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79" r:id="rId4"/>
    <p:sldMasterId id="2147483680"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Lst>
  <p:sldSz cy="5143500" cx="9144000"/>
  <p:notesSz cx="6858000" cy="9144000"/>
  <p:embeddedFontLst>
    <p:embeddedFont>
      <p:font typeface="Chau Philomene One"/>
      <p:regular r:id="rId58"/>
      <p:italic r:id="rId59"/>
    </p:embeddedFont>
    <p:embeddedFont>
      <p:font typeface="Proxima Nova"/>
      <p:regular r:id="rId60"/>
      <p:bold r:id="rId61"/>
      <p:italic r:id="rId62"/>
      <p:boldItalic r:id="rId63"/>
    </p:embeddedFont>
    <p:embeddedFont>
      <p:font typeface="Roboto Medium"/>
      <p:regular r:id="rId64"/>
      <p:bold r:id="rId65"/>
      <p:italic r:id="rId66"/>
      <p:boldItalic r:id="rId67"/>
    </p:embeddedFont>
    <p:embeddedFont>
      <p:font typeface="Amatic SC"/>
      <p:regular r:id="rId68"/>
      <p:bold r:id="rId69"/>
    </p:embeddedFont>
    <p:embeddedFont>
      <p:font typeface="Montserrat"/>
      <p:regular r:id="rId70"/>
      <p:bold r:id="rId71"/>
      <p:italic r:id="rId72"/>
      <p:boldItalic r:id="rId73"/>
    </p:embeddedFont>
    <p:embeddedFont>
      <p:font typeface="Bebas Neue"/>
      <p:regular r:id="rId74"/>
    </p:embeddedFont>
    <p:embeddedFont>
      <p:font typeface="Proxima Nova Semibold"/>
      <p:regular r:id="rId75"/>
      <p:bold r:id="rId76"/>
      <p:boldItalic r:id="rId77"/>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D6D5314D-289A-42A7-8974-6E11A1EBF12C}">
  <a:tblStyle styleId="{D6D5314D-289A-42A7-8974-6E11A1EBF12C}"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1" Type="http://schemas.openxmlformats.org/officeDocument/2006/relationships/theme" Target="theme/theme3.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font" Target="fonts/Montserrat-boldItalic.fntdata"/><Relationship Id="rId72" Type="http://schemas.openxmlformats.org/officeDocument/2006/relationships/font" Target="fonts/Montserrat-italic.fntdata"/><Relationship Id="rId31" Type="http://schemas.openxmlformats.org/officeDocument/2006/relationships/slide" Target="slides/slide25.xml"/><Relationship Id="rId75" Type="http://schemas.openxmlformats.org/officeDocument/2006/relationships/font" Target="fonts/ProximaNovaSemibold-regular.fntdata"/><Relationship Id="rId30" Type="http://schemas.openxmlformats.org/officeDocument/2006/relationships/slide" Target="slides/slide24.xml"/><Relationship Id="rId74" Type="http://schemas.openxmlformats.org/officeDocument/2006/relationships/font" Target="fonts/BebasNeue-regular.fntdata"/><Relationship Id="rId33" Type="http://schemas.openxmlformats.org/officeDocument/2006/relationships/slide" Target="slides/slide27.xml"/><Relationship Id="rId77" Type="http://schemas.openxmlformats.org/officeDocument/2006/relationships/font" Target="fonts/ProximaNovaSemibold-boldItalic.fntdata"/><Relationship Id="rId32" Type="http://schemas.openxmlformats.org/officeDocument/2006/relationships/slide" Target="slides/slide26.xml"/><Relationship Id="rId76" Type="http://schemas.openxmlformats.org/officeDocument/2006/relationships/font" Target="fonts/ProximaNovaSemibold-bold.fntdata"/><Relationship Id="rId35" Type="http://schemas.openxmlformats.org/officeDocument/2006/relationships/slide" Target="slides/slide29.xml"/><Relationship Id="rId34" Type="http://schemas.openxmlformats.org/officeDocument/2006/relationships/slide" Target="slides/slide28.xml"/><Relationship Id="rId71" Type="http://schemas.openxmlformats.org/officeDocument/2006/relationships/font" Target="fonts/Montserrat-bold.fntdata"/><Relationship Id="rId70" Type="http://schemas.openxmlformats.org/officeDocument/2006/relationships/font" Target="fonts/Montserrat-regular.fntdata"/><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font" Target="fonts/ProximaNova-italic.fntdata"/><Relationship Id="rId61" Type="http://schemas.openxmlformats.org/officeDocument/2006/relationships/font" Target="fonts/ProximaNova-bold.fntdata"/><Relationship Id="rId20" Type="http://schemas.openxmlformats.org/officeDocument/2006/relationships/slide" Target="slides/slide14.xml"/><Relationship Id="rId64" Type="http://schemas.openxmlformats.org/officeDocument/2006/relationships/font" Target="fonts/RobotoMedium-regular.fntdata"/><Relationship Id="rId63" Type="http://schemas.openxmlformats.org/officeDocument/2006/relationships/font" Target="fonts/ProximaNova-boldItalic.fntdata"/><Relationship Id="rId22" Type="http://schemas.openxmlformats.org/officeDocument/2006/relationships/slide" Target="slides/slide16.xml"/><Relationship Id="rId66" Type="http://schemas.openxmlformats.org/officeDocument/2006/relationships/font" Target="fonts/RobotoMedium-italic.fntdata"/><Relationship Id="rId21" Type="http://schemas.openxmlformats.org/officeDocument/2006/relationships/slide" Target="slides/slide15.xml"/><Relationship Id="rId65" Type="http://schemas.openxmlformats.org/officeDocument/2006/relationships/font" Target="fonts/RobotoMedium-bold.fntdata"/><Relationship Id="rId24" Type="http://schemas.openxmlformats.org/officeDocument/2006/relationships/slide" Target="slides/slide18.xml"/><Relationship Id="rId68" Type="http://schemas.openxmlformats.org/officeDocument/2006/relationships/font" Target="fonts/AmaticSC-regular.fntdata"/><Relationship Id="rId23" Type="http://schemas.openxmlformats.org/officeDocument/2006/relationships/slide" Target="slides/slide17.xml"/><Relationship Id="rId67" Type="http://schemas.openxmlformats.org/officeDocument/2006/relationships/font" Target="fonts/RobotoMedium-boldItalic.fntdata"/><Relationship Id="rId60" Type="http://schemas.openxmlformats.org/officeDocument/2006/relationships/font" Target="fonts/ProximaNova-regular.fntdata"/><Relationship Id="rId26" Type="http://schemas.openxmlformats.org/officeDocument/2006/relationships/slide" Target="slides/slide20.xml"/><Relationship Id="rId25" Type="http://schemas.openxmlformats.org/officeDocument/2006/relationships/slide" Target="slides/slide19.xml"/><Relationship Id="rId69" Type="http://schemas.openxmlformats.org/officeDocument/2006/relationships/font" Target="fonts/AmaticSC-bold.fntdata"/><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slide" Target="slides/slide49.xml"/><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57" Type="http://schemas.openxmlformats.org/officeDocument/2006/relationships/slide" Target="slides/slide51.xml"/><Relationship Id="rId12" Type="http://schemas.openxmlformats.org/officeDocument/2006/relationships/slide" Target="slides/slide6.xml"/><Relationship Id="rId56" Type="http://schemas.openxmlformats.org/officeDocument/2006/relationships/slide" Target="slides/slide50.xml"/><Relationship Id="rId15" Type="http://schemas.openxmlformats.org/officeDocument/2006/relationships/slide" Target="slides/slide9.xml"/><Relationship Id="rId59" Type="http://schemas.openxmlformats.org/officeDocument/2006/relationships/font" Target="fonts/ChauPhilomeneOne-italic.fntdata"/><Relationship Id="rId14" Type="http://schemas.openxmlformats.org/officeDocument/2006/relationships/slide" Target="slides/slide8.xml"/><Relationship Id="rId58" Type="http://schemas.openxmlformats.org/officeDocument/2006/relationships/font" Target="fonts/ChauPhilomeneOne-regular.fntdata"/><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2" name="Shape 982"/>
        <p:cNvGrpSpPr/>
        <p:nvPr/>
      </p:nvGrpSpPr>
      <p:grpSpPr>
        <a:xfrm>
          <a:off x="0" y="0"/>
          <a:ext cx="0" cy="0"/>
          <a:chOff x="0" y="0"/>
          <a:chExt cx="0" cy="0"/>
        </a:xfrm>
      </p:grpSpPr>
      <p:sp>
        <p:nvSpPr>
          <p:cNvPr id="983" name="Google Shape;983;gaaecfe1b4d_0_6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84" name="Google Shape;984;gaaecfe1b4d_0_6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64" name="Shape 1364"/>
        <p:cNvGrpSpPr/>
        <p:nvPr/>
      </p:nvGrpSpPr>
      <p:grpSpPr>
        <a:xfrm>
          <a:off x="0" y="0"/>
          <a:ext cx="0" cy="0"/>
          <a:chOff x="0" y="0"/>
          <a:chExt cx="0" cy="0"/>
        </a:xfrm>
      </p:grpSpPr>
      <p:sp>
        <p:nvSpPr>
          <p:cNvPr id="1365" name="Google Shape;1365;gaaecfe1b4d_4_161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66" name="Google Shape;1366;gaaecfe1b4d_4_161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91" name="Shape 1491"/>
        <p:cNvGrpSpPr/>
        <p:nvPr/>
      </p:nvGrpSpPr>
      <p:grpSpPr>
        <a:xfrm>
          <a:off x="0" y="0"/>
          <a:ext cx="0" cy="0"/>
          <a:chOff x="0" y="0"/>
          <a:chExt cx="0" cy="0"/>
        </a:xfrm>
      </p:grpSpPr>
      <p:sp>
        <p:nvSpPr>
          <p:cNvPr id="1492" name="Google Shape;1492;gaacf800435_0_2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93" name="Google Shape;1493;gaacf800435_0_2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57" name="Shape 1557"/>
        <p:cNvGrpSpPr/>
        <p:nvPr/>
      </p:nvGrpSpPr>
      <p:grpSpPr>
        <a:xfrm>
          <a:off x="0" y="0"/>
          <a:ext cx="0" cy="0"/>
          <a:chOff x="0" y="0"/>
          <a:chExt cx="0" cy="0"/>
        </a:xfrm>
      </p:grpSpPr>
      <p:sp>
        <p:nvSpPr>
          <p:cNvPr id="1558" name="Google Shape;1558;gaacf800435_0_2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59" name="Google Shape;1559;gaacf800435_0_2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76" name="Shape 1576"/>
        <p:cNvGrpSpPr/>
        <p:nvPr/>
      </p:nvGrpSpPr>
      <p:grpSpPr>
        <a:xfrm>
          <a:off x="0" y="0"/>
          <a:ext cx="0" cy="0"/>
          <a:chOff x="0" y="0"/>
          <a:chExt cx="0" cy="0"/>
        </a:xfrm>
      </p:grpSpPr>
      <p:sp>
        <p:nvSpPr>
          <p:cNvPr id="1577" name="Google Shape;1577;gaacf800435_0_2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78" name="Google Shape;1578;gaacf800435_0_2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46" name="Shape 1746"/>
        <p:cNvGrpSpPr/>
        <p:nvPr/>
      </p:nvGrpSpPr>
      <p:grpSpPr>
        <a:xfrm>
          <a:off x="0" y="0"/>
          <a:ext cx="0" cy="0"/>
          <a:chOff x="0" y="0"/>
          <a:chExt cx="0" cy="0"/>
        </a:xfrm>
      </p:grpSpPr>
      <p:sp>
        <p:nvSpPr>
          <p:cNvPr id="1747" name="Google Shape;1747;gabe6baed9f_0_6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48" name="Google Shape;1748;gabe6baed9f_0_6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18" name="Shape 1818"/>
        <p:cNvGrpSpPr/>
        <p:nvPr/>
      </p:nvGrpSpPr>
      <p:grpSpPr>
        <a:xfrm>
          <a:off x="0" y="0"/>
          <a:ext cx="0" cy="0"/>
          <a:chOff x="0" y="0"/>
          <a:chExt cx="0" cy="0"/>
        </a:xfrm>
      </p:grpSpPr>
      <p:sp>
        <p:nvSpPr>
          <p:cNvPr id="1819" name="Google Shape;1819;gaacf800435_0_2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20" name="Google Shape;1820;gaacf800435_0_2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88" name="Shape 1988"/>
        <p:cNvGrpSpPr/>
        <p:nvPr/>
      </p:nvGrpSpPr>
      <p:grpSpPr>
        <a:xfrm>
          <a:off x="0" y="0"/>
          <a:ext cx="0" cy="0"/>
          <a:chOff x="0" y="0"/>
          <a:chExt cx="0" cy="0"/>
        </a:xfrm>
      </p:grpSpPr>
      <p:sp>
        <p:nvSpPr>
          <p:cNvPr id="1989" name="Google Shape;1989;gaacf800435_0_2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90" name="Google Shape;1990;gaacf800435_0_2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07" name="Shape 2007"/>
        <p:cNvGrpSpPr/>
        <p:nvPr/>
      </p:nvGrpSpPr>
      <p:grpSpPr>
        <a:xfrm>
          <a:off x="0" y="0"/>
          <a:ext cx="0" cy="0"/>
          <a:chOff x="0" y="0"/>
          <a:chExt cx="0" cy="0"/>
        </a:xfrm>
      </p:grpSpPr>
      <p:sp>
        <p:nvSpPr>
          <p:cNvPr id="2008" name="Google Shape;2008;gadfab9d54f_1_7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09" name="Google Shape;2009;gadfab9d54f_1_7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60" name="Shape 2060"/>
        <p:cNvGrpSpPr/>
        <p:nvPr/>
      </p:nvGrpSpPr>
      <p:grpSpPr>
        <a:xfrm>
          <a:off x="0" y="0"/>
          <a:ext cx="0" cy="0"/>
          <a:chOff x="0" y="0"/>
          <a:chExt cx="0" cy="0"/>
        </a:xfrm>
      </p:grpSpPr>
      <p:sp>
        <p:nvSpPr>
          <p:cNvPr id="2061" name="Google Shape;2061;gaacf800435_0_3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62" name="Google Shape;2062;gaacf800435_0_3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33" name="Shape 2133"/>
        <p:cNvGrpSpPr/>
        <p:nvPr/>
      </p:nvGrpSpPr>
      <p:grpSpPr>
        <a:xfrm>
          <a:off x="0" y="0"/>
          <a:ext cx="0" cy="0"/>
          <a:chOff x="0" y="0"/>
          <a:chExt cx="0" cy="0"/>
        </a:xfrm>
      </p:grpSpPr>
      <p:sp>
        <p:nvSpPr>
          <p:cNvPr id="2134" name="Google Shape;2134;gabe6baed9f_0_7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35" name="Google Shape;2135;gabe6baed9f_0_7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3" name="Shape 1093"/>
        <p:cNvGrpSpPr/>
        <p:nvPr/>
      </p:nvGrpSpPr>
      <p:grpSpPr>
        <a:xfrm>
          <a:off x="0" y="0"/>
          <a:ext cx="0" cy="0"/>
          <a:chOff x="0" y="0"/>
          <a:chExt cx="0" cy="0"/>
        </a:xfrm>
      </p:grpSpPr>
      <p:sp>
        <p:nvSpPr>
          <p:cNvPr id="1094" name="Google Shape;1094;gaaefb4c57c_1_3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5" name="Google Shape;1095;gaaefb4c57c_1_3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21" name="Shape 2221"/>
        <p:cNvGrpSpPr/>
        <p:nvPr/>
      </p:nvGrpSpPr>
      <p:grpSpPr>
        <a:xfrm>
          <a:off x="0" y="0"/>
          <a:ext cx="0" cy="0"/>
          <a:chOff x="0" y="0"/>
          <a:chExt cx="0" cy="0"/>
        </a:xfrm>
      </p:grpSpPr>
      <p:sp>
        <p:nvSpPr>
          <p:cNvPr id="2222" name="Google Shape;2222;gaacf800435_0_3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23" name="Google Shape;2223;gaacf800435_0_3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85" name="Shape 2285"/>
        <p:cNvGrpSpPr/>
        <p:nvPr/>
      </p:nvGrpSpPr>
      <p:grpSpPr>
        <a:xfrm>
          <a:off x="0" y="0"/>
          <a:ext cx="0" cy="0"/>
          <a:chOff x="0" y="0"/>
          <a:chExt cx="0" cy="0"/>
        </a:xfrm>
      </p:grpSpPr>
      <p:sp>
        <p:nvSpPr>
          <p:cNvPr id="2286" name="Google Shape;2286;gb6267279d2_2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87" name="Google Shape;2287;gb6267279d2_2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04" name="Shape 2304"/>
        <p:cNvGrpSpPr/>
        <p:nvPr/>
      </p:nvGrpSpPr>
      <p:grpSpPr>
        <a:xfrm>
          <a:off x="0" y="0"/>
          <a:ext cx="0" cy="0"/>
          <a:chOff x="0" y="0"/>
          <a:chExt cx="0" cy="0"/>
        </a:xfrm>
      </p:grpSpPr>
      <p:sp>
        <p:nvSpPr>
          <p:cNvPr id="2305" name="Google Shape;2305;gadfab9d54f_1_3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06" name="Google Shape;2306;gadfab9d54f_1_3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57" name="Shape 2357"/>
        <p:cNvGrpSpPr/>
        <p:nvPr/>
      </p:nvGrpSpPr>
      <p:grpSpPr>
        <a:xfrm>
          <a:off x="0" y="0"/>
          <a:ext cx="0" cy="0"/>
          <a:chOff x="0" y="0"/>
          <a:chExt cx="0" cy="0"/>
        </a:xfrm>
      </p:grpSpPr>
      <p:sp>
        <p:nvSpPr>
          <p:cNvPr id="2358" name="Google Shape;2358;gaacf800435_0_3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59" name="Google Shape;2359;gaacf800435_0_3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27" name="Shape 2427"/>
        <p:cNvGrpSpPr/>
        <p:nvPr/>
      </p:nvGrpSpPr>
      <p:grpSpPr>
        <a:xfrm>
          <a:off x="0" y="0"/>
          <a:ext cx="0" cy="0"/>
          <a:chOff x="0" y="0"/>
          <a:chExt cx="0" cy="0"/>
        </a:xfrm>
      </p:grpSpPr>
      <p:sp>
        <p:nvSpPr>
          <p:cNvPr id="2428" name="Google Shape;2428;gaacf800435_0_3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29" name="Google Shape;2429;gaacf800435_0_3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71" name="Shape 2471"/>
        <p:cNvGrpSpPr/>
        <p:nvPr/>
      </p:nvGrpSpPr>
      <p:grpSpPr>
        <a:xfrm>
          <a:off x="0" y="0"/>
          <a:ext cx="0" cy="0"/>
          <a:chOff x="0" y="0"/>
          <a:chExt cx="0" cy="0"/>
        </a:xfrm>
      </p:grpSpPr>
      <p:sp>
        <p:nvSpPr>
          <p:cNvPr id="2472" name="Google Shape;2472;gadfab9d54f_1_5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73" name="Google Shape;2473;gadfab9d54f_1_5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88" name="Shape 2488"/>
        <p:cNvGrpSpPr/>
        <p:nvPr/>
      </p:nvGrpSpPr>
      <p:grpSpPr>
        <a:xfrm>
          <a:off x="0" y="0"/>
          <a:ext cx="0" cy="0"/>
          <a:chOff x="0" y="0"/>
          <a:chExt cx="0" cy="0"/>
        </a:xfrm>
      </p:grpSpPr>
      <p:sp>
        <p:nvSpPr>
          <p:cNvPr id="2489" name="Google Shape;2489;gaacf800435_0_3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90" name="Google Shape;2490;gaacf800435_0_3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27" name="Shape 2527"/>
        <p:cNvGrpSpPr/>
        <p:nvPr/>
      </p:nvGrpSpPr>
      <p:grpSpPr>
        <a:xfrm>
          <a:off x="0" y="0"/>
          <a:ext cx="0" cy="0"/>
          <a:chOff x="0" y="0"/>
          <a:chExt cx="0" cy="0"/>
        </a:xfrm>
      </p:grpSpPr>
      <p:sp>
        <p:nvSpPr>
          <p:cNvPr id="2528" name="Google Shape;2528;gaaefb4c57c_3_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29" name="Google Shape;2529;gaaefb4c57c_3_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64" name="Shape 2564"/>
        <p:cNvGrpSpPr/>
        <p:nvPr/>
      </p:nvGrpSpPr>
      <p:grpSpPr>
        <a:xfrm>
          <a:off x="0" y="0"/>
          <a:ext cx="0" cy="0"/>
          <a:chOff x="0" y="0"/>
          <a:chExt cx="0" cy="0"/>
        </a:xfrm>
      </p:grpSpPr>
      <p:sp>
        <p:nvSpPr>
          <p:cNvPr id="2565" name="Google Shape;2565;gabe6baed9f_0_9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66" name="Google Shape;2566;gabe6baed9f_0_9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27" name="Shape 2627"/>
        <p:cNvGrpSpPr/>
        <p:nvPr/>
      </p:nvGrpSpPr>
      <p:grpSpPr>
        <a:xfrm>
          <a:off x="0" y="0"/>
          <a:ext cx="0" cy="0"/>
          <a:chOff x="0" y="0"/>
          <a:chExt cx="0" cy="0"/>
        </a:xfrm>
      </p:grpSpPr>
      <p:sp>
        <p:nvSpPr>
          <p:cNvPr id="2628" name="Google Shape;2628;gaaefb4c57c_1_18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29" name="Google Shape;2629;gaaefb4c57c_1_18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9" name="Shape 1099"/>
        <p:cNvGrpSpPr/>
        <p:nvPr/>
      </p:nvGrpSpPr>
      <p:grpSpPr>
        <a:xfrm>
          <a:off x="0" y="0"/>
          <a:ext cx="0" cy="0"/>
          <a:chOff x="0" y="0"/>
          <a:chExt cx="0" cy="0"/>
        </a:xfrm>
      </p:grpSpPr>
      <p:sp>
        <p:nvSpPr>
          <p:cNvPr id="1100" name="Google Shape;1100;gaacf800435_0_1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01" name="Google Shape;1101;gaacf800435_0_1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51" name="Shape 2651"/>
        <p:cNvGrpSpPr/>
        <p:nvPr/>
      </p:nvGrpSpPr>
      <p:grpSpPr>
        <a:xfrm>
          <a:off x="0" y="0"/>
          <a:ext cx="0" cy="0"/>
          <a:chOff x="0" y="0"/>
          <a:chExt cx="0" cy="0"/>
        </a:xfrm>
      </p:grpSpPr>
      <p:sp>
        <p:nvSpPr>
          <p:cNvPr id="2652" name="Google Shape;2652;gadfab9d54f_1_4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53" name="Google Shape;2653;gadfab9d54f_1_4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90" name="Shape 2690"/>
        <p:cNvGrpSpPr/>
        <p:nvPr/>
      </p:nvGrpSpPr>
      <p:grpSpPr>
        <a:xfrm>
          <a:off x="0" y="0"/>
          <a:ext cx="0" cy="0"/>
          <a:chOff x="0" y="0"/>
          <a:chExt cx="0" cy="0"/>
        </a:xfrm>
      </p:grpSpPr>
      <p:sp>
        <p:nvSpPr>
          <p:cNvPr id="2691" name="Google Shape;2691;gaacf800435_0_3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92" name="Google Shape;2692;gaacf800435_0_3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77" name="Shape 2777"/>
        <p:cNvGrpSpPr/>
        <p:nvPr/>
      </p:nvGrpSpPr>
      <p:grpSpPr>
        <a:xfrm>
          <a:off x="0" y="0"/>
          <a:ext cx="0" cy="0"/>
          <a:chOff x="0" y="0"/>
          <a:chExt cx="0" cy="0"/>
        </a:xfrm>
      </p:grpSpPr>
      <p:sp>
        <p:nvSpPr>
          <p:cNvPr id="2778" name="Google Shape;2778;gb5f8476533_0_1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79" name="Google Shape;2779;gb5f8476533_0_1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93" name="Shape 2993"/>
        <p:cNvGrpSpPr/>
        <p:nvPr/>
      </p:nvGrpSpPr>
      <p:grpSpPr>
        <a:xfrm>
          <a:off x="0" y="0"/>
          <a:ext cx="0" cy="0"/>
          <a:chOff x="0" y="0"/>
          <a:chExt cx="0" cy="0"/>
        </a:xfrm>
      </p:grpSpPr>
      <p:sp>
        <p:nvSpPr>
          <p:cNvPr id="2994" name="Google Shape;2994;gabe6baed9f_0_12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95" name="Google Shape;2995;gabe6baed9f_0_12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87" name="Shape 3087"/>
        <p:cNvGrpSpPr/>
        <p:nvPr/>
      </p:nvGrpSpPr>
      <p:grpSpPr>
        <a:xfrm>
          <a:off x="0" y="0"/>
          <a:ext cx="0" cy="0"/>
          <a:chOff x="0" y="0"/>
          <a:chExt cx="0" cy="0"/>
        </a:xfrm>
      </p:grpSpPr>
      <p:sp>
        <p:nvSpPr>
          <p:cNvPr id="3088" name="Google Shape;3088;gb5f8476533_0_3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89" name="Google Shape;3089;gb5f8476533_0_3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08" name="Shape 3108"/>
        <p:cNvGrpSpPr/>
        <p:nvPr/>
      </p:nvGrpSpPr>
      <p:grpSpPr>
        <a:xfrm>
          <a:off x="0" y="0"/>
          <a:ext cx="0" cy="0"/>
          <a:chOff x="0" y="0"/>
          <a:chExt cx="0" cy="0"/>
        </a:xfrm>
      </p:grpSpPr>
      <p:sp>
        <p:nvSpPr>
          <p:cNvPr id="3109" name="Google Shape;3109;gaaecfe1b4d_4_82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10" name="Google Shape;3110;gaaecfe1b4d_4_82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15" name="Shape 3115"/>
        <p:cNvGrpSpPr/>
        <p:nvPr/>
      </p:nvGrpSpPr>
      <p:grpSpPr>
        <a:xfrm>
          <a:off x="0" y="0"/>
          <a:ext cx="0" cy="0"/>
          <a:chOff x="0" y="0"/>
          <a:chExt cx="0" cy="0"/>
        </a:xfrm>
      </p:grpSpPr>
      <p:sp>
        <p:nvSpPr>
          <p:cNvPr id="3116" name="Google Shape;3116;gaaecfe1b4d_4_82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17" name="Google Shape;3117;gaaecfe1b4d_4_82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40" name="Shape 3140"/>
        <p:cNvGrpSpPr/>
        <p:nvPr/>
      </p:nvGrpSpPr>
      <p:grpSpPr>
        <a:xfrm>
          <a:off x="0" y="0"/>
          <a:ext cx="0" cy="0"/>
          <a:chOff x="0" y="0"/>
          <a:chExt cx="0" cy="0"/>
        </a:xfrm>
      </p:grpSpPr>
      <p:sp>
        <p:nvSpPr>
          <p:cNvPr id="3141" name="Google Shape;3141;gaaecfe1b4d_4_82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42" name="Google Shape;3142;gaaecfe1b4d_4_82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56" name="Shape 3156"/>
        <p:cNvGrpSpPr/>
        <p:nvPr/>
      </p:nvGrpSpPr>
      <p:grpSpPr>
        <a:xfrm>
          <a:off x="0" y="0"/>
          <a:ext cx="0" cy="0"/>
          <a:chOff x="0" y="0"/>
          <a:chExt cx="0" cy="0"/>
        </a:xfrm>
      </p:grpSpPr>
      <p:sp>
        <p:nvSpPr>
          <p:cNvPr id="3157" name="Google Shape;3157;gaaecfe1b4d_4_82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58" name="Google Shape;3158;gaaecfe1b4d_4_82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93" name="Shape 3493"/>
        <p:cNvGrpSpPr/>
        <p:nvPr/>
      </p:nvGrpSpPr>
      <p:grpSpPr>
        <a:xfrm>
          <a:off x="0" y="0"/>
          <a:ext cx="0" cy="0"/>
          <a:chOff x="0" y="0"/>
          <a:chExt cx="0" cy="0"/>
        </a:xfrm>
      </p:grpSpPr>
      <p:sp>
        <p:nvSpPr>
          <p:cNvPr id="3494" name="Google Shape;3494;gaaecfe1b4d_4_86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95" name="Google Shape;3495;gaaecfe1b4d_4_86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20" name="Shape 1120"/>
        <p:cNvGrpSpPr/>
        <p:nvPr/>
      </p:nvGrpSpPr>
      <p:grpSpPr>
        <a:xfrm>
          <a:off x="0" y="0"/>
          <a:ext cx="0" cy="0"/>
          <a:chOff x="0" y="0"/>
          <a:chExt cx="0" cy="0"/>
        </a:xfrm>
      </p:grpSpPr>
      <p:sp>
        <p:nvSpPr>
          <p:cNvPr id="1121" name="Google Shape;1121;gaacf800435_0_1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22" name="Google Shape;1122;gaacf800435_0_1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80" name="Shape 6280"/>
        <p:cNvGrpSpPr/>
        <p:nvPr/>
      </p:nvGrpSpPr>
      <p:grpSpPr>
        <a:xfrm>
          <a:off x="0" y="0"/>
          <a:ext cx="0" cy="0"/>
          <a:chOff x="0" y="0"/>
          <a:chExt cx="0" cy="0"/>
        </a:xfrm>
      </p:grpSpPr>
      <p:sp>
        <p:nvSpPr>
          <p:cNvPr id="6281" name="Google Shape;6281;gaaecfe1b4d_4_114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282" name="Google Shape;6282;gaaecfe1b4d_4_114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99" name="Shape 6699"/>
        <p:cNvGrpSpPr/>
        <p:nvPr/>
      </p:nvGrpSpPr>
      <p:grpSpPr>
        <a:xfrm>
          <a:off x="0" y="0"/>
          <a:ext cx="0" cy="0"/>
          <a:chOff x="0" y="0"/>
          <a:chExt cx="0" cy="0"/>
        </a:xfrm>
      </p:grpSpPr>
      <p:sp>
        <p:nvSpPr>
          <p:cNvPr id="6700" name="Google Shape;6700;gaaecfe1b4d_4_118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701" name="Google Shape;6701;gaaecfe1b4d_4_118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69" name="Shape 6869"/>
        <p:cNvGrpSpPr/>
        <p:nvPr/>
      </p:nvGrpSpPr>
      <p:grpSpPr>
        <a:xfrm>
          <a:off x="0" y="0"/>
          <a:ext cx="0" cy="0"/>
          <a:chOff x="0" y="0"/>
          <a:chExt cx="0" cy="0"/>
        </a:xfrm>
      </p:grpSpPr>
      <p:sp>
        <p:nvSpPr>
          <p:cNvPr id="6870" name="Google Shape;6870;gaaecfe1b4d_4_120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871" name="Google Shape;6871;gaaecfe1b4d_4_120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74" name="Shape 7274"/>
        <p:cNvGrpSpPr/>
        <p:nvPr/>
      </p:nvGrpSpPr>
      <p:grpSpPr>
        <a:xfrm>
          <a:off x="0" y="0"/>
          <a:ext cx="0" cy="0"/>
          <a:chOff x="0" y="0"/>
          <a:chExt cx="0" cy="0"/>
        </a:xfrm>
      </p:grpSpPr>
      <p:sp>
        <p:nvSpPr>
          <p:cNvPr id="7275" name="Google Shape;7275;gaaecfe1b4d_4_124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276" name="Google Shape;7276;gaaecfe1b4d_4_124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654" name="Shape 7654"/>
        <p:cNvGrpSpPr/>
        <p:nvPr/>
      </p:nvGrpSpPr>
      <p:grpSpPr>
        <a:xfrm>
          <a:off x="0" y="0"/>
          <a:ext cx="0" cy="0"/>
          <a:chOff x="0" y="0"/>
          <a:chExt cx="0" cy="0"/>
        </a:xfrm>
      </p:grpSpPr>
      <p:sp>
        <p:nvSpPr>
          <p:cNvPr id="7655" name="Google Shape;7655;gaaecfe1b4d_4_127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656" name="Google Shape;7656;gaaecfe1b4d_4_127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68" name="Shape 8068"/>
        <p:cNvGrpSpPr/>
        <p:nvPr/>
      </p:nvGrpSpPr>
      <p:grpSpPr>
        <a:xfrm>
          <a:off x="0" y="0"/>
          <a:ext cx="0" cy="0"/>
          <a:chOff x="0" y="0"/>
          <a:chExt cx="0" cy="0"/>
        </a:xfrm>
      </p:grpSpPr>
      <p:sp>
        <p:nvSpPr>
          <p:cNvPr id="8069" name="Google Shape;8069;gaaecfe1b4d_4_1319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070" name="Google Shape;8070;gaaecfe1b4d_4_131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29" name="Shape 8429"/>
        <p:cNvGrpSpPr/>
        <p:nvPr/>
      </p:nvGrpSpPr>
      <p:grpSpPr>
        <a:xfrm>
          <a:off x="0" y="0"/>
          <a:ext cx="0" cy="0"/>
          <a:chOff x="0" y="0"/>
          <a:chExt cx="0" cy="0"/>
        </a:xfrm>
      </p:grpSpPr>
      <p:sp>
        <p:nvSpPr>
          <p:cNvPr id="8430" name="Google Shape;8430;gaaecfe1b4d_4_135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31" name="Google Shape;8431;gaaecfe1b4d_4_135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39" name="Shape 8939"/>
        <p:cNvGrpSpPr/>
        <p:nvPr/>
      </p:nvGrpSpPr>
      <p:grpSpPr>
        <a:xfrm>
          <a:off x="0" y="0"/>
          <a:ext cx="0" cy="0"/>
          <a:chOff x="0" y="0"/>
          <a:chExt cx="0" cy="0"/>
        </a:xfrm>
      </p:grpSpPr>
      <p:sp>
        <p:nvSpPr>
          <p:cNvPr id="8940" name="Google Shape;8940;gaaecfe1b4d_4_140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41" name="Google Shape;8941;gaaecfe1b4d_4_140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59" name="Shape 9559"/>
        <p:cNvGrpSpPr/>
        <p:nvPr/>
      </p:nvGrpSpPr>
      <p:grpSpPr>
        <a:xfrm>
          <a:off x="0" y="0"/>
          <a:ext cx="0" cy="0"/>
          <a:chOff x="0" y="0"/>
          <a:chExt cx="0" cy="0"/>
        </a:xfrm>
      </p:grpSpPr>
      <p:sp>
        <p:nvSpPr>
          <p:cNvPr id="9560" name="Google Shape;9560;gaaecfe1b4d_4_146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561" name="Google Shape;9561;gaaecfe1b4d_4_146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153" name="Shape 10153"/>
        <p:cNvGrpSpPr/>
        <p:nvPr/>
      </p:nvGrpSpPr>
      <p:grpSpPr>
        <a:xfrm>
          <a:off x="0" y="0"/>
          <a:ext cx="0" cy="0"/>
          <a:chOff x="0" y="0"/>
          <a:chExt cx="0" cy="0"/>
        </a:xfrm>
      </p:grpSpPr>
      <p:sp>
        <p:nvSpPr>
          <p:cNvPr id="10154" name="Google Shape;10154;gaaecfe1b4d_4_152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155" name="Google Shape;10155;gaaecfe1b4d_4_152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02" name="Shape 1202"/>
        <p:cNvGrpSpPr/>
        <p:nvPr/>
      </p:nvGrpSpPr>
      <p:grpSpPr>
        <a:xfrm>
          <a:off x="0" y="0"/>
          <a:ext cx="0" cy="0"/>
          <a:chOff x="0" y="0"/>
          <a:chExt cx="0" cy="0"/>
        </a:xfrm>
      </p:grpSpPr>
      <p:sp>
        <p:nvSpPr>
          <p:cNvPr id="1203" name="Google Shape;1203;gaacf800435_0_1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04" name="Google Shape;1204;gaacf800435_0_1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474" name="Shape 10474"/>
        <p:cNvGrpSpPr/>
        <p:nvPr/>
      </p:nvGrpSpPr>
      <p:grpSpPr>
        <a:xfrm>
          <a:off x="0" y="0"/>
          <a:ext cx="0" cy="0"/>
          <a:chOff x="0" y="0"/>
          <a:chExt cx="0" cy="0"/>
        </a:xfrm>
      </p:grpSpPr>
      <p:sp>
        <p:nvSpPr>
          <p:cNvPr id="10475" name="Google Shape;10475;gaaecfe1b4d_4_155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476" name="Google Shape;10476;gaaecfe1b4d_4_155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79" name="Shape 10779"/>
        <p:cNvGrpSpPr/>
        <p:nvPr/>
      </p:nvGrpSpPr>
      <p:grpSpPr>
        <a:xfrm>
          <a:off x="0" y="0"/>
          <a:ext cx="0" cy="0"/>
          <a:chOff x="0" y="0"/>
          <a:chExt cx="0" cy="0"/>
        </a:xfrm>
      </p:grpSpPr>
      <p:sp>
        <p:nvSpPr>
          <p:cNvPr id="10780" name="Google Shape;10780;gaaecfe1b4d_4_1590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781" name="Google Shape;10781;gaaecfe1b4d_4_1590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70" name="Shape 1270"/>
        <p:cNvGrpSpPr/>
        <p:nvPr/>
      </p:nvGrpSpPr>
      <p:grpSpPr>
        <a:xfrm>
          <a:off x="0" y="0"/>
          <a:ext cx="0" cy="0"/>
          <a:chOff x="0" y="0"/>
          <a:chExt cx="0" cy="0"/>
        </a:xfrm>
      </p:grpSpPr>
      <p:sp>
        <p:nvSpPr>
          <p:cNvPr id="1271" name="Google Shape;1271;gaacf800435_0_1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72" name="Google Shape;1272;gaacf800435_0_1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94" name="Shape 1294"/>
        <p:cNvGrpSpPr/>
        <p:nvPr/>
      </p:nvGrpSpPr>
      <p:grpSpPr>
        <a:xfrm>
          <a:off x="0" y="0"/>
          <a:ext cx="0" cy="0"/>
          <a:chOff x="0" y="0"/>
          <a:chExt cx="0" cy="0"/>
        </a:xfrm>
      </p:grpSpPr>
      <p:sp>
        <p:nvSpPr>
          <p:cNvPr id="1295" name="Google Shape;1295;gaacf800435_0_19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96" name="Google Shape;1296;gaacf800435_0_19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06" name="Shape 1306"/>
        <p:cNvGrpSpPr/>
        <p:nvPr/>
      </p:nvGrpSpPr>
      <p:grpSpPr>
        <a:xfrm>
          <a:off x="0" y="0"/>
          <a:ext cx="0" cy="0"/>
          <a:chOff x="0" y="0"/>
          <a:chExt cx="0" cy="0"/>
        </a:xfrm>
      </p:grpSpPr>
      <p:sp>
        <p:nvSpPr>
          <p:cNvPr id="1307" name="Google Shape;1307;gaacf800435_0_2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08" name="Google Shape;1308;gaacf800435_0_2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24" name="Shape 1324"/>
        <p:cNvGrpSpPr/>
        <p:nvPr/>
      </p:nvGrpSpPr>
      <p:grpSpPr>
        <a:xfrm>
          <a:off x="0" y="0"/>
          <a:ext cx="0" cy="0"/>
          <a:chOff x="0" y="0"/>
          <a:chExt cx="0" cy="0"/>
        </a:xfrm>
      </p:grpSpPr>
      <p:sp>
        <p:nvSpPr>
          <p:cNvPr id="1325" name="Google Shape;1325;gaaecfe1b4d_4_3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26" name="Google Shape;1326;gaaecfe1b4d_4_3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solidFill>
          <a:schemeClr val="accent1"/>
        </a:solidFill>
      </p:bgPr>
    </p:bg>
    <p:spTree>
      <p:nvGrpSpPr>
        <p:cNvPr id="8" name="Shape 8"/>
        <p:cNvGrpSpPr/>
        <p:nvPr/>
      </p:nvGrpSpPr>
      <p:grpSpPr>
        <a:xfrm>
          <a:off x="0" y="0"/>
          <a:ext cx="0" cy="0"/>
          <a:chOff x="0" y="0"/>
          <a:chExt cx="0" cy="0"/>
        </a:xfrm>
      </p:grpSpPr>
      <p:sp>
        <p:nvSpPr>
          <p:cNvPr id="9" name="Google Shape;9;p2"/>
          <p:cNvSpPr txBox="1"/>
          <p:nvPr>
            <p:ph type="ctrTitle"/>
          </p:nvPr>
        </p:nvSpPr>
        <p:spPr>
          <a:xfrm rot="-236349">
            <a:off x="2256508" y="770333"/>
            <a:ext cx="4607184" cy="1815993"/>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5200"/>
              <a:buNone/>
              <a:defRPr sz="6000">
                <a:solidFill>
                  <a:schemeClr val="lt1"/>
                </a:solidFill>
              </a:defRPr>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10" name="Google Shape;10;p2"/>
          <p:cNvSpPr txBox="1"/>
          <p:nvPr>
            <p:ph idx="1" type="subTitle"/>
          </p:nvPr>
        </p:nvSpPr>
        <p:spPr>
          <a:xfrm rot="-237426">
            <a:off x="2425359" y="2768694"/>
            <a:ext cx="4564582" cy="302251"/>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SzPts val="1800"/>
              <a:buNone/>
              <a:defRPr sz="1400">
                <a:solidFill>
                  <a:schemeClr val="lt1"/>
                </a:solidFill>
                <a:latin typeface="Montserrat"/>
                <a:ea typeface="Montserrat"/>
                <a:cs typeface="Montserrat"/>
                <a:sym typeface="Montserrat"/>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grpSp>
        <p:nvGrpSpPr>
          <p:cNvPr id="11" name="Google Shape;11;p2"/>
          <p:cNvGrpSpPr/>
          <p:nvPr/>
        </p:nvGrpSpPr>
        <p:grpSpPr>
          <a:xfrm>
            <a:off x="62926" y="37468"/>
            <a:ext cx="8984441" cy="5044046"/>
            <a:chOff x="159553" y="304"/>
            <a:chExt cx="8984441" cy="5044046"/>
          </a:xfrm>
        </p:grpSpPr>
        <p:sp>
          <p:nvSpPr>
            <p:cNvPr id="12" name="Google Shape;12;p2"/>
            <p:cNvSpPr/>
            <p:nvPr/>
          </p:nvSpPr>
          <p:spPr>
            <a:xfrm flipH="1" rot="10800000">
              <a:off x="4040610" y="475186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 name="Google Shape;13;p2"/>
            <p:cNvGrpSpPr/>
            <p:nvPr/>
          </p:nvGrpSpPr>
          <p:grpSpPr>
            <a:xfrm flipH="1" rot="10800000">
              <a:off x="159553" y="304"/>
              <a:ext cx="8984441" cy="5044046"/>
              <a:chOff x="159553" y="75213"/>
              <a:chExt cx="8984441" cy="5044046"/>
            </a:xfrm>
          </p:grpSpPr>
          <p:sp>
            <p:nvSpPr>
              <p:cNvPr id="14" name="Google Shape;14;p2"/>
              <p:cNvSpPr/>
              <p:nvPr/>
            </p:nvSpPr>
            <p:spPr>
              <a:xfrm>
                <a:off x="2625895" y="4805521"/>
                <a:ext cx="47817" cy="47817"/>
              </a:xfrm>
              <a:custGeom>
                <a:rect b="b" l="l" r="r" t="t"/>
                <a:pathLst>
                  <a:path extrusionOk="0" h="735" w="735">
                    <a:moveTo>
                      <a:pt x="367" y="1"/>
                    </a:moveTo>
                    <a:cubicBezTo>
                      <a:pt x="162" y="1"/>
                      <a:pt x="0" y="162"/>
                      <a:pt x="0" y="368"/>
                    </a:cubicBezTo>
                    <a:cubicBezTo>
                      <a:pt x="0" y="573"/>
                      <a:pt x="162" y="735"/>
                      <a:pt x="367" y="735"/>
                    </a:cubicBezTo>
                    <a:cubicBezTo>
                      <a:pt x="573" y="735"/>
                      <a:pt x="734" y="573"/>
                      <a:pt x="734" y="368"/>
                    </a:cubicBezTo>
                    <a:cubicBezTo>
                      <a:pt x="734" y="162"/>
                      <a:pt x="573" y="1"/>
                      <a:pt x="367"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a:off x="2592282"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5259810" y="7521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a:off x="477311" y="331229"/>
                <a:ext cx="45866" cy="40075"/>
              </a:xfrm>
              <a:custGeom>
                <a:rect b="b" l="l" r="r" t="t"/>
                <a:pathLst>
                  <a:path extrusionOk="0" h="616" w="705">
                    <a:moveTo>
                      <a:pt x="411" y="1"/>
                    </a:moveTo>
                    <a:cubicBezTo>
                      <a:pt x="132" y="1"/>
                      <a:pt x="0" y="324"/>
                      <a:pt x="191" y="529"/>
                    </a:cubicBezTo>
                    <a:cubicBezTo>
                      <a:pt x="251" y="589"/>
                      <a:pt x="324" y="616"/>
                      <a:pt x="396" y="616"/>
                    </a:cubicBezTo>
                    <a:cubicBezTo>
                      <a:pt x="553" y="616"/>
                      <a:pt x="705" y="490"/>
                      <a:pt x="705" y="309"/>
                    </a:cubicBezTo>
                    <a:cubicBezTo>
                      <a:pt x="705" y="133"/>
                      <a:pt x="573" y="1"/>
                      <a:pt x="41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159553" y="2120151"/>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548518" y="377115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a:off x="238125" y="4988920"/>
                <a:ext cx="55429" cy="55429"/>
              </a:xfrm>
              <a:custGeom>
                <a:rect b="b" l="l" r="r" t="t"/>
                <a:pathLst>
                  <a:path extrusionOk="0" h="852" w="852">
                    <a:moveTo>
                      <a:pt x="426" y="0"/>
                    </a:moveTo>
                    <a:cubicBezTo>
                      <a:pt x="191" y="0"/>
                      <a:pt x="0" y="191"/>
                      <a:pt x="0" y="426"/>
                    </a:cubicBezTo>
                    <a:cubicBezTo>
                      <a:pt x="0" y="661"/>
                      <a:pt x="191" y="852"/>
                      <a:pt x="426" y="852"/>
                    </a:cubicBezTo>
                    <a:cubicBezTo>
                      <a:pt x="661" y="852"/>
                      <a:pt x="851" y="661"/>
                      <a:pt x="851" y="426"/>
                    </a:cubicBezTo>
                    <a:cubicBezTo>
                      <a:pt x="851"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a:off x="8683636" y="2611918"/>
                <a:ext cx="121397" cy="104027"/>
              </a:xfrm>
              <a:custGeom>
                <a:rect b="b" l="l" r="r" t="t"/>
                <a:pathLst>
                  <a:path extrusionOk="0" h="1599" w="1866">
                    <a:moveTo>
                      <a:pt x="1073" y="0"/>
                    </a:moveTo>
                    <a:cubicBezTo>
                      <a:pt x="353" y="0"/>
                      <a:pt x="1" y="852"/>
                      <a:pt x="500" y="1365"/>
                    </a:cubicBezTo>
                    <a:cubicBezTo>
                      <a:pt x="666" y="1527"/>
                      <a:pt x="867" y="1599"/>
                      <a:pt x="1063" y="1599"/>
                    </a:cubicBezTo>
                    <a:cubicBezTo>
                      <a:pt x="1475" y="1599"/>
                      <a:pt x="1865" y="1280"/>
                      <a:pt x="1865" y="793"/>
                    </a:cubicBezTo>
                    <a:cubicBezTo>
                      <a:pt x="1865" y="352"/>
                      <a:pt x="1513" y="0"/>
                      <a:pt x="107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a:off x="6636364" y="258615"/>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2"/>
              <p:cNvSpPr/>
              <p:nvPr/>
            </p:nvSpPr>
            <p:spPr>
              <a:xfrm flipH="1">
                <a:off x="6838263" y="4615100"/>
                <a:ext cx="71693" cy="71693"/>
              </a:xfrm>
              <a:custGeom>
                <a:rect b="b" l="l" r="r" t="t"/>
                <a:pathLst>
                  <a:path extrusionOk="0" h="1102" w="1102">
                    <a:moveTo>
                      <a:pt x="559" y="1"/>
                    </a:moveTo>
                    <a:cubicBezTo>
                      <a:pt x="250" y="1"/>
                      <a:pt x="1" y="236"/>
                      <a:pt x="1" y="544"/>
                    </a:cubicBezTo>
                    <a:cubicBezTo>
                      <a:pt x="1" y="852"/>
                      <a:pt x="250" y="1102"/>
                      <a:pt x="559" y="1102"/>
                    </a:cubicBezTo>
                    <a:cubicBezTo>
                      <a:pt x="867" y="1102"/>
                      <a:pt x="1102" y="852"/>
                      <a:pt x="1102" y="544"/>
                    </a:cubicBezTo>
                    <a:cubicBezTo>
                      <a:pt x="1102" y="236"/>
                      <a:pt x="867" y="1"/>
                      <a:pt x="55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2"/>
              <p:cNvSpPr/>
              <p:nvPr/>
            </p:nvSpPr>
            <p:spPr>
              <a:xfrm flipH="1">
                <a:off x="8356675" y="3209519"/>
                <a:ext cx="71693" cy="71693"/>
              </a:xfrm>
              <a:custGeom>
                <a:rect b="b" l="l" r="r" t="t"/>
                <a:pathLst>
                  <a:path extrusionOk="0" h="1102" w="1102">
                    <a:moveTo>
                      <a:pt x="544" y="0"/>
                    </a:moveTo>
                    <a:cubicBezTo>
                      <a:pt x="236" y="0"/>
                      <a:pt x="1" y="250"/>
                      <a:pt x="1" y="558"/>
                    </a:cubicBezTo>
                    <a:cubicBezTo>
                      <a:pt x="1" y="866"/>
                      <a:pt x="236" y="1101"/>
                      <a:pt x="544" y="1101"/>
                    </a:cubicBezTo>
                    <a:cubicBezTo>
                      <a:pt x="852" y="1101"/>
                      <a:pt x="1102" y="866"/>
                      <a:pt x="1102" y="558"/>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2"/>
              <p:cNvSpPr/>
              <p:nvPr/>
            </p:nvSpPr>
            <p:spPr>
              <a:xfrm flipH="1">
                <a:off x="7232010" y="1595788"/>
                <a:ext cx="71693" cy="71693"/>
              </a:xfrm>
              <a:custGeom>
                <a:rect b="b" l="l" r="r" t="t"/>
                <a:pathLst>
                  <a:path extrusionOk="0" h="1102" w="1102">
                    <a:moveTo>
                      <a:pt x="558" y="1"/>
                    </a:moveTo>
                    <a:cubicBezTo>
                      <a:pt x="250" y="1"/>
                      <a:pt x="0" y="236"/>
                      <a:pt x="0" y="544"/>
                    </a:cubicBezTo>
                    <a:cubicBezTo>
                      <a:pt x="0" y="852"/>
                      <a:pt x="250" y="1102"/>
                      <a:pt x="558" y="1102"/>
                    </a:cubicBezTo>
                    <a:cubicBezTo>
                      <a:pt x="867" y="1102"/>
                      <a:pt x="1101" y="852"/>
                      <a:pt x="1101" y="544"/>
                    </a:cubicBezTo>
                    <a:cubicBezTo>
                      <a:pt x="1101" y="236"/>
                      <a:pt x="867" y="1"/>
                      <a:pt x="558"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2"/>
              <p:cNvSpPr/>
              <p:nvPr/>
            </p:nvSpPr>
            <p:spPr>
              <a:xfrm flipH="1">
                <a:off x="1685341" y="4252179"/>
                <a:ext cx="95569" cy="95569"/>
              </a:xfrm>
              <a:custGeom>
                <a:rect b="b" l="l" r="r" t="t"/>
                <a:pathLst>
                  <a:path extrusionOk="0" h="1469" w="1469">
                    <a:moveTo>
                      <a:pt x="734" y="0"/>
                    </a:moveTo>
                    <a:cubicBezTo>
                      <a:pt x="338" y="0"/>
                      <a:pt x="0" y="323"/>
                      <a:pt x="0" y="734"/>
                    </a:cubicBezTo>
                    <a:cubicBezTo>
                      <a:pt x="0" y="1145"/>
                      <a:pt x="338" y="1468"/>
                      <a:pt x="734" y="1468"/>
                    </a:cubicBezTo>
                    <a:cubicBezTo>
                      <a:pt x="1146" y="1468"/>
                      <a:pt x="1469" y="1145"/>
                      <a:pt x="1469" y="734"/>
                    </a:cubicBezTo>
                    <a:cubicBezTo>
                      <a:pt x="1469" y="323"/>
                      <a:pt x="1146" y="0"/>
                      <a:pt x="73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2"/>
              <p:cNvSpPr/>
              <p:nvPr/>
            </p:nvSpPr>
            <p:spPr>
              <a:xfrm flipH="1">
                <a:off x="7907486"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2"/>
              <p:cNvSpPr/>
              <p:nvPr/>
            </p:nvSpPr>
            <p:spPr>
              <a:xfrm flipH="1">
                <a:off x="8756117" y="356250"/>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2"/>
              <p:cNvSpPr/>
              <p:nvPr/>
            </p:nvSpPr>
            <p:spPr>
              <a:xfrm flipH="1">
                <a:off x="9106651" y="2107946"/>
                <a:ext cx="37343" cy="31683"/>
              </a:xfrm>
              <a:custGeom>
                <a:rect b="b" l="l" r="r" t="t"/>
                <a:pathLst>
                  <a:path extrusionOk="0" h="487" w="574">
                    <a:moveTo>
                      <a:pt x="339" y="1"/>
                    </a:moveTo>
                    <a:cubicBezTo>
                      <a:pt x="118" y="1"/>
                      <a:pt x="1" y="265"/>
                      <a:pt x="162" y="412"/>
                    </a:cubicBezTo>
                    <a:cubicBezTo>
                      <a:pt x="210" y="464"/>
                      <a:pt x="269" y="487"/>
                      <a:pt x="328" y="487"/>
                    </a:cubicBezTo>
                    <a:cubicBezTo>
                      <a:pt x="452" y="487"/>
                      <a:pt x="574" y="385"/>
                      <a:pt x="574" y="235"/>
                    </a:cubicBezTo>
                    <a:cubicBezTo>
                      <a:pt x="574" y="103"/>
                      <a:pt x="471" y="1"/>
                      <a:pt x="33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2"/>
              <p:cNvSpPr/>
              <p:nvPr/>
            </p:nvSpPr>
            <p:spPr>
              <a:xfrm flipH="1">
                <a:off x="9082775" y="3603638"/>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2"/>
              <p:cNvSpPr/>
              <p:nvPr/>
            </p:nvSpPr>
            <p:spPr>
              <a:xfrm flipH="1">
                <a:off x="8552186" y="469110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2"/>
              <p:cNvSpPr/>
              <p:nvPr/>
            </p:nvSpPr>
            <p:spPr>
              <a:xfrm flipH="1">
                <a:off x="3916139" y="4686807"/>
                <a:ext cx="64082" cy="64017"/>
              </a:xfrm>
              <a:custGeom>
                <a:rect b="b" l="l" r="r" t="t"/>
                <a:pathLst>
                  <a:path extrusionOk="0" h="984" w="985">
                    <a:moveTo>
                      <a:pt x="500" y="0"/>
                    </a:moveTo>
                    <a:cubicBezTo>
                      <a:pt x="221" y="0"/>
                      <a:pt x="1" y="221"/>
                      <a:pt x="1" y="499"/>
                    </a:cubicBezTo>
                    <a:cubicBezTo>
                      <a:pt x="1" y="764"/>
                      <a:pt x="221" y="984"/>
                      <a:pt x="500" y="984"/>
                    </a:cubicBezTo>
                    <a:cubicBezTo>
                      <a:pt x="764" y="984"/>
                      <a:pt x="985" y="764"/>
                      <a:pt x="985" y="499"/>
                    </a:cubicBezTo>
                    <a:cubicBezTo>
                      <a:pt x="985" y="221"/>
                      <a:pt x="764" y="0"/>
                      <a:pt x="500"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2"/>
              <p:cNvSpPr/>
              <p:nvPr/>
            </p:nvSpPr>
            <p:spPr>
              <a:xfrm flipH="1">
                <a:off x="5775389" y="4789428"/>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2"/>
              <p:cNvSpPr/>
              <p:nvPr/>
            </p:nvSpPr>
            <p:spPr>
              <a:xfrm>
                <a:off x="8085699" y="50335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2"/>
              <p:cNvSpPr/>
              <p:nvPr/>
            </p:nvSpPr>
            <p:spPr>
              <a:xfrm>
                <a:off x="1608204" y="79860"/>
                <a:ext cx="62566" cy="54590"/>
              </a:xfrm>
              <a:custGeom>
                <a:rect b="b" l="l" r="r" t="t"/>
                <a:pathLst>
                  <a:path extrusionOk="0" h="616" w="706">
                    <a:moveTo>
                      <a:pt x="412" y="0"/>
                    </a:moveTo>
                    <a:cubicBezTo>
                      <a:pt x="133" y="0"/>
                      <a:pt x="1" y="323"/>
                      <a:pt x="191" y="529"/>
                    </a:cubicBezTo>
                    <a:cubicBezTo>
                      <a:pt x="252" y="589"/>
                      <a:pt x="325" y="615"/>
                      <a:pt x="397" y="615"/>
                    </a:cubicBezTo>
                    <a:cubicBezTo>
                      <a:pt x="554" y="615"/>
                      <a:pt x="705" y="489"/>
                      <a:pt x="705" y="308"/>
                    </a:cubicBezTo>
                    <a:cubicBezTo>
                      <a:pt x="705" y="132"/>
                      <a:pt x="573" y="0"/>
                      <a:pt x="412" y="0"/>
                    </a:cubicBezTo>
                    <a:close/>
                  </a:path>
                </a:pathLst>
              </a:custGeom>
              <a:solidFill>
                <a:srgbClr val="FFFCFC">
                  <a:alpha val="39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6" name="Google Shape;36;p2"/>
          <p:cNvGrpSpPr/>
          <p:nvPr/>
        </p:nvGrpSpPr>
        <p:grpSpPr>
          <a:xfrm>
            <a:off x="621246" y="668764"/>
            <a:ext cx="7454928" cy="4077927"/>
            <a:chOff x="621246" y="668764"/>
            <a:chExt cx="7454928" cy="4077927"/>
          </a:xfrm>
        </p:grpSpPr>
        <p:sp>
          <p:nvSpPr>
            <p:cNvPr id="37" name="Google Shape;37;p2"/>
            <p:cNvSpPr/>
            <p:nvPr/>
          </p:nvSpPr>
          <p:spPr>
            <a:xfrm>
              <a:off x="3053950" y="4326875"/>
              <a:ext cx="28675" cy="24550"/>
            </a:xfrm>
            <a:custGeom>
              <a:rect b="b" l="l" r="r" t="t"/>
              <a:pathLst>
                <a:path extrusionOk="0" h="982" w="1147">
                  <a:moveTo>
                    <a:pt x="662" y="0"/>
                  </a:moveTo>
                  <a:cubicBezTo>
                    <a:pt x="221" y="0"/>
                    <a:pt x="1" y="529"/>
                    <a:pt x="309" y="837"/>
                  </a:cubicBezTo>
                  <a:cubicBezTo>
                    <a:pt x="414" y="937"/>
                    <a:pt x="538" y="981"/>
                    <a:pt x="659" y="981"/>
                  </a:cubicBezTo>
                  <a:cubicBezTo>
                    <a:pt x="911" y="981"/>
                    <a:pt x="1146" y="787"/>
                    <a:pt x="1146" y="499"/>
                  </a:cubicBezTo>
                  <a:cubicBezTo>
                    <a:pt x="1146" y="221"/>
                    <a:pt x="926" y="0"/>
                    <a:pt x="662" y="0"/>
                  </a:cubicBezTo>
                  <a:close/>
                </a:path>
              </a:pathLst>
            </a:custGeom>
            <a:solidFill>
              <a:srgbClr val="FF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2"/>
            <p:cNvSpPr/>
            <p:nvPr/>
          </p:nvSpPr>
          <p:spPr>
            <a:xfrm>
              <a:off x="3687750" y="4697218"/>
              <a:ext cx="51878" cy="49473"/>
            </a:xfrm>
            <a:custGeom>
              <a:rect b="b" l="l" r="r" t="t"/>
              <a:pathLst>
                <a:path extrusionOk="0" h="617" w="647">
                  <a:moveTo>
                    <a:pt x="323" y="0"/>
                  </a:moveTo>
                  <a:cubicBezTo>
                    <a:pt x="176" y="0"/>
                    <a:pt x="30" y="95"/>
                    <a:pt x="15" y="286"/>
                  </a:cubicBezTo>
                  <a:cubicBezTo>
                    <a:pt x="0" y="506"/>
                    <a:pt x="162" y="617"/>
                    <a:pt x="323" y="617"/>
                  </a:cubicBezTo>
                  <a:cubicBezTo>
                    <a:pt x="485" y="617"/>
                    <a:pt x="646" y="506"/>
                    <a:pt x="632" y="286"/>
                  </a:cubicBezTo>
                  <a:cubicBezTo>
                    <a:pt x="617" y="95"/>
                    <a:pt x="470" y="0"/>
                    <a:pt x="323" y="0"/>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2"/>
            <p:cNvSpPr/>
            <p:nvPr/>
          </p:nvSpPr>
          <p:spPr>
            <a:xfrm>
              <a:off x="6820546" y="4063539"/>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2"/>
            <p:cNvSpPr/>
            <p:nvPr/>
          </p:nvSpPr>
          <p:spPr>
            <a:xfrm>
              <a:off x="4572000" y="4070225"/>
              <a:ext cx="48825" cy="65350"/>
            </a:xfrm>
            <a:custGeom>
              <a:rect b="b" l="l" r="r" t="t"/>
              <a:pathLst>
                <a:path extrusionOk="0" h="2614" w="1953">
                  <a:moveTo>
                    <a:pt x="1009" y="0"/>
                  </a:moveTo>
                  <a:cubicBezTo>
                    <a:pt x="867" y="0"/>
                    <a:pt x="880" y="796"/>
                    <a:pt x="764" y="1131"/>
                  </a:cubicBezTo>
                  <a:cubicBezTo>
                    <a:pt x="646" y="1468"/>
                    <a:pt x="0" y="1336"/>
                    <a:pt x="0" y="1468"/>
                  </a:cubicBezTo>
                  <a:cubicBezTo>
                    <a:pt x="0" y="1556"/>
                    <a:pt x="529" y="1674"/>
                    <a:pt x="720" y="1821"/>
                  </a:cubicBezTo>
                  <a:cubicBezTo>
                    <a:pt x="896" y="1982"/>
                    <a:pt x="940" y="2613"/>
                    <a:pt x="1087" y="2613"/>
                  </a:cubicBezTo>
                  <a:cubicBezTo>
                    <a:pt x="1089" y="2614"/>
                    <a:pt x="1091" y="2614"/>
                    <a:pt x="1093" y="2614"/>
                  </a:cubicBezTo>
                  <a:cubicBezTo>
                    <a:pt x="1233" y="2614"/>
                    <a:pt x="1206" y="2110"/>
                    <a:pt x="1366" y="1791"/>
                  </a:cubicBezTo>
                  <a:cubicBezTo>
                    <a:pt x="1512" y="1483"/>
                    <a:pt x="1953" y="1512"/>
                    <a:pt x="1953" y="1395"/>
                  </a:cubicBezTo>
                  <a:cubicBezTo>
                    <a:pt x="1938" y="1263"/>
                    <a:pt x="1468" y="1292"/>
                    <a:pt x="1307" y="1087"/>
                  </a:cubicBezTo>
                  <a:cubicBezTo>
                    <a:pt x="1160" y="866"/>
                    <a:pt x="1160" y="15"/>
                    <a:pt x="1013" y="0"/>
                  </a:cubicBezTo>
                  <a:cubicBezTo>
                    <a:pt x="1012" y="0"/>
                    <a:pt x="1011" y="0"/>
                    <a:pt x="10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2"/>
            <p:cNvSpPr/>
            <p:nvPr/>
          </p:nvSpPr>
          <p:spPr>
            <a:xfrm>
              <a:off x="1233377" y="1938044"/>
              <a:ext cx="191722" cy="267301"/>
            </a:xfrm>
            <a:custGeom>
              <a:rect b="b" l="l" r="r" t="t"/>
              <a:pathLst>
                <a:path extrusionOk="0" h="3583" w="2570">
                  <a:moveTo>
                    <a:pt x="0" y="2012"/>
                  </a:moveTo>
                  <a:cubicBezTo>
                    <a:pt x="0" y="1850"/>
                    <a:pt x="749" y="1939"/>
                    <a:pt x="866" y="1337"/>
                  </a:cubicBezTo>
                  <a:cubicBezTo>
                    <a:pt x="969" y="735"/>
                    <a:pt x="1028" y="45"/>
                    <a:pt x="1116" y="30"/>
                  </a:cubicBezTo>
                  <a:cubicBezTo>
                    <a:pt x="1219" y="1"/>
                    <a:pt x="1365" y="984"/>
                    <a:pt x="1498" y="1322"/>
                  </a:cubicBezTo>
                  <a:cubicBezTo>
                    <a:pt x="1688" y="1806"/>
                    <a:pt x="2569" y="1616"/>
                    <a:pt x="2569" y="1821"/>
                  </a:cubicBezTo>
                  <a:cubicBezTo>
                    <a:pt x="2569" y="2027"/>
                    <a:pt x="1791" y="1983"/>
                    <a:pt x="1586" y="2540"/>
                  </a:cubicBezTo>
                  <a:cubicBezTo>
                    <a:pt x="1380" y="3098"/>
                    <a:pt x="1395" y="3583"/>
                    <a:pt x="1248" y="3553"/>
                  </a:cubicBezTo>
                  <a:cubicBezTo>
                    <a:pt x="1116" y="3539"/>
                    <a:pt x="1013" y="2526"/>
                    <a:pt x="764" y="2320"/>
                  </a:cubicBezTo>
                  <a:cubicBezTo>
                    <a:pt x="499" y="2115"/>
                    <a:pt x="0" y="2188"/>
                    <a:pt x="0" y="2012"/>
                  </a:cubicBezTo>
                  <a:close/>
                </a:path>
              </a:pathLst>
            </a:custGeom>
            <a:solidFill>
              <a:srgbClr val="F9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2"/>
            <p:cNvSpPr/>
            <p:nvPr/>
          </p:nvSpPr>
          <p:spPr>
            <a:xfrm>
              <a:off x="2251971" y="3829739"/>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2"/>
            <p:cNvSpPr/>
            <p:nvPr/>
          </p:nvSpPr>
          <p:spPr>
            <a:xfrm>
              <a:off x="621246" y="3543439"/>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2"/>
            <p:cNvSpPr/>
            <p:nvPr/>
          </p:nvSpPr>
          <p:spPr>
            <a:xfrm>
              <a:off x="7316571" y="668764"/>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2"/>
            <p:cNvSpPr/>
            <p:nvPr/>
          </p:nvSpPr>
          <p:spPr>
            <a:xfrm>
              <a:off x="7884452" y="3170969"/>
              <a:ext cx="191722" cy="267301"/>
            </a:xfrm>
            <a:custGeom>
              <a:rect b="b" l="l" r="r" t="t"/>
              <a:pathLst>
                <a:path extrusionOk="0" h="3583" w="2570">
                  <a:moveTo>
                    <a:pt x="0" y="2012"/>
                  </a:moveTo>
                  <a:cubicBezTo>
                    <a:pt x="0" y="1850"/>
                    <a:pt x="749" y="1939"/>
                    <a:pt x="866" y="1337"/>
                  </a:cubicBezTo>
                  <a:cubicBezTo>
                    <a:pt x="969" y="735"/>
                    <a:pt x="1028" y="45"/>
                    <a:pt x="1116" y="30"/>
                  </a:cubicBezTo>
                  <a:cubicBezTo>
                    <a:pt x="1219" y="1"/>
                    <a:pt x="1365" y="984"/>
                    <a:pt x="1498" y="1322"/>
                  </a:cubicBezTo>
                  <a:cubicBezTo>
                    <a:pt x="1688" y="1806"/>
                    <a:pt x="2569" y="1616"/>
                    <a:pt x="2569" y="1821"/>
                  </a:cubicBezTo>
                  <a:cubicBezTo>
                    <a:pt x="2569" y="2027"/>
                    <a:pt x="1791" y="1983"/>
                    <a:pt x="1586" y="2540"/>
                  </a:cubicBezTo>
                  <a:cubicBezTo>
                    <a:pt x="1380" y="3098"/>
                    <a:pt x="1395" y="3583"/>
                    <a:pt x="1248" y="3553"/>
                  </a:cubicBezTo>
                  <a:cubicBezTo>
                    <a:pt x="1116" y="3539"/>
                    <a:pt x="1013" y="2526"/>
                    <a:pt x="764" y="2320"/>
                  </a:cubicBezTo>
                  <a:cubicBezTo>
                    <a:pt x="499" y="2115"/>
                    <a:pt x="0" y="2188"/>
                    <a:pt x="0" y="2012"/>
                  </a:cubicBezTo>
                  <a:close/>
                </a:path>
              </a:pathLst>
            </a:custGeom>
            <a:solidFill>
              <a:srgbClr val="F9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295" name="Shape 295"/>
        <p:cNvGrpSpPr/>
        <p:nvPr/>
      </p:nvGrpSpPr>
      <p:grpSpPr>
        <a:xfrm>
          <a:off x="0" y="0"/>
          <a:ext cx="0" cy="0"/>
          <a:chOff x="0" y="0"/>
          <a:chExt cx="0" cy="0"/>
        </a:xfrm>
      </p:grpSpPr>
      <p:sp>
        <p:nvSpPr>
          <p:cNvPr id="296" name="Google Shape;296;p11"/>
          <p:cNvSpPr txBox="1"/>
          <p:nvPr>
            <p:ph hasCustomPrompt="1" type="title"/>
          </p:nvPr>
        </p:nvSpPr>
        <p:spPr>
          <a:xfrm>
            <a:off x="2306791" y="1535145"/>
            <a:ext cx="4524000" cy="1511100"/>
          </a:xfrm>
          <a:prstGeom prst="rect">
            <a:avLst/>
          </a:prstGeom>
        </p:spPr>
        <p:txBody>
          <a:bodyPr anchorCtr="0" anchor="b" bIns="91425" lIns="91425" spcFirstLastPara="1" rIns="91425" wrap="square" tIns="91425">
            <a:noAutofit/>
          </a:bodyPr>
          <a:lstStyle>
            <a:lvl1pPr lvl="0" algn="ctr">
              <a:spcBef>
                <a:spcPts val="0"/>
              </a:spcBef>
              <a:spcAft>
                <a:spcPts val="0"/>
              </a:spcAft>
              <a:buSzPts val="9600"/>
              <a:buNone/>
              <a:defRPr sz="9600">
                <a:solidFill>
                  <a:schemeClr val="accent5"/>
                </a:solidFill>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297" name="Google Shape;297;p11"/>
          <p:cNvSpPr txBox="1"/>
          <p:nvPr>
            <p:ph idx="1" type="subTitle"/>
          </p:nvPr>
        </p:nvSpPr>
        <p:spPr>
          <a:xfrm>
            <a:off x="2639447" y="2893880"/>
            <a:ext cx="3858600" cy="713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1600"/>
              <a:buNone/>
              <a:defRPr sz="1600"/>
            </a:lvl2pPr>
            <a:lvl3pPr lvl="2" rtl="0" algn="ctr">
              <a:lnSpc>
                <a:spcPct val="100000"/>
              </a:lnSpc>
              <a:spcBef>
                <a:spcPts val="1600"/>
              </a:spcBef>
              <a:spcAft>
                <a:spcPts val="0"/>
              </a:spcAft>
              <a:buSzPts val="1600"/>
              <a:buNone/>
              <a:defRPr sz="1600"/>
            </a:lvl3pPr>
            <a:lvl4pPr lvl="3" rtl="0" algn="ctr">
              <a:lnSpc>
                <a:spcPct val="100000"/>
              </a:lnSpc>
              <a:spcBef>
                <a:spcPts val="1600"/>
              </a:spcBef>
              <a:spcAft>
                <a:spcPts val="0"/>
              </a:spcAft>
              <a:buSzPts val="1600"/>
              <a:buNone/>
              <a:defRPr sz="1600"/>
            </a:lvl4pPr>
            <a:lvl5pPr lvl="4" rtl="0" algn="ctr">
              <a:lnSpc>
                <a:spcPct val="100000"/>
              </a:lnSpc>
              <a:spcBef>
                <a:spcPts val="1600"/>
              </a:spcBef>
              <a:spcAft>
                <a:spcPts val="0"/>
              </a:spcAft>
              <a:buSzPts val="1600"/>
              <a:buNone/>
              <a:defRPr sz="1600"/>
            </a:lvl5pPr>
            <a:lvl6pPr lvl="5" rtl="0" algn="ctr">
              <a:lnSpc>
                <a:spcPct val="100000"/>
              </a:lnSpc>
              <a:spcBef>
                <a:spcPts val="1600"/>
              </a:spcBef>
              <a:spcAft>
                <a:spcPts val="0"/>
              </a:spcAft>
              <a:buSzPts val="1600"/>
              <a:buNone/>
              <a:defRPr sz="1600"/>
            </a:lvl6pPr>
            <a:lvl7pPr lvl="6" rtl="0" algn="ctr">
              <a:lnSpc>
                <a:spcPct val="100000"/>
              </a:lnSpc>
              <a:spcBef>
                <a:spcPts val="1600"/>
              </a:spcBef>
              <a:spcAft>
                <a:spcPts val="0"/>
              </a:spcAft>
              <a:buSzPts val="1600"/>
              <a:buNone/>
              <a:defRPr sz="1600"/>
            </a:lvl7pPr>
            <a:lvl8pPr lvl="7" rtl="0" algn="ctr">
              <a:lnSpc>
                <a:spcPct val="100000"/>
              </a:lnSpc>
              <a:spcBef>
                <a:spcPts val="1600"/>
              </a:spcBef>
              <a:spcAft>
                <a:spcPts val="0"/>
              </a:spcAft>
              <a:buSzPts val="1600"/>
              <a:buNone/>
              <a:defRPr sz="1600"/>
            </a:lvl8pPr>
            <a:lvl9pPr lvl="8" rtl="0" algn="ctr">
              <a:lnSpc>
                <a:spcPct val="100000"/>
              </a:lnSpc>
              <a:spcBef>
                <a:spcPts val="1600"/>
              </a:spcBef>
              <a:spcAft>
                <a:spcPts val="1600"/>
              </a:spcAft>
              <a:buSzPts val="1600"/>
              <a:buNone/>
              <a:defRPr sz="1600"/>
            </a:lvl9pPr>
          </a:lstStyle>
          <a:p/>
        </p:txBody>
      </p:sp>
      <p:grpSp>
        <p:nvGrpSpPr>
          <p:cNvPr id="298" name="Google Shape;298;p11"/>
          <p:cNvGrpSpPr/>
          <p:nvPr/>
        </p:nvGrpSpPr>
        <p:grpSpPr>
          <a:xfrm>
            <a:off x="62926" y="37468"/>
            <a:ext cx="8984441" cy="5044046"/>
            <a:chOff x="159553" y="304"/>
            <a:chExt cx="8984441" cy="5044046"/>
          </a:xfrm>
        </p:grpSpPr>
        <p:sp>
          <p:nvSpPr>
            <p:cNvPr id="299" name="Google Shape;299;p11"/>
            <p:cNvSpPr/>
            <p:nvPr/>
          </p:nvSpPr>
          <p:spPr>
            <a:xfrm flipH="1" rot="10800000">
              <a:off x="4040610" y="475186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0" name="Google Shape;300;p11"/>
            <p:cNvGrpSpPr/>
            <p:nvPr/>
          </p:nvGrpSpPr>
          <p:grpSpPr>
            <a:xfrm flipH="1" rot="10800000">
              <a:off x="159553" y="304"/>
              <a:ext cx="8984441" cy="5044046"/>
              <a:chOff x="159553" y="75213"/>
              <a:chExt cx="8984441" cy="5044046"/>
            </a:xfrm>
          </p:grpSpPr>
          <p:sp>
            <p:nvSpPr>
              <p:cNvPr id="301" name="Google Shape;301;p11"/>
              <p:cNvSpPr/>
              <p:nvPr/>
            </p:nvSpPr>
            <p:spPr>
              <a:xfrm>
                <a:off x="2625895" y="4805521"/>
                <a:ext cx="47817" cy="47817"/>
              </a:xfrm>
              <a:custGeom>
                <a:rect b="b" l="l" r="r" t="t"/>
                <a:pathLst>
                  <a:path extrusionOk="0" h="735" w="735">
                    <a:moveTo>
                      <a:pt x="367" y="1"/>
                    </a:moveTo>
                    <a:cubicBezTo>
                      <a:pt x="162" y="1"/>
                      <a:pt x="0" y="162"/>
                      <a:pt x="0" y="368"/>
                    </a:cubicBezTo>
                    <a:cubicBezTo>
                      <a:pt x="0" y="573"/>
                      <a:pt x="162" y="735"/>
                      <a:pt x="367" y="735"/>
                    </a:cubicBezTo>
                    <a:cubicBezTo>
                      <a:pt x="573" y="735"/>
                      <a:pt x="734" y="573"/>
                      <a:pt x="734" y="368"/>
                    </a:cubicBezTo>
                    <a:cubicBezTo>
                      <a:pt x="734" y="162"/>
                      <a:pt x="573" y="1"/>
                      <a:pt x="367"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11"/>
              <p:cNvSpPr/>
              <p:nvPr/>
            </p:nvSpPr>
            <p:spPr>
              <a:xfrm>
                <a:off x="2592282"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11"/>
              <p:cNvSpPr/>
              <p:nvPr/>
            </p:nvSpPr>
            <p:spPr>
              <a:xfrm>
                <a:off x="5259810" y="7521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11"/>
              <p:cNvSpPr/>
              <p:nvPr/>
            </p:nvSpPr>
            <p:spPr>
              <a:xfrm>
                <a:off x="477311" y="331229"/>
                <a:ext cx="45866" cy="40075"/>
              </a:xfrm>
              <a:custGeom>
                <a:rect b="b" l="l" r="r" t="t"/>
                <a:pathLst>
                  <a:path extrusionOk="0" h="616" w="705">
                    <a:moveTo>
                      <a:pt x="411" y="1"/>
                    </a:moveTo>
                    <a:cubicBezTo>
                      <a:pt x="132" y="1"/>
                      <a:pt x="0" y="324"/>
                      <a:pt x="191" y="529"/>
                    </a:cubicBezTo>
                    <a:cubicBezTo>
                      <a:pt x="251" y="589"/>
                      <a:pt x="324" y="616"/>
                      <a:pt x="396" y="616"/>
                    </a:cubicBezTo>
                    <a:cubicBezTo>
                      <a:pt x="553" y="616"/>
                      <a:pt x="705" y="490"/>
                      <a:pt x="705" y="309"/>
                    </a:cubicBezTo>
                    <a:cubicBezTo>
                      <a:pt x="705" y="133"/>
                      <a:pt x="573" y="1"/>
                      <a:pt x="41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11"/>
              <p:cNvSpPr/>
              <p:nvPr/>
            </p:nvSpPr>
            <p:spPr>
              <a:xfrm>
                <a:off x="159553" y="2120151"/>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11"/>
              <p:cNvSpPr/>
              <p:nvPr/>
            </p:nvSpPr>
            <p:spPr>
              <a:xfrm>
                <a:off x="548518" y="377115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11"/>
              <p:cNvSpPr/>
              <p:nvPr/>
            </p:nvSpPr>
            <p:spPr>
              <a:xfrm>
                <a:off x="238125" y="4988920"/>
                <a:ext cx="55429" cy="55429"/>
              </a:xfrm>
              <a:custGeom>
                <a:rect b="b" l="l" r="r" t="t"/>
                <a:pathLst>
                  <a:path extrusionOk="0" h="852" w="852">
                    <a:moveTo>
                      <a:pt x="426" y="0"/>
                    </a:moveTo>
                    <a:cubicBezTo>
                      <a:pt x="191" y="0"/>
                      <a:pt x="0" y="191"/>
                      <a:pt x="0" y="426"/>
                    </a:cubicBezTo>
                    <a:cubicBezTo>
                      <a:pt x="0" y="661"/>
                      <a:pt x="191" y="852"/>
                      <a:pt x="426" y="852"/>
                    </a:cubicBezTo>
                    <a:cubicBezTo>
                      <a:pt x="661" y="852"/>
                      <a:pt x="851" y="661"/>
                      <a:pt x="851" y="426"/>
                    </a:cubicBezTo>
                    <a:cubicBezTo>
                      <a:pt x="851"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11"/>
              <p:cNvSpPr/>
              <p:nvPr/>
            </p:nvSpPr>
            <p:spPr>
              <a:xfrm>
                <a:off x="8683636" y="2611918"/>
                <a:ext cx="121397" cy="104027"/>
              </a:xfrm>
              <a:custGeom>
                <a:rect b="b" l="l" r="r" t="t"/>
                <a:pathLst>
                  <a:path extrusionOk="0" h="1599" w="1866">
                    <a:moveTo>
                      <a:pt x="1073" y="0"/>
                    </a:moveTo>
                    <a:cubicBezTo>
                      <a:pt x="353" y="0"/>
                      <a:pt x="1" y="852"/>
                      <a:pt x="500" y="1365"/>
                    </a:cubicBezTo>
                    <a:cubicBezTo>
                      <a:pt x="666" y="1527"/>
                      <a:pt x="867" y="1599"/>
                      <a:pt x="1063" y="1599"/>
                    </a:cubicBezTo>
                    <a:cubicBezTo>
                      <a:pt x="1475" y="1599"/>
                      <a:pt x="1865" y="1280"/>
                      <a:pt x="1865" y="793"/>
                    </a:cubicBezTo>
                    <a:cubicBezTo>
                      <a:pt x="1865" y="352"/>
                      <a:pt x="1513" y="0"/>
                      <a:pt x="107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11"/>
              <p:cNvSpPr/>
              <p:nvPr/>
            </p:nvSpPr>
            <p:spPr>
              <a:xfrm>
                <a:off x="6636364" y="258615"/>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11"/>
              <p:cNvSpPr/>
              <p:nvPr/>
            </p:nvSpPr>
            <p:spPr>
              <a:xfrm flipH="1">
                <a:off x="6838263" y="4615100"/>
                <a:ext cx="71693" cy="71693"/>
              </a:xfrm>
              <a:custGeom>
                <a:rect b="b" l="l" r="r" t="t"/>
                <a:pathLst>
                  <a:path extrusionOk="0" h="1102" w="1102">
                    <a:moveTo>
                      <a:pt x="559" y="1"/>
                    </a:moveTo>
                    <a:cubicBezTo>
                      <a:pt x="250" y="1"/>
                      <a:pt x="1" y="236"/>
                      <a:pt x="1" y="544"/>
                    </a:cubicBezTo>
                    <a:cubicBezTo>
                      <a:pt x="1" y="852"/>
                      <a:pt x="250" y="1102"/>
                      <a:pt x="559" y="1102"/>
                    </a:cubicBezTo>
                    <a:cubicBezTo>
                      <a:pt x="867" y="1102"/>
                      <a:pt x="1102" y="852"/>
                      <a:pt x="1102" y="544"/>
                    </a:cubicBezTo>
                    <a:cubicBezTo>
                      <a:pt x="1102" y="236"/>
                      <a:pt x="867" y="1"/>
                      <a:pt x="55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11"/>
              <p:cNvSpPr/>
              <p:nvPr/>
            </p:nvSpPr>
            <p:spPr>
              <a:xfrm flipH="1">
                <a:off x="8356675" y="3209519"/>
                <a:ext cx="71693" cy="71693"/>
              </a:xfrm>
              <a:custGeom>
                <a:rect b="b" l="l" r="r" t="t"/>
                <a:pathLst>
                  <a:path extrusionOk="0" h="1102" w="1102">
                    <a:moveTo>
                      <a:pt x="544" y="0"/>
                    </a:moveTo>
                    <a:cubicBezTo>
                      <a:pt x="236" y="0"/>
                      <a:pt x="1" y="250"/>
                      <a:pt x="1" y="558"/>
                    </a:cubicBezTo>
                    <a:cubicBezTo>
                      <a:pt x="1" y="866"/>
                      <a:pt x="236" y="1101"/>
                      <a:pt x="544" y="1101"/>
                    </a:cubicBezTo>
                    <a:cubicBezTo>
                      <a:pt x="852" y="1101"/>
                      <a:pt x="1102" y="866"/>
                      <a:pt x="1102" y="558"/>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11"/>
              <p:cNvSpPr/>
              <p:nvPr/>
            </p:nvSpPr>
            <p:spPr>
              <a:xfrm flipH="1">
                <a:off x="7232010" y="1595788"/>
                <a:ext cx="71693" cy="71693"/>
              </a:xfrm>
              <a:custGeom>
                <a:rect b="b" l="l" r="r" t="t"/>
                <a:pathLst>
                  <a:path extrusionOk="0" h="1102" w="1102">
                    <a:moveTo>
                      <a:pt x="558" y="1"/>
                    </a:moveTo>
                    <a:cubicBezTo>
                      <a:pt x="250" y="1"/>
                      <a:pt x="0" y="236"/>
                      <a:pt x="0" y="544"/>
                    </a:cubicBezTo>
                    <a:cubicBezTo>
                      <a:pt x="0" y="852"/>
                      <a:pt x="250" y="1102"/>
                      <a:pt x="558" y="1102"/>
                    </a:cubicBezTo>
                    <a:cubicBezTo>
                      <a:pt x="867" y="1102"/>
                      <a:pt x="1101" y="852"/>
                      <a:pt x="1101" y="544"/>
                    </a:cubicBezTo>
                    <a:cubicBezTo>
                      <a:pt x="1101" y="236"/>
                      <a:pt x="867" y="1"/>
                      <a:pt x="558"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11"/>
              <p:cNvSpPr/>
              <p:nvPr/>
            </p:nvSpPr>
            <p:spPr>
              <a:xfrm flipH="1">
                <a:off x="1685341" y="4252179"/>
                <a:ext cx="95569" cy="95569"/>
              </a:xfrm>
              <a:custGeom>
                <a:rect b="b" l="l" r="r" t="t"/>
                <a:pathLst>
                  <a:path extrusionOk="0" h="1469" w="1469">
                    <a:moveTo>
                      <a:pt x="734" y="0"/>
                    </a:moveTo>
                    <a:cubicBezTo>
                      <a:pt x="338" y="0"/>
                      <a:pt x="0" y="323"/>
                      <a:pt x="0" y="734"/>
                    </a:cubicBezTo>
                    <a:cubicBezTo>
                      <a:pt x="0" y="1145"/>
                      <a:pt x="338" y="1468"/>
                      <a:pt x="734" y="1468"/>
                    </a:cubicBezTo>
                    <a:cubicBezTo>
                      <a:pt x="1146" y="1468"/>
                      <a:pt x="1469" y="1145"/>
                      <a:pt x="1469" y="734"/>
                    </a:cubicBezTo>
                    <a:cubicBezTo>
                      <a:pt x="1469" y="323"/>
                      <a:pt x="1146" y="0"/>
                      <a:pt x="73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11"/>
              <p:cNvSpPr/>
              <p:nvPr/>
            </p:nvSpPr>
            <p:spPr>
              <a:xfrm flipH="1">
                <a:off x="7907486"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11"/>
              <p:cNvSpPr/>
              <p:nvPr/>
            </p:nvSpPr>
            <p:spPr>
              <a:xfrm flipH="1">
                <a:off x="8756117" y="356250"/>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11"/>
              <p:cNvSpPr/>
              <p:nvPr/>
            </p:nvSpPr>
            <p:spPr>
              <a:xfrm flipH="1">
                <a:off x="9106651" y="2107946"/>
                <a:ext cx="37343" cy="31683"/>
              </a:xfrm>
              <a:custGeom>
                <a:rect b="b" l="l" r="r" t="t"/>
                <a:pathLst>
                  <a:path extrusionOk="0" h="487" w="574">
                    <a:moveTo>
                      <a:pt x="339" y="1"/>
                    </a:moveTo>
                    <a:cubicBezTo>
                      <a:pt x="118" y="1"/>
                      <a:pt x="1" y="265"/>
                      <a:pt x="162" y="412"/>
                    </a:cubicBezTo>
                    <a:cubicBezTo>
                      <a:pt x="210" y="464"/>
                      <a:pt x="269" y="487"/>
                      <a:pt x="328" y="487"/>
                    </a:cubicBezTo>
                    <a:cubicBezTo>
                      <a:pt x="452" y="487"/>
                      <a:pt x="574" y="385"/>
                      <a:pt x="574" y="235"/>
                    </a:cubicBezTo>
                    <a:cubicBezTo>
                      <a:pt x="574" y="103"/>
                      <a:pt x="471" y="1"/>
                      <a:pt x="33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11"/>
              <p:cNvSpPr/>
              <p:nvPr/>
            </p:nvSpPr>
            <p:spPr>
              <a:xfrm flipH="1">
                <a:off x="9082775" y="3603638"/>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11"/>
              <p:cNvSpPr/>
              <p:nvPr/>
            </p:nvSpPr>
            <p:spPr>
              <a:xfrm flipH="1">
                <a:off x="8552186" y="469110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11"/>
              <p:cNvSpPr/>
              <p:nvPr/>
            </p:nvSpPr>
            <p:spPr>
              <a:xfrm flipH="1">
                <a:off x="3916139" y="4686807"/>
                <a:ext cx="64082" cy="64017"/>
              </a:xfrm>
              <a:custGeom>
                <a:rect b="b" l="l" r="r" t="t"/>
                <a:pathLst>
                  <a:path extrusionOk="0" h="984" w="985">
                    <a:moveTo>
                      <a:pt x="500" y="0"/>
                    </a:moveTo>
                    <a:cubicBezTo>
                      <a:pt x="221" y="0"/>
                      <a:pt x="1" y="221"/>
                      <a:pt x="1" y="499"/>
                    </a:cubicBezTo>
                    <a:cubicBezTo>
                      <a:pt x="1" y="764"/>
                      <a:pt x="221" y="984"/>
                      <a:pt x="500" y="984"/>
                    </a:cubicBezTo>
                    <a:cubicBezTo>
                      <a:pt x="764" y="984"/>
                      <a:pt x="985" y="764"/>
                      <a:pt x="985" y="499"/>
                    </a:cubicBezTo>
                    <a:cubicBezTo>
                      <a:pt x="985" y="221"/>
                      <a:pt x="764" y="0"/>
                      <a:pt x="500"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11"/>
              <p:cNvSpPr/>
              <p:nvPr/>
            </p:nvSpPr>
            <p:spPr>
              <a:xfrm flipH="1">
                <a:off x="5775389" y="4789428"/>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11"/>
              <p:cNvSpPr/>
              <p:nvPr/>
            </p:nvSpPr>
            <p:spPr>
              <a:xfrm>
                <a:off x="8085699" y="50335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11"/>
              <p:cNvSpPr/>
              <p:nvPr/>
            </p:nvSpPr>
            <p:spPr>
              <a:xfrm>
                <a:off x="1608204" y="79860"/>
                <a:ext cx="62566" cy="54590"/>
              </a:xfrm>
              <a:custGeom>
                <a:rect b="b" l="l" r="r" t="t"/>
                <a:pathLst>
                  <a:path extrusionOk="0" h="616" w="706">
                    <a:moveTo>
                      <a:pt x="412" y="0"/>
                    </a:moveTo>
                    <a:cubicBezTo>
                      <a:pt x="133" y="0"/>
                      <a:pt x="1" y="323"/>
                      <a:pt x="191" y="529"/>
                    </a:cubicBezTo>
                    <a:cubicBezTo>
                      <a:pt x="252" y="589"/>
                      <a:pt x="325" y="615"/>
                      <a:pt x="397" y="615"/>
                    </a:cubicBezTo>
                    <a:cubicBezTo>
                      <a:pt x="554" y="615"/>
                      <a:pt x="705" y="489"/>
                      <a:pt x="705" y="308"/>
                    </a:cubicBezTo>
                    <a:cubicBezTo>
                      <a:pt x="705" y="132"/>
                      <a:pt x="573" y="0"/>
                      <a:pt x="412" y="0"/>
                    </a:cubicBezTo>
                    <a:close/>
                  </a:path>
                </a:pathLst>
              </a:custGeom>
              <a:solidFill>
                <a:srgbClr val="FFFCFC">
                  <a:alpha val="39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23" name="Google Shape;323;p11"/>
          <p:cNvGrpSpPr/>
          <p:nvPr/>
        </p:nvGrpSpPr>
        <p:grpSpPr>
          <a:xfrm>
            <a:off x="621246" y="668764"/>
            <a:ext cx="8071828" cy="4077927"/>
            <a:chOff x="621246" y="668764"/>
            <a:chExt cx="8071828" cy="4077927"/>
          </a:xfrm>
        </p:grpSpPr>
        <p:sp>
          <p:nvSpPr>
            <p:cNvPr id="324" name="Google Shape;324;p11"/>
            <p:cNvSpPr/>
            <p:nvPr/>
          </p:nvSpPr>
          <p:spPr>
            <a:xfrm>
              <a:off x="3053950" y="4326875"/>
              <a:ext cx="28675" cy="24550"/>
            </a:xfrm>
            <a:custGeom>
              <a:rect b="b" l="l" r="r" t="t"/>
              <a:pathLst>
                <a:path extrusionOk="0" h="982" w="1147">
                  <a:moveTo>
                    <a:pt x="662" y="0"/>
                  </a:moveTo>
                  <a:cubicBezTo>
                    <a:pt x="221" y="0"/>
                    <a:pt x="1" y="529"/>
                    <a:pt x="309" y="837"/>
                  </a:cubicBezTo>
                  <a:cubicBezTo>
                    <a:pt x="414" y="937"/>
                    <a:pt x="538" y="981"/>
                    <a:pt x="659" y="981"/>
                  </a:cubicBezTo>
                  <a:cubicBezTo>
                    <a:pt x="911" y="981"/>
                    <a:pt x="1146" y="787"/>
                    <a:pt x="1146" y="499"/>
                  </a:cubicBezTo>
                  <a:cubicBezTo>
                    <a:pt x="1146" y="221"/>
                    <a:pt x="926" y="0"/>
                    <a:pt x="662" y="0"/>
                  </a:cubicBezTo>
                  <a:close/>
                </a:path>
              </a:pathLst>
            </a:custGeom>
            <a:solidFill>
              <a:srgbClr val="FF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11"/>
            <p:cNvSpPr/>
            <p:nvPr/>
          </p:nvSpPr>
          <p:spPr>
            <a:xfrm>
              <a:off x="3687750" y="4697218"/>
              <a:ext cx="51878" cy="49473"/>
            </a:xfrm>
            <a:custGeom>
              <a:rect b="b" l="l" r="r" t="t"/>
              <a:pathLst>
                <a:path extrusionOk="0" h="617" w="647">
                  <a:moveTo>
                    <a:pt x="323" y="0"/>
                  </a:moveTo>
                  <a:cubicBezTo>
                    <a:pt x="176" y="0"/>
                    <a:pt x="30" y="95"/>
                    <a:pt x="15" y="286"/>
                  </a:cubicBezTo>
                  <a:cubicBezTo>
                    <a:pt x="0" y="506"/>
                    <a:pt x="162" y="617"/>
                    <a:pt x="323" y="617"/>
                  </a:cubicBezTo>
                  <a:cubicBezTo>
                    <a:pt x="485" y="617"/>
                    <a:pt x="646" y="506"/>
                    <a:pt x="632" y="286"/>
                  </a:cubicBezTo>
                  <a:cubicBezTo>
                    <a:pt x="617" y="95"/>
                    <a:pt x="470" y="0"/>
                    <a:pt x="323" y="0"/>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11"/>
            <p:cNvSpPr/>
            <p:nvPr/>
          </p:nvSpPr>
          <p:spPr>
            <a:xfrm>
              <a:off x="6820546" y="4063539"/>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11"/>
            <p:cNvSpPr/>
            <p:nvPr/>
          </p:nvSpPr>
          <p:spPr>
            <a:xfrm>
              <a:off x="4572000" y="4070225"/>
              <a:ext cx="48825" cy="65350"/>
            </a:xfrm>
            <a:custGeom>
              <a:rect b="b" l="l" r="r" t="t"/>
              <a:pathLst>
                <a:path extrusionOk="0" h="2614" w="1953">
                  <a:moveTo>
                    <a:pt x="1009" y="0"/>
                  </a:moveTo>
                  <a:cubicBezTo>
                    <a:pt x="867" y="0"/>
                    <a:pt x="880" y="796"/>
                    <a:pt x="764" y="1131"/>
                  </a:cubicBezTo>
                  <a:cubicBezTo>
                    <a:pt x="646" y="1468"/>
                    <a:pt x="0" y="1336"/>
                    <a:pt x="0" y="1468"/>
                  </a:cubicBezTo>
                  <a:cubicBezTo>
                    <a:pt x="0" y="1556"/>
                    <a:pt x="529" y="1674"/>
                    <a:pt x="720" y="1821"/>
                  </a:cubicBezTo>
                  <a:cubicBezTo>
                    <a:pt x="896" y="1982"/>
                    <a:pt x="940" y="2613"/>
                    <a:pt x="1087" y="2613"/>
                  </a:cubicBezTo>
                  <a:cubicBezTo>
                    <a:pt x="1089" y="2614"/>
                    <a:pt x="1091" y="2614"/>
                    <a:pt x="1093" y="2614"/>
                  </a:cubicBezTo>
                  <a:cubicBezTo>
                    <a:pt x="1233" y="2614"/>
                    <a:pt x="1206" y="2110"/>
                    <a:pt x="1366" y="1791"/>
                  </a:cubicBezTo>
                  <a:cubicBezTo>
                    <a:pt x="1512" y="1483"/>
                    <a:pt x="1953" y="1512"/>
                    <a:pt x="1953" y="1395"/>
                  </a:cubicBezTo>
                  <a:cubicBezTo>
                    <a:pt x="1938" y="1263"/>
                    <a:pt x="1468" y="1292"/>
                    <a:pt x="1307" y="1087"/>
                  </a:cubicBezTo>
                  <a:cubicBezTo>
                    <a:pt x="1160" y="866"/>
                    <a:pt x="1160" y="15"/>
                    <a:pt x="1013" y="0"/>
                  </a:cubicBezTo>
                  <a:cubicBezTo>
                    <a:pt x="1012" y="0"/>
                    <a:pt x="1011" y="0"/>
                    <a:pt x="10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11"/>
            <p:cNvSpPr/>
            <p:nvPr/>
          </p:nvSpPr>
          <p:spPr>
            <a:xfrm>
              <a:off x="1233377" y="1938044"/>
              <a:ext cx="191722" cy="267301"/>
            </a:xfrm>
            <a:custGeom>
              <a:rect b="b" l="l" r="r" t="t"/>
              <a:pathLst>
                <a:path extrusionOk="0" h="3583" w="2570">
                  <a:moveTo>
                    <a:pt x="0" y="2012"/>
                  </a:moveTo>
                  <a:cubicBezTo>
                    <a:pt x="0" y="1850"/>
                    <a:pt x="749" y="1939"/>
                    <a:pt x="866" y="1337"/>
                  </a:cubicBezTo>
                  <a:cubicBezTo>
                    <a:pt x="969" y="735"/>
                    <a:pt x="1028" y="45"/>
                    <a:pt x="1116" y="30"/>
                  </a:cubicBezTo>
                  <a:cubicBezTo>
                    <a:pt x="1219" y="1"/>
                    <a:pt x="1365" y="984"/>
                    <a:pt x="1498" y="1322"/>
                  </a:cubicBezTo>
                  <a:cubicBezTo>
                    <a:pt x="1688" y="1806"/>
                    <a:pt x="2569" y="1616"/>
                    <a:pt x="2569" y="1821"/>
                  </a:cubicBezTo>
                  <a:cubicBezTo>
                    <a:pt x="2569" y="2027"/>
                    <a:pt x="1791" y="1983"/>
                    <a:pt x="1586" y="2540"/>
                  </a:cubicBezTo>
                  <a:cubicBezTo>
                    <a:pt x="1380" y="3098"/>
                    <a:pt x="1395" y="3583"/>
                    <a:pt x="1248" y="3553"/>
                  </a:cubicBezTo>
                  <a:cubicBezTo>
                    <a:pt x="1116" y="3539"/>
                    <a:pt x="1013" y="2526"/>
                    <a:pt x="764" y="2320"/>
                  </a:cubicBezTo>
                  <a:cubicBezTo>
                    <a:pt x="499" y="2115"/>
                    <a:pt x="0" y="2188"/>
                    <a:pt x="0" y="2012"/>
                  </a:cubicBezTo>
                  <a:close/>
                </a:path>
              </a:pathLst>
            </a:custGeom>
            <a:solidFill>
              <a:srgbClr val="F9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11"/>
            <p:cNvSpPr/>
            <p:nvPr/>
          </p:nvSpPr>
          <p:spPr>
            <a:xfrm>
              <a:off x="2251971" y="3829739"/>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11"/>
            <p:cNvSpPr/>
            <p:nvPr/>
          </p:nvSpPr>
          <p:spPr>
            <a:xfrm>
              <a:off x="621246" y="3543439"/>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11"/>
            <p:cNvSpPr/>
            <p:nvPr/>
          </p:nvSpPr>
          <p:spPr>
            <a:xfrm>
              <a:off x="7316571" y="668764"/>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11"/>
            <p:cNvSpPr/>
            <p:nvPr/>
          </p:nvSpPr>
          <p:spPr>
            <a:xfrm>
              <a:off x="8501352" y="3676394"/>
              <a:ext cx="191722" cy="267301"/>
            </a:xfrm>
            <a:custGeom>
              <a:rect b="b" l="l" r="r" t="t"/>
              <a:pathLst>
                <a:path extrusionOk="0" h="3583" w="2570">
                  <a:moveTo>
                    <a:pt x="0" y="2012"/>
                  </a:moveTo>
                  <a:cubicBezTo>
                    <a:pt x="0" y="1850"/>
                    <a:pt x="749" y="1939"/>
                    <a:pt x="866" y="1337"/>
                  </a:cubicBezTo>
                  <a:cubicBezTo>
                    <a:pt x="969" y="735"/>
                    <a:pt x="1028" y="45"/>
                    <a:pt x="1116" y="30"/>
                  </a:cubicBezTo>
                  <a:cubicBezTo>
                    <a:pt x="1219" y="1"/>
                    <a:pt x="1365" y="984"/>
                    <a:pt x="1498" y="1322"/>
                  </a:cubicBezTo>
                  <a:cubicBezTo>
                    <a:pt x="1688" y="1806"/>
                    <a:pt x="2569" y="1616"/>
                    <a:pt x="2569" y="1821"/>
                  </a:cubicBezTo>
                  <a:cubicBezTo>
                    <a:pt x="2569" y="2027"/>
                    <a:pt x="1791" y="1983"/>
                    <a:pt x="1586" y="2540"/>
                  </a:cubicBezTo>
                  <a:cubicBezTo>
                    <a:pt x="1380" y="3098"/>
                    <a:pt x="1395" y="3583"/>
                    <a:pt x="1248" y="3553"/>
                  </a:cubicBezTo>
                  <a:cubicBezTo>
                    <a:pt x="1116" y="3539"/>
                    <a:pt x="1013" y="2526"/>
                    <a:pt x="764" y="2320"/>
                  </a:cubicBezTo>
                  <a:cubicBezTo>
                    <a:pt x="499" y="2115"/>
                    <a:pt x="0" y="2188"/>
                    <a:pt x="0" y="2012"/>
                  </a:cubicBezTo>
                  <a:close/>
                </a:path>
              </a:pathLst>
            </a:custGeom>
            <a:solidFill>
              <a:srgbClr val="F9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noFill/>
      </p:bgPr>
    </p:bg>
    <p:spTree>
      <p:nvGrpSpPr>
        <p:cNvPr id="333" name="Shape 333"/>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BLANK_1">
    <p:bg>
      <p:bgPr>
        <a:solidFill>
          <a:schemeClr val="dk1"/>
        </a:solidFill>
      </p:bgPr>
    </p:bg>
    <p:spTree>
      <p:nvGrpSpPr>
        <p:cNvPr id="334" name="Shape 334"/>
        <p:cNvGrpSpPr/>
        <p:nvPr/>
      </p:nvGrpSpPr>
      <p:grpSpPr>
        <a:xfrm>
          <a:off x="0" y="0"/>
          <a:ext cx="0" cy="0"/>
          <a:chOff x="0" y="0"/>
          <a:chExt cx="0" cy="0"/>
        </a:xfrm>
      </p:grpSpPr>
      <p:sp>
        <p:nvSpPr>
          <p:cNvPr id="335" name="Google Shape;335;p13"/>
          <p:cNvSpPr txBox="1"/>
          <p:nvPr>
            <p:ph type="title"/>
          </p:nvPr>
        </p:nvSpPr>
        <p:spPr>
          <a:xfrm>
            <a:off x="1695750" y="1273775"/>
            <a:ext cx="1456800" cy="8061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336" name="Google Shape;336;p13"/>
          <p:cNvSpPr txBox="1"/>
          <p:nvPr>
            <p:ph hasCustomPrompt="1" idx="2" type="title"/>
          </p:nvPr>
        </p:nvSpPr>
        <p:spPr>
          <a:xfrm>
            <a:off x="831997" y="1528970"/>
            <a:ext cx="625500" cy="381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27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37" name="Google Shape;337;p13"/>
          <p:cNvSpPr txBox="1"/>
          <p:nvPr>
            <p:ph idx="1" type="subTitle"/>
          </p:nvPr>
        </p:nvSpPr>
        <p:spPr>
          <a:xfrm>
            <a:off x="1695754" y="2003668"/>
            <a:ext cx="2727900" cy="524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atin typeface="Montserrat"/>
                <a:ea typeface="Montserrat"/>
                <a:cs typeface="Montserrat"/>
                <a:sym typeface="Montserrat"/>
              </a:defRPr>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
        <p:nvSpPr>
          <p:cNvPr id="338" name="Google Shape;338;p13"/>
          <p:cNvSpPr txBox="1"/>
          <p:nvPr>
            <p:ph idx="3" type="title"/>
          </p:nvPr>
        </p:nvSpPr>
        <p:spPr>
          <a:xfrm>
            <a:off x="5556051" y="1273780"/>
            <a:ext cx="2727900" cy="8061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339" name="Google Shape;339;p13"/>
          <p:cNvSpPr txBox="1"/>
          <p:nvPr>
            <p:ph hasCustomPrompt="1" idx="4" type="title"/>
          </p:nvPr>
        </p:nvSpPr>
        <p:spPr>
          <a:xfrm>
            <a:off x="4677097" y="1528970"/>
            <a:ext cx="625500" cy="381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27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40" name="Google Shape;340;p13"/>
          <p:cNvSpPr txBox="1"/>
          <p:nvPr>
            <p:ph idx="5" type="subTitle"/>
          </p:nvPr>
        </p:nvSpPr>
        <p:spPr>
          <a:xfrm>
            <a:off x="5556054" y="2003668"/>
            <a:ext cx="2727900" cy="524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atin typeface="Montserrat"/>
                <a:ea typeface="Montserrat"/>
                <a:cs typeface="Montserrat"/>
                <a:sym typeface="Montserrat"/>
              </a:defRPr>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
        <p:nvSpPr>
          <p:cNvPr id="341" name="Google Shape;341;p13"/>
          <p:cNvSpPr txBox="1"/>
          <p:nvPr>
            <p:ph idx="6" type="title"/>
          </p:nvPr>
        </p:nvSpPr>
        <p:spPr>
          <a:xfrm>
            <a:off x="1695750" y="2907075"/>
            <a:ext cx="1869000" cy="8061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342" name="Google Shape;342;p13"/>
          <p:cNvSpPr txBox="1"/>
          <p:nvPr>
            <p:ph hasCustomPrompt="1" idx="7" type="title"/>
          </p:nvPr>
        </p:nvSpPr>
        <p:spPr>
          <a:xfrm>
            <a:off x="831997" y="3130833"/>
            <a:ext cx="625500" cy="381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27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43" name="Google Shape;343;p13"/>
          <p:cNvSpPr txBox="1"/>
          <p:nvPr>
            <p:ph idx="8" type="subTitle"/>
          </p:nvPr>
        </p:nvSpPr>
        <p:spPr>
          <a:xfrm>
            <a:off x="1695754" y="3636972"/>
            <a:ext cx="2727900" cy="6012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atin typeface="Montserrat"/>
                <a:ea typeface="Montserrat"/>
                <a:cs typeface="Montserrat"/>
                <a:sym typeface="Montserrat"/>
              </a:defRPr>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
        <p:nvSpPr>
          <p:cNvPr id="344" name="Google Shape;344;p13"/>
          <p:cNvSpPr txBox="1"/>
          <p:nvPr>
            <p:ph idx="9" type="title"/>
          </p:nvPr>
        </p:nvSpPr>
        <p:spPr>
          <a:xfrm>
            <a:off x="5556049" y="2907071"/>
            <a:ext cx="1869000" cy="8061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345" name="Google Shape;345;p13"/>
          <p:cNvSpPr txBox="1"/>
          <p:nvPr>
            <p:ph hasCustomPrompt="1" idx="13" type="title"/>
          </p:nvPr>
        </p:nvSpPr>
        <p:spPr>
          <a:xfrm>
            <a:off x="4677097" y="3130833"/>
            <a:ext cx="625500" cy="381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27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46" name="Google Shape;346;p13"/>
          <p:cNvSpPr txBox="1"/>
          <p:nvPr>
            <p:ph idx="14" type="subTitle"/>
          </p:nvPr>
        </p:nvSpPr>
        <p:spPr>
          <a:xfrm>
            <a:off x="5556054" y="3636965"/>
            <a:ext cx="2727900" cy="6012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atin typeface="Montserrat"/>
                <a:ea typeface="Montserrat"/>
                <a:cs typeface="Montserrat"/>
                <a:sym typeface="Montserrat"/>
              </a:defRPr>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
        <p:nvSpPr>
          <p:cNvPr id="347" name="Google Shape;347;p13"/>
          <p:cNvSpPr txBox="1"/>
          <p:nvPr>
            <p:ph idx="15" type="title"/>
          </p:nvPr>
        </p:nvSpPr>
        <p:spPr>
          <a:xfrm>
            <a:off x="713250" y="445025"/>
            <a:ext cx="77175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348" name="Google Shape;348;p13"/>
          <p:cNvGrpSpPr/>
          <p:nvPr/>
        </p:nvGrpSpPr>
        <p:grpSpPr>
          <a:xfrm>
            <a:off x="62926" y="37468"/>
            <a:ext cx="8984441" cy="5044046"/>
            <a:chOff x="159553" y="304"/>
            <a:chExt cx="8984441" cy="5044046"/>
          </a:xfrm>
        </p:grpSpPr>
        <p:sp>
          <p:nvSpPr>
            <p:cNvPr id="349" name="Google Shape;349;p13"/>
            <p:cNvSpPr/>
            <p:nvPr/>
          </p:nvSpPr>
          <p:spPr>
            <a:xfrm flipH="1" rot="10800000">
              <a:off x="4040610" y="475186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0" name="Google Shape;350;p13"/>
            <p:cNvGrpSpPr/>
            <p:nvPr/>
          </p:nvGrpSpPr>
          <p:grpSpPr>
            <a:xfrm flipH="1" rot="10800000">
              <a:off x="159553" y="304"/>
              <a:ext cx="8984441" cy="5044046"/>
              <a:chOff x="159553" y="75213"/>
              <a:chExt cx="8984441" cy="5044046"/>
            </a:xfrm>
          </p:grpSpPr>
          <p:sp>
            <p:nvSpPr>
              <p:cNvPr id="351" name="Google Shape;351;p13"/>
              <p:cNvSpPr/>
              <p:nvPr/>
            </p:nvSpPr>
            <p:spPr>
              <a:xfrm>
                <a:off x="2625895" y="4805521"/>
                <a:ext cx="47817" cy="47817"/>
              </a:xfrm>
              <a:custGeom>
                <a:rect b="b" l="l" r="r" t="t"/>
                <a:pathLst>
                  <a:path extrusionOk="0" h="735" w="735">
                    <a:moveTo>
                      <a:pt x="367" y="1"/>
                    </a:moveTo>
                    <a:cubicBezTo>
                      <a:pt x="162" y="1"/>
                      <a:pt x="0" y="162"/>
                      <a:pt x="0" y="368"/>
                    </a:cubicBezTo>
                    <a:cubicBezTo>
                      <a:pt x="0" y="573"/>
                      <a:pt x="162" y="735"/>
                      <a:pt x="367" y="735"/>
                    </a:cubicBezTo>
                    <a:cubicBezTo>
                      <a:pt x="573" y="735"/>
                      <a:pt x="734" y="573"/>
                      <a:pt x="734" y="368"/>
                    </a:cubicBezTo>
                    <a:cubicBezTo>
                      <a:pt x="734" y="162"/>
                      <a:pt x="573" y="1"/>
                      <a:pt x="367"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13"/>
              <p:cNvSpPr/>
              <p:nvPr/>
            </p:nvSpPr>
            <p:spPr>
              <a:xfrm>
                <a:off x="2592282"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13"/>
              <p:cNvSpPr/>
              <p:nvPr/>
            </p:nvSpPr>
            <p:spPr>
              <a:xfrm>
                <a:off x="5259810" y="7521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13"/>
              <p:cNvSpPr/>
              <p:nvPr/>
            </p:nvSpPr>
            <p:spPr>
              <a:xfrm>
                <a:off x="477311" y="331229"/>
                <a:ext cx="45866" cy="40075"/>
              </a:xfrm>
              <a:custGeom>
                <a:rect b="b" l="l" r="r" t="t"/>
                <a:pathLst>
                  <a:path extrusionOk="0" h="616" w="705">
                    <a:moveTo>
                      <a:pt x="411" y="1"/>
                    </a:moveTo>
                    <a:cubicBezTo>
                      <a:pt x="132" y="1"/>
                      <a:pt x="0" y="324"/>
                      <a:pt x="191" y="529"/>
                    </a:cubicBezTo>
                    <a:cubicBezTo>
                      <a:pt x="251" y="589"/>
                      <a:pt x="324" y="616"/>
                      <a:pt x="396" y="616"/>
                    </a:cubicBezTo>
                    <a:cubicBezTo>
                      <a:pt x="553" y="616"/>
                      <a:pt x="705" y="490"/>
                      <a:pt x="705" y="309"/>
                    </a:cubicBezTo>
                    <a:cubicBezTo>
                      <a:pt x="705" y="133"/>
                      <a:pt x="573" y="1"/>
                      <a:pt x="41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13"/>
              <p:cNvSpPr/>
              <p:nvPr/>
            </p:nvSpPr>
            <p:spPr>
              <a:xfrm>
                <a:off x="159553" y="2120151"/>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13"/>
              <p:cNvSpPr/>
              <p:nvPr/>
            </p:nvSpPr>
            <p:spPr>
              <a:xfrm>
                <a:off x="548518" y="377115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13"/>
              <p:cNvSpPr/>
              <p:nvPr/>
            </p:nvSpPr>
            <p:spPr>
              <a:xfrm>
                <a:off x="238125" y="4988920"/>
                <a:ext cx="55429" cy="55429"/>
              </a:xfrm>
              <a:custGeom>
                <a:rect b="b" l="l" r="r" t="t"/>
                <a:pathLst>
                  <a:path extrusionOk="0" h="852" w="852">
                    <a:moveTo>
                      <a:pt x="426" y="0"/>
                    </a:moveTo>
                    <a:cubicBezTo>
                      <a:pt x="191" y="0"/>
                      <a:pt x="0" y="191"/>
                      <a:pt x="0" y="426"/>
                    </a:cubicBezTo>
                    <a:cubicBezTo>
                      <a:pt x="0" y="661"/>
                      <a:pt x="191" y="852"/>
                      <a:pt x="426" y="852"/>
                    </a:cubicBezTo>
                    <a:cubicBezTo>
                      <a:pt x="661" y="852"/>
                      <a:pt x="851" y="661"/>
                      <a:pt x="851" y="426"/>
                    </a:cubicBezTo>
                    <a:cubicBezTo>
                      <a:pt x="851"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13"/>
              <p:cNvSpPr/>
              <p:nvPr/>
            </p:nvSpPr>
            <p:spPr>
              <a:xfrm>
                <a:off x="8683636" y="2611918"/>
                <a:ext cx="121397" cy="104027"/>
              </a:xfrm>
              <a:custGeom>
                <a:rect b="b" l="l" r="r" t="t"/>
                <a:pathLst>
                  <a:path extrusionOk="0" h="1599" w="1866">
                    <a:moveTo>
                      <a:pt x="1073" y="0"/>
                    </a:moveTo>
                    <a:cubicBezTo>
                      <a:pt x="353" y="0"/>
                      <a:pt x="1" y="852"/>
                      <a:pt x="500" y="1365"/>
                    </a:cubicBezTo>
                    <a:cubicBezTo>
                      <a:pt x="666" y="1527"/>
                      <a:pt x="867" y="1599"/>
                      <a:pt x="1063" y="1599"/>
                    </a:cubicBezTo>
                    <a:cubicBezTo>
                      <a:pt x="1475" y="1599"/>
                      <a:pt x="1865" y="1280"/>
                      <a:pt x="1865" y="793"/>
                    </a:cubicBezTo>
                    <a:cubicBezTo>
                      <a:pt x="1865" y="352"/>
                      <a:pt x="1513" y="0"/>
                      <a:pt x="107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13"/>
              <p:cNvSpPr/>
              <p:nvPr/>
            </p:nvSpPr>
            <p:spPr>
              <a:xfrm>
                <a:off x="6636364" y="258615"/>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13"/>
              <p:cNvSpPr/>
              <p:nvPr/>
            </p:nvSpPr>
            <p:spPr>
              <a:xfrm flipH="1">
                <a:off x="6838263" y="4615100"/>
                <a:ext cx="71693" cy="71693"/>
              </a:xfrm>
              <a:custGeom>
                <a:rect b="b" l="l" r="r" t="t"/>
                <a:pathLst>
                  <a:path extrusionOk="0" h="1102" w="1102">
                    <a:moveTo>
                      <a:pt x="559" y="1"/>
                    </a:moveTo>
                    <a:cubicBezTo>
                      <a:pt x="250" y="1"/>
                      <a:pt x="1" y="236"/>
                      <a:pt x="1" y="544"/>
                    </a:cubicBezTo>
                    <a:cubicBezTo>
                      <a:pt x="1" y="852"/>
                      <a:pt x="250" y="1102"/>
                      <a:pt x="559" y="1102"/>
                    </a:cubicBezTo>
                    <a:cubicBezTo>
                      <a:pt x="867" y="1102"/>
                      <a:pt x="1102" y="852"/>
                      <a:pt x="1102" y="544"/>
                    </a:cubicBezTo>
                    <a:cubicBezTo>
                      <a:pt x="1102" y="236"/>
                      <a:pt x="867" y="1"/>
                      <a:pt x="55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13"/>
              <p:cNvSpPr/>
              <p:nvPr/>
            </p:nvSpPr>
            <p:spPr>
              <a:xfrm flipH="1">
                <a:off x="8356675" y="3209519"/>
                <a:ext cx="71693" cy="71693"/>
              </a:xfrm>
              <a:custGeom>
                <a:rect b="b" l="l" r="r" t="t"/>
                <a:pathLst>
                  <a:path extrusionOk="0" h="1102" w="1102">
                    <a:moveTo>
                      <a:pt x="544" y="0"/>
                    </a:moveTo>
                    <a:cubicBezTo>
                      <a:pt x="236" y="0"/>
                      <a:pt x="1" y="250"/>
                      <a:pt x="1" y="558"/>
                    </a:cubicBezTo>
                    <a:cubicBezTo>
                      <a:pt x="1" y="866"/>
                      <a:pt x="236" y="1101"/>
                      <a:pt x="544" y="1101"/>
                    </a:cubicBezTo>
                    <a:cubicBezTo>
                      <a:pt x="852" y="1101"/>
                      <a:pt x="1102" y="866"/>
                      <a:pt x="1102" y="558"/>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13"/>
              <p:cNvSpPr/>
              <p:nvPr/>
            </p:nvSpPr>
            <p:spPr>
              <a:xfrm flipH="1">
                <a:off x="7232010" y="1595788"/>
                <a:ext cx="71693" cy="71693"/>
              </a:xfrm>
              <a:custGeom>
                <a:rect b="b" l="l" r="r" t="t"/>
                <a:pathLst>
                  <a:path extrusionOk="0" h="1102" w="1102">
                    <a:moveTo>
                      <a:pt x="558" y="1"/>
                    </a:moveTo>
                    <a:cubicBezTo>
                      <a:pt x="250" y="1"/>
                      <a:pt x="0" y="236"/>
                      <a:pt x="0" y="544"/>
                    </a:cubicBezTo>
                    <a:cubicBezTo>
                      <a:pt x="0" y="852"/>
                      <a:pt x="250" y="1102"/>
                      <a:pt x="558" y="1102"/>
                    </a:cubicBezTo>
                    <a:cubicBezTo>
                      <a:pt x="867" y="1102"/>
                      <a:pt x="1101" y="852"/>
                      <a:pt x="1101" y="544"/>
                    </a:cubicBezTo>
                    <a:cubicBezTo>
                      <a:pt x="1101" y="236"/>
                      <a:pt x="867" y="1"/>
                      <a:pt x="558"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13"/>
              <p:cNvSpPr/>
              <p:nvPr/>
            </p:nvSpPr>
            <p:spPr>
              <a:xfrm flipH="1">
                <a:off x="1685341" y="4252179"/>
                <a:ext cx="95569" cy="95569"/>
              </a:xfrm>
              <a:custGeom>
                <a:rect b="b" l="l" r="r" t="t"/>
                <a:pathLst>
                  <a:path extrusionOk="0" h="1469" w="1469">
                    <a:moveTo>
                      <a:pt x="734" y="0"/>
                    </a:moveTo>
                    <a:cubicBezTo>
                      <a:pt x="338" y="0"/>
                      <a:pt x="0" y="323"/>
                      <a:pt x="0" y="734"/>
                    </a:cubicBezTo>
                    <a:cubicBezTo>
                      <a:pt x="0" y="1145"/>
                      <a:pt x="338" y="1468"/>
                      <a:pt x="734" y="1468"/>
                    </a:cubicBezTo>
                    <a:cubicBezTo>
                      <a:pt x="1146" y="1468"/>
                      <a:pt x="1469" y="1145"/>
                      <a:pt x="1469" y="734"/>
                    </a:cubicBezTo>
                    <a:cubicBezTo>
                      <a:pt x="1469" y="323"/>
                      <a:pt x="1146" y="0"/>
                      <a:pt x="73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13"/>
              <p:cNvSpPr/>
              <p:nvPr/>
            </p:nvSpPr>
            <p:spPr>
              <a:xfrm flipH="1">
                <a:off x="7907486"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13"/>
              <p:cNvSpPr/>
              <p:nvPr/>
            </p:nvSpPr>
            <p:spPr>
              <a:xfrm flipH="1">
                <a:off x="8756117" y="356250"/>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13"/>
              <p:cNvSpPr/>
              <p:nvPr/>
            </p:nvSpPr>
            <p:spPr>
              <a:xfrm flipH="1">
                <a:off x="9106651" y="2107946"/>
                <a:ext cx="37343" cy="31683"/>
              </a:xfrm>
              <a:custGeom>
                <a:rect b="b" l="l" r="r" t="t"/>
                <a:pathLst>
                  <a:path extrusionOk="0" h="487" w="574">
                    <a:moveTo>
                      <a:pt x="339" y="1"/>
                    </a:moveTo>
                    <a:cubicBezTo>
                      <a:pt x="118" y="1"/>
                      <a:pt x="1" y="265"/>
                      <a:pt x="162" y="412"/>
                    </a:cubicBezTo>
                    <a:cubicBezTo>
                      <a:pt x="210" y="464"/>
                      <a:pt x="269" y="487"/>
                      <a:pt x="328" y="487"/>
                    </a:cubicBezTo>
                    <a:cubicBezTo>
                      <a:pt x="452" y="487"/>
                      <a:pt x="574" y="385"/>
                      <a:pt x="574" y="235"/>
                    </a:cubicBezTo>
                    <a:cubicBezTo>
                      <a:pt x="574" y="103"/>
                      <a:pt x="471" y="1"/>
                      <a:pt x="33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13"/>
              <p:cNvSpPr/>
              <p:nvPr/>
            </p:nvSpPr>
            <p:spPr>
              <a:xfrm flipH="1">
                <a:off x="9082775" y="3603638"/>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13"/>
              <p:cNvSpPr/>
              <p:nvPr/>
            </p:nvSpPr>
            <p:spPr>
              <a:xfrm flipH="1">
                <a:off x="8552186" y="469110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13"/>
              <p:cNvSpPr/>
              <p:nvPr/>
            </p:nvSpPr>
            <p:spPr>
              <a:xfrm flipH="1">
                <a:off x="3916139" y="4686807"/>
                <a:ext cx="64082" cy="64017"/>
              </a:xfrm>
              <a:custGeom>
                <a:rect b="b" l="l" r="r" t="t"/>
                <a:pathLst>
                  <a:path extrusionOk="0" h="984" w="985">
                    <a:moveTo>
                      <a:pt x="500" y="0"/>
                    </a:moveTo>
                    <a:cubicBezTo>
                      <a:pt x="221" y="0"/>
                      <a:pt x="1" y="221"/>
                      <a:pt x="1" y="499"/>
                    </a:cubicBezTo>
                    <a:cubicBezTo>
                      <a:pt x="1" y="764"/>
                      <a:pt x="221" y="984"/>
                      <a:pt x="500" y="984"/>
                    </a:cubicBezTo>
                    <a:cubicBezTo>
                      <a:pt x="764" y="984"/>
                      <a:pt x="985" y="764"/>
                      <a:pt x="985" y="499"/>
                    </a:cubicBezTo>
                    <a:cubicBezTo>
                      <a:pt x="985" y="221"/>
                      <a:pt x="764" y="0"/>
                      <a:pt x="500"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13"/>
              <p:cNvSpPr/>
              <p:nvPr/>
            </p:nvSpPr>
            <p:spPr>
              <a:xfrm flipH="1">
                <a:off x="5775389" y="4789428"/>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13"/>
              <p:cNvSpPr/>
              <p:nvPr/>
            </p:nvSpPr>
            <p:spPr>
              <a:xfrm>
                <a:off x="8085699" y="50335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13"/>
              <p:cNvSpPr/>
              <p:nvPr/>
            </p:nvSpPr>
            <p:spPr>
              <a:xfrm>
                <a:off x="1608204" y="79860"/>
                <a:ext cx="62566" cy="54590"/>
              </a:xfrm>
              <a:custGeom>
                <a:rect b="b" l="l" r="r" t="t"/>
                <a:pathLst>
                  <a:path extrusionOk="0" h="616" w="706">
                    <a:moveTo>
                      <a:pt x="412" y="0"/>
                    </a:moveTo>
                    <a:cubicBezTo>
                      <a:pt x="133" y="0"/>
                      <a:pt x="1" y="323"/>
                      <a:pt x="191" y="529"/>
                    </a:cubicBezTo>
                    <a:cubicBezTo>
                      <a:pt x="252" y="589"/>
                      <a:pt x="325" y="615"/>
                      <a:pt x="397" y="615"/>
                    </a:cubicBezTo>
                    <a:cubicBezTo>
                      <a:pt x="554" y="615"/>
                      <a:pt x="705" y="489"/>
                      <a:pt x="705" y="308"/>
                    </a:cubicBezTo>
                    <a:cubicBezTo>
                      <a:pt x="705" y="132"/>
                      <a:pt x="573" y="0"/>
                      <a:pt x="412" y="0"/>
                    </a:cubicBezTo>
                    <a:close/>
                  </a:path>
                </a:pathLst>
              </a:custGeom>
              <a:solidFill>
                <a:srgbClr val="FFFCFC">
                  <a:alpha val="39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3">
  <p:cSld name="SECTION_HEADER_2">
    <p:bg>
      <p:bgPr>
        <a:solidFill>
          <a:schemeClr val="accent1"/>
        </a:solidFill>
      </p:bgPr>
    </p:bg>
    <p:spTree>
      <p:nvGrpSpPr>
        <p:cNvPr id="373" name="Shape 373"/>
        <p:cNvGrpSpPr/>
        <p:nvPr/>
      </p:nvGrpSpPr>
      <p:grpSpPr>
        <a:xfrm>
          <a:off x="0" y="0"/>
          <a:ext cx="0" cy="0"/>
          <a:chOff x="0" y="0"/>
          <a:chExt cx="0" cy="0"/>
        </a:xfrm>
      </p:grpSpPr>
      <p:sp>
        <p:nvSpPr>
          <p:cNvPr id="374" name="Google Shape;374;p14"/>
          <p:cNvSpPr txBox="1"/>
          <p:nvPr>
            <p:ph type="title"/>
          </p:nvPr>
        </p:nvSpPr>
        <p:spPr>
          <a:xfrm>
            <a:off x="2217150" y="1784256"/>
            <a:ext cx="4709700" cy="1935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72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375" name="Google Shape;375;p14"/>
          <p:cNvSpPr txBox="1"/>
          <p:nvPr>
            <p:ph hasCustomPrompt="1" idx="2" type="title"/>
          </p:nvPr>
        </p:nvSpPr>
        <p:spPr>
          <a:xfrm>
            <a:off x="3845450" y="810025"/>
            <a:ext cx="1453200" cy="841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7200">
                <a:solidFill>
                  <a:schemeClr val="dk2"/>
                </a:solidFill>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376" name="Google Shape;376;p14"/>
          <p:cNvSpPr txBox="1"/>
          <p:nvPr>
            <p:ph idx="1" type="subTitle"/>
          </p:nvPr>
        </p:nvSpPr>
        <p:spPr>
          <a:xfrm>
            <a:off x="2971950" y="3851700"/>
            <a:ext cx="3200400" cy="481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lt1"/>
              </a:buClr>
              <a:buSzPts val="1800"/>
              <a:buNone/>
              <a:defRPr sz="1400">
                <a:solidFill>
                  <a:schemeClr val="lt1"/>
                </a:solidFill>
                <a:latin typeface="Montserrat"/>
                <a:ea typeface="Montserrat"/>
                <a:cs typeface="Montserrat"/>
                <a:sym typeface="Montserrat"/>
              </a:defRPr>
            </a:lvl1pPr>
            <a:lvl2pPr lvl="1" rtl="0" algn="ctr">
              <a:lnSpc>
                <a:spcPct val="100000"/>
              </a:lnSpc>
              <a:spcBef>
                <a:spcPts val="0"/>
              </a:spcBef>
              <a:spcAft>
                <a:spcPts val="0"/>
              </a:spcAft>
              <a:buClr>
                <a:schemeClr val="lt1"/>
              </a:buClr>
              <a:buSzPts val="1400"/>
              <a:buNone/>
              <a:defRPr>
                <a:solidFill>
                  <a:schemeClr val="lt1"/>
                </a:solidFill>
              </a:defRPr>
            </a:lvl2pPr>
            <a:lvl3pPr lvl="2" rtl="0" algn="ctr">
              <a:lnSpc>
                <a:spcPct val="100000"/>
              </a:lnSpc>
              <a:spcBef>
                <a:spcPts val="1600"/>
              </a:spcBef>
              <a:spcAft>
                <a:spcPts val="0"/>
              </a:spcAft>
              <a:buClr>
                <a:schemeClr val="lt1"/>
              </a:buClr>
              <a:buSzPts val="1400"/>
              <a:buNone/>
              <a:defRPr>
                <a:solidFill>
                  <a:schemeClr val="lt1"/>
                </a:solidFill>
              </a:defRPr>
            </a:lvl3pPr>
            <a:lvl4pPr lvl="3" rtl="0" algn="ctr">
              <a:lnSpc>
                <a:spcPct val="100000"/>
              </a:lnSpc>
              <a:spcBef>
                <a:spcPts val="1600"/>
              </a:spcBef>
              <a:spcAft>
                <a:spcPts val="0"/>
              </a:spcAft>
              <a:buClr>
                <a:schemeClr val="lt1"/>
              </a:buClr>
              <a:buSzPts val="1400"/>
              <a:buNone/>
              <a:defRPr>
                <a:solidFill>
                  <a:schemeClr val="lt1"/>
                </a:solidFill>
              </a:defRPr>
            </a:lvl4pPr>
            <a:lvl5pPr lvl="4" rtl="0" algn="ctr">
              <a:lnSpc>
                <a:spcPct val="100000"/>
              </a:lnSpc>
              <a:spcBef>
                <a:spcPts val="1600"/>
              </a:spcBef>
              <a:spcAft>
                <a:spcPts val="0"/>
              </a:spcAft>
              <a:buClr>
                <a:schemeClr val="lt1"/>
              </a:buClr>
              <a:buSzPts val="1400"/>
              <a:buNone/>
              <a:defRPr>
                <a:solidFill>
                  <a:schemeClr val="lt1"/>
                </a:solidFill>
              </a:defRPr>
            </a:lvl5pPr>
            <a:lvl6pPr lvl="5" rtl="0" algn="ctr">
              <a:lnSpc>
                <a:spcPct val="100000"/>
              </a:lnSpc>
              <a:spcBef>
                <a:spcPts val="1600"/>
              </a:spcBef>
              <a:spcAft>
                <a:spcPts val="0"/>
              </a:spcAft>
              <a:buClr>
                <a:schemeClr val="lt1"/>
              </a:buClr>
              <a:buSzPts val="1400"/>
              <a:buNone/>
              <a:defRPr>
                <a:solidFill>
                  <a:schemeClr val="lt1"/>
                </a:solidFill>
              </a:defRPr>
            </a:lvl6pPr>
            <a:lvl7pPr lvl="6" rtl="0" algn="ctr">
              <a:lnSpc>
                <a:spcPct val="100000"/>
              </a:lnSpc>
              <a:spcBef>
                <a:spcPts val="1600"/>
              </a:spcBef>
              <a:spcAft>
                <a:spcPts val="0"/>
              </a:spcAft>
              <a:buClr>
                <a:schemeClr val="lt1"/>
              </a:buClr>
              <a:buSzPts val="1400"/>
              <a:buNone/>
              <a:defRPr>
                <a:solidFill>
                  <a:schemeClr val="lt1"/>
                </a:solidFill>
              </a:defRPr>
            </a:lvl7pPr>
            <a:lvl8pPr lvl="7" rtl="0" algn="ctr">
              <a:lnSpc>
                <a:spcPct val="100000"/>
              </a:lnSpc>
              <a:spcBef>
                <a:spcPts val="1600"/>
              </a:spcBef>
              <a:spcAft>
                <a:spcPts val="0"/>
              </a:spcAft>
              <a:buClr>
                <a:schemeClr val="lt1"/>
              </a:buClr>
              <a:buSzPts val="1400"/>
              <a:buNone/>
              <a:defRPr>
                <a:solidFill>
                  <a:schemeClr val="lt1"/>
                </a:solidFill>
              </a:defRPr>
            </a:lvl8pPr>
            <a:lvl9pPr lvl="8" rtl="0" algn="ctr">
              <a:lnSpc>
                <a:spcPct val="100000"/>
              </a:lnSpc>
              <a:spcBef>
                <a:spcPts val="1600"/>
              </a:spcBef>
              <a:spcAft>
                <a:spcPts val="1600"/>
              </a:spcAft>
              <a:buClr>
                <a:schemeClr val="lt1"/>
              </a:buClr>
              <a:buSzPts val="1400"/>
              <a:buNone/>
              <a:defRPr>
                <a:solidFill>
                  <a:schemeClr val="lt1"/>
                </a:solidFill>
              </a:defRPr>
            </a:lvl9pPr>
          </a:lstStyle>
          <a:p/>
        </p:txBody>
      </p:sp>
      <p:grpSp>
        <p:nvGrpSpPr>
          <p:cNvPr id="377" name="Google Shape;377;p14"/>
          <p:cNvGrpSpPr/>
          <p:nvPr/>
        </p:nvGrpSpPr>
        <p:grpSpPr>
          <a:xfrm>
            <a:off x="62926" y="37468"/>
            <a:ext cx="8984441" cy="5044046"/>
            <a:chOff x="159553" y="304"/>
            <a:chExt cx="8984441" cy="5044046"/>
          </a:xfrm>
        </p:grpSpPr>
        <p:sp>
          <p:nvSpPr>
            <p:cNvPr id="378" name="Google Shape;378;p14"/>
            <p:cNvSpPr/>
            <p:nvPr/>
          </p:nvSpPr>
          <p:spPr>
            <a:xfrm flipH="1" rot="10800000">
              <a:off x="4040610" y="475186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9" name="Google Shape;379;p14"/>
            <p:cNvGrpSpPr/>
            <p:nvPr/>
          </p:nvGrpSpPr>
          <p:grpSpPr>
            <a:xfrm flipH="1" rot="10800000">
              <a:off x="159553" y="304"/>
              <a:ext cx="8984441" cy="5044046"/>
              <a:chOff x="159553" y="75213"/>
              <a:chExt cx="8984441" cy="5044046"/>
            </a:xfrm>
          </p:grpSpPr>
          <p:sp>
            <p:nvSpPr>
              <p:cNvPr id="380" name="Google Shape;380;p14"/>
              <p:cNvSpPr/>
              <p:nvPr/>
            </p:nvSpPr>
            <p:spPr>
              <a:xfrm>
                <a:off x="2625895" y="4805521"/>
                <a:ext cx="47817" cy="47817"/>
              </a:xfrm>
              <a:custGeom>
                <a:rect b="b" l="l" r="r" t="t"/>
                <a:pathLst>
                  <a:path extrusionOk="0" h="735" w="735">
                    <a:moveTo>
                      <a:pt x="367" y="1"/>
                    </a:moveTo>
                    <a:cubicBezTo>
                      <a:pt x="162" y="1"/>
                      <a:pt x="0" y="162"/>
                      <a:pt x="0" y="368"/>
                    </a:cubicBezTo>
                    <a:cubicBezTo>
                      <a:pt x="0" y="573"/>
                      <a:pt x="162" y="735"/>
                      <a:pt x="367" y="735"/>
                    </a:cubicBezTo>
                    <a:cubicBezTo>
                      <a:pt x="573" y="735"/>
                      <a:pt x="734" y="573"/>
                      <a:pt x="734" y="368"/>
                    </a:cubicBezTo>
                    <a:cubicBezTo>
                      <a:pt x="734" y="162"/>
                      <a:pt x="573" y="1"/>
                      <a:pt x="367"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14"/>
              <p:cNvSpPr/>
              <p:nvPr/>
            </p:nvSpPr>
            <p:spPr>
              <a:xfrm>
                <a:off x="2592282"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14"/>
              <p:cNvSpPr/>
              <p:nvPr/>
            </p:nvSpPr>
            <p:spPr>
              <a:xfrm>
                <a:off x="5259810" y="7521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14"/>
              <p:cNvSpPr/>
              <p:nvPr/>
            </p:nvSpPr>
            <p:spPr>
              <a:xfrm>
                <a:off x="477311" y="331229"/>
                <a:ext cx="45866" cy="40075"/>
              </a:xfrm>
              <a:custGeom>
                <a:rect b="b" l="l" r="r" t="t"/>
                <a:pathLst>
                  <a:path extrusionOk="0" h="616" w="705">
                    <a:moveTo>
                      <a:pt x="411" y="1"/>
                    </a:moveTo>
                    <a:cubicBezTo>
                      <a:pt x="132" y="1"/>
                      <a:pt x="0" y="324"/>
                      <a:pt x="191" y="529"/>
                    </a:cubicBezTo>
                    <a:cubicBezTo>
                      <a:pt x="251" y="589"/>
                      <a:pt x="324" y="616"/>
                      <a:pt x="396" y="616"/>
                    </a:cubicBezTo>
                    <a:cubicBezTo>
                      <a:pt x="553" y="616"/>
                      <a:pt x="705" y="490"/>
                      <a:pt x="705" y="309"/>
                    </a:cubicBezTo>
                    <a:cubicBezTo>
                      <a:pt x="705" y="133"/>
                      <a:pt x="573" y="1"/>
                      <a:pt x="41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14"/>
              <p:cNvSpPr/>
              <p:nvPr/>
            </p:nvSpPr>
            <p:spPr>
              <a:xfrm>
                <a:off x="159553" y="2120151"/>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14"/>
              <p:cNvSpPr/>
              <p:nvPr/>
            </p:nvSpPr>
            <p:spPr>
              <a:xfrm>
                <a:off x="548518" y="377115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14"/>
              <p:cNvSpPr/>
              <p:nvPr/>
            </p:nvSpPr>
            <p:spPr>
              <a:xfrm>
                <a:off x="238125" y="4988920"/>
                <a:ext cx="55429" cy="55429"/>
              </a:xfrm>
              <a:custGeom>
                <a:rect b="b" l="l" r="r" t="t"/>
                <a:pathLst>
                  <a:path extrusionOk="0" h="852" w="852">
                    <a:moveTo>
                      <a:pt x="426" y="0"/>
                    </a:moveTo>
                    <a:cubicBezTo>
                      <a:pt x="191" y="0"/>
                      <a:pt x="0" y="191"/>
                      <a:pt x="0" y="426"/>
                    </a:cubicBezTo>
                    <a:cubicBezTo>
                      <a:pt x="0" y="661"/>
                      <a:pt x="191" y="852"/>
                      <a:pt x="426" y="852"/>
                    </a:cubicBezTo>
                    <a:cubicBezTo>
                      <a:pt x="661" y="852"/>
                      <a:pt x="851" y="661"/>
                      <a:pt x="851" y="426"/>
                    </a:cubicBezTo>
                    <a:cubicBezTo>
                      <a:pt x="851"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14"/>
              <p:cNvSpPr/>
              <p:nvPr/>
            </p:nvSpPr>
            <p:spPr>
              <a:xfrm>
                <a:off x="8683636" y="2611918"/>
                <a:ext cx="121397" cy="104027"/>
              </a:xfrm>
              <a:custGeom>
                <a:rect b="b" l="l" r="r" t="t"/>
                <a:pathLst>
                  <a:path extrusionOk="0" h="1599" w="1866">
                    <a:moveTo>
                      <a:pt x="1073" y="0"/>
                    </a:moveTo>
                    <a:cubicBezTo>
                      <a:pt x="353" y="0"/>
                      <a:pt x="1" y="852"/>
                      <a:pt x="500" y="1365"/>
                    </a:cubicBezTo>
                    <a:cubicBezTo>
                      <a:pt x="666" y="1527"/>
                      <a:pt x="867" y="1599"/>
                      <a:pt x="1063" y="1599"/>
                    </a:cubicBezTo>
                    <a:cubicBezTo>
                      <a:pt x="1475" y="1599"/>
                      <a:pt x="1865" y="1280"/>
                      <a:pt x="1865" y="793"/>
                    </a:cubicBezTo>
                    <a:cubicBezTo>
                      <a:pt x="1865" y="352"/>
                      <a:pt x="1513" y="0"/>
                      <a:pt x="107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14"/>
              <p:cNvSpPr/>
              <p:nvPr/>
            </p:nvSpPr>
            <p:spPr>
              <a:xfrm>
                <a:off x="6636364" y="258615"/>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14"/>
              <p:cNvSpPr/>
              <p:nvPr/>
            </p:nvSpPr>
            <p:spPr>
              <a:xfrm flipH="1">
                <a:off x="6838263" y="4615100"/>
                <a:ext cx="71693" cy="71693"/>
              </a:xfrm>
              <a:custGeom>
                <a:rect b="b" l="l" r="r" t="t"/>
                <a:pathLst>
                  <a:path extrusionOk="0" h="1102" w="1102">
                    <a:moveTo>
                      <a:pt x="559" y="1"/>
                    </a:moveTo>
                    <a:cubicBezTo>
                      <a:pt x="250" y="1"/>
                      <a:pt x="1" y="236"/>
                      <a:pt x="1" y="544"/>
                    </a:cubicBezTo>
                    <a:cubicBezTo>
                      <a:pt x="1" y="852"/>
                      <a:pt x="250" y="1102"/>
                      <a:pt x="559" y="1102"/>
                    </a:cubicBezTo>
                    <a:cubicBezTo>
                      <a:pt x="867" y="1102"/>
                      <a:pt x="1102" y="852"/>
                      <a:pt x="1102" y="544"/>
                    </a:cubicBezTo>
                    <a:cubicBezTo>
                      <a:pt x="1102" y="236"/>
                      <a:pt x="867" y="1"/>
                      <a:pt x="55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14"/>
              <p:cNvSpPr/>
              <p:nvPr/>
            </p:nvSpPr>
            <p:spPr>
              <a:xfrm flipH="1">
                <a:off x="8356675" y="3209519"/>
                <a:ext cx="71693" cy="71693"/>
              </a:xfrm>
              <a:custGeom>
                <a:rect b="b" l="l" r="r" t="t"/>
                <a:pathLst>
                  <a:path extrusionOk="0" h="1102" w="1102">
                    <a:moveTo>
                      <a:pt x="544" y="0"/>
                    </a:moveTo>
                    <a:cubicBezTo>
                      <a:pt x="236" y="0"/>
                      <a:pt x="1" y="250"/>
                      <a:pt x="1" y="558"/>
                    </a:cubicBezTo>
                    <a:cubicBezTo>
                      <a:pt x="1" y="866"/>
                      <a:pt x="236" y="1101"/>
                      <a:pt x="544" y="1101"/>
                    </a:cubicBezTo>
                    <a:cubicBezTo>
                      <a:pt x="852" y="1101"/>
                      <a:pt x="1102" y="866"/>
                      <a:pt x="1102" y="558"/>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14"/>
              <p:cNvSpPr/>
              <p:nvPr/>
            </p:nvSpPr>
            <p:spPr>
              <a:xfrm flipH="1">
                <a:off x="7232010" y="1595788"/>
                <a:ext cx="71693" cy="71693"/>
              </a:xfrm>
              <a:custGeom>
                <a:rect b="b" l="l" r="r" t="t"/>
                <a:pathLst>
                  <a:path extrusionOk="0" h="1102" w="1102">
                    <a:moveTo>
                      <a:pt x="558" y="1"/>
                    </a:moveTo>
                    <a:cubicBezTo>
                      <a:pt x="250" y="1"/>
                      <a:pt x="0" y="236"/>
                      <a:pt x="0" y="544"/>
                    </a:cubicBezTo>
                    <a:cubicBezTo>
                      <a:pt x="0" y="852"/>
                      <a:pt x="250" y="1102"/>
                      <a:pt x="558" y="1102"/>
                    </a:cubicBezTo>
                    <a:cubicBezTo>
                      <a:pt x="867" y="1102"/>
                      <a:pt x="1101" y="852"/>
                      <a:pt x="1101" y="544"/>
                    </a:cubicBezTo>
                    <a:cubicBezTo>
                      <a:pt x="1101" y="236"/>
                      <a:pt x="867" y="1"/>
                      <a:pt x="558"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14"/>
              <p:cNvSpPr/>
              <p:nvPr/>
            </p:nvSpPr>
            <p:spPr>
              <a:xfrm flipH="1">
                <a:off x="1685341" y="4252179"/>
                <a:ext cx="95569" cy="95569"/>
              </a:xfrm>
              <a:custGeom>
                <a:rect b="b" l="l" r="r" t="t"/>
                <a:pathLst>
                  <a:path extrusionOk="0" h="1469" w="1469">
                    <a:moveTo>
                      <a:pt x="734" y="0"/>
                    </a:moveTo>
                    <a:cubicBezTo>
                      <a:pt x="338" y="0"/>
                      <a:pt x="0" y="323"/>
                      <a:pt x="0" y="734"/>
                    </a:cubicBezTo>
                    <a:cubicBezTo>
                      <a:pt x="0" y="1145"/>
                      <a:pt x="338" y="1468"/>
                      <a:pt x="734" y="1468"/>
                    </a:cubicBezTo>
                    <a:cubicBezTo>
                      <a:pt x="1146" y="1468"/>
                      <a:pt x="1469" y="1145"/>
                      <a:pt x="1469" y="734"/>
                    </a:cubicBezTo>
                    <a:cubicBezTo>
                      <a:pt x="1469" y="323"/>
                      <a:pt x="1146" y="0"/>
                      <a:pt x="73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14"/>
              <p:cNvSpPr/>
              <p:nvPr/>
            </p:nvSpPr>
            <p:spPr>
              <a:xfrm flipH="1">
                <a:off x="7907486"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14"/>
              <p:cNvSpPr/>
              <p:nvPr/>
            </p:nvSpPr>
            <p:spPr>
              <a:xfrm flipH="1">
                <a:off x="8756117" y="356250"/>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14"/>
              <p:cNvSpPr/>
              <p:nvPr/>
            </p:nvSpPr>
            <p:spPr>
              <a:xfrm flipH="1">
                <a:off x="9106651" y="2107946"/>
                <a:ext cx="37343" cy="31683"/>
              </a:xfrm>
              <a:custGeom>
                <a:rect b="b" l="l" r="r" t="t"/>
                <a:pathLst>
                  <a:path extrusionOk="0" h="487" w="574">
                    <a:moveTo>
                      <a:pt x="339" y="1"/>
                    </a:moveTo>
                    <a:cubicBezTo>
                      <a:pt x="118" y="1"/>
                      <a:pt x="1" y="265"/>
                      <a:pt x="162" y="412"/>
                    </a:cubicBezTo>
                    <a:cubicBezTo>
                      <a:pt x="210" y="464"/>
                      <a:pt x="269" y="487"/>
                      <a:pt x="328" y="487"/>
                    </a:cubicBezTo>
                    <a:cubicBezTo>
                      <a:pt x="452" y="487"/>
                      <a:pt x="574" y="385"/>
                      <a:pt x="574" y="235"/>
                    </a:cubicBezTo>
                    <a:cubicBezTo>
                      <a:pt x="574" y="103"/>
                      <a:pt x="471" y="1"/>
                      <a:pt x="33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14"/>
              <p:cNvSpPr/>
              <p:nvPr/>
            </p:nvSpPr>
            <p:spPr>
              <a:xfrm flipH="1">
                <a:off x="9082775" y="3603638"/>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14"/>
              <p:cNvSpPr/>
              <p:nvPr/>
            </p:nvSpPr>
            <p:spPr>
              <a:xfrm flipH="1">
                <a:off x="8552186" y="469110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14"/>
              <p:cNvSpPr/>
              <p:nvPr/>
            </p:nvSpPr>
            <p:spPr>
              <a:xfrm flipH="1">
                <a:off x="3916139" y="4686807"/>
                <a:ext cx="64082" cy="64017"/>
              </a:xfrm>
              <a:custGeom>
                <a:rect b="b" l="l" r="r" t="t"/>
                <a:pathLst>
                  <a:path extrusionOk="0" h="984" w="985">
                    <a:moveTo>
                      <a:pt x="500" y="0"/>
                    </a:moveTo>
                    <a:cubicBezTo>
                      <a:pt x="221" y="0"/>
                      <a:pt x="1" y="221"/>
                      <a:pt x="1" y="499"/>
                    </a:cubicBezTo>
                    <a:cubicBezTo>
                      <a:pt x="1" y="764"/>
                      <a:pt x="221" y="984"/>
                      <a:pt x="500" y="984"/>
                    </a:cubicBezTo>
                    <a:cubicBezTo>
                      <a:pt x="764" y="984"/>
                      <a:pt x="985" y="764"/>
                      <a:pt x="985" y="499"/>
                    </a:cubicBezTo>
                    <a:cubicBezTo>
                      <a:pt x="985" y="221"/>
                      <a:pt x="764" y="0"/>
                      <a:pt x="500"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14"/>
              <p:cNvSpPr/>
              <p:nvPr/>
            </p:nvSpPr>
            <p:spPr>
              <a:xfrm flipH="1">
                <a:off x="5775389" y="4789428"/>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14"/>
              <p:cNvSpPr/>
              <p:nvPr/>
            </p:nvSpPr>
            <p:spPr>
              <a:xfrm>
                <a:off x="8085699" y="50335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14"/>
              <p:cNvSpPr/>
              <p:nvPr/>
            </p:nvSpPr>
            <p:spPr>
              <a:xfrm>
                <a:off x="1608204" y="79860"/>
                <a:ext cx="62566" cy="54590"/>
              </a:xfrm>
              <a:custGeom>
                <a:rect b="b" l="l" r="r" t="t"/>
                <a:pathLst>
                  <a:path extrusionOk="0" h="616" w="706">
                    <a:moveTo>
                      <a:pt x="412" y="0"/>
                    </a:moveTo>
                    <a:cubicBezTo>
                      <a:pt x="133" y="0"/>
                      <a:pt x="1" y="323"/>
                      <a:pt x="191" y="529"/>
                    </a:cubicBezTo>
                    <a:cubicBezTo>
                      <a:pt x="252" y="589"/>
                      <a:pt x="325" y="615"/>
                      <a:pt x="397" y="615"/>
                    </a:cubicBezTo>
                    <a:cubicBezTo>
                      <a:pt x="554" y="615"/>
                      <a:pt x="705" y="489"/>
                      <a:pt x="705" y="308"/>
                    </a:cubicBezTo>
                    <a:cubicBezTo>
                      <a:pt x="705" y="132"/>
                      <a:pt x="573" y="0"/>
                      <a:pt x="412" y="0"/>
                    </a:cubicBezTo>
                    <a:close/>
                  </a:path>
                </a:pathLst>
              </a:custGeom>
              <a:solidFill>
                <a:srgbClr val="FFFCFC">
                  <a:alpha val="39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02" name="Google Shape;402;p14"/>
          <p:cNvGrpSpPr/>
          <p:nvPr/>
        </p:nvGrpSpPr>
        <p:grpSpPr>
          <a:xfrm>
            <a:off x="621246" y="668764"/>
            <a:ext cx="8071828" cy="4077927"/>
            <a:chOff x="621246" y="668764"/>
            <a:chExt cx="8071828" cy="4077927"/>
          </a:xfrm>
        </p:grpSpPr>
        <p:sp>
          <p:nvSpPr>
            <p:cNvPr id="403" name="Google Shape;403;p14"/>
            <p:cNvSpPr/>
            <p:nvPr/>
          </p:nvSpPr>
          <p:spPr>
            <a:xfrm>
              <a:off x="3053950" y="4326875"/>
              <a:ext cx="28675" cy="24550"/>
            </a:xfrm>
            <a:custGeom>
              <a:rect b="b" l="l" r="r" t="t"/>
              <a:pathLst>
                <a:path extrusionOk="0" h="982" w="1147">
                  <a:moveTo>
                    <a:pt x="662" y="0"/>
                  </a:moveTo>
                  <a:cubicBezTo>
                    <a:pt x="221" y="0"/>
                    <a:pt x="1" y="529"/>
                    <a:pt x="309" y="837"/>
                  </a:cubicBezTo>
                  <a:cubicBezTo>
                    <a:pt x="414" y="937"/>
                    <a:pt x="538" y="981"/>
                    <a:pt x="659" y="981"/>
                  </a:cubicBezTo>
                  <a:cubicBezTo>
                    <a:pt x="911" y="981"/>
                    <a:pt x="1146" y="787"/>
                    <a:pt x="1146" y="499"/>
                  </a:cubicBezTo>
                  <a:cubicBezTo>
                    <a:pt x="1146" y="221"/>
                    <a:pt x="926" y="0"/>
                    <a:pt x="662" y="0"/>
                  </a:cubicBezTo>
                  <a:close/>
                </a:path>
              </a:pathLst>
            </a:custGeom>
            <a:solidFill>
              <a:srgbClr val="FF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14"/>
            <p:cNvSpPr/>
            <p:nvPr/>
          </p:nvSpPr>
          <p:spPr>
            <a:xfrm>
              <a:off x="3687750" y="4697218"/>
              <a:ext cx="51878" cy="49473"/>
            </a:xfrm>
            <a:custGeom>
              <a:rect b="b" l="l" r="r" t="t"/>
              <a:pathLst>
                <a:path extrusionOk="0" h="617" w="647">
                  <a:moveTo>
                    <a:pt x="323" y="0"/>
                  </a:moveTo>
                  <a:cubicBezTo>
                    <a:pt x="176" y="0"/>
                    <a:pt x="30" y="95"/>
                    <a:pt x="15" y="286"/>
                  </a:cubicBezTo>
                  <a:cubicBezTo>
                    <a:pt x="0" y="506"/>
                    <a:pt x="162" y="617"/>
                    <a:pt x="323" y="617"/>
                  </a:cubicBezTo>
                  <a:cubicBezTo>
                    <a:pt x="485" y="617"/>
                    <a:pt x="646" y="506"/>
                    <a:pt x="632" y="286"/>
                  </a:cubicBezTo>
                  <a:cubicBezTo>
                    <a:pt x="617" y="95"/>
                    <a:pt x="470" y="0"/>
                    <a:pt x="323" y="0"/>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14"/>
            <p:cNvSpPr/>
            <p:nvPr/>
          </p:nvSpPr>
          <p:spPr>
            <a:xfrm>
              <a:off x="6820546" y="4063539"/>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14"/>
            <p:cNvSpPr/>
            <p:nvPr/>
          </p:nvSpPr>
          <p:spPr>
            <a:xfrm>
              <a:off x="4572000" y="4070225"/>
              <a:ext cx="48825" cy="65350"/>
            </a:xfrm>
            <a:custGeom>
              <a:rect b="b" l="l" r="r" t="t"/>
              <a:pathLst>
                <a:path extrusionOk="0" h="2614" w="1953">
                  <a:moveTo>
                    <a:pt x="1009" y="0"/>
                  </a:moveTo>
                  <a:cubicBezTo>
                    <a:pt x="867" y="0"/>
                    <a:pt x="880" y="796"/>
                    <a:pt x="764" y="1131"/>
                  </a:cubicBezTo>
                  <a:cubicBezTo>
                    <a:pt x="646" y="1468"/>
                    <a:pt x="0" y="1336"/>
                    <a:pt x="0" y="1468"/>
                  </a:cubicBezTo>
                  <a:cubicBezTo>
                    <a:pt x="0" y="1556"/>
                    <a:pt x="529" y="1674"/>
                    <a:pt x="720" y="1821"/>
                  </a:cubicBezTo>
                  <a:cubicBezTo>
                    <a:pt x="896" y="1982"/>
                    <a:pt x="940" y="2613"/>
                    <a:pt x="1087" y="2613"/>
                  </a:cubicBezTo>
                  <a:cubicBezTo>
                    <a:pt x="1089" y="2614"/>
                    <a:pt x="1091" y="2614"/>
                    <a:pt x="1093" y="2614"/>
                  </a:cubicBezTo>
                  <a:cubicBezTo>
                    <a:pt x="1233" y="2614"/>
                    <a:pt x="1206" y="2110"/>
                    <a:pt x="1366" y="1791"/>
                  </a:cubicBezTo>
                  <a:cubicBezTo>
                    <a:pt x="1512" y="1483"/>
                    <a:pt x="1953" y="1512"/>
                    <a:pt x="1953" y="1395"/>
                  </a:cubicBezTo>
                  <a:cubicBezTo>
                    <a:pt x="1938" y="1263"/>
                    <a:pt x="1468" y="1292"/>
                    <a:pt x="1307" y="1087"/>
                  </a:cubicBezTo>
                  <a:cubicBezTo>
                    <a:pt x="1160" y="866"/>
                    <a:pt x="1160" y="15"/>
                    <a:pt x="1013" y="0"/>
                  </a:cubicBezTo>
                  <a:cubicBezTo>
                    <a:pt x="1012" y="0"/>
                    <a:pt x="1011" y="0"/>
                    <a:pt x="10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14"/>
            <p:cNvSpPr/>
            <p:nvPr/>
          </p:nvSpPr>
          <p:spPr>
            <a:xfrm>
              <a:off x="1233377" y="1938044"/>
              <a:ext cx="191722" cy="267301"/>
            </a:xfrm>
            <a:custGeom>
              <a:rect b="b" l="l" r="r" t="t"/>
              <a:pathLst>
                <a:path extrusionOk="0" h="3583" w="2570">
                  <a:moveTo>
                    <a:pt x="0" y="2012"/>
                  </a:moveTo>
                  <a:cubicBezTo>
                    <a:pt x="0" y="1850"/>
                    <a:pt x="749" y="1939"/>
                    <a:pt x="866" y="1337"/>
                  </a:cubicBezTo>
                  <a:cubicBezTo>
                    <a:pt x="969" y="735"/>
                    <a:pt x="1028" y="45"/>
                    <a:pt x="1116" y="30"/>
                  </a:cubicBezTo>
                  <a:cubicBezTo>
                    <a:pt x="1219" y="1"/>
                    <a:pt x="1365" y="984"/>
                    <a:pt x="1498" y="1322"/>
                  </a:cubicBezTo>
                  <a:cubicBezTo>
                    <a:pt x="1688" y="1806"/>
                    <a:pt x="2569" y="1616"/>
                    <a:pt x="2569" y="1821"/>
                  </a:cubicBezTo>
                  <a:cubicBezTo>
                    <a:pt x="2569" y="2027"/>
                    <a:pt x="1791" y="1983"/>
                    <a:pt x="1586" y="2540"/>
                  </a:cubicBezTo>
                  <a:cubicBezTo>
                    <a:pt x="1380" y="3098"/>
                    <a:pt x="1395" y="3583"/>
                    <a:pt x="1248" y="3553"/>
                  </a:cubicBezTo>
                  <a:cubicBezTo>
                    <a:pt x="1116" y="3539"/>
                    <a:pt x="1013" y="2526"/>
                    <a:pt x="764" y="2320"/>
                  </a:cubicBezTo>
                  <a:cubicBezTo>
                    <a:pt x="499" y="2115"/>
                    <a:pt x="0" y="2188"/>
                    <a:pt x="0" y="2012"/>
                  </a:cubicBezTo>
                  <a:close/>
                </a:path>
              </a:pathLst>
            </a:custGeom>
            <a:solidFill>
              <a:srgbClr val="F9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14"/>
            <p:cNvSpPr/>
            <p:nvPr/>
          </p:nvSpPr>
          <p:spPr>
            <a:xfrm>
              <a:off x="2251971" y="3829739"/>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14"/>
            <p:cNvSpPr/>
            <p:nvPr/>
          </p:nvSpPr>
          <p:spPr>
            <a:xfrm>
              <a:off x="621246" y="3543439"/>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14"/>
            <p:cNvSpPr/>
            <p:nvPr/>
          </p:nvSpPr>
          <p:spPr>
            <a:xfrm>
              <a:off x="7316571" y="668764"/>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14"/>
            <p:cNvSpPr/>
            <p:nvPr/>
          </p:nvSpPr>
          <p:spPr>
            <a:xfrm>
              <a:off x="8501352" y="3676394"/>
              <a:ext cx="191722" cy="267301"/>
            </a:xfrm>
            <a:custGeom>
              <a:rect b="b" l="l" r="r" t="t"/>
              <a:pathLst>
                <a:path extrusionOk="0" h="3583" w="2570">
                  <a:moveTo>
                    <a:pt x="0" y="2012"/>
                  </a:moveTo>
                  <a:cubicBezTo>
                    <a:pt x="0" y="1850"/>
                    <a:pt x="749" y="1939"/>
                    <a:pt x="866" y="1337"/>
                  </a:cubicBezTo>
                  <a:cubicBezTo>
                    <a:pt x="969" y="735"/>
                    <a:pt x="1028" y="45"/>
                    <a:pt x="1116" y="30"/>
                  </a:cubicBezTo>
                  <a:cubicBezTo>
                    <a:pt x="1219" y="1"/>
                    <a:pt x="1365" y="984"/>
                    <a:pt x="1498" y="1322"/>
                  </a:cubicBezTo>
                  <a:cubicBezTo>
                    <a:pt x="1688" y="1806"/>
                    <a:pt x="2569" y="1616"/>
                    <a:pt x="2569" y="1821"/>
                  </a:cubicBezTo>
                  <a:cubicBezTo>
                    <a:pt x="2569" y="2027"/>
                    <a:pt x="1791" y="1983"/>
                    <a:pt x="1586" y="2540"/>
                  </a:cubicBezTo>
                  <a:cubicBezTo>
                    <a:pt x="1380" y="3098"/>
                    <a:pt x="1395" y="3583"/>
                    <a:pt x="1248" y="3553"/>
                  </a:cubicBezTo>
                  <a:cubicBezTo>
                    <a:pt x="1116" y="3539"/>
                    <a:pt x="1013" y="2526"/>
                    <a:pt x="764" y="2320"/>
                  </a:cubicBezTo>
                  <a:cubicBezTo>
                    <a:pt x="499" y="2115"/>
                    <a:pt x="0" y="2188"/>
                    <a:pt x="0" y="2012"/>
                  </a:cubicBezTo>
                  <a:close/>
                </a:path>
              </a:pathLst>
            </a:custGeom>
            <a:solidFill>
              <a:srgbClr val="F9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4">
  <p:cSld name="SECTION_HEADER_2_1">
    <p:bg>
      <p:bgPr>
        <a:solidFill>
          <a:schemeClr val="accent1"/>
        </a:solidFill>
      </p:bgPr>
    </p:bg>
    <p:spTree>
      <p:nvGrpSpPr>
        <p:cNvPr id="412" name="Shape 412"/>
        <p:cNvGrpSpPr/>
        <p:nvPr/>
      </p:nvGrpSpPr>
      <p:grpSpPr>
        <a:xfrm>
          <a:off x="0" y="0"/>
          <a:ext cx="0" cy="0"/>
          <a:chOff x="0" y="0"/>
          <a:chExt cx="0" cy="0"/>
        </a:xfrm>
      </p:grpSpPr>
      <p:grpSp>
        <p:nvGrpSpPr>
          <p:cNvPr id="413" name="Google Shape;413;p15"/>
          <p:cNvGrpSpPr/>
          <p:nvPr/>
        </p:nvGrpSpPr>
        <p:grpSpPr>
          <a:xfrm>
            <a:off x="126035" y="244914"/>
            <a:ext cx="8905869" cy="4807567"/>
            <a:chOff x="126035" y="244914"/>
            <a:chExt cx="8905869" cy="4807567"/>
          </a:xfrm>
        </p:grpSpPr>
        <p:sp>
          <p:nvSpPr>
            <p:cNvPr id="414" name="Google Shape;414;p15"/>
            <p:cNvSpPr/>
            <p:nvPr/>
          </p:nvSpPr>
          <p:spPr>
            <a:xfrm flipH="1">
              <a:off x="6389283" y="4381250"/>
              <a:ext cx="71693" cy="71693"/>
            </a:xfrm>
            <a:custGeom>
              <a:rect b="b" l="l" r="r" t="t"/>
              <a:pathLst>
                <a:path extrusionOk="0" h="1102" w="1102">
                  <a:moveTo>
                    <a:pt x="559" y="1"/>
                  </a:moveTo>
                  <a:cubicBezTo>
                    <a:pt x="250" y="1"/>
                    <a:pt x="1" y="236"/>
                    <a:pt x="1" y="544"/>
                  </a:cubicBezTo>
                  <a:cubicBezTo>
                    <a:pt x="1" y="852"/>
                    <a:pt x="250" y="1102"/>
                    <a:pt x="559" y="1102"/>
                  </a:cubicBezTo>
                  <a:cubicBezTo>
                    <a:pt x="867" y="1102"/>
                    <a:pt x="1102" y="852"/>
                    <a:pt x="1102" y="544"/>
                  </a:cubicBezTo>
                  <a:cubicBezTo>
                    <a:pt x="1102" y="236"/>
                    <a:pt x="867" y="1"/>
                    <a:pt x="5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15"/>
            <p:cNvSpPr/>
            <p:nvPr/>
          </p:nvSpPr>
          <p:spPr>
            <a:xfrm flipH="1">
              <a:off x="7025391" y="4869446"/>
              <a:ext cx="47817" cy="47817"/>
            </a:xfrm>
            <a:custGeom>
              <a:rect b="b" l="l" r="r" t="t"/>
              <a:pathLst>
                <a:path extrusionOk="0" h="735" w="735">
                  <a:moveTo>
                    <a:pt x="367" y="1"/>
                  </a:moveTo>
                  <a:cubicBezTo>
                    <a:pt x="162" y="1"/>
                    <a:pt x="0" y="162"/>
                    <a:pt x="0" y="368"/>
                  </a:cubicBezTo>
                  <a:cubicBezTo>
                    <a:pt x="0" y="573"/>
                    <a:pt x="162" y="735"/>
                    <a:pt x="367" y="735"/>
                  </a:cubicBezTo>
                  <a:cubicBezTo>
                    <a:pt x="573" y="735"/>
                    <a:pt x="734" y="573"/>
                    <a:pt x="734" y="368"/>
                  </a:cubicBezTo>
                  <a:cubicBezTo>
                    <a:pt x="734" y="162"/>
                    <a:pt x="573" y="1"/>
                    <a:pt x="36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15"/>
            <p:cNvSpPr/>
            <p:nvPr/>
          </p:nvSpPr>
          <p:spPr>
            <a:xfrm flipH="1">
              <a:off x="6953683" y="2628094"/>
              <a:ext cx="71693" cy="71693"/>
            </a:xfrm>
            <a:custGeom>
              <a:rect b="b" l="l" r="r" t="t"/>
              <a:pathLst>
                <a:path extrusionOk="0" h="1102" w="1102">
                  <a:moveTo>
                    <a:pt x="544" y="0"/>
                  </a:moveTo>
                  <a:cubicBezTo>
                    <a:pt x="236" y="0"/>
                    <a:pt x="1" y="250"/>
                    <a:pt x="1" y="558"/>
                  </a:cubicBezTo>
                  <a:cubicBezTo>
                    <a:pt x="1" y="866"/>
                    <a:pt x="236" y="1101"/>
                    <a:pt x="544" y="1101"/>
                  </a:cubicBezTo>
                  <a:cubicBezTo>
                    <a:pt x="852" y="1101"/>
                    <a:pt x="1102" y="866"/>
                    <a:pt x="1102" y="558"/>
                  </a:cubicBezTo>
                  <a:cubicBezTo>
                    <a:pt x="1102" y="250"/>
                    <a:pt x="852" y="0"/>
                    <a:pt x="54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15"/>
            <p:cNvSpPr/>
            <p:nvPr/>
          </p:nvSpPr>
          <p:spPr>
            <a:xfrm flipH="1">
              <a:off x="5781855" y="1685651"/>
              <a:ext cx="71693" cy="71693"/>
            </a:xfrm>
            <a:custGeom>
              <a:rect b="b" l="l" r="r" t="t"/>
              <a:pathLst>
                <a:path extrusionOk="0" h="1102" w="1102">
                  <a:moveTo>
                    <a:pt x="558" y="1"/>
                  </a:moveTo>
                  <a:cubicBezTo>
                    <a:pt x="250" y="1"/>
                    <a:pt x="0" y="236"/>
                    <a:pt x="0" y="544"/>
                  </a:cubicBezTo>
                  <a:cubicBezTo>
                    <a:pt x="0" y="852"/>
                    <a:pt x="250" y="1102"/>
                    <a:pt x="558" y="1102"/>
                  </a:cubicBezTo>
                  <a:cubicBezTo>
                    <a:pt x="867" y="1102"/>
                    <a:pt x="1101" y="852"/>
                    <a:pt x="1101" y="544"/>
                  </a:cubicBezTo>
                  <a:cubicBezTo>
                    <a:pt x="1101" y="236"/>
                    <a:pt x="867" y="1"/>
                    <a:pt x="5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15"/>
            <p:cNvSpPr/>
            <p:nvPr/>
          </p:nvSpPr>
          <p:spPr>
            <a:xfrm flipH="1">
              <a:off x="8379374" y="3029866"/>
              <a:ext cx="92707" cy="79500"/>
            </a:xfrm>
            <a:custGeom>
              <a:rect b="b" l="l" r="r" t="t"/>
              <a:pathLst>
                <a:path extrusionOk="0" h="1222" w="1425">
                  <a:moveTo>
                    <a:pt x="823" y="0"/>
                  </a:moveTo>
                  <a:cubicBezTo>
                    <a:pt x="265" y="0"/>
                    <a:pt x="1" y="661"/>
                    <a:pt x="383" y="1042"/>
                  </a:cubicBezTo>
                  <a:cubicBezTo>
                    <a:pt x="506" y="1166"/>
                    <a:pt x="659" y="1222"/>
                    <a:pt x="810" y="1222"/>
                  </a:cubicBezTo>
                  <a:cubicBezTo>
                    <a:pt x="1123" y="1222"/>
                    <a:pt x="1425" y="979"/>
                    <a:pt x="1425" y="602"/>
                  </a:cubicBezTo>
                  <a:cubicBezTo>
                    <a:pt x="1425" y="264"/>
                    <a:pt x="1161" y="0"/>
                    <a:pt x="82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15"/>
            <p:cNvSpPr/>
            <p:nvPr/>
          </p:nvSpPr>
          <p:spPr>
            <a:xfrm flipH="1">
              <a:off x="5925252" y="571535"/>
              <a:ext cx="74556" cy="63821"/>
            </a:xfrm>
            <a:custGeom>
              <a:rect b="b" l="l" r="r" t="t"/>
              <a:pathLst>
                <a:path extrusionOk="0" h="981" w="1146">
                  <a:moveTo>
                    <a:pt x="661" y="0"/>
                  </a:moveTo>
                  <a:cubicBezTo>
                    <a:pt x="221" y="0"/>
                    <a:pt x="1" y="529"/>
                    <a:pt x="309" y="837"/>
                  </a:cubicBezTo>
                  <a:cubicBezTo>
                    <a:pt x="408" y="936"/>
                    <a:pt x="530" y="981"/>
                    <a:pt x="650" y="981"/>
                  </a:cubicBezTo>
                  <a:cubicBezTo>
                    <a:pt x="903" y="981"/>
                    <a:pt x="1146" y="783"/>
                    <a:pt x="1146" y="485"/>
                  </a:cubicBezTo>
                  <a:cubicBezTo>
                    <a:pt x="1146" y="220"/>
                    <a:pt x="925" y="0"/>
                    <a:pt x="66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15"/>
            <p:cNvSpPr/>
            <p:nvPr/>
          </p:nvSpPr>
          <p:spPr>
            <a:xfrm flipH="1">
              <a:off x="6640469"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15"/>
            <p:cNvSpPr/>
            <p:nvPr/>
          </p:nvSpPr>
          <p:spPr>
            <a:xfrm flipH="1">
              <a:off x="7447888" y="1046788"/>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15"/>
            <p:cNvSpPr/>
            <p:nvPr/>
          </p:nvSpPr>
          <p:spPr>
            <a:xfrm flipH="1">
              <a:off x="8670864" y="368154"/>
              <a:ext cx="45866" cy="40075"/>
            </a:xfrm>
            <a:custGeom>
              <a:rect b="b" l="l" r="r" t="t"/>
              <a:pathLst>
                <a:path extrusionOk="0" h="616" w="705">
                  <a:moveTo>
                    <a:pt x="411" y="1"/>
                  </a:moveTo>
                  <a:cubicBezTo>
                    <a:pt x="132" y="1"/>
                    <a:pt x="0" y="324"/>
                    <a:pt x="191" y="529"/>
                  </a:cubicBezTo>
                  <a:cubicBezTo>
                    <a:pt x="251" y="589"/>
                    <a:pt x="324" y="616"/>
                    <a:pt x="396" y="616"/>
                  </a:cubicBezTo>
                  <a:cubicBezTo>
                    <a:pt x="553" y="616"/>
                    <a:pt x="705" y="490"/>
                    <a:pt x="705" y="309"/>
                  </a:cubicBezTo>
                  <a:cubicBezTo>
                    <a:pt x="705" y="133"/>
                    <a:pt x="573" y="1"/>
                    <a:pt x="41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15"/>
            <p:cNvSpPr/>
            <p:nvPr/>
          </p:nvSpPr>
          <p:spPr>
            <a:xfrm flipH="1">
              <a:off x="8835945" y="2120151"/>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15"/>
            <p:cNvSpPr/>
            <p:nvPr/>
          </p:nvSpPr>
          <p:spPr>
            <a:xfrm flipH="1">
              <a:off x="7345606" y="377115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15"/>
            <p:cNvSpPr/>
            <p:nvPr/>
          </p:nvSpPr>
          <p:spPr>
            <a:xfrm flipH="1">
              <a:off x="8976474" y="4988920"/>
              <a:ext cx="55429" cy="55429"/>
            </a:xfrm>
            <a:custGeom>
              <a:rect b="b" l="l" r="r" t="t"/>
              <a:pathLst>
                <a:path extrusionOk="0" h="852" w="852">
                  <a:moveTo>
                    <a:pt x="426" y="0"/>
                  </a:moveTo>
                  <a:cubicBezTo>
                    <a:pt x="191" y="0"/>
                    <a:pt x="0" y="191"/>
                    <a:pt x="0" y="426"/>
                  </a:cubicBezTo>
                  <a:cubicBezTo>
                    <a:pt x="0" y="661"/>
                    <a:pt x="191" y="852"/>
                    <a:pt x="426" y="852"/>
                  </a:cubicBezTo>
                  <a:cubicBezTo>
                    <a:pt x="661" y="852"/>
                    <a:pt x="851" y="661"/>
                    <a:pt x="851" y="426"/>
                  </a:cubicBezTo>
                  <a:cubicBezTo>
                    <a:pt x="851" y="191"/>
                    <a:pt x="661" y="0"/>
                    <a:pt x="42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15"/>
            <p:cNvSpPr/>
            <p:nvPr/>
          </p:nvSpPr>
          <p:spPr>
            <a:xfrm flipH="1">
              <a:off x="464995" y="2611918"/>
              <a:ext cx="121397" cy="104027"/>
            </a:xfrm>
            <a:custGeom>
              <a:rect b="b" l="l" r="r" t="t"/>
              <a:pathLst>
                <a:path extrusionOk="0" h="1599" w="1866">
                  <a:moveTo>
                    <a:pt x="1073" y="0"/>
                  </a:moveTo>
                  <a:cubicBezTo>
                    <a:pt x="353" y="0"/>
                    <a:pt x="1" y="852"/>
                    <a:pt x="500" y="1365"/>
                  </a:cubicBezTo>
                  <a:cubicBezTo>
                    <a:pt x="666" y="1527"/>
                    <a:pt x="867" y="1599"/>
                    <a:pt x="1063" y="1599"/>
                  </a:cubicBezTo>
                  <a:cubicBezTo>
                    <a:pt x="1475" y="1599"/>
                    <a:pt x="1865" y="1280"/>
                    <a:pt x="1865" y="793"/>
                  </a:cubicBezTo>
                  <a:cubicBezTo>
                    <a:pt x="1865" y="352"/>
                    <a:pt x="1513" y="0"/>
                    <a:pt x="107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15"/>
            <p:cNvSpPr/>
            <p:nvPr/>
          </p:nvSpPr>
          <p:spPr>
            <a:xfrm flipH="1">
              <a:off x="4413097" y="348178"/>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15"/>
            <p:cNvSpPr/>
            <p:nvPr/>
          </p:nvSpPr>
          <p:spPr>
            <a:xfrm>
              <a:off x="2530522" y="4980788"/>
              <a:ext cx="71693" cy="71693"/>
            </a:xfrm>
            <a:custGeom>
              <a:rect b="b" l="l" r="r" t="t"/>
              <a:pathLst>
                <a:path extrusionOk="0" h="1102" w="1102">
                  <a:moveTo>
                    <a:pt x="559" y="1"/>
                  </a:moveTo>
                  <a:cubicBezTo>
                    <a:pt x="250" y="1"/>
                    <a:pt x="1" y="236"/>
                    <a:pt x="1" y="544"/>
                  </a:cubicBezTo>
                  <a:cubicBezTo>
                    <a:pt x="1" y="852"/>
                    <a:pt x="250" y="1102"/>
                    <a:pt x="559" y="1102"/>
                  </a:cubicBezTo>
                  <a:cubicBezTo>
                    <a:pt x="867" y="1102"/>
                    <a:pt x="1102" y="852"/>
                    <a:pt x="1102" y="544"/>
                  </a:cubicBezTo>
                  <a:cubicBezTo>
                    <a:pt x="1102" y="236"/>
                    <a:pt x="867" y="1"/>
                    <a:pt x="55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15"/>
            <p:cNvSpPr/>
            <p:nvPr/>
          </p:nvSpPr>
          <p:spPr>
            <a:xfrm>
              <a:off x="1442260" y="4652456"/>
              <a:ext cx="71693" cy="71693"/>
            </a:xfrm>
            <a:custGeom>
              <a:rect b="b" l="l" r="r" t="t"/>
              <a:pathLst>
                <a:path extrusionOk="0" h="1102" w="1102">
                  <a:moveTo>
                    <a:pt x="544" y="0"/>
                  </a:moveTo>
                  <a:cubicBezTo>
                    <a:pt x="236" y="0"/>
                    <a:pt x="1" y="250"/>
                    <a:pt x="1" y="558"/>
                  </a:cubicBezTo>
                  <a:cubicBezTo>
                    <a:pt x="1" y="866"/>
                    <a:pt x="236" y="1101"/>
                    <a:pt x="544" y="1101"/>
                  </a:cubicBezTo>
                  <a:cubicBezTo>
                    <a:pt x="852" y="1101"/>
                    <a:pt x="1102" y="866"/>
                    <a:pt x="1102" y="558"/>
                  </a:cubicBezTo>
                  <a:cubicBezTo>
                    <a:pt x="1102" y="250"/>
                    <a:pt x="852" y="0"/>
                    <a:pt x="54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15"/>
            <p:cNvSpPr/>
            <p:nvPr/>
          </p:nvSpPr>
          <p:spPr>
            <a:xfrm>
              <a:off x="2458850" y="502976"/>
              <a:ext cx="71693" cy="71693"/>
            </a:xfrm>
            <a:custGeom>
              <a:rect b="b" l="l" r="r" t="t"/>
              <a:pathLst>
                <a:path extrusionOk="0" h="1102" w="1102">
                  <a:moveTo>
                    <a:pt x="558" y="1"/>
                  </a:moveTo>
                  <a:cubicBezTo>
                    <a:pt x="250" y="1"/>
                    <a:pt x="0" y="236"/>
                    <a:pt x="0" y="544"/>
                  </a:cubicBezTo>
                  <a:cubicBezTo>
                    <a:pt x="0" y="852"/>
                    <a:pt x="250" y="1102"/>
                    <a:pt x="558" y="1102"/>
                  </a:cubicBezTo>
                  <a:cubicBezTo>
                    <a:pt x="867" y="1102"/>
                    <a:pt x="1101" y="852"/>
                    <a:pt x="1101" y="544"/>
                  </a:cubicBezTo>
                  <a:cubicBezTo>
                    <a:pt x="1101" y="236"/>
                    <a:pt x="867" y="1"/>
                    <a:pt x="55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15"/>
            <p:cNvSpPr/>
            <p:nvPr/>
          </p:nvSpPr>
          <p:spPr>
            <a:xfrm>
              <a:off x="1045643" y="3524154"/>
              <a:ext cx="92707" cy="79500"/>
            </a:xfrm>
            <a:custGeom>
              <a:rect b="b" l="l" r="r" t="t"/>
              <a:pathLst>
                <a:path extrusionOk="0" h="1222" w="1425">
                  <a:moveTo>
                    <a:pt x="823" y="0"/>
                  </a:moveTo>
                  <a:cubicBezTo>
                    <a:pt x="265" y="0"/>
                    <a:pt x="1" y="661"/>
                    <a:pt x="383" y="1042"/>
                  </a:cubicBezTo>
                  <a:cubicBezTo>
                    <a:pt x="506" y="1166"/>
                    <a:pt x="659" y="1222"/>
                    <a:pt x="810" y="1222"/>
                  </a:cubicBezTo>
                  <a:cubicBezTo>
                    <a:pt x="1123" y="1222"/>
                    <a:pt x="1425" y="979"/>
                    <a:pt x="1425" y="602"/>
                  </a:cubicBezTo>
                  <a:cubicBezTo>
                    <a:pt x="1425" y="264"/>
                    <a:pt x="1161" y="0"/>
                    <a:pt x="82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15"/>
            <p:cNvSpPr/>
            <p:nvPr/>
          </p:nvSpPr>
          <p:spPr>
            <a:xfrm>
              <a:off x="8257993" y="4556892"/>
              <a:ext cx="95569" cy="95569"/>
            </a:xfrm>
            <a:custGeom>
              <a:rect b="b" l="l" r="r" t="t"/>
              <a:pathLst>
                <a:path extrusionOk="0" h="1469" w="1469">
                  <a:moveTo>
                    <a:pt x="734" y="0"/>
                  </a:moveTo>
                  <a:cubicBezTo>
                    <a:pt x="338" y="0"/>
                    <a:pt x="0" y="323"/>
                    <a:pt x="0" y="734"/>
                  </a:cubicBezTo>
                  <a:cubicBezTo>
                    <a:pt x="0" y="1145"/>
                    <a:pt x="338" y="1468"/>
                    <a:pt x="734" y="1468"/>
                  </a:cubicBezTo>
                  <a:cubicBezTo>
                    <a:pt x="1146" y="1468"/>
                    <a:pt x="1469" y="1145"/>
                    <a:pt x="1469" y="734"/>
                  </a:cubicBezTo>
                  <a:cubicBezTo>
                    <a:pt x="1469" y="323"/>
                    <a:pt x="1146" y="0"/>
                    <a:pt x="73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15"/>
            <p:cNvSpPr/>
            <p:nvPr/>
          </p:nvSpPr>
          <p:spPr>
            <a:xfrm>
              <a:off x="1325265"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15"/>
            <p:cNvSpPr/>
            <p:nvPr/>
          </p:nvSpPr>
          <p:spPr>
            <a:xfrm>
              <a:off x="439355" y="356250"/>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15"/>
            <p:cNvSpPr/>
            <p:nvPr/>
          </p:nvSpPr>
          <p:spPr>
            <a:xfrm>
              <a:off x="3950007" y="4239816"/>
              <a:ext cx="45866" cy="40075"/>
            </a:xfrm>
            <a:custGeom>
              <a:rect b="b" l="l" r="r" t="t"/>
              <a:pathLst>
                <a:path extrusionOk="0" h="616" w="705">
                  <a:moveTo>
                    <a:pt x="411" y="1"/>
                  </a:moveTo>
                  <a:cubicBezTo>
                    <a:pt x="132" y="1"/>
                    <a:pt x="0" y="324"/>
                    <a:pt x="191" y="529"/>
                  </a:cubicBezTo>
                  <a:cubicBezTo>
                    <a:pt x="251" y="589"/>
                    <a:pt x="324" y="616"/>
                    <a:pt x="396" y="616"/>
                  </a:cubicBezTo>
                  <a:cubicBezTo>
                    <a:pt x="553" y="616"/>
                    <a:pt x="705" y="490"/>
                    <a:pt x="705" y="309"/>
                  </a:cubicBezTo>
                  <a:cubicBezTo>
                    <a:pt x="705" y="133"/>
                    <a:pt x="573" y="1"/>
                    <a:pt x="4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15"/>
            <p:cNvSpPr/>
            <p:nvPr/>
          </p:nvSpPr>
          <p:spPr>
            <a:xfrm>
              <a:off x="126035" y="2107946"/>
              <a:ext cx="37343" cy="31683"/>
            </a:xfrm>
            <a:custGeom>
              <a:rect b="b" l="l" r="r" t="t"/>
              <a:pathLst>
                <a:path extrusionOk="0" h="487" w="574">
                  <a:moveTo>
                    <a:pt x="339" y="1"/>
                  </a:moveTo>
                  <a:cubicBezTo>
                    <a:pt x="118" y="1"/>
                    <a:pt x="1" y="265"/>
                    <a:pt x="162" y="412"/>
                  </a:cubicBezTo>
                  <a:cubicBezTo>
                    <a:pt x="210" y="464"/>
                    <a:pt x="269" y="487"/>
                    <a:pt x="328" y="487"/>
                  </a:cubicBezTo>
                  <a:cubicBezTo>
                    <a:pt x="452" y="487"/>
                    <a:pt x="574" y="385"/>
                    <a:pt x="574" y="235"/>
                  </a:cubicBezTo>
                  <a:cubicBezTo>
                    <a:pt x="574" y="103"/>
                    <a:pt x="471" y="1"/>
                    <a:pt x="3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15"/>
            <p:cNvSpPr/>
            <p:nvPr/>
          </p:nvSpPr>
          <p:spPr>
            <a:xfrm>
              <a:off x="141323" y="3603638"/>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15"/>
            <p:cNvSpPr/>
            <p:nvPr/>
          </p:nvSpPr>
          <p:spPr>
            <a:xfrm>
              <a:off x="295514" y="4801733"/>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15"/>
            <p:cNvSpPr/>
            <p:nvPr/>
          </p:nvSpPr>
          <p:spPr>
            <a:xfrm>
              <a:off x="5014633" y="4839382"/>
              <a:ext cx="64082" cy="64017"/>
            </a:xfrm>
            <a:custGeom>
              <a:rect b="b" l="l" r="r" t="t"/>
              <a:pathLst>
                <a:path extrusionOk="0" h="984" w="985">
                  <a:moveTo>
                    <a:pt x="500" y="0"/>
                  </a:moveTo>
                  <a:cubicBezTo>
                    <a:pt x="221" y="0"/>
                    <a:pt x="1" y="221"/>
                    <a:pt x="1" y="499"/>
                  </a:cubicBezTo>
                  <a:cubicBezTo>
                    <a:pt x="1" y="764"/>
                    <a:pt x="221" y="984"/>
                    <a:pt x="500" y="984"/>
                  </a:cubicBezTo>
                  <a:cubicBezTo>
                    <a:pt x="764" y="984"/>
                    <a:pt x="985" y="764"/>
                    <a:pt x="985" y="499"/>
                  </a:cubicBezTo>
                  <a:cubicBezTo>
                    <a:pt x="985" y="221"/>
                    <a:pt x="764" y="0"/>
                    <a:pt x="50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15"/>
            <p:cNvSpPr/>
            <p:nvPr/>
          </p:nvSpPr>
          <p:spPr>
            <a:xfrm>
              <a:off x="8257982" y="1394305"/>
              <a:ext cx="121397" cy="104027"/>
            </a:xfrm>
            <a:custGeom>
              <a:rect b="b" l="l" r="r" t="t"/>
              <a:pathLst>
                <a:path extrusionOk="0" h="1599" w="1866">
                  <a:moveTo>
                    <a:pt x="1073" y="0"/>
                  </a:moveTo>
                  <a:cubicBezTo>
                    <a:pt x="353" y="0"/>
                    <a:pt x="1" y="852"/>
                    <a:pt x="500" y="1365"/>
                  </a:cubicBezTo>
                  <a:cubicBezTo>
                    <a:pt x="666" y="1527"/>
                    <a:pt x="867" y="1599"/>
                    <a:pt x="1063" y="1599"/>
                  </a:cubicBezTo>
                  <a:cubicBezTo>
                    <a:pt x="1475" y="1599"/>
                    <a:pt x="1865" y="1280"/>
                    <a:pt x="1865" y="793"/>
                  </a:cubicBezTo>
                  <a:cubicBezTo>
                    <a:pt x="1865" y="352"/>
                    <a:pt x="1513" y="0"/>
                    <a:pt x="107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15"/>
            <p:cNvSpPr/>
            <p:nvPr/>
          </p:nvSpPr>
          <p:spPr>
            <a:xfrm>
              <a:off x="3401022" y="4789428"/>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15"/>
            <p:cNvSpPr/>
            <p:nvPr/>
          </p:nvSpPr>
          <p:spPr>
            <a:xfrm>
              <a:off x="7273928" y="1857242"/>
              <a:ext cx="71693" cy="71693"/>
            </a:xfrm>
            <a:custGeom>
              <a:rect b="b" l="l" r="r" t="t"/>
              <a:pathLst>
                <a:path extrusionOk="0" h="1102" w="1102">
                  <a:moveTo>
                    <a:pt x="558" y="0"/>
                  </a:moveTo>
                  <a:cubicBezTo>
                    <a:pt x="250" y="0"/>
                    <a:pt x="1" y="250"/>
                    <a:pt x="1" y="544"/>
                  </a:cubicBezTo>
                  <a:cubicBezTo>
                    <a:pt x="1" y="852"/>
                    <a:pt x="250" y="1102"/>
                    <a:pt x="558" y="1102"/>
                  </a:cubicBezTo>
                  <a:cubicBezTo>
                    <a:pt x="852" y="1102"/>
                    <a:pt x="1102" y="852"/>
                    <a:pt x="1102" y="544"/>
                  </a:cubicBezTo>
                  <a:cubicBezTo>
                    <a:pt x="1102" y="250"/>
                    <a:pt x="852" y="0"/>
                    <a:pt x="5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15"/>
            <p:cNvSpPr/>
            <p:nvPr/>
          </p:nvSpPr>
          <p:spPr>
            <a:xfrm flipH="1">
              <a:off x="684983" y="1110672"/>
              <a:ext cx="62566" cy="54590"/>
            </a:xfrm>
            <a:custGeom>
              <a:rect b="b" l="l" r="r" t="t"/>
              <a:pathLst>
                <a:path extrusionOk="0" h="616" w="706">
                  <a:moveTo>
                    <a:pt x="412" y="0"/>
                  </a:moveTo>
                  <a:cubicBezTo>
                    <a:pt x="133" y="0"/>
                    <a:pt x="1" y="323"/>
                    <a:pt x="191" y="529"/>
                  </a:cubicBezTo>
                  <a:cubicBezTo>
                    <a:pt x="252" y="589"/>
                    <a:pt x="325" y="615"/>
                    <a:pt x="397" y="615"/>
                  </a:cubicBezTo>
                  <a:cubicBezTo>
                    <a:pt x="554" y="615"/>
                    <a:pt x="705" y="489"/>
                    <a:pt x="705" y="308"/>
                  </a:cubicBezTo>
                  <a:cubicBezTo>
                    <a:pt x="705" y="132"/>
                    <a:pt x="573" y="0"/>
                    <a:pt x="412" y="0"/>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15"/>
            <p:cNvSpPr/>
            <p:nvPr/>
          </p:nvSpPr>
          <p:spPr>
            <a:xfrm>
              <a:off x="517297" y="4228541"/>
              <a:ext cx="167678" cy="224400"/>
            </a:xfrm>
            <a:custGeom>
              <a:rect b="b" l="l" r="r" t="t"/>
              <a:pathLst>
                <a:path extrusionOk="0" h="2615" w="1954">
                  <a:moveTo>
                    <a:pt x="1010" y="0"/>
                  </a:moveTo>
                  <a:cubicBezTo>
                    <a:pt x="867" y="0"/>
                    <a:pt x="881" y="796"/>
                    <a:pt x="764" y="1131"/>
                  </a:cubicBezTo>
                  <a:cubicBezTo>
                    <a:pt x="632" y="1469"/>
                    <a:pt x="1" y="1337"/>
                    <a:pt x="1" y="1469"/>
                  </a:cubicBezTo>
                  <a:cubicBezTo>
                    <a:pt x="1" y="1557"/>
                    <a:pt x="529" y="1674"/>
                    <a:pt x="706" y="1821"/>
                  </a:cubicBezTo>
                  <a:cubicBezTo>
                    <a:pt x="897" y="1982"/>
                    <a:pt x="926" y="2599"/>
                    <a:pt x="1073" y="2614"/>
                  </a:cubicBezTo>
                  <a:cubicBezTo>
                    <a:pt x="1075" y="2614"/>
                    <a:pt x="1077" y="2614"/>
                    <a:pt x="1079" y="2614"/>
                  </a:cubicBezTo>
                  <a:cubicBezTo>
                    <a:pt x="1219" y="2614"/>
                    <a:pt x="1207" y="2110"/>
                    <a:pt x="1352" y="1792"/>
                  </a:cubicBezTo>
                  <a:cubicBezTo>
                    <a:pt x="1513" y="1483"/>
                    <a:pt x="1954" y="1513"/>
                    <a:pt x="1954" y="1381"/>
                  </a:cubicBezTo>
                  <a:cubicBezTo>
                    <a:pt x="1939" y="1263"/>
                    <a:pt x="1454" y="1292"/>
                    <a:pt x="1308" y="1087"/>
                  </a:cubicBezTo>
                  <a:cubicBezTo>
                    <a:pt x="1161" y="867"/>
                    <a:pt x="1161" y="15"/>
                    <a:pt x="1014" y="1"/>
                  </a:cubicBezTo>
                  <a:cubicBezTo>
                    <a:pt x="1013" y="0"/>
                    <a:pt x="1011" y="0"/>
                    <a:pt x="10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15"/>
            <p:cNvSpPr/>
            <p:nvPr/>
          </p:nvSpPr>
          <p:spPr>
            <a:xfrm>
              <a:off x="3325760" y="850625"/>
              <a:ext cx="168879" cy="224400"/>
            </a:xfrm>
            <a:custGeom>
              <a:rect b="b" l="l" r="r" t="t"/>
              <a:pathLst>
                <a:path extrusionOk="0" h="2615" w="1968">
                  <a:moveTo>
                    <a:pt x="1024" y="1"/>
                  </a:moveTo>
                  <a:cubicBezTo>
                    <a:pt x="881" y="1"/>
                    <a:pt x="880" y="797"/>
                    <a:pt x="763" y="1131"/>
                  </a:cubicBezTo>
                  <a:cubicBezTo>
                    <a:pt x="646" y="1469"/>
                    <a:pt x="0" y="1337"/>
                    <a:pt x="0" y="1469"/>
                  </a:cubicBezTo>
                  <a:cubicBezTo>
                    <a:pt x="0" y="1572"/>
                    <a:pt x="529" y="1675"/>
                    <a:pt x="719" y="1821"/>
                  </a:cubicBezTo>
                  <a:cubicBezTo>
                    <a:pt x="896" y="1983"/>
                    <a:pt x="940" y="2614"/>
                    <a:pt x="1086" y="2614"/>
                  </a:cubicBezTo>
                  <a:cubicBezTo>
                    <a:pt x="1089" y="2614"/>
                    <a:pt x="1091" y="2615"/>
                    <a:pt x="1093" y="2615"/>
                  </a:cubicBezTo>
                  <a:cubicBezTo>
                    <a:pt x="1233" y="2615"/>
                    <a:pt x="1206" y="2111"/>
                    <a:pt x="1365" y="1792"/>
                  </a:cubicBezTo>
                  <a:cubicBezTo>
                    <a:pt x="1512" y="1484"/>
                    <a:pt x="1967" y="1513"/>
                    <a:pt x="1953" y="1381"/>
                  </a:cubicBezTo>
                  <a:cubicBezTo>
                    <a:pt x="1953" y="1264"/>
                    <a:pt x="1468" y="1293"/>
                    <a:pt x="1321" y="1087"/>
                  </a:cubicBezTo>
                  <a:cubicBezTo>
                    <a:pt x="1160" y="867"/>
                    <a:pt x="1175" y="16"/>
                    <a:pt x="1028" y="1"/>
                  </a:cubicBezTo>
                  <a:cubicBezTo>
                    <a:pt x="1026" y="1"/>
                    <a:pt x="1025" y="1"/>
                    <a:pt x="10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15"/>
            <p:cNvSpPr/>
            <p:nvPr/>
          </p:nvSpPr>
          <p:spPr>
            <a:xfrm flipH="1">
              <a:off x="1663491" y="13162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7" name="Google Shape;447;p15"/>
          <p:cNvSpPr txBox="1"/>
          <p:nvPr>
            <p:ph type="title"/>
          </p:nvPr>
        </p:nvSpPr>
        <p:spPr>
          <a:xfrm>
            <a:off x="3999353" y="1784256"/>
            <a:ext cx="4709700" cy="1935000"/>
          </a:xfrm>
          <a:prstGeom prst="rect">
            <a:avLst/>
          </a:prstGeom>
        </p:spPr>
        <p:txBody>
          <a:bodyPr anchorCtr="0" anchor="ctr" bIns="91425" lIns="91425" spcFirstLastPara="1" rIns="91425" wrap="square" tIns="91425">
            <a:noAutofit/>
          </a:bodyPr>
          <a:lstStyle>
            <a:lvl1pPr lvl="0" rtl="0">
              <a:spcBef>
                <a:spcPts val="0"/>
              </a:spcBef>
              <a:spcAft>
                <a:spcPts val="0"/>
              </a:spcAft>
              <a:buSzPts val="3600"/>
              <a:buNone/>
              <a:defRPr sz="72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448" name="Google Shape;448;p15"/>
          <p:cNvSpPr txBox="1"/>
          <p:nvPr>
            <p:ph hasCustomPrompt="1" idx="2" type="title"/>
          </p:nvPr>
        </p:nvSpPr>
        <p:spPr>
          <a:xfrm>
            <a:off x="3999385" y="810025"/>
            <a:ext cx="1427700" cy="841800"/>
          </a:xfrm>
          <a:prstGeom prst="rect">
            <a:avLst/>
          </a:prstGeom>
        </p:spPr>
        <p:txBody>
          <a:bodyPr anchorCtr="0" anchor="ctr" bIns="91425" lIns="91425" spcFirstLastPara="1" rIns="91425" wrap="square" tIns="91425">
            <a:noAutofit/>
          </a:bodyPr>
          <a:lstStyle>
            <a:lvl1pPr lvl="0" rtl="0">
              <a:spcBef>
                <a:spcPts val="0"/>
              </a:spcBef>
              <a:spcAft>
                <a:spcPts val="0"/>
              </a:spcAft>
              <a:buSzPts val="6000"/>
              <a:buNone/>
              <a:defRPr sz="7200">
                <a:solidFill>
                  <a:schemeClr val="dk2"/>
                </a:solidFill>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449" name="Google Shape;449;p15"/>
          <p:cNvSpPr txBox="1"/>
          <p:nvPr>
            <p:ph idx="1" type="subTitle"/>
          </p:nvPr>
        </p:nvSpPr>
        <p:spPr>
          <a:xfrm>
            <a:off x="4016865" y="3851700"/>
            <a:ext cx="3149700" cy="481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lt1"/>
              </a:buClr>
              <a:buSzPts val="1800"/>
              <a:buNone/>
              <a:defRPr sz="1400">
                <a:solidFill>
                  <a:schemeClr val="lt1"/>
                </a:solidFill>
                <a:latin typeface="Montserrat"/>
                <a:ea typeface="Montserrat"/>
                <a:cs typeface="Montserrat"/>
                <a:sym typeface="Montserrat"/>
              </a:defRPr>
            </a:lvl1pPr>
            <a:lvl2pPr lvl="1" rtl="0" algn="ctr">
              <a:lnSpc>
                <a:spcPct val="100000"/>
              </a:lnSpc>
              <a:spcBef>
                <a:spcPts val="0"/>
              </a:spcBef>
              <a:spcAft>
                <a:spcPts val="0"/>
              </a:spcAft>
              <a:buClr>
                <a:schemeClr val="lt1"/>
              </a:buClr>
              <a:buSzPts val="1400"/>
              <a:buNone/>
              <a:defRPr>
                <a:solidFill>
                  <a:schemeClr val="lt1"/>
                </a:solidFill>
              </a:defRPr>
            </a:lvl2pPr>
            <a:lvl3pPr lvl="2" rtl="0" algn="ctr">
              <a:lnSpc>
                <a:spcPct val="100000"/>
              </a:lnSpc>
              <a:spcBef>
                <a:spcPts val="1600"/>
              </a:spcBef>
              <a:spcAft>
                <a:spcPts val="0"/>
              </a:spcAft>
              <a:buClr>
                <a:schemeClr val="lt1"/>
              </a:buClr>
              <a:buSzPts val="1400"/>
              <a:buNone/>
              <a:defRPr>
                <a:solidFill>
                  <a:schemeClr val="lt1"/>
                </a:solidFill>
              </a:defRPr>
            </a:lvl3pPr>
            <a:lvl4pPr lvl="3" rtl="0" algn="ctr">
              <a:lnSpc>
                <a:spcPct val="100000"/>
              </a:lnSpc>
              <a:spcBef>
                <a:spcPts val="1600"/>
              </a:spcBef>
              <a:spcAft>
                <a:spcPts val="0"/>
              </a:spcAft>
              <a:buClr>
                <a:schemeClr val="lt1"/>
              </a:buClr>
              <a:buSzPts val="1400"/>
              <a:buNone/>
              <a:defRPr>
                <a:solidFill>
                  <a:schemeClr val="lt1"/>
                </a:solidFill>
              </a:defRPr>
            </a:lvl4pPr>
            <a:lvl5pPr lvl="4" rtl="0" algn="ctr">
              <a:lnSpc>
                <a:spcPct val="100000"/>
              </a:lnSpc>
              <a:spcBef>
                <a:spcPts val="1600"/>
              </a:spcBef>
              <a:spcAft>
                <a:spcPts val="0"/>
              </a:spcAft>
              <a:buClr>
                <a:schemeClr val="lt1"/>
              </a:buClr>
              <a:buSzPts val="1400"/>
              <a:buNone/>
              <a:defRPr>
                <a:solidFill>
                  <a:schemeClr val="lt1"/>
                </a:solidFill>
              </a:defRPr>
            </a:lvl5pPr>
            <a:lvl6pPr lvl="5" rtl="0" algn="ctr">
              <a:lnSpc>
                <a:spcPct val="100000"/>
              </a:lnSpc>
              <a:spcBef>
                <a:spcPts val="1600"/>
              </a:spcBef>
              <a:spcAft>
                <a:spcPts val="0"/>
              </a:spcAft>
              <a:buClr>
                <a:schemeClr val="lt1"/>
              </a:buClr>
              <a:buSzPts val="1400"/>
              <a:buNone/>
              <a:defRPr>
                <a:solidFill>
                  <a:schemeClr val="lt1"/>
                </a:solidFill>
              </a:defRPr>
            </a:lvl6pPr>
            <a:lvl7pPr lvl="6" rtl="0" algn="ctr">
              <a:lnSpc>
                <a:spcPct val="100000"/>
              </a:lnSpc>
              <a:spcBef>
                <a:spcPts val="1600"/>
              </a:spcBef>
              <a:spcAft>
                <a:spcPts val="0"/>
              </a:spcAft>
              <a:buClr>
                <a:schemeClr val="lt1"/>
              </a:buClr>
              <a:buSzPts val="1400"/>
              <a:buNone/>
              <a:defRPr>
                <a:solidFill>
                  <a:schemeClr val="lt1"/>
                </a:solidFill>
              </a:defRPr>
            </a:lvl7pPr>
            <a:lvl8pPr lvl="7" rtl="0" algn="ctr">
              <a:lnSpc>
                <a:spcPct val="100000"/>
              </a:lnSpc>
              <a:spcBef>
                <a:spcPts val="1600"/>
              </a:spcBef>
              <a:spcAft>
                <a:spcPts val="0"/>
              </a:spcAft>
              <a:buClr>
                <a:schemeClr val="lt1"/>
              </a:buClr>
              <a:buSzPts val="1400"/>
              <a:buNone/>
              <a:defRPr>
                <a:solidFill>
                  <a:schemeClr val="lt1"/>
                </a:solidFill>
              </a:defRPr>
            </a:lvl8pPr>
            <a:lvl9pPr lvl="8" rtl="0" algn="ctr">
              <a:lnSpc>
                <a:spcPct val="100000"/>
              </a:lnSpc>
              <a:spcBef>
                <a:spcPts val="1600"/>
              </a:spcBef>
              <a:spcAft>
                <a:spcPts val="1600"/>
              </a:spcAft>
              <a:buClr>
                <a:schemeClr val="lt1"/>
              </a:buClr>
              <a:buSzPts val="1400"/>
              <a:buNone/>
              <a:defRPr>
                <a:solidFill>
                  <a:schemeClr val="lt1"/>
                </a:solidFill>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SECTION_HEADER_1">
    <p:bg>
      <p:bgPr>
        <a:solidFill>
          <a:schemeClr val="accent1"/>
        </a:solidFill>
      </p:bgPr>
    </p:bg>
    <p:spTree>
      <p:nvGrpSpPr>
        <p:cNvPr id="450" name="Shape 450"/>
        <p:cNvGrpSpPr/>
        <p:nvPr/>
      </p:nvGrpSpPr>
      <p:grpSpPr>
        <a:xfrm>
          <a:off x="0" y="0"/>
          <a:ext cx="0" cy="0"/>
          <a:chOff x="0" y="0"/>
          <a:chExt cx="0" cy="0"/>
        </a:xfrm>
      </p:grpSpPr>
      <p:sp>
        <p:nvSpPr>
          <p:cNvPr id="451" name="Google Shape;451;p16"/>
          <p:cNvSpPr txBox="1"/>
          <p:nvPr>
            <p:ph type="title"/>
          </p:nvPr>
        </p:nvSpPr>
        <p:spPr>
          <a:xfrm>
            <a:off x="1855310" y="1789755"/>
            <a:ext cx="6580800" cy="21306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3600"/>
              <a:buNone/>
              <a:defRPr sz="72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452" name="Google Shape;452;p16"/>
          <p:cNvSpPr txBox="1"/>
          <p:nvPr>
            <p:ph hasCustomPrompt="1" idx="2" type="title"/>
          </p:nvPr>
        </p:nvSpPr>
        <p:spPr>
          <a:xfrm>
            <a:off x="6245210" y="659754"/>
            <a:ext cx="2190900" cy="11301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6000"/>
              <a:buNone/>
              <a:defRPr sz="7200">
                <a:solidFill>
                  <a:schemeClr val="accent5"/>
                </a:solidFill>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453" name="Google Shape;453;p16"/>
          <p:cNvSpPr txBox="1"/>
          <p:nvPr>
            <p:ph idx="1" type="subTitle"/>
          </p:nvPr>
        </p:nvSpPr>
        <p:spPr>
          <a:xfrm>
            <a:off x="2053010" y="3920356"/>
            <a:ext cx="6383100" cy="5340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Clr>
                <a:schemeClr val="lt1"/>
              </a:buClr>
              <a:buSzPts val="1800"/>
              <a:buNone/>
              <a:defRPr sz="2000">
                <a:solidFill>
                  <a:schemeClr val="lt1"/>
                </a:solidFill>
                <a:latin typeface="Montserrat"/>
                <a:ea typeface="Montserrat"/>
                <a:cs typeface="Montserrat"/>
                <a:sym typeface="Montserrat"/>
              </a:defRPr>
            </a:lvl1pPr>
            <a:lvl2pPr lvl="1" rtl="0" algn="ctr">
              <a:lnSpc>
                <a:spcPct val="100000"/>
              </a:lnSpc>
              <a:spcBef>
                <a:spcPts val="0"/>
              </a:spcBef>
              <a:spcAft>
                <a:spcPts val="0"/>
              </a:spcAft>
              <a:buClr>
                <a:schemeClr val="lt1"/>
              </a:buClr>
              <a:buSzPts val="1400"/>
              <a:buNone/>
              <a:defRPr>
                <a:solidFill>
                  <a:schemeClr val="lt1"/>
                </a:solidFill>
              </a:defRPr>
            </a:lvl2pPr>
            <a:lvl3pPr lvl="2" rtl="0" algn="ctr">
              <a:lnSpc>
                <a:spcPct val="100000"/>
              </a:lnSpc>
              <a:spcBef>
                <a:spcPts val="1600"/>
              </a:spcBef>
              <a:spcAft>
                <a:spcPts val="0"/>
              </a:spcAft>
              <a:buClr>
                <a:schemeClr val="lt1"/>
              </a:buClr>
              <a:buSzPts val="1400"/>
              <a:buNone/>
              <a:defRPr>
                <a:solidFill>
                  <a:schemeClr val="lt1"/>
                </a:solidFill>
              </a:defRPr>
            </a:lvl3pPr>
            <a:lvl4pPr lvl="3" rtl="0" algn="ctr">
              <a:lnSpc>
                <a:spcPct val="100000"/>
              </a:lnSpc>
              <a:spcBef>
                <a:spcPts val="1600"/>
              </a:spcBef>
              <a:spcAft>
                <a:spcPts val="0"/>
              </a:spcAft>
              <a:buClr>
                <a:schemeClr val="lt1"/>
              </a:buClr>
              <a:buSzPts val="1400"/>
              <a:buNone/>
              <a:defRPr>
                <a:solidFill>
                  <a:schemeClr val="lt1"/>
                </a:solidFill>
              </a:defRPr>
            </a:lvl4pPr>
            <a:lvl5pPr lvl="4" rtl="0" algn="ctr">
              <a:lnSpc>
                <a:spcPct val="100000"/>
              </a:lnSpc>
              <a:spcBef>
                <a:spcPts val="1600"/>
              </a:spcBef>
              <a:spcAft>
                <a:spcPts val="0"/>
              </a:spcAft>
              <a:buClr>
                <a:schemeClr val="lt1"/>
              </a:buClr>
              <a:buSzPts val="1400"/>
              <a:buNone/>
              <a:defRPr>
                <a:solidFill>
                  <a:schemeClr val="lt1"/>
                </a:solidFill>
              </a:defRPr>
            </a:lvl5pPr>
            <a:lvl6pPr lvl="5" rtl="0" algn="ctr">
              <a:lnSpc>
                <a:spcPct val="100000"/>
              </a:lnSpc>
              <a:spcBef>
                <a:spcPts val="1600"/>
              </a:spcBef>
              <a:spcAft>
                <a:spcPts val="0"/>
              </a:spcAft>
              <a:buClr>
                <a:schemeClr val="lt1"/>
              </a:buClr>
              <a:buSzPts val="1400"/>
              <a:buNone/>
              <a:defRPr>
                <a:solidFill>
                  <a:schemeClr val="lt1"/>
                </a:solidFill>
              </a:defRPr>
            </a:lvl6pPr>
            <a:lvl7pPr lvl="6" rtl="0" algn="ctr">
              <a:lnSpc>
                <a:spcPct val="100000"/>
              </a:lnSpc>
              <a:spcBef>
                <a:spcPts val="1600"/>
              </a:spcBef>
              <a:spcAft>
                <a:spcPts val="0"/>
              </a:spcAft>
              <a:buClr>
                <a:schemeClr val="lt1"/>
              </a:buClr>
              <a:buSzPts val="1400"/>
              <a:buNone/>
              <a:defRPr>
                <a:solidFill>
                  <a:schemeClr val="lt1"/>
                </a:solidFill>
              </a:defRPr>
            </a:lvl7pPr>
            <a:lvl8pPr lvl="7" rtl="0" algn="ctr">
              <a:lnSpc>
                <a:spcPct val="100000"/>
              </a:lnSpc>
              <a:spcBef>
                <a:spcPts val="1600"/>
              </a:spcBef>
              <a:spcAft>
                <a:spcPts val="0"/>
              </a:spcAft>
              <a:buClr>
                <a:schemeClr val="lt1"/>
              </a:buClr>
              <a:buSzPts val="1400"/>
              <a:buNone/>
              <a:defRPr>
                <a:solidFill>
                  <a:schemeClr val="lt1"/>
                </a:solidFill>
              </a:defRPr>
            </a:lvl8pPr>
            <a:lvl9pPr lvl="8" rtl="0" algn="ctr">
              <a:lnSpc>
                <a:spcPct val="100000"/>
              </a:lnSpc>
              <a:spcBef>
                <a:spcPts val="1600"/>
              </a:spcBef>
              <a:spcAft>
                <a:spcPts val="1600"/>
              </a:spcAft>
              <a:buClr>
                <a:schemeClr val="lt1"/>
              </a:buClr>
              <a:buSzPts val="1400"/>
              <a:buNone/>
              <a:defRPr>
                <a:solidFill>
                  <a:schemeClr val="lt1"/>
                </a:solidFill>
              </a:defRPr>
            </a:lvl9pPr>
          </a:lstStyle>
          <a:p/>
        </p:txBody>
      </p:sp>
      <p:grpSp>
        <p:nvGrpSpPr>
          <p:cNvPr id="454" name="Google Shape;454;p16"/>
          <p:cNvGrpSpPr/>
          <p:nvPr/>
        </p:nvGrpSpPr>
        <p:grpSpPr>
          <a:xfrm>
            <a:off x="62926" y="37468"/>
            <a:ext cx="8984441" cy="5044046"/>
            <a:chOff x="159553" y="304"/>
            <a:chExt cx="8984441" cy="5044046"/>
          </a:xfrm>
        </p:grpSpPr>
        <p:sp>
          <p:nvSpPr>
            <p:cNvPr id="455" name="Google Shape;455;p16"/>
            <p:cNvSpPr/>
            <p:nvPr/>
          </p:nvSpPr>
          <p:spPr>
            <a:xfrm flipH="1" rot="10800000">
              <a:off x="4040610" y="475186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6" name="Google Shape;456;p16"/>
            <p:cNvGrpSpPr/>
            <p:nvPr/>
          </p:nvGrpSpPr>
          <p:grpSpPr>
            <a:xfrm flipH="1" rot="10800000">
              <a:off x="159553" y="304"/>
              <a:ext cx="8984441" cy="5044046"/>
              <a:chOff x="159553" y="75213"/>
              <a:chExt cx="8984441" cy="5044046"/>
            </a:xfrm>
          </p:grpSpPr>
          <p:sp>
            <p:nvSpPr>
              <p:cNvPr id="457" name="Google Shape;457;p16"/>
              <p:cNvSpPr/>
              <p:nvPr/>
            </p:nvSpPr>
            <p:spPr>
              <a:xfrm>
                <a:off x="2625895" y="4805521"/>
                <a:ext cx="47817" cy="47817"/>
              </a:xfrm>
              <a:custGeom>
                <a:rect b="b" l="l" r="r" t="t"/>
                <a:pathLst>
                  <a:path extrusionOk="0" h="735" w="735">
                    <a:moveTo>
                      <a:pt x="367" y="1"/>
                    </a:moveTo>
                    <a:cubicBezTo>
                      <a:pt x="162" y="1"/>
                      <a:pt x="0" y="162"/>
                      <a:pt x="0" y="368"/>
                    </a:cubicBezTo>
                    <a:cubicBezTo>
                      <a:pt x="0" y="573"/>
                      <a:pt x="162" y="735"/>
                      <a:pt x="367" y="735"/>
                    </a:cubicBezTo>
                    <a:cubicBezTo>
                      <a:pt x="573" y="735"/>
                      <a:pt x="734" y="573"/>
                      <a:pt x="734" y="368"/>
                    </a:cubicBezTo>
                    <a:cubicBezTo>
                      <a:pt x="734" y="162"/>
                      <a:pt x="573" y="1"/>
                      <a:pt x="367"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16"/>
              <p:cNvSpPr/>
              <p:nvPr/>
            </p:nvSpPr>
            <p:spPr>
              <a:xfrm>
                <a:off x="2592282"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16"/>
              <p:cNvSpPr/>
              <p:nvPr/>
            </p:nvSpPr>
            <p:spPr>
              <a:xfrm>
                <a:off x="5259810" y="7521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16"/>
              <p:cNvSpPr/>
              <p:nvPr/>
            </p:nvSpPr>
            <p:spPr>
              <a:xfrm>
                <a:off x="477311" y="331229"/>
                <a:ext cx="45866" cy="40075"/>
              </a:xfrm>
              <a:custGeom>
                <a:rect b="b" l="l" r="r" t="t"/>
                <a:pathLst>
                  <a:path extrusionOk="0" h="616" w="705">
                    <a:moveTo>
                      <a:pt x="411" y="1"/>
                    </a:moveTo>
                    <a:cubicBezTo>
                      <a:pt x="132" y="1"/>
                      <a:pt x="0" y="324"/>
                      <a:pt x="191" y="529"/>
                    </a:cubicBezTo>
                    <a:cubicBezTo>
                      <a:pt x="251" y="589"/>
                      <a:pt x="324" y="616"/>
                      <a:pt x="396" y="616"/>
                    </a:cubicBezTo>
                    <a:cubicBezTo>
                      <a:pt x="553" y="616"/>
                      <a:pt x="705" y="490"/>
                      <a:pt x="705" y="309"/>
                    </a:cubicBezTo>
                    <a:cubicBezTo>
                      <a:pt x="705" y="133"/>
                      <a:pt x="573" y="1"/>
                      <a:pt x="41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16"/>
              <p:cNvSpPr/>
              <p:nvPr/>
            </p:nvSpPr>
            <p:spPr>
              <a:xfrm>
                <a:off x="159553" y="2120151"/>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16"/>
              <p:cNvSpPr/>
              <p:nvPr/>
            </p:nvSpPr>
            <p:spPr>
              <a:xfrm>
                <a:off x="548518" y="377115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16"/>
              <p:cNvSpPr/>
              <p:nvPr/>
            </p:nvSpPr>
            <p:spPr>
              <a:xfrm>
                <a:off x="238125" y="4988920"/>
                <a:ext cx="55429" cy="55429"/>
              </a:xfrm>
              <a:custGeom>
                <a:rect b="b" l="l" r="r" t="t"/>
                <a:pathLst>
                  <a:path extrusionOk="0" h="852" w="852">
                    <a:moveTo>
                      <a:pt x="426" y="0"/>
                    </a:moveTo>
                    <a:cubicBezTo>
                      <a:pt x="191" y="0"/>
                      <a:pt x="0" y="191"/>
                      <a:pt x="0" y="426"/>
                    </a:cubicBezTo>
                    <a:cubicBezTo>
                      <a:pt x="0" y="661"/>
                      <a:pt x="191" y="852"/>
                      <a:pt x="426" y="852"/>
                    </a:cubicBezTo>
                    <a:cubicBezTo>
                      <a:pt x="661" y="852"/>
                      <a:pt x="851" y="661"/>
                      <a:pt x="851" y="426"/>
                    </a:cubicBezTo>
                    <a:cubicBezTo>
                      <a:pt x="851"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16"/>
              <p:cNvSpPr/>
              <p:nvPr/>
            </p:nvSpPr>
            <p:spPr>
              <a:xfrm>
                <a:off x="8683636" y="2611918"/>
                <a:ext cx="121397" cy="104027"/>
              </a:xfrm>
              <a:custGeom>
                <a:rect b="b" l="l" r="r" t="t"/>
                <a:pathLst>
                  <a:path extrusionOk="0" h="1599" w="1866">
                    <a:moveTo>
                      <a:pt x="1073" y="0"/>
                    </a:moveTo>
                    <a:cubicBezTo>
                      <a:pt x="353" y="0"/>
                      <a:pt x="1" y="852"/>
                      <a:pt x="500" y="1365"/>
                    </a:cubicBezTo>
                    <a:cubicBezTo>
                      <a:pt x="666" y="1527"/>
                      <a:pt x="867" y="1599"/>
                      <a:pt x="1063" y="1599"/>
                    </a:cubicBezTo>
                    <a:cubicBezTo>
                      <a:pt x="1475" y="1599"/>
                      <a:pt x="1865" y="1280"/>
                      <a:pt x="1865" y="793"/>
                    </a:cubicBezTo>
                    <a:cubicBezTo>
                      <a:pt x="1865" y="352"/>
                      <a:pt x="1513" y="0"/>
                      <a:pt x="107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16"/>
              <p:cNvSpPr/>
              <p:nvPr/>
            </p:nvSpPr>
            <p:spPr>
              <a:xfrm>
                <a:off x="6636364" y="258615"/>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16"/>
              <p:cNvSpPr/>
              <p:nvPr/>
            </p:nvSpPr>
            <p:spPr>
              <a:xfrm flipH="1">
                <a:off x="6838263" y="4615100"/>
                <a:ext cx="71693" cy="71693"/>
              </a:xfrm>
              <a:custGeom>
                <a:rect b="b" l="l" r="r" t="t"/>
                <a:pathLst>
                  <a:path extrusionOk="0" h="1102" w="1102">
                    <a:moveTo>
                      <a:pt x="559" y="1"/>
                    </a:moveTo>
                    <a:cubicBezTo>
                      <a:pt x="250" y="1"/>
                      <a:pt x="1" y="236"/>
                      <a:pt x="1" y="544"/>
                    </a:cubicBezTo>
                    <a:cubicBezTo>
                      <a:pt x="1" y="852"/>
                      <a:pt x="250" y="1102"/>
                      <a:pt x="559" y="1102"/>
                    </a:cubicBezTo>
                    <a:cubicBezTo>
                      <a:pt x="867" y="1102"/>
                      <a:pt x="1102" y="852"/>
                      <a:pt x="1102" y="544"/>
                    </a:cubicBezTo>
                    <a:cubicBezTo>
                      <a:pt x="1102" y="236"/>
                      <a:pt x="867" y="1"/>
                      <a:pt x="55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16"/>
              <p:cNvSpPr/>
              <p:nvPr/>
            </p:nvSpPr>
            <p:spPr>
              <a:xfrm flipH="1">
                <a:off x="8356675" y="3209519"/>
                <a:ext cx="71693" cy="71693"/>
              </a:xfrm>
              <a:custGeom>
                <a:rect b="b" l="l" r="r" t="t"/>
                <a:pathLst>
                  <a:path extrusionOk="0" h="1102" w="1102">
                    <a:moveTo>
                      <a:pt x="544" y="0"/>
                    </a:moveTo>
                    <a:cubicBezTo>
                      <a:pt x="236" y="0"/>
                      <a:pt x="1" y="250"/>
                      <a:pt x="1" y="558"/>
                    </a:cubicBezTo>
                    <a:cubicBezTo>
                      <a:pt x="1" y="866"/>
                      <a:pt x="236" y="1101"/>
                      <a:pt x="544" y="1101"/>
                    </a:cubicBezTo>
                    <a:cubicBezTo>
                      <a:pt x="852" y="1101"/>
                      <a:pt x="1102" y="866"/>
                      <a:pt x="1102" y="558"/>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16"/>
              <p:cNvSpPr/>
              <p:nvPr/>
            </p:nvSpPr>
            <p:spPr>
              <a:xfrm flipH="1">
                <a:off x="1018185" y="630688"/>
                <a:ext cx="71693" cy="71693"/>
              </a:xfrm>
              <a:custGeom>
                <a:rect b="b" l="l" r="r" t="t"/>
                <a:pathLst>
                  <a:path extrusionOk="0" h="1102" w="1102">
                    <a:moveTo>
                      <a:pt x="558" y="1"/>
                    </a:moveTo>
                    <a:cubicBezTo>
                      <a:pt x="250" y="1"/>
                      <a:pt x="0" y="236"/>
                      <a:pt x="0" y="544"/>
                    </a:cubicBezTo>
                    <a:cubicBezTo>
                      <a:pt x="0" y="852"/>
                      <a:pt x="250" y="1102"/>
                      <a:pt x="558" y="1102"/>
                    </a:cubicBezTo>
                    <a:cubicBezTo>
                      <a:pt x="867" y="1102"/>
                      <a:pt x="1101" y="852"/>
                      <a:pt x="1101" y="544"/>
                    </a:cubicBezTo>
                    <a:cubicBezTo>
                      <a:pt x="1101" y="236"/>
                      <a:pt x="867" y="1"/>
                      <a:pt x="558"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16"/>
              <p:cNvSpPr/>
              <p:nvPr/>
            </p:nvSpPr>
            <p:spPr>
              <a:xfrm flipH="1">
                <a:off x="1685341" y="4252179"/>
                <a:ext cx="95569" cy="95569"/>
              </a:xfrm>
              <a:custGeom>
                <a:rect b="b" l="l" r="r" t="t"/>
                <a:pathLst>
                  <a:path extrusionOk="0" h="1469" w="1469">
                    <a:moveTo>
                      <a:pt x="734" y="0"/>
                    </a:moveTo>
                    <a:cubicBezTo>
                      <a:pt x="338" y="0"/>
                      <a:pt x="0" y="323"/>
                      <a:pt x="0" y="734"/>
                    </a:cubicBezTo>
                    <a:cubicBezTo>
                      <a:pt x="0" y="1145"/>
                      <a:pt x="338" y="1468"/>
                      <a:pt x="734" y="1468"/>
                    </a:cubicBezTo>
                    <a:cubicBezTo>
                      <a:pt x="1146" y="1468"/>
                      <a:pt x="1469" y="1145"/>
                      <a:pt x="1469" y="734"/>
                    </a:cubicBezTo>
                    <a:cubicBezTo>
                      <a:pt x="1469" y="323"/>
                      <a:pt x="1146" y="0"/>
                      <a:pt x="73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16"/>
              <p:cNvSpPr/>
              <p:nvPr/>
            </p:nvSpPr>
            <p:spPr>
              <a:xfrm flipH="1">
                <a:off x="7907486"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16"/>
              <p:cNvSpPr/>
              <p:nvPr/>
            </p:nvSpPr>
            <p:spPr>
              <a:xfrm flipH="1">
                <a:off x="8756117" y="356250"/>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16"/>
              <p:cNvSpPr/>
              <p:nvPr/>
            </p:nvSpPr>
            <p:spPr>
              <a:xfrm flipH="1">
                <a:off x="9106651" y="2107946"/>
                <a:ext cx="37343" cy="31683"/>
              </a:xfrm>
              <a:custGeom>
                <a:rect b="b" l="l" r="r" t="t"/>
                <a:pathLst>
                  <a:path extrusionOk="0" h="487" w="574">
                    <a:moveTo>
                      <a:pt x="339" y="1"/>
                    </a:moveTo>
                    <a:cubicBezTo>
                      <a:pt x="118" y="1"/>
                      <a:pt x="1" y="265"/>
                      <a:pt x="162" y="412"/>
                    </a:cubicBezTo>
                    <a:cubicBezTo>
                      <a:pt x="210" y="464"/>
                      <a:pt x="269" y="487"/>
                      <a:pt x="328" y="487"/>
                    </a:cubicBezTo>
                    <a:cubicBezTo>
                      <a:pt x="452" y="487"/>
                      <a:pt x="574" y="385"/>
                      <a:pt x="574" y="235"/>
                    </a:cubicBezTo>
                    <a:cubicBezTo>
                      <a:pt x="574" y="103"/>
                      <a:pt x="471" y="1"/>
                      <a:pt x="33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16"/>
              <p:cNvSpPr/>
              <p:nvPr/>
            </p:nvSpPr>
            <p:spPr>
              <a:xfrm flipH="1">
                <a:off x="9082775" y="3603638"/>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16"/>
              <p:cNvSpPr/>
              <p:nvPr/>
            </p:nvSpPr>
            <p:spPr>
              <a:xfrm flipH="1">
                <a:off x="8552186" y="469110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16"/>
              <p:cNvSpPr/>
              <p:nvPr/>
            </p:nvSpPr>
            <p:spPr>
              <a:xfrm flipH="1">
                <a:off x="3916139" y="4686807"/>
                <a:ext cx="64082" cy="64017"/>
              </a:xfrm>
              <a:custGeom>
                <a:rect b="b" l="l" r="r" t="t"/>
                <a:pathLst>
                  <a:path extrusionOk="0" h="984" w="985">
                    <a:moveTo>
                      <a:pt x="500" y="0"/>
                    </a:moveTo>
                    <a:cubicBezTo>
                      <a:pt x="221" y="0"/>
                      <a:pt x="1" y="221"/>
                      <a:pt x="1" y="499"/>
                    </a:cubicBezTo>
                    <a:cubicBezTo>
                      <a:pt x="1" y="764"/>
                      <a:pt x="221" y="984"/>
                      <a:pt x="500" y="984"/>
                    </a:cubicBezTo>
                    <a:cubicBezTo>
                      <a:pt x="764" y="984"/>
                      <a:pt x="985" y="764"/>
                      <a:pt x="985" y="499"/>
                    </a:cubicBezTo>
                    <a:cubicBezTo>
                      <a:pt x="985" y="221"/>
                      <a:pt x="764" y="0"/>
                      <a:pt x="500"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16"/>
              <p:cNvSpPr/>
              <p:nvPr/>
            </p:nvSpPr>
            <p:spPr>
              <a:xfrm flipH="1">
                <a:off x="5775389" y="4789428"/>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16"/>
              <p:cNvSpPr/>
              <p:nvPr/>
            </p:nvSpPr>
            <p:spPr>
              <a:xfrm>
                <a:off x="8085699" y="50335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16"/>
              <p:cNvSpPr/>
              <p:nvPr/>
            </p:nvSpPr>
            <p:spPr>
              <a:xfrm>
                <a:off x="1608204" y="79860"/>
                <a:ext cx="62566" cy="54590"/>
              </a:xfrm>
              <a:custGeom>
                <a:rect b="b" l="l" r="r" t="t"/>
                <a:pathLst>
                  <a:path extrusionOk="0" h="616" w="706">
                    <a:moveTo>
                      <a:pt x="412" y="0"/>
                    </a:moveTo>
                    <a:cubicBezTo>
                      <a:pt x="133" y="0"/>
                      <a:pt x="1" y="323"/>
                      <a:pt x="191" y="529"/>
                    </a:cubicBezTo>
                    <a:cubicBezTo>
                      <a:pt x="252" y="589"/>
                      <a:pt x="325" y="615"/>
                      <a:pt x="397" y="615"/>
                    </a:cubicBezTo>
                    <a:cubicBezTo>
                      <a:pt x="554" y="615"/>
                      <a:pt x="705" y="489"/>
                      <a:pt x="705" y="308"/>
                    </a:cubicBezTo>
                    <a:cubicBezTo>
                      <a:pt x="705" y="132"/>
                      <a:pt x="573" y="0"/>
                      <a:pt x="412" y="0"/>
                    </a:cubicBezTo>
                    <a:close/>
                  </a:path>
                </a:pathLst>
              </a:custGeom>
              <a:solidFill>
                <a:srgbClr val="FFFCFC">
                  <a:alpha val="39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79" name="Google Shape;479;p16"/>
          <p:cNvGrpSpPr/>
          <p:nvPr/>
        </p:nvGrpSpPr>
        <p:grpSpPr>
          <a:xfrm>
            <a:off x="621246" y="668764"/>
            <a:ext cx="8071828" cy="4077927"/>
            <a:chOff x="621246" y="668764"/>
            <a:chExt cx="8071828" cy="4077927"/>
          </a:xfrm>
        </p:grpSpPr>
        <p:sp>
          <p:nvSpPr>
            <p:cNvPr id="480" name="Google Shape;480;p16"/>
            <p:cNvSpPr/>
            <p:nvPr/>
          </p:nvSpPr>
          <p:spPr>
            <a:xfrm>
              <a:off x="3053950" y="4326875"/>
              <a:ext cx="28675" cy="24550"/>
            </a:xfrm>
            <a:custGeom>
              <a:rect b="b" l="l" r="r" t="t"/>
              <a:pathLst>
                <a:path extrusionOk="0" h="982" w="1147">
                  <a:moveTo>
                    <a:pt x="662" y="0"/>
                  </a:moveTo>
                  <a:cubicBezTo>
                    <a:pt x="221" y="0"/>
                    <a:pt x="1" y="529"/>
                    <a:pt x="309" y="837"/>
                  </a:cubicBezTo>
                  <a:cubicBezTo>
                    <a:pt x="414" y="937"/>
                    <a:pt x="538" y="981"/>
                    <a:pt x="659" y="981"/>
                  </a:cubicBezTo>
                  <a:cubicBezTo>
                    <a:pt x="911" y="981"/>
                    <a:pt x="1146" y="787"/>
                    <a:pt x="1146" y="499"/>
                  </a:cubicBezTo>
                  <a:cubicBezTo>
                    <a:pt x="1146" y="221"/>
                    <a:pt x="926" y="0"/>
                    <a:pt x="662" y="0"/>
                  </a:cubicBezTo>
                  <a:close/>
                </a:path>
              </a:pathLst>
            </a:custGeom>
            <a:solidFill>
              <a:srgbClr val="FF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16"/>
            <p:cNvSpPr/>
            <p:nvPr/>
          </p:nvSpPr>
          <p:spPr>
            <a:xfrm>
              <a:off x="3687750" y="4697218"/>
              <a:ext cx="51878" cy="49473"/>
            </a:xfrm>
            <a:custGeom>
              <a:rect b="b" l="l" r="r" t="t"/>
              <a:pathLst>
                <a:path extrusionOk="0" h="617" w="647">
                  <a:moveTo>
                    <a:pt x="323" y="0"/>
                  </a:moveTo>
                  <a:cubicBezTo>
                    <a:pt x="176" y="0"/>
                    <a:pt x="30" y="95"/>
                    <a:pt x="15" y="286"/>
                  </a:cubicBezTo>
                  <a:cubicBezTo>
                    <a:pt x="0" y="506"/>
                    <a:pt x="162" y="617"/>
                    <a:pt x="323" y="617"/>
                  </a:cubicBezTo>
                  <a:cubicBezTo>
                    <a:pt x="485" y="617"/>
                    <a:pt x="646" y="506"/>
                    <a:pt x="632" y="286"/>
                  </a:cubicBezTo>
                  <a:cubicBezTo>
                    <a:pt x="617" y="95"/>
                    <a:pt x="470" y="0"/>
                    <a:pt x="323" y="0"/>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16"/>
            <p:cNvSpPr/>
            <p:nvPr/>
          </p:nvSpPr>
          <p:spPr>
            <a:xfrm>
              <a:off x="6820546" y="4063539"/>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16"/>
            <p:cNvSpPr/>
            <p:nvPr/>
          </p:nvSpPr>
          <p:spPr>
            <a:xfrm>
              <a:off x="4572000" y="4070225"/>
              <a:ext cx="48825" cy="65350"/>
            </a:xfrm>
            <a:custGeom>
              <a:rect b="b" l="l" r="r" t="t"/>
              <a:pathLst>
                <a:path extrusionOk="0" h="2614" w="1953">
                  <a:moveTo>
                    <a:pt x="1009" y="0"/>
                  </a:moveTo>
                  <a:cubicBezTo>
                    <a:pt x="867" y="0"/>
                    <a:pt x="880" y="796"/>
                    <a:pt x="764" y="1131"/>
                  </a:cubicBezTo>
                  <a:cubicBezTo>
                    <a:pt x="646" y="1468"/>
                    <a:pt x="0" y="1336"/>
                    <a:pt x="0" y="1468"/>
                  </a:cubicBezTo>
                  <a:cubicBezTo>
                    <a:pt x="0" y="1556"/>
                    <a:pt x="529" y="1674"/>
                    <a:pt x="720" y="1821"/>
                  </a:cubicBezTo>
                  <a:cubicBezTo>
                    <a:pt x="896" y="1982"/>
                    <a:pt x="940" y="2613"/>
                    <a:pt x="1087" y="2613"/>
                  </a:cubicBezTo>
                  <a:cubicBezTo>
                    <a:pt x="1089" y="2614"/>
                    <a:pt x="1091" y="2614"/>
                    <a:pt x="1093" y="2614"/>
                  </a:cubicBezTo>
                  <a:cubicBezTo>
                    <a:pt x="1233" y="2614"/>
                    <a:pt x="1206" y="2110"/>
                    <a:pt x="1366" y="1791"/>
                  </a:cubicBezTo>
                  <a:cubicBezTo>
                    <a:pt x="1512" y="1483"/>
                    <a:pt x="1953" y="1512"/>
                    <a:pt x="1953" y="1395"/>
                  </a:cubicBezTo>
                  <a:cubicBezTo>
                    <a:pt x="1938" y="1263"/>
                    <a:pt x="1468" y="1292"/>
                    <a:pt x="1307" y="1087"/>
                  </a:cubicBezTo>
                  <a:cubicBezTo>
                    <a:pt x="1160" y="866"/>
                    <a:pt x="1160" y="15"/>
                    <a:pt x="1013" y="0"/>
                  </a:cubicBezTo>
                  <a:cubicBezTo>
                    <a:pt x="1012" y="0"/>
                    <a:pt x="1011" y="0"/>
                    <a:pt x="10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16"/>
            <p:cNvSpPr/>
            <p:nvPr/>
          </p:nvSpPr>
          <p:spPr>
            <a:xfrm>
              <a:off x="1233377" y="1938044"/>
              <a:ext cx="191722" cy="267301"/>
            </a:xfrm>
            <a:custGeom>
              <a:rect b="b" l="l" r="r" t="t"/>
              <a:pathLst>
                <a:path extrusionOk="0" h="3583" w="2570">
                  <a:moveTo>
                    <a:pt x="0" y="2012"/>
                  </a:moveTo>
                  <a:cubicBezTo>
                    <a:pt x="0" y="1850"/>
                    <a:pt x="749" y="1939"/>
                    <a:pt x="866" y="1337"/>
                  </a:cubicBezTo>
                  <a:cubicBezTo>
                    <a:pt x="969" y="735"/>
                    <a:pt x="1028" y="45"/>
                    <a:pt x="1116" y="30"/>
                  </a:cubicBezTo>
                  <a:cubicBezTo>
                    <a:pt x="1219" y="1"/>
                    <a:pt x="1365" y="984"/>
                    <a:pt x="1498" y="1322"/>
                  </a:cubicBezTo>
                  <a:cubicBezTo>
                    <a:pt x="1688" y="1806"/>
                    <a:pt x="2569" y="1616"/>
                    <a:pt x="2569" y="1821"/>
                  </a:cubicBezTo>
                  <a:cubicBezTo>
                    <a:pt x="2569" y="2027"/>
                    <a:pt x="1791" y="1983"/>
                    <a:pt x="1586" y="2540"/>
                  </a:cubicBezTo>
                  <a:cubicBezTo>
                    <a:pt x="1380" y="3098"/>
                    <a:pt x="1395" y="3583"/>
                    <a:pt x="1248" y="3553"/>
                  </a:cubicBezTo>
                  <a:cubicBezTo>
                    <a:pt x="1116" y="3539"/>
                    <a:pt x="1013" y="2526"/>
                    <a:pt x="764" y="2320"/>
                  </a:cubicBezTo>
                  <a:cubicBezTo>
                    <a:pt x="499" y="2115"/>
                    <a:pt x="0" y="2188"/>
                    <a:pt x="0" y="2012"/>
                  </a:cubicBezTo>
                  <a:close/>
                </a:path>
              </a:pathLst>
            </a:custGeom>
            <a:solidFill>
              <a:srgbClr val="F9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16"/>
            <p:cNvSpPr/>
            <p:nvPr/>
          </p:nvSpPr>
          <p:spPr>
            <a:xfrm>
              <a:off x="2251971" y="3829739"/>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16"/>
            <p:cNvSpPr/>
            <p:nvPr/>
          </p:nvSpPr>
          <p:spPr>
            <a:xfrm>
              <a:off x="621246" y="3543439"/>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16"/>
            <p:cNvSpPr/>
            <p:nvPr/>
          </p:nvSpPr>
          <p:spPr>
            <a:xfrm>
              <a:off x="7316571" y="668764"/>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16"/>
            <p:cNvSpPr/>
            <p:nvPr/>
          </p:nvSpPr>
          <p:spPr>
            <a:xfrm>
              <a:off x="8501352" y="3676394"/>
              <a:ext cx="191722" cy="267301"/>
            </a:xfrm>
            <a:custGeom>
              <a:rect b="b" l="l" r="r" t="t"/>
              <a:pathLst>
                <a:path extrusionOk="0" h="3583" w="2570">
                  <a:moveTo>
                    <a:pt x="0" y="2012"/>
                  </a:moveTo>
                  <a:cubicBezTo>
                    <a:pt x="0" y="1850"/>
                    <a:pt x="749" y="1939"/>
                    <a:pt x="866" y="1337"/>
                  </a:cubicBezTo>
                  <a:cubicBezTo>
                    <a:pt x="969" y="735"/>
                    <a:pt x="1028" y="45"/>
                    <a:pt x="1116" y="30"/>
                  </a:cubicBezTo>
                  <a:cubicBezTo>
                    <a:pt x="1219" y="1"/>
                    <a:pt x="1365" y="984"/>
                    <a:pt x="1498" y="1322"/>
                  </a:cubicBezTo>
                  <a:cubicBezTo>
                    <a:pt x="1688" y="1806"/>
                    <a:pt x="2569" y="1616"/>
                    <a:pt x="2569" y="1821"/>
                  </a:cubicBezTo>
                  <a:cubicBezTo>
                    <a:pt x="2569" y="2027"/>
                    <a:pt x="1791" y="1983"/>
                    <a:pt x="1586" y="2540"/>
                  </a:cubicBezTo>
                  <a:cubicBezTo>
                    <a:pt x="1380" y="3098"/>
                    <a:pt x="1395" y="3583"/>
                    <a:pt x="1248" y="3553"/>
                  </a:cubicBezTo>
                  <a:cubicBezTo>
                    <a:pt x="1116" y="3539"/>
                    <a:pt x="1013" y="2526"/>
                    <a:pt x="764" y="2320"/>
                  </a:cubicBezTo>
                  <a:cubicBezTo>
                    <a:pt x="499" y="2115"/>
                    <a:pt x="0" y="2188"/>
                    <a:pt x="0" y="2012"/>
                  </a:cubicBezTo>
                  <a:close/>
                </a:path>
              </a:pathLst>
            </a:custGeom>
            <a:solidFill>
              <a:srgbClr val="F9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BLANK_1_1">
    <p:bg>
      <p:bgPr>
        <a:solidFill>
          <a:schemeClr val="dk1"/>
        </a:solidFill>
      </p:bgPr>
    </p:bg>
    <p:spTree>
      <p:nvGrpSpPr>
        <p:cNvPr id="489" name="Shape 489"/>
        <p:cNvGrpSpPr/>
        <p:nvPr/>
      </p:nvGrpSpPr>
      <p:grpSpPr>
        <a:xfrm>
          <a:off x="0" y="0"/>
          <a:ext cx="0" cy="0"/>
          <a:chOff x="0" y="0"/>
          <a:chExt cx="0" cy="0"/>
        </a:xfrm>
      </p:grpSpPr>
      <p:sp>
        <p:nvSpPr>
          <p:cNvPr id="490" name="Google Shape;490;p17"/>
          <p:cNvSpPr txBox="1"/>
          <p:nvPr>
            <p:ph type="title"/>
          </p:nvPr>
        </p:nvSpPr>
        <p:spPr>
          <a:xfrm>
            <a:off x="2290025" y="3720100"/>
            <a:ext cx="4563900" cy="509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800"/>
              <a:buNone/>
              <a:defRPr sz="18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491" name="Google Shape;491;p17"/>
          <p:cNvSpPr txBox="1"/>
          <p:nvPr>
            <p:ph idx="1" type="subTitle"/>
          </p:nvPr>
        </p:nvSpPr>
        <p:spPr>
          <a:xfrm>
            <a:off x="1442100" y="2011606"/>
            <a:ext cx="6259800" cy="1708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800"/>
              <a:buNone/>
              <a:defRPr sz="2500">
                <a:solidFill>
                  <a:schemeClr val="dk2"/>
                </a:solidFill>
                <a:latin typeface="Montserrat"/>
                <a:ea typeface="Montserrat"/>
                <a:cs typeface="Montserrat"/>
                <a:sym typeface="Montserrat"/>
              </a:defRPr>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grpSp>
        <p:nvGrpSpPr>
          <p:cNvPr id="492" name="Google Shape;492;p17"/>
          <p:cNvGrpSpPr/>
          <p:nvPr/>
        </p:nvGrpSpPr>
        <p:grpSpPr>
          <a:xfrm>
            <a:off x="62926" y="37468"/>
            <a:ext cx="8984441" cy="5044046"/>
            <a:chOff x="159553" y="304"/>
            <a:chExt cx="8984441" cy="5044046"/>
          </a:xfrm>
        </p:grpSpPr>
        <p:sp>
          <p:nvSpPr>
            <p:cNvPr id="493" name="Google Shape;493;p17"/>
            <p:cNvSpPr/>
            <p:nvPr/>
          </p:nvSpPr>
          <p:spPr>
            <a:xfrm flipH="1" rot="10800000">
              <a:off x="4040610" y="475186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4" name="Google Shape;494;p17"/>
            <p:cNvGrpSpPr/>
            <p:nvPr/>
          </p:nvGrpSpPr>
          <p:grpSpPr>
            <a:xfrm flipH="1" rot="10800000">
              <a:off x="159553" y="304"/>
              <a:ext cx="8984441" cy="5044046"/>
              <a:chOff x="159553" y="75213"/>
              <a:chExt cx="8984441" cy="5044046"/>
            </a:xfrm>
          </p:grpSpPr>
          <p:sp>
            <p:nvSpPr>
              <p:cNvPr id="495" name="Google Shape;495;p17"/>
              <p:cNvSpPr/>
              <p:nvPr/>
            </p:nvSpPr>
            <p:spPr>
              <a:xfrm>
                <a:off x="2625895" y="4805521"/>
                <a:ext cx="47817" cy="47817"/>
              </a:xfrm>
              <a:custGeom>
                <a:rect b="b" l="l" r="r" t="t"/>
                <a:pathLst>
                  <a:path extrusionOk="0" h="735" w="735">
                    <a:moveTo>
                      <a:pt x="367" y="1"/>
                    </a:moveTo>
                    <a:cubicBezTo>
                      <a:pt x="162" y="1"/>
                      <a:pt x="0" y="162"/>
                      <a:pt x="0" y="368"/>
                    </a:cubicBezTo>
                    <a:cubicBezTo>
                      <a:pt x="0" y="573"/>
                      <a:pt x="162" y="735"/>
                      <a:pt x="367" y="735"/>
                    </a:cubicBezTo>
                    <a:cubicBezTo>
                      <a:pt x="573" y="735"/>
                      <a:pt x="734" y="573"/>
                      <a:pt x="734" y="368"/>
                    </a:cubicBezTo>
                    <a:cubicBezTo>
                      <a:pt x="734" y="162"/>
                      <a:pt x="573" y="1"/>
                      <a:pt x="367"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17"/>
              <p:cNvSpPr/>
              <p:nvPr/>
            </p:nvSpPr>
            <p:spPr>
              <a:xfrm>
                <a:off x="2592282"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17"/>
              <p:cNvSpPr/>
              <p:nvPr/>
            </p:nvSpPr>
            <p:spPr>
              <a:xfrm>
                <a:off x="5259810" y="7521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17"/>
              <p:cNvSpPr/>
              <p:nvPr/>
            </p:nvSpPr>
            <p:spPr>
              <a:xfrm>
                <a:off x="477311" y="331229"/>
                <a:ext cx="45866" cy="40075"/>
              </a:xfrm>
              <a:custGeom>
                <a:rect b="b" l="l" r="r" t="t"/>
                <a:pathLst>
                  <a:path extrusionOk="0" h="616" w="705">
                    <a:moveTo>
                      <a:pt x="411" y="1"/>
                    </a:moveTo>
                    <a:cubicBezTo>
                      <a:pt x="132" y="1"/>
                      <a:pt x="0" y="324"/>
                      <a:pt x="191" y="529"/>
                    </a:cubicBezTo>
                    <a:cubicBezTo>
                      <a:pt x="251" y="589"/>
                      <a:pt x="324" y="616"/>
                      <a:pt x="396" y="616"/>
                    </a:cubicBezTo>
                    <a:cubicBezTo>
                      <a:pt x="553" y="616"/>
                      <a:pt x="705" y="490"/>
                      <a:pt x="705" y="309"/>
                    </a:cubicBezTo>
                    <a:cubicBezTo>
                      <a:pt x="705" y="133"/>
                      <a:pt x="573" y="1"/>
                      <a:pt x="41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17"/>
              <p:cNvSpPr/>
              <p:nvPr/>
            </p:nvSpPr>
            <p:spPr>
              <a:xfrm>
                <a:off x="159553" y="2120151"/>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17"/>
              <p:cNvSpPr/>
              <p:nvPr/>
            </p:nvSpPr>
            <p:spPr>
              <a:xfrm>
                <a:off x="548518" y="377115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17"/>
              <p:cNvSpPr/>
              <p:nvPr/>
            </p:nvSpPr>
            <p:spPr>
              <a:xfrm>
                <a:off x="238125" y="4988920"/>
                <a:ext cx="55429" cy="55429"/>
              </a:xfrm>
              <a:custGeom>
                <a:rect b="b" l="l" r="r" t="t"/>
                <a:pathLst>
                  <a:path extrusionOk="0" h="852" w="852">
                    <a:moveTo>
                      <a:pt x="426" y="0"/>
                    </a:moveTo>
                    <a:cubicBezTo>
                      <a:pt x="191" y="0"/>
                      <a:pt x="0" y="191"/>
                      <a:pt x="0" y="426"/>
                    </a:cubicBezTo>
                    <a:cubicBezTo>
                      <a:pt x="0" y="661"/>
                      <a:pt x="191" y="852"/>
                      <a:pt x="426" y="852"/>
                    </a:cubicBezTo>
                    <a:cubicBezTo>
                      <a:pt x="661" y="852"/>
                      <a:pt x="851" y="661"/>
                      <a:pt x="851" y="426"/>
                    </a:cubicBezTo>
                    <a:cubicBezTo>
                      <a:pt x="851"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17"/>
              <p:cNvSpPr/>
              <p:nvPr/>
            </p:nvSpPr>
            <p:spPr>
              <a:xfrm>
                <a:off x="8683636" y="2611918"/>
                <a:ext cx="121397" cy="104027"/>
              </a:xfrm>
              <a:custGeom>
                <a:rect b="b" l="l" r="r" t="t"/>
                <a:pathLst>
                  <a:path extrusionOk="0" h="1599" w="1866">
                    <a:moveTo>
                      <a:pt x="1073" y="0"/>
                    </a:moveTo>
                    <a:cubicBezTo>
                      <a:pt x="353" y="0"/>
                      <a:pt x="1" y="852"/>
                      <a:pt x="500" y="1365"/>
                    </a:cubicBezTo>
                    <a:cubicBezTo>
                      <a:pt x="666" y="1527"/>
                      <a:pt x="867" y="1599"/>
                      <a:pt x="1063" y="1599"/>
                    </a:cubicBezTo>
                    <a:cubicBezTo>
                      <a:pt x="1475" y="1599"/>
                      <a:pt x="1865" y="1280"/>
                      <a:pt x="1865" y="793"/>
                    </a:cubicBezTo>
                    <a:cubicBezTo>
                      <a:pt x="1865" y="352"/>
                      <a:pt x="1513" y="0"/>
                      <a:pt x="107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17"/>
              <p:cNvSpPr/>
              <p:nvPr/>
            </p:nvSpPr>
            <p:spPr>
              <a:xfrm>
                <a:off x="6636364" y="258615"/>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17"/>
              <p:cNvSpPr/>
              <p:nvPr/>
            </p:nvSpPr>
            <p:spPr>
              <a:xfrm flipH="1">
                <a:off x="6838263" y="4615100"/>
                <a:ext cx="71693" cy="71693"/>
              </a:xfrm>
              <a:custGeom>
                <a:rect b="b" l="l" r="r" t="t"/>
                <a:pathLst>
                  <a:path extrusionOk="0" h="1102" w="1102">
                    <a:moveTo>
                      <a:pt x="559" y="1"/>
                    </a:moveTo>
                    <a:cubicBezTo>
                      <a:pt x="250" y="1"/>
                      <a:pt x="1" y="236"/>
                      <a:pt x="1" y="544"/>
                    </a:cubicBezTo>
                    <a:cubicBezTo>
                      <a:pt x="1" y="852"/>
                      <a:pt x="250" y="1102"/>
                      <a:pt x="559" y="1102"/>
                    </a:cubicBezTo>
                    <a:cubicBezTo>
                      <a:pt x="867" y="1102"/>
                      <a:pt x="1102" y="852"/>
                      <a:pt x="1102" y="544"/>
                    </a:cubicBezTo>
                    <a:cubicBezTo>
                      <a:pt x="1102" y="236"/>
                      <a:pt x="867" y="1"/>
                      <a:pt x="55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17"/>
              <p:cNvSpPr/>
              <p:nvPr/>
            </p:nvSpPr>
            <p:spPr>
              <a:xfrm flipH="1">
                <a:off x="8356675" y="3209519"/>
                <a:ext cx="71693" cy="71693"/>
              </a:xfrm>
              <a:custGeom>
                <a:rect b="b" l="l" r="r" t="t"/>
                <a:pathLst>
                  <a:path extrusionOk="0" h="1102" w="1102">
                    <a:moveTo>
                      <a:pt x="544" y="0"/>
                    </a:moveTo>
                    <a:cubicBezTo>
                      <a:pt x="236" y="0"/>
                      <a:pt x="1" y="250"/>
                      <a:pt x="1" y="558"/>
                    </a:cubicBezTo>
                    <a:cubicBezTo>
                      <a:pt x="1" y="866"/>
                      <a:pt x="236" y="1101"/>
                      <a:pt x="544" y="1101"/>
                    </a:cubicBezTo>
                    <a:cubicBezTo>
                      <a:pt x="852" y="1101"/>
                      <a:pt x="1102" y="866"/>
                      <a:pt x="1102" y="558"/>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17"/>
              <p:cNvSpPr/>
              <p:nvPr/>
            </p:nvSpPr>
            <p:spPr>
              <a:xfrm flipH="1">
                <a:off x="7232010" y="1595788"/>
                <a:ext cx="71693" cy="71693"/>
              </a:xfrm>
              <a:custGeom>
                <a:rect b="b" l="l" r="r" t="t"/>
                <a:pathLst>
                  <a:path extrusionOk="0" h="1102" w="1102">
                    <a:moveTo>
                      <a:pt x="558" y="1"/>
                    </a:moveTo>
                    <a:cubicBezTo>
                      <a:pt x="250" y="1"/>
                      <a:pt x="0" y="236"/>
                      <a:pt x="0" y="544"/>
                    </a:cubicBezTo>
                    <a:cubicBezTo>
                      <a:pt x="0" y="852"/>
                      <a:pt x="250" y="1102"/>
                      <a:pt x="558" y="1102"/>
                    </a:cubicBezTo>
                    <a:cubicBezTo>
                      <a:pt x="867" y="1102"/>
                      <a:pt x="1101" y="852"/>
                      <a:pt x="1101" y="544"/>
                    </a:cubicBezTo>
                    <a:cubicBezTo>
                      <a:pt x="1101" y="236"/>
                      <a:pt x="867" y="1"/>
                      <a:pt x="558"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17"/>
              <p:cNvSpPr/>
              <p:nvPr/>
            </p:nvSpPr>
            <p:spPr>
              <a:xfrm flipH="1">
                <a:off x="1685341" y="4252179"/>
                <a:ext cx="95569" cy="95569"/>
              </a:xfrm>
              <a:custGeom>
                <a:rect b="b" l="l" r="r" t="t"/>
                <a:pathLst>
                  <a:path extrusionOk="0" h="1469" w="1469">
                    <a:moveTo>
                      <a:pt x="734" y="0"/>
                    </a:moveTo>
                    <a:cubicBezTo>
                      <a:pt x="338" y="0"/>
                      <a:pt x="0" y="323"/>
                      <a:pt x="0" y="734"/>
                    </a:cubicBezTo>
                    <a:cubicBezTo>
                      <a:pt x="0" y="1145"/>
                      <a:pt x="338" y="1468"/>
                      <a:pt x="734" y="1468"/>
                    </a:cubicBezTo>
                    <a:cubicBezTo>
                      <a:pt x="1146" y="1468"/>
                      <a:pt x="1469" y="1145"/>
                      <a:pt x="1469" y="734"/>
                    </a:cubicBezTo>
                    <a:cubicBezTo>
                      <a:pt x="1469" y="323"/>
                      <a:pt x="1146" y="0"/>
                      <a:pt x="73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17"/>
              <p:cNvSpPr/>
              <p:nvPr/>
            </p:nvSpPr>
            <p:spPr>
              <a:xfrm flipH="1">
                <a:off x="7907486"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17"/>
              <p:cNvSpPr/>
              <p:nvPr/>
            </p:nvSpPr>
            <p:spPr>
              <a:xfrm flipH="1">
                <a:off x="8756117" y="356250"/>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17"/>
              <p:cNvSpPr/>
              <p:nvPr/>
            </p:nvSpPr>
            <p:spPr>
              <a:xfrm flipH="1">
                <a:off x="9106651" y="2107946"/>
                <a:ext cx="37343" cy="31683"/>
              </a:xfrm>
              <a:custGeom>
                <a:rect b="b" l="l" r="r" t="t"/>
                <a:pathLst>
                  <a:path extrusionOk="0" h="487" w="574">
                    <a:moveTo>
                      <a:pt x="339" y="1"/>
                    </a:moveTo>
                    <a:cubicBezTo>
                      <a:pt x="118" y="1"/>
                      <a:pt x="1" y="265"/>
                      <a:pt x="162" y="412"/>
                    </a:cubicBezTo>
                    <a:cubicBezTo>
                      <a:pt x="210" y="464"/>
                      <a:pt x="269" y="487"/>
                      <a:pt x="328" y="487"/>
                    </a:cubicBezTo>
                    <a:cubicBezTo>
                      <a:pt x="452" y="487"/>
                      <a:pt x="574" y="385"/>
                      <a:pt x="574" y="235"/>
                    </a:cubicBezTo>
                    <a:cubicBezTo>
                      <a:pt x="574" y="103"/>
                      <a:pt x="471" y="1"/>
                      <a:pt x="33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17"/>
              <p:cNvSpPr/>
              <p:nvPr/>
            </p:nvSpPr>
            <p:spPr>
              <a:xfrm flipH="1">
                <a:off x="9082775" y="3603638"/>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17"/>
              <p:cNvSpPr/>
              <p:nvPr/>
            </p:nvSpPr>
            <p:spPr>
              <a:xfrm flipH="1">
                <a:off x="8552186" y="469110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17"/>
              <p:cNvSpPr/>
              <p:nvPr/>
            </p:nvSpPr>
            <p:spPr>
              <a:xfrm flipH="1">
                <a:off x="3916139" y="4686807"/>
                <a:ext cx="64082" cy="64017"/>
              </a:xfrm>
              <a:custGeom>
                <a:rect b="b" l="l" r="r" t="t"/>
                <a:pathLst>
                  <a:path extrusionOk="0" h="984" w="985">
                    <a:moveTo>
                      <a:pt x="500" y="0"/>
                    </a:moveTo>
                    <a:cubicBezTo>
                      <a:pt x="221" y="0"/>
                      <a:pt x="1" y="221"/>
                      <a:pt x="1" y="499"/>
                    </a:cubicBezTo>
                    <a:cubicBezTo>
                      <a:pt x="1" y="764"/>
                      <a:pt x="221" y="984"/>
                      <a:pt x="500" y="984"/>
                    </a:cubicBezTo>
                    <a:cubicBezTo>
                      <a:pt x="764" y="984"/>
                      <a:pt x="985" y="764"/>
                      <a:pt x="985" y="499"/>
                    </a:cubicBezTo>
                    <a:cubicBezTo>
                      <a:pt x="985" y="221"/>
                      <a:pt x="764" y="0"/>
                      <a:pt x="500"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17"/>
              <p:cNvSpPr/>
              <p:nvPr/>
            </p:nvSpPr>
            <p:spPr>
              <a:xfrm flipH="1">
                <a:off x="5775389" y="4789428"/>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17"/>
              <p:cNvSpPr/>
              <p:nvPr/>
            </p:nvSpPr>
            <p:spPr>
              <a:xfrm>
                <a:off x="8085699" y="50335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17"/>
              <p:cNvSpPr/>
              <p:nvPr/>
            </p:nvSpPr>
            <p:spPr>
              <a:xfrm>
                <a:off x="1608204" y="79860"/>
                <a:ext cx="62566" cy="54590"/>
              </a:xfrm>
              <a:custGeom>
                <a:rect b="b" l="l" r="r" t="t"/>
                <a:pathLst>
                  <a:path extrusionOk="0" h="616" w="706">
                    <a:moveTo>
                      <a:pt x="412" y="0"/>
                    </a:moveTo>
                    <a:cubicBezTo>
                      <a:pt x="133" y="0"/>
                      <a:pt x="1" y="323"/>
                      <a:pt x="191" y="529"/>
                    </a:cubicBezTo>
                    <a:cubicBezTo>
                      <a:pt x="252" y="589"/>
                      <a:pt x="325" y="615"/>
                      <a:pt x="397" y="615"/>
                    </a:cubicBezTo>
                    <a:cubicBezTo>
                      <a:pt x="554" y="615"/>
                      <a:pt x="705" y="489"/>
                      <a:pt x="705" y="308"/>
                    </a:cubicBezTo>
                    <a:cubicBezTo>
                      <a:pt x="705" y="132"/>
                      <a:pt x="573" y="0"/>
                      <a:pt x="412" y="0"/>
                    </a:cubicBezTo>
                    <a:close/>
                  </a:path>
                </a:pathLst>
              </a:custGeom>
              <a:solidFill>
                <a:srgbClr val="FFFCFC">
                  <a:alpha val="39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17" name="Google Shape;517;p17"/>
          <p:cNvGrpSpPr/>
          <p:nvPr/>
        </p:nvGrpSpPr>
        <p:grpSpPr>
          <a:xfrm>
            <a:off x="621246" y="668764"/>
            <a:ext cx="8071828" cy="4077927"/>
            <a:chOff x="621246" y="668764"/>
            <a:chExt cx="8071828" cy="4077927"/>
          </a:xfrm>
        </p:grpSpPr>
        <p:sp>
          <p:nvSpPr>
            <p:cNvPr id="518" name="Google Shape;518;p17"/>
            <p:cNvSpPr/>
            <p:nvPr/>
          </p:nvSpPr>
          <p:spPr>
            <a:xfrm>
              <a:off x="3053950" y="4326875"/>
              <a:ext cx="28675" cy="24550"/>
            </a:xfrm>
            <a:custGeom>
              <a:rect b="b" l="l" r="r" t="t"/>
              <a:pathLst>
                <a:path extrusionOk="0" h="982" w="1147">
                  <a:moveTo>
                    <a:pt x="662" y="0"/>
                  </a:moveTo>
                  <a:cubicBezTo>
                    <a:pt x="221" y="0"/>
                    <a:pt x="1" y="529"/>
                    <a:pt x="309" y="837"/>
                  </a:cubicBezTo>
                  <a:cubicBezTo>
                    <a:pt x="414" y="937"/>
                    <a:pt x="538" y="981"/>
                    <a:pt x="659" y="981"/>
                  </a:cubicBezTo>
                  <a:cubicBezTo>
                    <a:pt x="911" y="981"/>
                    <a:pt x="1146" y="787"/>
                    <a:pt x="1146" y="499"/>
                  </a:cubicBezTo>
                  <a:cubicBezTo>
                    <a:pt x="1146" y="221"/>
                    <a:pt x="926" y="0"/>
                    <a:pt x="662" y="0"/>
                  </a:cubicBezTo>
                  <a:close/>
                </a:path>
              </a:pathLst>
            </a:custGeom>
            <a:solidFill>
              <a:srgbClr val="FF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17"/>
            <p:cNvSpPr/>
            <p:nvPr/>
          </p:nvSpPr>
          <p:spPr>
            <a:xfrm>
              <a:off x="3687750" y="4697218"/>
              <a:ext cx="51878" cy="49473"/>
            </a:xfrm>
            <a:custGeom>
              <a:rect b="b" l="l" r="r" t="t"/>
              <a:pathLst>
                <a:path extrusionOk="0" h="617" w="647">
                  <a:moveTo>
                    <a:pt x="323" y="0"/>
                  </a:moveTo>
                  <a:cubicBezTo>
                    <a:pt x="176" y="0"/>
                    <a:pt x="30" y="95"/>
                    <a:pt x="15" y="286"/>
                  </a:cubicBezTo>
                  <a:cubicBezTo>
                    <a:pt x="0" y="506"/>
                    <a:pt x="162" y="617"/>
                    <a:pt x="323" y="617"/>
                  </a:cubicBezTo>
                  <a:cubicBezTo>
                    <a:pt x="485" y="617"/>
                    <a:pt x="646" y="506"/>
                    <a:pt x="632" y="286"/>
                  </a:cubicBezTo>
                  <a:cubicBezTo>
                    <a:pt x="617" y="95"/>
                    <a:pt x="470" y="0"/>
                    <a:pt x="323" y="0"/>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17"/>
            <p:cNvSpPr/>
            <p:nvPr/>
          </p:nvSpPr>
          <p:spPr>
            <a:xfrm>
              <a:off x="6820546" y="4063539"/>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17"/>
            <p:cNvSpPr/>
            <p:nvPr/>
          </p:nvSpPr>
          <p:spPr>
            <a:xfrm>
              <a:off x="621246" y="3543439"/>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17"/>
            <p:cNvSpPr/>
            <p:nvPr/>
          </p:nvSpPr>
          <p:spPr>
            <a:xfrm>
              <a:off x="7316571" y="668764"/>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17"/>
            <p:cNvSpPr/>
            <p:nvPr/>
          </p:nvSpPr>
          <p:spPr>
            <a:xfrm>
              <a:off x="8501352" y="3676394"/>
              <a:ext cx="191722" cy="267301"/>
            </a:xfrm>
            <a:custGeom>
              <a:rect b="b" l="l" r="r" t="t"/>
              <a:pathLst>
                <a:path extrusionOk="0" h="3583" w="2570">
                  <a:moveTo>
                    <a:pt x="0" y="2012"/>
                  </a:moveTo>
                  <a:cubicBezTo>
                    <a:pt x="0" y="1850"/>
                    <a:pt x="749" y="1939"/>
                    <a:pt x="866" y="1337"/>
                  </a:cubicBezTo>
                  <a:cubicBezTo>
                    <a:pt x="969" y="735"/>
                    <a:pt x="1028" y="45"/>
                    <a:pt x="1116" y="30"/>
                  </a:cubicBezTo>
                  <a:cubicBezTo>
                    <a:pt x="1219" y="1"/>
                    <a:pt x="1365" y="984"/>
                    <a:pt x="1498" y="1322"/>
                  </a:cubicBezTo>
                  <a:cubicBezTo>
                    <a:pt x="1688" y="1806"/>
                    <a:pt x="2569" y="1616"/>
                    <a:pt x="2569" y="1821"/>
                  </a:cubicBezTo>
                  <a:cubicBezTo>
                    <a:pt x="2569" y="2027"/>
                    <a:pt x="1791" y="1983"/>
                    <a:pt x="1586" y="2540"/>
                  </a:cubicBezTo>
                  <a:cubicBezTo>
                    <a:pt x="1380" y="3098"/>
                    <a:pt x="1395" y="3583"/>
                    <a:pt x="1248" y="3553"/>
                  </a:cubicBezTo>
                  <a:cubicBezTo>
                    <a:pt x="1116" y="3539"/>
                    <a:pt x="1013" y="2526"/>
                    <a:pt x="764" y="2320"/>
                  </a:cubicBezTo>
                  <a:cubicBezTo>
                    <a:pt x="499" y="2115"/>
                    <a:pt x="0" y="2188"/>
                    <a:pt x="0" y="2012"/>
                  </a:cubicBezTo>
                  <a:close/>
                </a:path>
              </a:pathLst>
            </a:custGeom>
            <a:solidFill>
              <a:srgbClr val="F9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4" name="Google Shape;524;p17"/>
          <p:cNvSpPr/>
          <p:nvPr/>
        </p:nvSpPr>
        <p:spPr>
          <a:xfrm>
            <a:off x="1442097" y="4058791"/>
            <a:ext cx="167678" cy="224400"/>
          </a:xfrm>
          <a:custGeom>
            <a:rect b="b" l="l" r="r" t="t"/>
            <a:pathLst>
              <a:path extrusionOk="0" h="2615" w="1954">
                <a:moveTo>
                  <a:pt x="1010" y="0"/>
                </a:moveTo>
                <a:cubicBezTo>
                  <a:pt x="867" y="0"/>
                  <a:pt x="881" y="796"/>
                  <a:pt x="764" y="1131"/>
                </a:cubicBezTo>
                <a:cubicBezTo>
                  <a:pt x="632" y="1469"/>
                  <a:pt x="1" y="1337"/>
                  <a:pt x="1" y="1469"/>
                </a:cubicBezTo>
                <a:cubicBezTo>
                  <a:pt x="1" y="1557"/>
                  <a:pt x="529" y="1674"/>
                  <a:pt x="706" y="1821"/>
                </a:cubicBezTo>
                <a:cubicBezTo>
                  <a:pt x="897" y="1982"/>
                  <a:pt x="926" y="2599"/>
                  <a:pt x="1073" y="2614"/>
                </a:cubicBezTo>
                <a:cubicBezTo>
                  <a:pt x="1075" y="2614"/>
                  <a:pt x="1077" y="2614"/>
                  <a:pt x="1079" y="2614"/>
                </a:cubicBezTo>
                <a:cubicBezTo>
                  <a:pt x="1219" y="2614"/>
                  <a:pt x="1207" y="2110"/>
                  <a:pt x="1352" y="1792"/>
                </a:cubicBezTo>
                <a:cubicBezTo>
                  <a:pt x="1513" y="1483"/>
                  <a:pt x="1954" y="1513"/>
                  <a:pt x="1954" y="1381"/>
                </a:cubicBezTo>
                <a:cubicBezTo>
                  <a:pt x="1939" y="1263"/>
                  <a:pt x="1454" y="1292"/>
                  <a:pt x="1308" y="1087"/>
                </a:cubicBezTo>
                <a:cubicBezTo>
                  <a:pt x="1161" y="867"/>
                  <a:pt x="1161" y="15"/>
                  <a:pt x="1014" y="1"/>
                </a:cubicBezTo>
                <a:cubicBezTo>
                  <a:pt x="1013" y="0"/>
                  <a:pt x="1011" y="0"/>
                  <a:pt x="10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ONE_COLUMN_TEXT_1">
    <p:spTree>
      <p:nvGrpSpPr>
        <p:cNvPr id="525" name="Shape 525"/>
        <p:cNvGrpSpPr/>
        <p:nvPr/>
      </p:nvGrpSpPr>
      <p:grpSpPr>
        <a:xfrm>
          <a:off x="0" y="0"/>
          <a:ext cx="0" cy="0"/>
          <a:chOff x="0" y="0"/>
          <a:chExt cx="0" cy="0"/>
        </a:xfrm>
      </p:grpSpPr>
      <p:grpSp>
        <p:nvGrpSpPr>
          <p:cNvPr id="526" name="Google Shape;526;p18"/>
          <p:cNvGrpSpPr/>
          <p:nvPr/>
        </p:nvGrpSpPr>
        <p:grpSpPr>
          <a:xfrm>
            <a:off x="62926" y="37468"/>
            <a:ext cx="8984441" cy="5044046"/>
            <a:chOff x="159553" y="304"/>
            <a:chExt cx="8984441" cy="5044046"/>
          </a:xfrm>
        </p:grpSpPr>
        <p:sp>
          <p:nvSpPr>
            <p:cNvPr id="527" name="Google Shape;527;p18"/>
            <p:cNvSpPr/>
            <p:nvPr/>
          </p:nvSpPr>
          <p:spPr>
            <a:xfrm flipH="1" rot="10800000">
              <a:off x="4040610" y="475186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8" name="Google Shape;528;p18"/>
            <p:cNvGrpSpPr/>
            <p:nvPr/>
          </p:nvGrpSpPr>
          <p:grpSpPr>
            <a:xfrm flipH="1" rot="10800000">
              <a:off x="159553" y="304"/>
              <a:ext cx="8984441" cy="5044046"/>
              <a:chOff x="159553" y="75213"/>
              <a:chExt cx="8984441" cy="5044046"/>
            </a:xfrm>
          </p:grpSpPr>
          <p:sp>
            <p:nvSpPr>
              <p:cNvPr id="529" name="Google Shape;529;p18"/>
              <p:cNvSpPr/>
              <p:nvPr/>
            </p:nvSpPr>
            <p:spPr>
              <a:xfrm>
                <a:off x="2625895" y="4805521"/>
                <a:ext cx="47817" cy="47817"/>
              </a:xfrm>
              <a:custGeom>
                <a:rect b="b" l="l" r="r" t="t"/>
                <a:pathLst>
                  <a:path extrusionOk="0" h="735" w="735">
                    <a:moveTo>
                      <a:pt x="367" y="1"/>
                    </a:moveTo>
                    <a:cubicBezTo>
                      <a:pt x="162" y="1"/>
                      <a:pt x="0" y="162"/>
                      <a:pt x="0" y="368"/>
                    </a:cubicBezTo>
                    <a:cubicBezTo>
                      <a:pt x="0" y="573"/>
                      <a:pt x="162" y="735"/>
                      <a:pt x="367" y="735"/>
                    </a:cubicBezTo>
                    <a:cubicBezTo>
                      <a:pt x="573" y="735"/>
                      <a:pt x="734" y="573"/>
                      <a:pt x="734" y="368"/>
                    </a:cubicBezTo>
                    <a:cubicBezTo>
                      <a:pt x="734" y="162"/>
                      <a:pt x="573" y="1"/>
                      <a:pt x="367"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18"/>
              <p:cNvSpPr/>
              <p:nvPr/>
            </p:nvSpPr>
            <p:spPr>
              <a:xfrm>
                <a:off x="2592282"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18"/>
              <p:cNvSpPr/>
              <p:nvPr/>
            </p:nvSpPr>
            <p:spPr>
              <a:xfrm>
                <a:off x="5259810" y="7521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18"/>
              <p:cNvSpPr/>
              <p:nvPr/>
            </p:nvSpPr>
            <p:spPr>
              <a:xfrm>
                <a:off x="477311" y="331229"/>
                <a:ext cx="45866" cy="40075"/>
              </a:xfrm>
              <a:custGeom>
                <a:rect b="b" l="l" r="r" t="t"/>
                <a:pathLst>
                  <a:path extrusionOk="0" h="616" w="705">
                    <a:moveTo>
                      <a:pt x="411" y="1"/>
                    </a:moveTo>
                    <a:cubicBezTo>
                      <a:pt x="132" y="1"/>
                      <a:pt x="0" y="324"/>
                      <a:pt x="191" y="529"/>
                    </a:cubicBezTo>
                    <a:cubicBezTo>
                      <a:pt x="251" y="589"/>
                      <a:pt x="324" y="616"/>
                      <a:pt x="396" y="616"/>
                    </a:cubicBezTo>
                    <a:cubicBezTo>
                      <a:pt x="553" y="616"/>
                      <a:pt x="705" y="490"/>
                      <a:pt x="705" y="309"/>
                    </a:cubicBezTo>
                    <a:cubicBezTo>
                      <a:pt x="705" y="133"/>
                      <a:pt x="573" y="1"/>
                      <a:pt x="41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18"/>
              <p:cNvSpPr/>
              <p:nvPr/>
            </p:nvSpPr>
            <p:spPr>
              <a:xfrm>
                <a:off x="159553" y="2120151"/>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18"/>
              <p:cNvSpPr/>
              <p:nvPr/>
            </p:nvSpPr>
            <p:spPr>
              <a:xfrm>
                <a:off x="548518" y="377115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18"/>
              <p:cNvSpPr/>
              <p:nvPr/>
            </p:nvSpPr>
            <p:spPr>
              <a:xfrm>
                <a:off x="238125" y="4988920"/>
                <a:ext cx="55429" cy="55429"/>
              </a:xfrm>
              <a:custGeom>
                <a:rect b="b" l="l" r="r" t="t"/>
                <a:pathLst>
                  <a:path extrusionOk="0" h="852" w="852">
                    <a:moveTo>
                      <a:pt x="426" y="0"/>
                    </a:moveTo>
                    <a:cubicBezTo>
                      <a:pt x="191" y="0"/>
                      <a:pt x="0" y="191"/>
                      <a:pt x="0" y="426"/>
                    </a:cubicBezTo>
                    <a:cubicBezTo>
                      <a:pt x="0" y="661"/>
                      <a:pt x="191" y="852"/>
                      <a:pt x="426" y="852"/>
                    </a:cubicBezTo>
                    <a:cubicBezTo>
                      <a:pt x="661" y="852"/>
                      <a:pt x="851" y="661"/>
                      <a:pt x="851" y="426"/>
                    </a:cubicBezTo>
                    <a:cubicBezTo>
                      <a:pt x="851"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18"/>
              <p:cNvSpPr/>
              <p:nvPr/>
            </p:nvSpPr>
            <p:spPr>
              <a:xfrm>
                <a:off x="8683636" y="2611918"/>
                <a:ext cx="121397" cy="104027"/>
              </a:xfrm>
              <a:custGeom>
                <a:rect b="b" l="l" r="r" t="t"/>
                <a:pathLst>
                  <a:path extrusionOk="0" h="1599" w="1866">
                    <a:moveTo>
                      <a:pt x="1073" y="0"/>
                    </a:moveTo>
                    <a:cubicBezTo>
                      <a:pt x="353" y="0"/>
                      <a:pt x="1" y="852"/>
                      <a:pt x="500" y="1365"/>
                    </a:cubicBezTo>
                    <a:cubicBezTo>
                      <a:pt x="666" y="1527"/>
                      <a:pt x="867" y="1599"/>
                      <a:pt x="1063" y="1599"/>
                    </a:cubicBezTo>
                    <a:cubicBezTo>
                      <a:pt x="1475" y="1599"/>
                      <a:pt x="1865" y="1280"/>
                      <a:pt x="1865" y="793"/>
                    </a:cubicBezTo>
                    <a:cubicBezTo>
                      <a:pt x="1865" y="352"/>
                      <a:pt x="1513" y="0"/>
                      <a:pt x="107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18"/>
              <p:cNvSpPr/>
              <p:nvPr/>
            </p:nvSpPr>
            <p:spPr>
              <a:xfrm>
                <a:off x="6636364" y="258615"/>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18"/>
              <p:cNvSpPr/>
              <p:nvPr/>
            </p:nvSpPr>
            <p:spPr>
              <a:xfrm flipH="1">
                <a:off x="6838263" y="4615100"/>
                <a:ext cx="71693" cy="71693"/>
              </a:xfrm>
              <a:custGeom>
                <a:rect b="b" l="l" r="r" t="t"/>
                <a:pathLst>
                  <a:path extrusionOk="0" h="1102" w="1102">
                    <a:moveTo>
                      <a:pt x="559" y="1"/>
                    </a:moveTo>
                    <a:cubicBezTo>
                      <a:pt x="250" y="1"/>
                      <a:pt x="1" y="236"/>
                      <a:pt x="1" y="544"/>
                    </a:cubicBezTo>
                    <a:cubicBezTo>
                      <a:pt x="1" y="852"/>
                      <a:pt x="250" y="1102"/>
                      <a:pt x="559" y="1102"/>
                    </a:cubicBezTo>
                    <a:cubicBezTo>
                      <a:pt x="867" y="1102"/>
                      <a:pt x="1102" y="852"/>
                      <a:pt x="1102" y="544"/>
                    </a:cubicBezTo>
                    <a:cubicBezTo>
                      <a:pt x="1102" y="236"/>
                      <a:pt x="867" y="1"/>
                      <a:pt x="55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18"/>
              <p:cNvSpPr/>
              <p:nvPr/>
            </p:nvSpPr>
            <p:spPr>
              <a:xfrm flipH="1">
                <a:off x="8356675" y="3209519"/>
                <a:ext cx="71693" cy="71693"/>
              </a:xfrm>
              <a:custGeom>
                <a:rect b="b" l="l" r="r" t="t"/>
                <a:pathLst>
                  <a:path extrusionOk="0" h="1102" w="1102">
                    <a:moveTo>
                      <a:pt x="544" y="0"/>
                    </a:moveTo>
                    <a:cubicBezTo>
                      <a:pt x="236" y="0"/>
                      <a:pt x="1" y="250"/>
                      <a:pt x="1" y="558"/>
                    </a:cubicBezTo>
                    <a:cubicBezTo>
                      <a:pt x="1" y="866"/>
                      <a:pt x="236" y="1101"/>
                      <a:pt x="544" y="1101"/>
                    </a:cubicBezTo>
                    <a:cubicBezTo>
                      <a:pt x="852" y="1101"/>
                      <a:pt x="1102" y="866"/>
                      <a:pt x="1102" y="558"/>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18"/>
              <p:cNvSpPr/>
              <p:nvPr/>
            </p:nvSpPr>
            <p:spPr>
              <a:xfrm flipH="1">
                <a:off x="7232010" y="1595788"/>
                <a:ext cx="71693" cy="71693"/>
              </a:xfrm>
              <a:custGeom>
                <a:rect b="b" l="l" r="r" t="t"/>
                <a:pathLst>
                  <a:path extrusionOk="0" h="1102" w="1102">
                    <a:moveTo>
                      <a:pt x="558" y="1"/>
                    </a:moveTo>
                    <a:cubicBezTo>
                      <a:pt x="250" y="1"/>
                      <a:pt x="0" y="236"/>
                      <a:pt x="0" y="544"/>
                    </a:cubicBezTo>
                    <a:cubicBezTo>
                      <a:pt x="0" y="852"/>
                      <a:pt x="250" y="1102"/>
                      <a:pt x="558" y="1102"/>
                    </a:cubicBezTo>
                    <a:cubicBezTo>
                      <a:pt x="867" y="1102"/>
                      <a:pt x="1101" y="852"/>
                      <a:pt x="1101" y="544"/>
                    </a:cubicBezTo>
                    <a:cubicBezTo>
                      <a:pt x="1101" y="236"/>
                      <a:pt x="867" y="1"/>
                      <a:pt x="558"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18"/>
              <p:cNvSpPr/>
              <p:nvPr/>
            </p:nvSpPr>
            <p:spPr>
              <a:xfrm flipH="1">
                <a:off x="1685341" y="4252179"/>
                <a:ext cx="95569" cy="95569"/>
              </a:xfrm>
              <a:custGeom>
                <a:rect b="b" l="l" r="r" t="t"/>
                <a:pathLst>
                  <a:path extrusionOk="0" h="1469" w="1469">
                    <a:moveTo>
                      <a:pt x="734" y="0"/>
                    </a:moveTo>
                    <a:cubicBezTo>
                      <a:pt x="338" y="0"/>
                      <a:pt x="0" y="323"/>
                      <a:pt x="0" y="734"/>
                    </a:cubicBezTo>
                    <a:cubicBezTo>
                      <a:pt x="0" y="1145"/>
                      <a:pt x="338" y="1468"/>
                      <a:pt x="734" y="1468"/>
                    </a:cubicBezTo>
                    <a:cubicBezTo>
                      <a:pt x="1146" y="1468"/>
                      <a:pt x="1469" y="1145"/>
                      <a:pt x="1469" y="734"/>
                    </a:cubicBezTo>
                    <a:cubicBezTo>
                      <a:pt x="1469" y="323"/>
                      <a:pt x="1146" y="0"/>
                      <a:pt x="73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18"/>
              <p:cNvSpPr/>
              <p:nvPr/>
            </p:nvSpPr>
            <p:spPr>
              <a:xfrm flipH="1">
                <a:off x="7907486"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18"/>
              <p:cNvSpPr/>
              <p:nvPr/>
            </p:nvSpPr>
            <p:spPr>
              <a:xfrm flipH="1">
                <a:off x="8756117" y="356250"/>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18"/>
              <p:cNvSpPr/>
              <p:nvPr/>
            </p:nvSpPr>
            <p:spPr>
              <a:xfrm flipH="1">
                <a:off x="9106651" y="2107946"/>
                <a:ext cx="37343" cy="31683"/>
              </a:xfrm>
              <a:custGeom>
                <a:rect b="b" l="l" r="r" t="t"/>
                <a:pathLst>
                  <a:path extrusionOk="0" h="487" w="574">
                    <a:moveTo>
                      <a:pt x="339" y="1"/>
                    </a:moveTo>
                    <a:cubicBezTo>
                      <a:pt x="118" y="1"/>
                      <a:pt x="1" y="265"/>
                      <a:pt x="162" y="412"/>
                    </a:cubicBezTo>
                    <a:cubicBezTo>
                      <a:pt x="210" y="464"/>
                      <a:pt x="269" y="487"/>
                      <a:pt x="328" y="487"/>
                    </a:cubicBezTo>
                    <a:cubicBezTo>
                      <a:pt x="452" y="487"/>
                      <a:pt x="574" y="385"/>
                      <a:pt x="574" y="235"/>
                    </a:cubicBezTo>
                    <a:cubicBezTo>
                      <a:pt x="574" y="103"/>
                      <a:pt x="471" y="1"/>
                      <a:pt x="33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18"/>
              <p:cNvSpPr/>
              <p:nvPr/>
            </p:nvSpPr>
            <p:spPr>
              <a:xfrm flipH="1">
                <a:off x="9082775" y="3603638"/>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18"/>
              <p:cNvSpPr/>
              <p:nvPr/>
            </p:nvSpPr>
            <p:spPr>
              <a:xfrm flipH="1">
                <a:off x="8552186" y="469110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18"/>
              <p:cNvSpPr/>
              <p:nvPr/>
            </p:nvSpPr>
            <p:spPr>
              <a:xfrm flipH="1">
                <a:off x="3916139" y="4686807"/>
                <a:ext cx="64082" cy="64017"/>
              </a:xfrm>
              <a:custGeom>
                <a:rect b="b" l="l" r="r" t="t"/>
                <a:pathLst>
                  <a:path extrusionOk="0" h="984" w="985">
                    <a:moveTo>
                      <a:pt x="500" y="0"/>
                    </a:moveTo>
                    <a:cubicBezTo>
                      <a:pt x="221" y="0"/>
                      <a:pt x="1" y="221"/>
                      <a:pt x="1" y="499"/>
                    </a:cubicBezTo>
                    <a:cubicBezTo>
                      <a:pt x="1" y="764"/>
                      <a:pt x="221" y="984"/>
                      <a:pt x="500" y="984"/>
                    </a:cubicBezTo>
                    <a:cubicBezTo>
                      <a:pt x="764" y="984"/>
                      <a:pt x="985" y="764"/>
                      <a:pt x="985" y="499"/>
                    </a:cubicBezTo>
                    <a:cubicBezTo>
                      <a:pt x="985" y="221"/>
                      <a:pt x="764" y="0"/>
                      <a:pt x="500"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18"/>
              <p:cNvSpPr/>
              <p:nvPr/>
            </p:nvSpPr>
            <p:spPr>
              <a:xfrm flipH="1">
                <a:off x="5775389" y="4789428"/>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18"/>
              <p:cNvSpPr/>
              <p:nvPr/>
            </p:nvSpPr>
            <p:spPr>
              <a:xfrm>
                <a:off x="8085699" y="50335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18"/>
              <p:cNvSpPr/>
              <p:nvPr/>
            </p:nvSpPr>
            <p:spPr>
              <a:xfrm>
                <a:off x="1608204" y="79860"/>
                <a:ext cx="62566" cy="54590"/>
              </a:xfrm>
              <a:custGeom>
                <a:rect b="b" l="l" r="r" t="t"/>
                <a:pathLst>
                  <a:path extrusionOk="0" h="616" w="706">
                    <a:moveTo>
                      <a:pt x="412" y="0"/>
                    </a:moveTo>
                    <a:cubicBezTo>
                      <a:pt x="133" y="0"/>
                      <a:pt x="1" y="323"/>
                      <a:pt x="191" y="529"/>
                    </a:cubicBezTo>
                    <a:cubicBezTo>
                      <a:pt x="252" y="589"/>
                      <a:pt x="325" y="615"/>
                      <a:pt x="397" y="615"/>
                    </a:cubicBezTo>
                    <a:cubicBezTo>
                      <a:pt x="554" y="615"/>
                      <a:pt x="705" y="489"/>
                      <a:pt x="705" y="308"/>
                    </a:cubicBezTo>
                    <a:cubicBezTo>
                      <a:pt x="705" y="132"/>
                      <a:pt x="573" y="0"/>
                      <a:pt x="412" y="0"/>
                    </a:cubicBezTo>
                    <a:close/>
                  </a:path>
                </a:pathLst>
              </a:custGeom>
              <a:solidFill>
                <a:srgbClr val="FFFCFC">
                  <a:alpha val="39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51" name="Google Shape;551;p18"/>
          <p:cNvSpPr txBox="1"/>
          <p:nvPr>
            <p:ph type="title"/>
          </p:nvPr>
        </p:nvSpPr>
        <p:spPr>
          <a:xfrm>
            <a:off x="2035975" y="445025"/>
            <a:ext cx="50721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52" name="Google Shape;552;p18"/>
          <p:cNvSpPr txBox="1"/>
          <p:nvPr>
            <p:ph idx="1" type="subTitle"/>
          </p:nvPr>
        </p:nvSpPr>
        <p:spPr>
          <a:xfrm>
            <a:off x="720000" y="1587250"/>
            <a:ext cx="7704000" cy="3017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5"/>
              </a:buClr>
              <a:buSzPts val="1800"/>
              <a:buChar char="●"/>
              <a:defRPr sz="1400"/>
            </a:lvl1pPr>
            <a:lvl2pPr lvl="1" rtl="0" algn="ctr">
              <a:lnSpc>
                <a:spcPct val="100000"/>
              </a:lnSpc>
              <a:spcBef>
                <a:spcPts val="1000"/>
              </a:spcBef>
              <a:spcAft>
                <a:spcPts val="0"/>
              </a:spcAft>
              <a:buSzPts val="1400"/>
              <a:buChar char="○"/>
              <a:defRPr/>
            </a:lvl2pPr>
            <a:lvl3pPr lvl="2" rtl="0" algn="ctr">
              <a:lnSpc>
                <a:spcPct val="100000"/>
              </a:lnSpc>
              <a:spcBef>
                <a:spcPts val="1600"/>
              </a:spcBef>
              <a:spcAft>
                <a:spcPts val="0"/>
              </a:spcAft>
              <a:buSzPts val="1400"/>
              <a:buChar char="■"/>
              <a:defRPr/>
            </a:lvl3pPr>
            <a:lvl4pPr lvl="3" rtl="0" algn="ctr">
              <a:lnSpc>
                <a:spcPct val="100000"/>
              </a:lnSpc>
              <a:spcBef>
                <a:spcPts val="1600"/>
              </a:spcBef>
              <a:spcAft>
                <a:spcPts val="0"/>
              </a:spcAft>
              <a:buSzPts val="1400"/>
              <a:buChar char="●"/>
              <a:defRPr/>
            </a:lvl4pPr>
            <a:lvl5pPr lvl="4" rtl="0" algn="ctr">
              <a:lnSpc>
                <a:spcPct val="100000"/>
              </a:lnSpc>
              <a:spcBef>
                <a:spcPts val="1600"/>
              </a:spcBef>
              <a:spcAft>
                <a:spcPts val="0"/>
              </a:spcAft>
              <a:buSzPts val="1400"/>
              <a:buChar char="○"/>
              <a:defRPr/>
            </a:lvl5pPr>
            <a:lvl6pPr lvl="5" rtl="0" algn="ctr">
              <a:lnSpc>
                <a:spcPct val="100000"/>
              </a:lnSpc>
              <a:spcBef>
                <a:spcPts val="1600"/>
              </a:spcBef>
              <a:spcAft>
                <a:spcPts val="0"/>
              </a:spcAft>
              <a:buSzPts val="1400"/>
              <a:buChar char="■"/>
              <a:defRPr/>
            </a:lvl6pPr>
            <a:lvl7pPr lvl="6" rtl="0" algn="ctr">
              <a:lnSpc>
                <a:spcPct val="100000"/>
              </a:lnSpc>
              <a:spcBef>
                <a:spcPts val="1600"/>
              </a:spcBef>
              <a:spcAft>
                <a:spcPts val="0"/>
              </a:spcAft>
              <a:buSzPts val="1400"/>
              <a:buChar char="●"/>
              <a:defRPr/>
            </a:lvl7pPr>
            <a:lvl8pPr lvl="7" rtl="0" algn="ctr">
              <a:lnSpc>
                <a:spcPct val="100000"/>
              </a:lnSpc>
              <a:spcBef>
                <a:spcPts val="1600"/>
              </a:spcBef>
              <a:spcAft>
                <a:spcPts val="0"/>
              </a:spcAft>
              <a:buSzPts val="1400"/>
              <a:buChar char="○"/>
              <a:defRPr/>
            </a:lvl8pPr>
            <a:lvl9pPr lvl="8" rtl="0" algn="ctr">
              <a:lnSpc>
                <a:spcPct val="100000"/>
              </a:lnSpc>
              <a:spcBef>
                <a:spcPts val="1600"/>
              </a:spcBef>
              <a:spcAft>
                <a:spcPts val="1600"/>
              </a:spcAft>
              <a:buSzPts val="1400"/>
              <a:buChar char="■"/>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ONE_COLUMN_TEXT_1_1_1_1">
    <p:spTree>
      <p:nvGrpSpPr>
        <p:cNvPr id="553" name="Shape 553"/>
        <p:cNvGrpSpPr/>
        <p:nvPr/>
      </p:nvGrpSpPr>
      <p:grpSpPr>
        <a:xfrm>
          <a:off x="0" y="0"/>
          <a:ext cx="0" cy="0"/>
          <a:chOff x="0" y="0"/>
          <a:chExt cx="0" cy="0"/>
        </a:xfrm>
      </p:grpSpPr>
      <p:grpSp>
        <p:nvGrpSpPr>
          <p:cNvPr id="554" name="Google Shape;554;p19"/>
          <p:cNvGrpSpPr/>
          <p:nvPr/>
        </p:nvGrpSpPr>
        <p:grpSpPr>
          <a:xfrm>
            <a:off x="62926" y="37468"/>
            <a:ext cx="8984441" cy="5044046"/>
            <a:chOff x="159553" y="304"/>
            <a:chExt cx="8984441" cy="5044046"/>
          </a:xfrm>
        </p:grpSpPr>
        <p:sp>
          <p:nvSpPr>
            <p:cNvPr id="555" name="Google Shape;555;p19"/>
            <p:cNvSpPr/>
            <p:nvPr/>
          </p:nvSpPr>
          <p:spPr>
            <a:xfrm flipH="1" rot="10800000">
              <a:off x="4040610" y="475186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6" name="Google Shape;556;p19"/>
            <p:cNvGrpSpPr/>
            <p:nvPr/>
          </p:nvGrpSpPr>
          <p:grpSpPr>
            <a:xfrm flipH="1" rot="10800000">
              <a:off x="159553" y="304"/>
              <a:ext cx="8984441" cy="5044046"/>
              <a:chOff x="159553" y="75213"/>
              <a:chExt cx="8984441" cy="5044046"/>
            </a:xfrm>
          </p:grpSpPr>
          <p:sp>
            <p:nvSpPr>
              <p:cNvPr id="557" name="Google Shape;557;p19"/>
              <p:cNvSpPr/>
              <p:nvPr/>
            </p:nvSpPr>
            <p:spPr>
              <a:xfrm>
                <a:off x="2625895" y="4805521"/>
                <a:ext cx="47817" cy="47817"/>
              </a:xfrm>
              <a:custGeom>
                <a:rect b="b" l="l" r="r" t="t"/>
                <a:pathLst>
                  <a:path extrusionOk="0" h="735" w="735">
                    <a:moveTo>
                      <a:pt x="367" y="1"/>
                    </a:moveTo>
                    <a:cubicBezTo>
                      <a:pt x="162" y="1"/>
                      <a:pt x="0" y="162"/>
                      <a:pt x="0" y="368"/>
                    </a:cubicBezTo>
                    <a:cubicBezTo>
                      <a:pt x="0" y="573"/>
                      <a:pt x="162" y="735"/>
                      <a:pt x="367" y="735"/>
                    </a:cubicBezTo>
                    <a:cubicBezTo>
                      <a:pt x="573" y="735"/>
                      <a:pt x="734" y="573"/>
                      <a:pt x="734" y="368"/>
                    </a:cubicBezTo>
                    <a:cubicBezTo>
                      <a:pt x="734" y="162"/>
                      <a:pt x="573" y="1"/>
                      <a:pt x="367"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19"/>
              <p:cNvSpPr/>
              <p:nvPr/>
            </p:nvSpPr>
            <p:spPr>
              <a:xfrm>
                <a:off x="2592282"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19"/>
              <p:cNvSpPr/>
              <p:nvPr/>
            </p:nvSpPr>
            <p:spPr>
              <a:xfrm>
                <a:off x="5259810" y="7521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19"/>
              <p:cNvSpPr/>
              <p:nvPr/>
            </p:nvSpPr>
            <p:spPr>
              <a:xfrm>
                <a:off x="477311" y="331229"/>
                <a:ext cx="45866" cy="40075"/>
              </a:xfrm>
              <a:custGeom>
                <a:rect b="b" l="l" r="r" t="t"/>
                <a:pathLst>
                  <a:path extrusionOk="0" h="616" w="705">
                    <a:moveTo>
                      <a:pt x="411" y="1"/>
                    </a:moveTo>
                    <a:cubicBezTo>
                      <a:pt x="132" y="1"/>
                      <a:pt x="0" y="324"/>
                      <a:pt x="191" y="529"/>
                    </a:cubicBezTo>
                    <a:cubicBezTo>
                      <a:pt x="251" y="589"/>
                      <a:pt x="324" y="616"/>
                      <a:pt x="396" y="616"/>
                    </a:cubicBezTo>
                    <a:cubicBezTo>
                      <a:pt x="553" y="616"/>
                      <a:pt x="705" y="490"/>
                      <a:pt x="705" y="309"/>
                    </a:cubicBezTo>
                    <a:cubicBezTo>
                      <a:pt x="705" y="133"/>
                      <a:pt x="573" y="1"/>
                      <a:pt x="41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19"/>
              <p:cNvSpPr/>
              <p:nvPr/>
            </p:nvSpPr>
            <p:spPr>
              <a:xfrm>
                <a:off x="159553" y="2120151"/>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19"/>
              <p:cNvSpPr/>
              <p:nvPr/>
            </p:nvSpPr>
            <p:spPr>
              <a:xfrm>
                <a:off x="548518" y="377115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19"/>
              <p:cNvSpPr/>
              <p:nvPr/>
            </p:nvSpPr>
            <p:spPr>
              <a:xfrm>
                <a:off x="238125" y="4988920"/>
                <a:ext cx="55429" cy="55429"/>
              </a:xfrm>
              <a:custGeom>
                <a:rect b="b" l="l" r="r" t="t"/>
                <a:pathLst>
                  <a:path extrusionOk="0" h="852" w="852">
                    <a:moveTo>
                      <a:pt x="426" y="0"/>
                    </a:moveTo>
                    <a:cubicBezTo>
                      <a:pt x="191" y="0"/>
                      <a:pt x="0" y="191"/>
                      <a:pt x="0" y="426"/>
                    </a:cubicBezTo>
                    <a:cubicBezTo>
                      <a:pt x="0" y="661"/>
                      <a:pt x="191" y="852"/>
                      <a:pt x="426" y="852"/>
                    </a:cubicBezTo>
                    <a:cubicBezTo>
                      <a:pt x="661" y="852"/>
                      <a:pt x="851" y="661"/>
                      <a:pt x="851" y="426"/>
                    </a:cubicBezTo>
                    <a:cubicBezTo>
                      <a:pt x="851"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19"/>
              <p:cNvSpPr/>
              <p:nvPr/>
            </p:nvSpPr>
            <p:spPr>
              <a:xfrm>
                <a:off x="8683636" y="2611918"/>
                <a:ext cx="121397" cy="104027"/>
              </a:xfrm>
              <a:custGeom>
                <a:rect b="b" l="l" r="r" t="t"/>
                <a:pathLst>
                  <a:path extrusionOk="0" h="1599" w="1866">
                    <a:moveTo>
                      <a:pt x="1073" y="0"/>
                    </a:moveTo>
                    <a:cubicBezTo>
                      <a:pt x="353" y="0"/>
                      <a:pt x="1" y="852"/>
                      <a:pt x="500" y="1365"/>
                    </a:cubicBezTo>
                    <a:cubicBezTo>
                      <a:pt x="666" y="1527"/>
                      <a:pt x="867" y="1599"/>
                      <a:pt x="1063" y="1599"/>
                    </a:cubicBezTo>
                    <a:cubicBezTo>
                      <a:pt x="1475" y="1599"/>
                      <a:pt x="1865" y="1280"/>
                      <a:pt x="1865" y="793"/>
                    </a:cubicBezTo>
                    <a:cubicBezTo>
                      <a:pt x="1865" y="352"/>
                      <a:pt x="1513" y="0"/>
                      <a:pt x="107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19"/>
              <p:cNvSpPr/>
              <p:nvPr/>
            </p:nvSpPr>
            <p:spPr>
              <a:xfrm>
                <a:off x="6636364" y="258615"/>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19"/>
              <p:cNvSpPr/>
              <p:nvPr/>
            </p:nvSpPr>
            <p:spPr>
              <a:xfrm flipH="1">
                <a:off x="6838263" y="4615100"/>
                <a:ext cx="71693" cy="71693"/>
              </a:xfrm>
              <a:custGeom>
                <a:rect b="b" l="l" r="r" t="t"/>
                <a:pathLst>
                  <a:path extrusionOk="0" h="1102" w="1102">
                    <a:moveTo>
                      <a:pt x="559" y="1"/>
                    </a:moveTo>
                    <a:cubicBezTo>
                      <a:pt x="250" y="1"/>
                      <a:pt x="1" y="236"/>
                      <a:pt x="1" y="544"/>
                    </a:cubicBezTo>
                    <a:cubicBezTo>
                      <a:pt x="1" y="852"/>
                      <a:pt x="250" y="1102"/>
                      <a:pt x="559" y="1102"/>
                    </a:cubicBezTo>
                    <a:cubicBezTo>
                      <a:pt x="867" y="1102"/>
                      <a:pt x="1102" y="852"/>
                      <a:pt x="1102" y="544"/>
                    </a:cubicBezTo>
                    <a:cubicBezTo>
                      <a:pt x="1102" y="236"/>
                      <a:pt x="867" y="1"/>
                      <a:pt x="55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19"/>
              <p:cNvSpPr/>
              <p:nvPr/>
            </p:nvSpPr>
            <p:spPr>
              <a:xfrm flipH="1">
                <a:off x="8356675" y="3209519"/>
                <a:ext cx="71693" cy="71693"/>
              </a:xfrm>
              <a:custGeom>
                <a:rect b="b" l="l" r="r" t="t"/>
                <a:pathLst>
                  <a:path extrusionOk="0" h="1102" w="1102">
                    <a:moveTo>
                      <a:pt x="544" y="0"/>
                    </a:moveTo>
                    <a:cubicBezTo>
                      <a:pt x="236" y="0"/>
                      <a:pt x="1" y="250"/>
                      <a:pt x="1" y="558"/>
                    </a:cubicBezTo>
                    <a:cubicBezTo>
                      <a:pt x="1" y="866"/>
                      <a:pt x="236" y="1101"/>
                      <a:pt x="544" y="1101"/>
                    </a:cubicBezTo>
                    <a:cubicBezTo>
                      <a:pt x="852" y="1101"/>
                      <a:pt x="1102" y="866"/>
                      <a:pt x="1102" y="558"/>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19"/>
              <p:cNvSpPr/>
              <p:nvPr/>
            </p:nvSpPr>
            <p:spPr>
              <a:xfrm flipH="1">
                <a:off x="7232010" y="1595788"/>
                <a:ext cx="71693" cy="71693"/>
              </a:xfrm>
              <a:custGeom>
                <a:rect b="b" l="l" r="r" t="t"/>
                <a:pathLst>
                  <a:path extrusionOk="0" h="1102" w="1102">
                    <a:moveTo>
                      <a:pt x="558" y="1"/>
                    </a:moveTo>
                    <a:cubicBezTo>
                      <a:pt x="250" y="1"/>
                      <a:pt x="0" y="236"/>
                      <a:pt x="0" y="544"/>
                    </a:cubicBezTo>
                    <a:cubicBezTo>
                      <a:pt x="0" y="852"/>
                      <a:pt x="250" y="1102"/>
                      <a:pt x="558" y="1102"/>
                    </a:cubicBezTo>
                    <a:cubicBezTo>
                      <a:pt x="867" y="1102"/>
                      <a:pt x="1101" y="852"/>
                      <a:pt x="1101" y="544"/>
                    </a:cubicBezTo>
                    <a:cubicBezTo>
                      <a:pt x="1101" y="236"/>
                      <a:pt x="867" y="1"/>
                      <a:pt x="558"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19"/>
              <p:cNvSpPr/>
              <p:nvPr/>
            </p:nvSpPr>
            <p:spPr>
              <a:xfrm flipH="1">
                <a:off x="1685341" y="4252179"/>
                <a:ext cx="95569" cy="95569"/>
              </a:xfrm>
              <a:custGeom>
                <a:rect b="b" l="l" r="r" t="t"/>
                <a:pathLst>
                  <a:path extrusionOk="0" h="1469" w="1469">
                    <a:moveTo>
                      <a:pt x="734" y="0"/>
                    </a:moveTo>
                    <a:cubicBezTo>
                      <a:pt x="338" y="0"/>
                      <a:pt x="0" y="323"/>
                      <a:pt x="0" y="734"/>
                    </a:cubicBezTo>
                    <a:cubicBezTo>
                      <a:pt x="0" y="1145"/>
                      <a:pt x="338" y="1468"/>
                      <a:pt x="734" y="1468"/>
                    </a:cubicBezTo>
                    <a:cubicBezTo>
                      <a:pt x="1146" y="1468"/>
                      <a:pt x="1469" y="1145"/>
                      <a:pt x="1469" y="734"/>
                    </a:cubicBezTo>
                    <a:cubicBezTo>
                      <a:pt x="1469" y="323"/>
                      <a:pt x="1146" y="0"/>
                      <a:pt x="73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19"/>
              <p:cNvSpPr/>
              <p:nvPr/>
            </p:nvSpPr>
            <p:spPr>
              <a:xfrm flipH="1">
                <a:off x="7907486"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19"/>
              <p:cNvSpPr/>
              <p:nvPr/>
            </p:nvSpPr>
            <p:spPr>
              <a:xfrm flipH="1">
                <a:off x="8756117" y="356250"/>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19"/>
              <p:cNvSpPr/>
              <p:nvPr/>
            </p:nvSpPr>
            <p:spPr>
              <a:xfrm flipH="1">
                <a:off x="9106651" y="2107946"/>
                <a:ext cx="37343" cy="31683"/>
              </a:xfrm>
              <a:custGeom>
                <a:rect b="b" l="l" r="r" t="t"/>
                <a:pathLst>
                  <a:path extrusionOk="0" h="487" w="574">
                    <a:moveTo>
                      <a:pt x="339" y="1"/>
                    </a:moveTo>
                    <a:cubicBezTo>
                      <a:pt x="118" y="1"/>
                      <a:pt x="1" y="265"/>
                      <a:pt x="162" y="412"/>
                    </a:cubicBezTo>
                    <a:cubicBezTo>
                      <a:pt x="210" y="464"/>
                      <a:pt x="269" y="487"/>
                      <a:pt x="328" y="487"/>
                    </a:cubicBezTo>
                    <a:cubicBezTo>
                      <a:pt x="452" y="487"/>
                      <a:pt x="574" y="385"/>
                      <a:pt x="574" y="235"/>
                    </a:cubicBezTo>
                    <a:cubicBezTo>
                      <a:pt x="574" y="103"/>
                      <a:pt x="471" y="1"/>
                      <a:pt x="33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19"/>
              <p:cNvSpPr/>
              <p:nvPr/>
            </p:nvSpPr>
            <p:spPr>
              <a:xfrm flipH="1">
                <a:off x="9082775" y="3603638"/>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19"/>
              <p:cNvSpPr/>
              <p:nvPr/>
            </p:nvSpPr>
            <p:spPr>
              <a:xfrm flipH="1">
                <a:off x="8552186" y="469110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19"/>
              <p:cNvSpPr/>
              <p:nvPr/>
            </p:nvSpPr>
            <p:spPr>
              <a:xfrm flipH="1">
                <a:off x="3916139" y="4686807"/>
                <a:ext cx="64082" cy="64017"/>
              </a:xfrm>
              <a:custGeom>
                <a:rect b="b" l="l" r="r" t="t"/>
                <a:pathLst>
                  <a:path extrusionOk="0" h="984" w="985">
                    <a:moveTo>
                      <a:pt x="500" y="0"/>
                    </a:moveTo>
                    <a:cubicBezTo>
                      <a:pt x="221" y="0"/>
                      <a:pt x="1" y="221"/>
                      <a:pt x="1" y="499"/>
                    </a:cubicBezTo>
                    <a:cubicBezTo>
                      <a:pt x="1" y="764"/>
                      <a:pt x="221" y="984"/>
                      <a:pt x="500" y="984"/>
                    </a:cubicBezTo>
                    <a:cubicBezTo>
                      <a:pt x="764" y="984"/>
                      <a:pt x="985" y="764"/>
                      <a:pt x="985" y="499"/>
                    </a:cubicBezTo>
                    <a:cubicBezTo>
                      <a:pt x="985" y="221"/>
                      <a:pt x="764" y="0"/>
                      <a:pt x="500"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19"/>
              <p:cNvSpPr/>
              <p:nvPr/>
            </p:nvSpPr>
            <p:spPr>
              <a:xfrm flipH="1">
                <a:off x="5775389" y="4789428"/>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19"/>
              <p:cNvSpPr/>
              <p:nvPr/>
            </p:nvSpPr>
            <p:spPr>
              <a:xfrm>
                <a:off x="8085699" y="50335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19"/>
              <p:cNvSpPr/>
              <p:nvPr/>
            </p:nvSpPr>
            <p:spPr>
              <a:xfrm>
                <a:off x="1608204" y="79860"/>
                <a:ext cx="62566" cy="54590"/>
              </a:xfrm>
              <a:custGeom>
                <a:rect b="b" l="l" r="r" t="t"/>
                <a:pathLst>
                  <a:path extrusionOk="0" h="616" w="706">
                    <a:moveTo>
                      <a:pt x="412" y="0"/>
                    </a:moveTo>
                    <a:cubicBezTo>
                      <a:pt x="133" y="0"/>
                      <a:pt x="1" y="323"/>
                      <a:pt x="191" y="529"/>
                    </a:cubicBezTo>
                    <a:cubicBezTo>
                      <a:pt x="252" y="589"/>
                      <a:pt x="325" y="615"/>
                      <a:pt x="397" y="615"/>
                    </a:cubicBezTo>
                    <a:cubicBezTo>
                      <a:pt x="554" y="615"/>
                      <a:pt x="705" y="489"/>
                      <a:pt x="705" y="308"/>
                    </a:cubicBezTo>
                    <a:cubicBezTo>
                      <a:pt x="705" y="132"/>
                      <a:pt x="573" y="0"/>
                      <a:pt x="412" y="0"/>
                    </a:cubicBezTo>
                    <a:close/>
                  </a:path>
                </a:pathLst>
              </a:custGeom>
              <a:solidFill>
                <a:srgbClr val="FFFCFC">
                  <a:alpha val="39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79" name="Google Shape;579;p19"/>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80" name="Google Shape;580;p19"/>
          <p:cNvSpPr txBox="1"/>
          <p:nvPr>
            <p:ph idx="1" type="subTitle"/>
          </p:nvPr>
        </p:nvSpPr>
        <p:spPr>
          <a:xfrm>
            <a:off x="783275" y="2275050"/>
            <a:ext cx="3543000" cy="13296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800"/>
              <a:buNone/>
              <a:defRPr sz="1600"/>
            </a:lvl1pPr>
            <a:lvl2pPr lvl="1" rtl="0" algn="ctr">
              <a:lnSpc>
                <a:spcPct val="100000"/>
              </a:lnSpc>
              <a:spcBef>
                <a:spcPts val="160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ONE_COLUMN_TEXT_1_1_1_2">
    <p:spTree>
      <p:nvGrpSpPr>
        <p:cNvPr id="581" name="Shape 581"/>
        <p:cNvGrpSpPr/>
        <p:nvPr/>
      </p:nvGrpSpPr>
      <p:grpSpPr>
        <a:xfrm>
          <a:off x="0" y="0"/>
          <a:ext cx="0" cy="0"/>
          <a:chOff x="0" y="0"/>
          <a:chExt cx="0" cy="0"/>
        </a:xfrm>
      </p:grpSpPr>
      <p:grpSp>
        <p:nvGrpSpPr>
          <p:cNvPr id="582" name="Google Shape;582;p20"/>
          <p:cNvGrpSpPr/>
          <p:nvPr/>
        </p:nvGrpSpPr>
        <p:grpSpPr>
          <a:xfrm>
            <a:off x="62926" y="37468"/>
            <a:ext cx="8984441" cy="5044046"/>
            <a:chOff x="159553" y="304"/>
            <a:chExt cx="8984441" cy="5044046"/>
          </a:xfrm>
        </p:grpSpPr>
        <p:sp>
          <p:nvSpPr>
            <p:cNvPr id="583" name="Google Shape;583;p20"/>
            <p:cNvSpPr/>
            <p:nvPr/>
          </p:nvSpPr>
          <p:spPr>
            <a:xfrm flipH="1" rot="10800000">
              <a:off x="4040610" y="475186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4" name="Google Shape;584;p20"/>
            <p:cNvGrpSpPr/>
            <p:nvPr/>
          </p:nvGrpSpPr>
          <p:grpSpPr>
            <a:xfrm flipH="1" rot="10800000">
              <a:off x="159553" y="304"/>
              <a:ext cx="8984441" cy="5044046"/>
              <a:chOff x="159553" y="75213"/>
              <a:chExt cx="8984441" cy="5044046"/>
            </a:xfrm>
          </p:grpSpPr>
          <p:sp>
            <p:nvSpPr>
              <p:cNvPr id="585" name="Google Shape;585;p20"/>
              <p:cNvSpPr/>
              <p:nvPr/>
            </p:nvSpPr>
            <p:spPr>
              <a:xfrm>
                <a:off x="2625895" y="4805521"/>
                <a:ext cx="47817" cy="47817"/>
              </a:xfrm>
              <a:custGeom>
                <a:rect b="b" l="l" r="r" t="t"/>
                <a:pathLst>
                  <a:path extrusionOk="0" h="735" w="735">
                    <a:moveTo>
                      <a:pt x="367" y="1"/>
                    </a:moveTo>
                    <a:cubicBezTo>
                      <a:pt x="162" y="1"/>
                      <a:pt x="0" y="162"/>
                      <a:pt x="0" y="368"/>
                    </a:cubicBezTo>
                    <a:cubicBezTo>
                      <a:pt x="0" y="573"/>
                      <a:pt x="162" y="735"/>
                      <a:pt x="367" y="735"/>
                    </a:cubicBezTo>
                    <a:cubicBezTo>
                      <a:pt x="573" y="735"/>
                      <a:pt x="734" y="573"/>
                      <a:pt x="734" y="368"/>
                    </a:cubicBezTo>
                    <a:cubicBezTo>
                      <a:pt x="734" y="162"/>
                      <a:pt x="573" y="1"/>
                      <a:pt x="367"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20"/>
              <p:cNvSpPr/>
              <p:nvPr/>
            </p:nvSpPr>
            <p:spPr>
              <a:xfrm>
                <a:off x="2592282"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20"/>
              <p:cNvSpPr/>
              <p:nvPr/>
            </p:nvSpPr>
            <p:spPr>
              <a:xfrm>
                <a:off x="5259810" y="7521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20"/>
              <p:cNvSpPr/>
              <p:nvPr/>
            </p:nvSpPr>
            <p:spPr>
              <a:xfrm>
                <a:off x="477311" y="331229"/>
                <a:ext cx="45866" cy="40075"/>
              </a:xfrm>
              <a:custGeom>
                <a:rect b="b" l="l" r="r" t="t"/>
                <a:pathLst>
                  <a:path extrusionOk="0" h="616" w="705">
                    <a:moveTo>
                      <a:pt x="411" y="1"/>
                    </a:moveTo>
                    <a:cubicBezTo>
                      <a:pt x="132" y="1"/>
                      <a:pt x="0" y="324"/>
                      <a:pt x="191" y="529"/>
                    </a:cubicBezTo>
                    <a:cubicBezTo>
                      <a:pt x="251" y="589"/>
                      <a:pt x="324" y="616"/>
                      <a:pt x="396" y="616"/>
                    </a:cubicBezTo>
                    <a:cubicBezTo>
                      <a:pt x="553" y="616"/>
                      <a:pt x="705" y="490"/>
                      <a:pt x="705" y="309"/>
                    </a:cubicBezTo>
                    <a:cubicBezTo>
                      <a:pt x="705" y="133"/>
                      <a:pt x="573" y="1"/>
                      <a:pt x="41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20"/>
              <p:cNvSpPr/>
              <p:nvPr/>
            </p:nvSpPr>
            <p:spPr>
              <a:xfrm>
                <a:off x="159553" y="2120151"/>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20"/>
              <p:cNvSpPr/>
              <p:nvPr/>
            </p:nvSpPr>
            <p:spPr>
              <a:xfrm>
                <a:off x="548518" y="377115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20"/>
              <p:cNvSpPr/>
              <p:nvPr/>
            </p:nvSpPr>
            <p:spPr>
              <a:xfrm>
                <a:off x="238125" y="4988920"/>
                <a:ext cx="55429" cy="55429"/>
              </a:xfrm>
              <a:custGeom>
                <a:rect b="b" l="l" r="r" t="t"/>
                <a:pathLst>
                  <a:path extrusionOk="0" h="852" w="852">
                    <a:moveTo>
                      <a:pt x="426" y="0"/>
                    </a:moveTo>
                    <a:cubicBezTo>
                      <a:pt x="191" y="0"/>
                      <a:pt x="0" y="191"/>
                      <a:pt x="0" y="426"/>
                    </a:cubicBezTo>
                    <a:cubicBezTo>
                      <a:pt x="0" y="661"/>
                      <a:pt x="191" y="852"/>
                      <a:pt x="426" y="852"/>
                    </a:cubicBezTo>
                    <a:cubicBezTo>
                      <a:pt x="661" y="852"/>
                      <a:pt x="851" y="661"/>
                      <a:pt x="851" y="426"/>
                    </a:cubicBezTo>
                    <a:cubicBezTo>
                      <a:pt x="851"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20"/>
              <p:cNvSpPr/>
              <p:nvPr/>
            </p:nvSpPr>
            <p:spPr>
              <a:xfrm>
                <a:off x="8683636" y="2611918"/>
                <a:ext cx="121397" cy="104027"/>
              </a:xfrm>
              <a:custGeom>
                <a:rect b="b" l="l" r="r" t="t"/>
                <a:pathLst>
                  <a:path extrusionOk="0" h="1599" w="1866">
                    <a:moveTo>
                      <a:pt x="1073" y="0"/>
                    </a:moveTo>
                    <a:cubicBezTo>
                      <a:pt x="353" y="0"/>
                      <a:pt x="1" y="852"/>
                      <a:pt x="500" y="1365"/>
                    </a:cubicBezTo>
                    <a:cubicBezTo>
                      <a:pt x="666" y="1527"/>
                      <a:pt x="867" y="1599"/>
                      <a:pt x="1063" y="1599"/>
                    </a:cubicBezTo>
                    <a:cubicBezTo>
                      <a:pt x="1475" y="1599"/>
                      <a:pt x="1865" y="1280"/>
                      <a:pt x="1865" y="793"/>
                    </a:cubicBezTo>
                    <a:cubicBezTo>
                      <a:pt x="1865" y="352"/>
                      <a:pt x="1513" y="0"/>
                      <a:pt x="107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20"/>
              <p:cNvSpPr/>
              <p:nvPr/>
            </p:nvSpPr>
            <p:spPr>
              <a:xfrm>
                <a:off x="6636364" y="258615"/>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20"/>
              <p:cNvSpPr/>
              <p:nvPr/>
            </p:nvSpPr>
            <p:spPr>
              <a:xfrm flipH="1">
                <a:off x="6838263" y="4615100"/>
                <a:ext cx="71693" cy="71693"/>
              </a:xfrm>
              <a:custGeom>
                <a:rect b="b" l="l" r="r" t="t"/>
                <a:pathLst>
                  <a:path extrusionOk="0" h="1102" w="1102">
                    <a:moveTo>
                      <a:pt x="559" y="1"/>
                    </a:moveTo>
                    <a:cubicBezTo>
                      <a:pt x="250" y="1"/>
                      <a:pt x="1" y="236"/>
                      <a:pt x="1" y="544"/>
                    </a:cubicBezTo>
                    <a:cubicBezTo>
                      <a:pt x="1" y="852"/>
                      <a:pt x="250" y="1102"/>
                      <a:pt x="559" y="1102"/>
                    </a:cubicBezTo>
                    <a:cubicBezTo>
                      <a:pt x="867" y="1102"/>
                      <a:pt x="1102" y="852"/>
                      <a:pt x="1102" y="544"/>
                    </a:cubicBezTo>
                    <a:cubicBezTo>
                      <a:pt x="1102" y="236"/>
                      <a:pt x="867" y="1"/>
                      <a:pt x="55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20"/>
              <p:cNvSpPr/>
              <p:nvPr/>
            </p:nvSpPr>
            <p:spPr>
              <a:xfrm flipH="1">
                <a:off x="8356675" y="3209519"/>
                <a:ext cx="71693" cy="71693"/>
              </a:xfrm>
              <a:custGeom>
                <a:rect b="b" l="l" r="r" t="t"/>
                <a:pathLst>
                  <a:path extrusionOk="0" h="1102" w="1102">
                    <a:moveTo>
                      <a:pt x="544" y="0"/>
                    </a:moveTo>
                    <a:cubicBezTo>
                      <a:pt x="236" y="0"/>
                      <a:pt x="1" y="250"/>
                      <a:pt x="1" y="558"/>
                    </a:cubicBezTo>
                    <a:cubicBezTo>
                      <a:pt x="1" y="866"/>
                      <a:pt x="236" y="1101"/>
                      <a:pt x="544" y="1101"/>
                    </a:cubicBezTo>
                    <a:cubicBezTo>
                      <a:pt x="852" y="1101"/>
                      <a:pt x="1102" y="866"/>
                      <a:pt x="1102" y="558"/>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20"/>
              <p:cNvSpPr/>
              <p:nvPr/>
            </p:nvSpPr>
            <p:spPr>
              <a:xfrm flipH="1">
                <a:off x="7232010" y="1595788"/>
                <a:ext cx="71693" cy="71693"/>
              </a:xfrm>
              <a:custGeom>
                <a:rect b="b" l="l" r="r" t="t"/>
                <a:pathLst>
                  <a:path extrusionOk="0" h="1102" w="1102">
                    <a:moveTo>
                      <a:pt x="558" y="1"/>
                    </a:moveTo>
                    <a:cubicBezTo>
                      <a:pt x="250" y="1"/>
                      <a:pt x="0" y="236"/>
                      <a:pt x="0" y="544"/>
                    </a:cubicBezTo>
                    <a:cubicBezTo>
                      <a:pt x="0" y="852"/>
                      <a:pt x="250" y="1102"/>
                      <a:pt x="558" y="1102"/>
                    </a:cubicBezTo>
                    <a:cubicBezTo>
                      <a:pt x="867" y="1102"/>
                      <a:pt x="1101" y="852"/>
                      <a:pt x="1101" y="544"/>
                    </a:cubicBezTo>
                    <a:cubicBezTo>
                      <a:pt x="1101" y="236"/>
                      <a:pt x="867" y="1"/>
                      <a:pt x="558"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20"/>
              <p:cNvSpPr/>
              <p:nvPr/>
            </p:nvSpPr>
            <p:spPr>
              <a:xfrm flipH="1">
                <a:off x="1685341" y="4252179"/>
                <a:ext cx="95569" cy="95569"/>
              </a:xfrm>
              <a:custGeom>
                <a:rect b="b" l="l" r="r" t="t"/>
                <a:pathLst>
                  <a:path extrusionOk="0" h="1469" w="1469">
                    <a:moveTo>
                      <a:pt x="734" y="0"/>
                    </a:moveTo>
                    <a:cubicBezTo>
                      <a:pt x="338" y="0"/>
                      <a:pt x="0" y="323"/>
                      <a:pt x="0" y="734"/>
                    </a:cubicBezTo>
                    <a:cubicBezTo>
                      <a:pt x="0" y="1145"/>
                      <a:pt x="338" y="1468"/>
                      <a:pt x="734" y="1468"/>
                    </a:cubicBezTo>
                    <a:cubicBezTo>
                      <a:pt x="1146" y="1468"/>
                      <a:pt x="1469" y="1145"/>
                      <a:pt x="1469" y="734"/>
                    </a:cubicBezTo>
                    <a:cubicBezTo>
                      <a:pt x="1469" y="323"/>
                      <a:pt x="1146" y="0"/>
                      <a:pt x="73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20"/>
              <p:cNvSpPr/>
              <p:nvPr/>
            </p:nvSpPr>
            <p:spPr>
              <a:xfrm flipH="1">
                <a:off x="7907486"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20"/>
              <p:cNvSpPr/>
              <p:nvPr/>
            </p:nvSpPr>
            <p:spPr>
              <a:xfrm flipH="1">
                <a:off x="8756117" y="356250"/>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20"/>
              <p:cNvSpPr/>
              <p:nvPr/>
            </p:nvSpPr>
            <p:spPr>
              <a:xfrm flipH="1">
                <a:off x="9106651" y="2107946"/>
                <a:ext cx="37343" cy="31683"/>
              </a:xfrm>
              <a:custGeom>
                <a:rect b="b" l="l" r="r" t="t"/>
                <a:pathLst>
                  <a:path extrusionOk="0" h="487" w="574">
                    <a:moveTo>
                      <a:pt x="339" y="1"/>
                    </a:moveTo>
                    <a:cubicBezTo>
                      <a:pt x="118" y="1"/>
                      <a:pt x="1" y="265"/>
                      <a:pt x="162" y="412"/>
                    </a:cubicBezTo>
                    <a:cubicBezTo>
                      <a:pt x="210" y="464"/>
                      <a:pt x="269" y="487"/>
                      <a:pt x="328" y="487"/>
                    </a:cubicBezTo>
                    <a:cubicBezTo>
                      <a:pt x="452" y="487"/>
                      <a:pt x="574" y="385"/>
                      <a:pt x="574" y="235"/>
                    </a:cubicBezTo>
                    <a:cubicBezTo>
                      <a:pt x="574" y="103"/>
                      <a:pt x="471" y="1"/>
                      <a:pt x="33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20"/>
              <p:cNvSpPr/>
              <p:nvPr/>
            </p:nvSpPr>
            <p:spPr>
              <a:xfrm flipH="1">
                <a:off x="9082775" y="3603638"/>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20"/>
              <p:cNvSpPr/>
              <p:nvPr/>
            </p:nvSpPr>
            <p:spPr>
              <a:xfrm flipH="1">
                <a:off x="8552186" y="469110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20"/>
              <p:cNvSpPr/>
              <p:nvPr/>
            </p:nvSpPr>
            <p:spPr>
              <a:xfrm flipH="1">
                <a:off x="3916139" y="4686807"/>
                <a:ext cx="64082" cy="64017"/>
              </a:xfrm>
              <a:custGeom>
                <a:rect b="b" l="l" r="r" t="t"/>
                <a:pathLst>
                  <a:path extrusionOk="0" h="984" w="985">
                    <a:moveTo>
                      <a:pt x="500" y="0"/>
                    </a:moveTo>
                    <a:cubicBezTo>
                      <a:pt x="221" y="0"/>
                      <a:pt x="1" y="221"/>
                      <a:pt x="1" y="499"/>
                    </a:cubicBezTo>
                    <a:cubicBezTo>
                      <a:pt x="1" y="764"/>
                      <a:pt x="221" y="984"/>
                      <a:pt x="500" y="984"/>
                    </a:cubicBezTo>
                    <a:cubicBezTo>
                      <a:pt x="764" y="984"/>
                      <a:pt x="985" y="764"/>
                      <a:pt x="985" y="499"/>
                    </a:cubicBezTo>
                    <a:cubicBezTo>
                      <a:pt x="985" y="221"/>
                      <a:pt x="764" y="0"/>
                      <a:pt x="500"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20"/>
              <p:cNvSpPr/>
              <p:nvPr/>
            </p:nvSpPr>
            <p:spPr>
              <a:xfrm flipH="1">
                <a:off x="5775389" y="4789428"/>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20"/>
              <p:cNvSpPr/>
              <p:nvPr/>
            </p:nvSpPr>
            <p:spPr>
              <a:xfrm>
                <a:off x="8085699" y="50335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20"/>
              <p:cNvSpPr/>
              <p:nvPr/>
            </p:nvSpPr>
            <p:spPr>
              <a:xfrm>
                <a:off x="1608204" y="79860"/>
                <a:ext cx="62566" cy="54590"/>
              </a:xfrm>
              <a:custGeom>
                <a:rect b="b" l="l" r="r" t="t"/>
                <a:pathLst>
                  <a:path extrusionOk="0" h="616" w="706">
                    <a:moveTo>
                      <a:pt x="412" y="0"/>
                    </a:moveTo>
                    <a:cubicBezTo>
                      <a:pt x="133" y="0"/>
                      <a:pt x="1" y="323"/>
                      <a:pt x="191" y="529"/>
                    </a:cubicBezTo>
                    <a:cubicBezTo>
                      <a:pt x="252" y="589"/>
                      <a:pt x="325" y="615"/>
                      <a:pt x="397" y="615"/>
                    </a:cubicBezTo>
                    <a:cubicBezTo>
                      <a:pt x="554" y="615"/>
                      <a:pt x="705" y="489"/>
                      <a:pt x="705" y="308"/>
                    </a:cubicBezTo>
                    <a:cubicBezTo>
                      <a:pt x="705" y="132"/>
                      <a:pt x="573" y="0"/>
                      <a:pt x="412" y="0"/>
                    </a:cubicBezTo>
                    <a:close/>
                  </a:path>
                </a:pathLst>
              </a:custGeom>
              <a:solidFill>
                <a:srgbClr val="FFFCFC">
                  <a:alpha val="39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07" name="Google Shape;607;p20"/>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08" name="Google Shape;608;p20"/>
          <p:cNvSpPr txBox="1"/>
          <p:nvPr>
            <p:ph idx="1" type="subTitle"/>
          </p:nvPr>
        </p:nvSpPr>
        <p:spPr>
          <a:xfrm>
            <a:off x="5091550" y="2843825"/>
            <a:ext cx="3059100" cy="12906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800"/>
              <a:buNone/>
              <a:defRPr sz="16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solidFill>
          <a:schemeClr val="accent1"/>
        </a:solidFill>
      </p:bgPr>
    </p:bg>
    <p:spTree>
      <p:nvGrpSpPr>
        <p:cNvPr id="46" name="Shape 46"/>
        <p:cNvGrpSpPr/>
        <p:nvPr/>
      </p:nvGrpSpPr>
      <p:grpSpPr>
        <a:xfrm>
          <a:off x="0" y="0"/>
          <a:ext cx="0" cy="0"/>
          <a:chOff x="0" y="0"/>
          <a:chExt cx="0" cy="0"/>
        </a:xfrm>
      </p:grpSpPr>
      <p:sp>
        <p:nvSpPr>
          <p:cNvPr id="47" name="Google Shape;47;p3"/>
          <p:cNvSpPr txBox="1"/>
          <p:nvPr>
            <p:ph type="title"/>
          </p:nvPr>
        </p:nvSpPr>
        <p:spPr>
          <a:xfrm>
            <a:off x="3990425" y="2073925"/>
            <a:ext cx="4213800" cy="1048800"/>
          </a:xfrm>
          <a:prstGeom prst="rect">
            <a:avLst/>
          </a:prstGeom>
        </p:spPr>
        <p:txBody>
          <a:bodyPr anchorCtr="0" anchor="ctr" bIns="91425" lIns="91425" spcFirstLastPara="1" rIns="91425" wrap="square" tIns="91425">
            <a:noAutofit/>
          </a:bodyPr>
          <a:lstStyle>
            <a:lvl1pPr lvl="0">
              <a:spcBef>
                <a:spcPts val="0"/>
              </a:spcBef>
              <a:spcAft>
                <a:spcPts val="0"/>
              </a:spcAft>
              <a:buSzPts val="3600"/>
              <a:buNone/>
              <a:defRPr sz="72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48" name="Google Shape;48;p3"/>
          <p:cNvSpPr txBox="1"/>
          <p:nvPr>
            <p:ph hasCustomPrompt="1" idx="2" type="title"/>
          </p:nvPr>
        </p:nvSpPr>
        <p:spPr>
          <a:xfrm>
            <a:off x="3990425" y="1232125"/>
            <a:ext cx="4213800" cy="841800"/>
          </a:xfrm>
          <a:prstGeom prst="rect">
            <a:avLst/>
          </a:prstGeom>
        </p:spPr>
        <p:txBody>
          <a:bodyPr anchorCtr="0" anchor="ctr" bIns="91425" lIns="91425" spcFirstLastPara="1" rIns="91425" wrap="square" tIns="91425">
            <a:noAutofit/>
          </a:bodyPr>
          <a:lstStyle>
            <a:lvl1pPr lvl="0" rtl="0">
              <a:spcBef>
                <a:spcPts val="0"/>
              </a:spcBef>
              <a:spcAft>
                <a:spcPts val="0"/>
              </a:spcAft>
              <a:buSzPts val="6000"/>
              <a:buNone/>
              <a:defRPr sz="7200">
                <a:solidFill>
                  <a:schemeClr val="dk2"/>
                </a:solidFill>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49" name="Google Shape;49;p3"/>
          <p:cNvSpPr txBox="1"/>
          <p:nvPr>
            <p:ph idx="1" type="subTitle"/>
          </p:nvPr>
        </p:nvSpPr>
        <p:spPr>
          <a:xfrm>
            <a:off x="3990425" y="3133713"/>
            <a:ext cx="4213800" cy="749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lt1"/>
              </a:buClr>
              <a:buSzPts val="1800"/>
              <a:buNone/>
              <a:defRPr sz="2000">
                <a:solidFill>
                  <a:schemeClr val="lt1"/>
                </a:solidFill>
                <a:latin typeface="Montserrat"/>
                <a:ea typeface="Montserrat"/>
                <a:cs typeface="Montserrat"/>
                <a:sym typeface="Montserrat"/>
              </a:defRPr>
            </a:lvl1pPr>
            <a:lvl2pPr lvl="1" rtl="0" algn="ctr">
              <a:lnSpc>
                <a:spcPct val="100000"/>
              </a:lnSpc>
              <a:spcBef>
                <a:spcPts val="1600"/>
              </a:spcBef>
              <a:spcAft>
                <a:spcPts val="0"/>
              </a:spcAft>
              <a:buClr>
                <a:schemeClr val="lt1"/>
              </a:buClr>
              <a:buSzPts val="1400"/>
              <a:buNone/>
              <a:defRPr>
                <a:solidFill>
                  <a:schemeClr val="lt1"/>
                </a:solidFill>
              </a:defRPr>
            </a:lvl2pPr>
            <a:lvl3pPr lvl="2" rtl="0" algn="ctr">
              <a:lnSpc>
                <a:spcPct val="100000"/>
              </a:lnSpc>
              <a:spcBef>
                <a:spcPts val="1600"/>
              </a:spcBef>
              <a:spcAft>
                <a:spcPts val="0"/>
              </a:spcAft>
              <a:buClr>
                <a:schemeClr val="lt1"/>
              </a:buClr>
              <a:buSzPts val="1400"/>
              <a:buNone/>
              <a:defRPr>
                <a:solidFill>
                  <a:schemeClr val="lt1"/>
                </a:solidFill>
              </a:defRPr>
            </a:lvl3pPr>
            <a:lvl4pPr lvl="3" rtl="0" algn="ctr">
              <a:lnSpc>
                <a:spcPct val="100000"/>
              </a:lnSpc>
              <a:spcBef>
                <a:spcPts val="1600"/>
              </a:spcBef>
              <a:spcAft>
                <a:spcPts val="0"/>
              </a:spcAft>
              <a:buClr>
                <a:schemeClr val="lt1"/>
              </a:buClr>
              <a:buSzPts val="1400"/>
              <a:buNone/>
              <a:defRPr>
                <a:solidFill>
                  <a:schemeClr val="lt1"/>
                </a:solidFill>
              </a:defRPr>
            </a:lvl4pPr>
            <a:lvl5pPr lvl="4" rtl="0" algn="ctr">
              <a:lnSpc>
                <a:spcPct val="100000"/>
              </a:lnSpc>
              <a:spcBef>
                <a:spcPts val="1600"/>
              </a:spcBef>
              <a:spcAft>
                <a:spcPts val="0"/>
              </a:spcAft>
              <a:buClr>
                <a:schemeClr val="lt1"/>
              </a:buClr>
              <a:buSzPts val="1400"/>
              <a:buNone/>
              <a:defRPr>
                <a:solidFill>
                  <a:schemeClr val="lt1"/>
                </a:solidFill>
              </a:defRPr>
            </a:lvl5pPr>
            <a:lvl6pPr lvl="5" rtl="0" algn="ctr">
              <a:lnSpc>
                <a:spcPct val="100000"/>
              </a:lnSpc>
              <a:spcBef>
                <a:spcPts val="1600"/>
              </a:spcBef>
              <a:spcAft>
                <a:spcPts val="0"/>
              </a:spcAft>
              <a:buClr>
                <a:schemeClr val="lt1"/>
              </a:buClr>
              <a:buSzPts val="1400"/>
              <a:buNone/>
              <a:defRPr>
                <a:solidFill>
                  <a:schemeClr val="lt1"/>
                </a:solidFill>
              </a:defRPr>
            </a:lvl6pPr>
            <a:lvl7pPr lvl="6" rtl="0" algn="ctr">
              <a:lnSpc>
                <a:spcPct val="100000"/>
              </a:lnSpc>
              <a:spcBef>
                <a:spcPts val="1600"/>
              </a:spcBef>
              <a:spcAft>
                <a:spcPts val="0"/>
              </a:spcAft>
              <a:buClr>
                <a:schemeClr val="lt1"/>
              </a:buClr>
              <a:buSzPts val="1400"/>
              <a:buNone/>
              <a:defRPr>
                <a:solidFill>
                  <a:schemeClr val="lt1"/>
                </a:solidFill>
              </a:defRPr>
            </a:lvl7pPr>
            <a:lvl8pPr lvl="7" rtl="0" algn="ctr">
              <a:lnSpc>
                <a:spcPct val="100000"/>
              </a:lnSpc>
              <a:spcBef>
                <a:spcPts val="1600"/>
              </a:spcBef>
              <a:spcAft>
                <a:spcPts val="0"/>
              </a:spcAft>
              <a:buClr>
                <a:schemeClr val="lt1"/>
              </a:buClr>
              <a:buSzPts val="1400"/>
              <a:buNone/>
              <a:defRPr>
                <a:solidFill>
                  <a:schemeClr val="lt1"/>
                </a:solidFill>
              </a:defRPr>
            </a:lvl8pPr>
            <a:lvl9pPr lvl="8" rtl="0" algn="ctr">
              <a:lnSpc>
                <a:spcPct val="100000"/>
              </a:lnSpc>
              <a:spcBef>
                <a:spcPts val="1600"/>
              </a:spcBef>
              <a:spcAft>
                <a:spcPts val="1600"/>
              </a:spcAft>
              <a:buClr>
                <a:schemeClr val="lt1"/>
              </a:buClr>
              <a:buSzPts val="1400"/>
              <a:buNone/>
              <a:defRPr>
                <a:solidFill>
                  <a:schemeClr val="lt1"/>
                </a:solidFill>
              </a:defRPr>
            </a:lvl9pPr>
          </a:lstStyle>
          <a:p/>
        </p:txBody>
      </p:sp>
      <p:grpSp>
        <p:nvGrpSpPr>
          <p:cNvPr id="50" name="Google Shape;50;p3"/>
          <p:cNvGrpSpPr/>
          <p:nvPr/>
        </p:nvGrpSpPr>
        <p:grpSpPr>
          <a:xfrm>
            <a:off x="62926" y="37468"/>
            <a:ext cx="8984441" cy="5044046"/>
            <a:chOff x="159553" y="304"/>
            <a:chExt cx="8984441" cy="5044046"/>
          </a:xfrm>
        </p:grpSpPr>
        <p:sp>
          <p:nvSpPr>
            <p:cNvPr id="51" name="Google Shape;51;p3"/>
            <p:cNvSpPr/>
            <p:nvPr/>
          </p:nvSpPr>
          <p:spPr>
            <a:xfrm flipH="1" rot="10800000">
              <a:off x="4040610" y="475186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 name="Google Shape;52;p3"/>
            <p:cNvGrpSpPr/>
            <p:nvPr/>
          </p:nvGrpSpPr>
          <p:grpSpPr>
            <a:xfrm flipH="1" rot="10800000">
              <a:off x="159553" y="304"/>
              <a:ext cx="8984441" cy="5044046"/>
              <a:chOff x="159553" y="75213"/>
              <a:chExt cx="8984441" cy="5044046"/>
            </a:xfrm>
          </p:grpSpPr>
          <p:sp>
            <p:nvSpPr>
              <p:cNvPr id="53" name="Google Shape;53;p3"/>
              <p:cNvSpPr/>
              <p:nvPr/>
            </p:nvSpPr>
            <p:spPr>
              <a:xfrm>
                <a:off x="2625895" y="4805521"/>
                <a:ext cx="47817" cy="47817"/>
              </a:xfrm>
              <a:custGeom>
                <a:rect b="b" l="l" r="r" t="t"/>
                <a:pathLst>
                  <a:path extrusionOk="0" h="735" w="735">
                    <a:moveTo>
                      <a:pt x="367" y="1"/>
                    </a:moveTo>
                    <a:cubicBezTo>
                      <a:pt x="162" y="1"/>
                      <a:pt x="0" y="162"/>
                      <a:pt x="0" y="368"/>
                    </a:cubicBezTo>
                    <a:cubicBezTo>
                      <a:pt x="0" y="573"/>
                      <a:pt x="162" y="735"/>
                      <a:pt x="367" y="735"/>
                    </a:cubicBezTo>
                    <a:cubicBezTo>
                      <a:pt x="573" y="735"/>
                      <a:pt x="734" y="573"/>
                      <a:pt x="734" y="368"/>
                    </a:cubicBezTo>
                    <a:cubicBezTo>
                      <a:pt x="734" y="162"/>
                      <a:pt x="573" y="1"/>
                      <a:pt x="367"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3"/>
              <p:cNvSpPr/>
              <p:nvPr/>
            </p:nvSpPr>
            <p:spPr>
              <a:xfrm>
                <a:off x="2592282"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3"/>
              <p:cNvSpPr/>
              <p:nvPr/>
            </p:nvSpPr>
            <p:spPr>
              <a:xfrm>
                <a:off x="5259810" y="7521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3"/>
              <p:cNvSpPr/>
              <p:nvPr/>
            </p:nvSpPr>
            <p:spPr>
              <a:xfrm>
                <a:off x="477311" y="331229"/>
                <a:ext cx="45866" cy="40075"/>
              </a:xfrm>
              <a:custGeom>
                <a:rect b="b" l="l" r="r" t="t"/>
                <a:pathLst>
                  <a:path extrusionOk="0" h="616" w="705">
                    <a:moveTo>
                      <a:pt x="411" y="1"/>
                    </a:moveTo>
                    <a:cubicBezTo>
                      <a:pt x="132" y="1"/>
                      <a:pt x="0" y="324"/>
                      <a:pt x="191" y="529"/>
                    </a:cubicBezTo>
                    <a:cubicBezTo>
                      <a:pt x="251" y="589"/>
                      <a:pt x="324" y="616"/>
                      <a:pt x="396" y="616"/>
                    </a:cubicBezTo>
                    <a:cubicBezTo>
                      <a:pt x="553" y="616"/>
                      <a:pt x="705" y="490"/>
                      <a:pt x="705" y="309"/>
                    </a:cubicBezTo>
                    <a:cubicBezTo>
                      <a:pt x="705" y="133"/>
                      <a:pt x="573" y="1"/>
                      <a:pt x="41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3"/>
              <p:cNvSpPr/>
              <p:nvPr/>
            </p:nvSpPr>
            <p:spPr>
              <a:xfrm>
                <a:off x="159553" y="2120151"/>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3"/>
              <p:cNvSpPr/>
              <p:nvPr/>
            </p:nvSpPr>
            <p:spPr>
              <a:xfrm>
                <a:off x="548518" y="377115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3"/>
              <p:cNvSpPr/>
              <p:nvPr/>
            </p:nvSpPr>
            <p:spPr>
              <a:xfrm>
                <a:off x="238125" y="4988920"/>
                <a:ext cx="55429" cy="55429"/>
              </a:xfrm>
              <a:custGeom>
                <a:rect b="b" l="l" r="r" t="t"/>
                <a:pathLst>
                  <a:path extrusionOk="0" h="852" w="852">
                    <a:moveTo>
                      <a:pt x="426" y="0"/>
                    </a:moveTo>
                    <a:cubicBezTo>
                      <a:pt x="191" y="0"/>
                      <a:pt x="0" y="191"/>
                      <a:pt x="0" y="426"/>
                    </a:cubicBezTo>
                    <a:cubicBezTo>
                      <a:pt x="0" y="661"/>
                      <a:pt x="191" y="852"/>
                      <a:pt x="426" y="852"/>
                    </a:cubicBezTo>
                    <a:cubicBezTo>
                      <a:pt x="661" y="852"/>
                      <a:pt x="851" y="661"/>
                      <a:pt x="851" y="426"/>
                    </a:cubicBezTo>
                    <a:cubicBezTo>
                      <a:pt x="851"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3"/>
              <p:cNvSpPr/>
              <p:nvPr/>
            </p:nvSpPr>
            <p:spPr>
              <a:xfrm>
                <a:off x="8683636" y="2611918"/>
                <a:ext cx="121397" cy="104027"/>
              </a:xfrm>
              <a:custGeom>
                <a:rect b="b" l="l" r="r" t="t"/>
                <a:pathLst>
                  <a:path extrusionOk="0" h="1599" w="1866">
                    <a:moveTo>
                      <a:pt x="1073" y="0"/>
                    </a:moveTo>
                    <a:cubicBezTo>
                      <a:pt x="353" y="0"/>
                      <a:pt x="1" y="852"/>
                      <a:pt x="500" y="1365"/>
                    </a:cubicBezTo>
                    <a:cubicBezTo>
                      <a:pt x="666" y="1527"/>
                      <a:pt x="867" y="1599"/>
                      <a:pt x="1063" y="1599"/>
                    </a:cubicBezTo>
                    <a:cubicBezTo>
                      <a:pt x="1475" y="1599"/>
                      <a:pt x="1865" y="1280"/>
                      <a:pt x="1865" y="793"/>
                    </a:cubicBezTo>
                    <a:cubicBezTo>
                      <a:pt x="1865" y="352"/>
                      <a:pt x="1513" y="0"/>
                      <a:pt x="107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3"/>
              <p:cNvSpPr/>
              <p:nvPr/>
            </p:nvSpPr>
            <p:spPr>
              <a:xfrm>
                <a:off x="6636364" y="258615"/>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3"/>
              <p:cNvSpPr/>
              <p:nvPr/>
            </p:nvSpPr>
            <p:spPr>
              <a:xfrm flipH="1">
                <a:off x="6838263" y="4615100"/>
                <a:ext cx="71693" cy="71693"/>
              </a:xfrm>
              <a:custGeom>
                <a:rect b="b" l="l" r="r" t="t"/>
                <a:pathLst>
                  <a:path extrusionOk="0" h="1102" w="1102">
                    <a:moveTo>
                      <a:pt x="559" y="1"/>
                    </a:moveTo>
                    <a:cubicBezTo>
                      <a:pt x="250" y="1"/>
                      <a:pt x="1" y="236"/>
                      <a:pt x="1" y="544"/>
                    </a:cubicBezTo>
                    <a:cubicBezTo>
                      <a:pt x="1" y="852"/>
                      <a:pt x="250" y="1102"/>
                      <a:pt x="559" y="1102"/>
                    </a:cubicBezTo>
                    <a:cubicBezTo>
                      <a:pt x="867" y="1102"/>
                      <a:pt x="1102" y="852"/>
                      <a:pt x="1102" y="544"/>
                    </a:cubicBezTo>
                    <a:cubicBezTo>
                      <a:pt x="1102" y="236"/>
                      <a:pt x="867" y="1"/>
                      <a:pt x="55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3"/>
              <p:cNvSpPr/>
              <p:nvPr/>
            </p:nvSpPr>
            <p:spPr>
              <a:xfrm flipH="1">
                <a:off x="8356675" y="3209519"/>
                <a:ext cx="71693" cy="71693"/>
              </a:xfrm>
              <a:custGeom>
                <a:rect b="b" l="l" r="r" t="t"/>
                <a:pathLst>
                  <a:path extrusionOk="0" h="1102" w="1102">
                    <a:moveTo>
                      <a:pt x="544" y="0"/>
                    </a:moveTo>
                    <a:cubicBezTo>
                      <a:pt x="236" y="0"/>
                      <a:pt x="1" y="250"/>
                      <a:pt x="1" y="558"/>
                    </a:cubicBezTo>
                    <a:cubicBezTo>
                      <a:pt x="1" y="866"/>
                      <a:pt x="236" y="1101"/>
                      <a:pt x="544" y="1101"/>
                    </a:cubicBezTo>
                    <a:cubicBezTo>
                      <a:pt x="852" y="1101"/>
                      <a:pt x="1102" y="866"/>
                      <a:pt x="1102" y="558"/>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3"/>
              <p:cNvSpPr/>
              <p:nvPr/>
            </p:nvSpPr>
            <p:spPr>
              <a:xfrm flipH="1">
                <a:off x="7232010" y="1595788"/>
                <a:ext cx="71693" cy="71693"/>
              </a:xfrm>
              <a:custGeom>
                <a:rect b="b" l="l" r="r" t="t"/>
                <a:pathLst>
                  <a:path extrusionOk="0" h="1102" w="1102">
                    <a:moveTo>
                      <a:pt x="558" y="1"/>
                    </a:moveTo>
                    <a:cubicBezTo>
                      <a:pt x="250" y="1"/>
                      <a:pt x="0" y="236"/>
                      <a:pt x="0" y="544"/>
                    </a:cubicBezTo>
                    <a:cubicBezTo>
                      <a:pt x="0" y="852"/>
                      <a:pt x="250" y="1102"/>
                      <a:pt x="558" y="1102"/>
                    </a:cubicBezTo>
                    <a:cubicBezTo>
                      <a:pt x="867" y="1102"/>
                      <a:pt x="1101" y="852"/>
                      <a:pt x="1101" y="544"/>
                    </a:cubicBezTo>
                    <a:cubicBezTo>
                      <a:pt x="1101" y="236"/>
                      <a:pt x="867" y="1"/>
                      <a:pt x="558"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3"/>
              <p:cNvSpPr/>
              <p:nvPr/>
            </p:nvSpPr>
            <p:spPr>
              <a:xfrm flipH="1">
                <a:off x="1685341" y="4252179"/>
                <a:ext cx="95569" cy="95569"/>
              </a:xfrm>
              <a:custGeom>
                <a:rect b="b" l="l" r="r" t="t"/>
                <a:pathLst>
                  <a:path extrusionOk="0" h="1469" w="1469">
                    <a:moveTo>
                      <a:pt x="734" y="0"/>
                    </a:moveTo>
                    <a:cubicBezTo>
                      <a:pt x="338" y="0"/>
                      <a:pt x="0" y="323"/>
                      <a:pt x="0" y="734"/>
                    </a:cubicBezTo>
                    <a:cubicBezTo>
                      <a:pt x="0" y="1145"/>
                      <a:pt x="338" y="1468"/>
                      <a:pt x="734" y="1468"/>
                    </a:cubicBezTo>
                    <a:cubicBezTo>
                      <a:pt x="1146" y="1468"/>
                      <a:pt x="1469" y="1145"/>
                      <a:pt x="1469" y="734"/>
                    </a:cubicBezTo>
                    <a:cubicBezTo>
                      <a:pt x="1469" y="323"/>
                      <a:pt x="1146" y="0"/>
                      <a:pt x="73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3"/>
              <p:cNvSpPr/>
              <p:nvPr/>
            </p:nvSpPr>
            <p:spPr>
              <a:xfrm flipH="1">
                <a:off x="7907486"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3"/>
              <p:cNvSpPr/>
              <p:nvPr/>
            </p:nvSpPr>
            <p:spPr>
              <a:xfrm flipH="1">
                <a:off x="8756117" y="356250"/>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3"/>
              <p:cNvSpPr/>
              <p:nvPr/>
            </p:nvSpPr>
            <p:spPr>
              <a:xfrm flipH="1">
                <a:off x="9106651" y="2107946"/>
                <a:ext cx="37343" cy="31683"/>
              </a:xfrm>
              <a:custGeom>
                <a:rect b="b" l="l" r="r" t="t"/>
                <a:pathLst>
                  <a:path extrusionOk="0" h="487" w="574">
                    <a:moveTo>
                      <a:pt x="339" y="1"/>
                    </a:moveTo>
                    <a:cubicBezTo>
                      <a:pt x="118" y="1"/>
                      <a:pt x="1" y="265"/>
                      <a:pt x="162" y="412"/>
                    </a:cubicBezTo>
                    <a:cubicBezTo>
                      <a:pt x="210" y="464"/>
                      <a:pt x="269" y="487"/>
                      <a:pt x="328" y="487"/>
                    </a:cubicBezTo>
                    <a:cubicBezTo>
                      <a:pt x="452" y="487"/>
                      <a:pt x="574" y="385"/>
                      <a:pt x="574" y="235"/>
                    </a:cubicBezTo>
                    <a:cubicBezTo>
                      <a:pt x="574" y="103"/>
                      <a:pt x="471" y="1"/>
                      <a:pt x="33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3"/>
              <p:cNvSpPr/>
              <p:nvPr/>
            </p:nvSpPr>
            <p:spPr>
              <a:xfrm flipH="1">
                <a:off x="9082775" y="3603638"/>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3"/>
              <p:cNvSpPr/>
              <p:nvPr/>
            </p:nvSpPr>
            <p:spPr>
              <a:xfrm flipH="1">
                <a:off x="8552186" y="469110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3"/>
              <p:cNvSpPr/>
              <p:nvPr/>
            </p:nvSpPr>
            <p:spPr>
              <a:xfrm flipH="1">
                <a:off x="3916139" y="4686807"/>
                <a:ext cx="64082" cy="64017"/>
              </a:xfrm>
              <a:custGeom>
                <a:rect b="b" l="l" r="r" t="t"/>
                <a:pathLst>
                  <a:path extrusionOk="0" h="984" w="985">
                    <a:moveTo>
                      <a:pt x="500" y="0"/>
                    </a:moveTo>
                    <a:cubicBezTo>
                      <a:pt x="221" y="0"/>
                      <a:pt x="1" y="221"/>
                      <a:pt x="1" y="499"/>
                    </a:cubicBezTo>
                    <a:cubicBezTo>
                      <a:pt x="1" y="764"/>
                      <a:pt x="221" y="984"/>
                      <a:pt x="500" y="984"/>
                    </a:cubicBezTo>
                    <a:cubicBezTo>
                      <a:pt x="764" y="984"/>
                      <a:pt x="985" y="764"/>
                      <a:pt x="985" y="499"/>
                    </a:cubicBezTo>
                    <a:cubicBezTo>
                      <a:pt x="985" y="221"/>
                      <a:pt x="764" y="0"/>
                      <a:pt x="500"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3"/>
              <p:cNvSpPr/>
              <p:nvPr/>
            </p:nvSpPr>
            <p:spPr>
              <a:xfrm flipH="1">
                <a:off x="5775389" y="4789428"/>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3"/>
              <p:cNvSpPr/>
              <p:nvPr/>
            </p:nvSpPr>
            <p:spPr>
              <a:xfrm>
                <a:off x="8085699" y="50335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3"/>
              <p:cNvSpPr/>
              <p:nvPr/>
            </p:nvSpPr>
            <p:spPr>
              <a:xfrm>
                <a:off x="1608204" y="79860"/>
                <a:ext cx="62566" cy="54590"/>
              </a:xfrm>
              <a:custGeom>
                <a:rect b="b" l="l" r="r" t="t"/>
                <a:pathLst>
                  <a:path extrusionOk="0" h="616" w="706">
                    <a:moveTo>
                      <a:pt x="412" y="0"/>
                    </a:moveTo>
                    <a:cubicBezTo>
                      <a:pt x="133" y="0"/>
                      <a:pt x="1" y="323"/>
                      <a:pt x="191" y="529"/>
                    </a:cubicBezTo>
                    <a:cubicBezTo>
                      <a:pt x="252" y="589"/>
                      <a:pt x="325" y="615"/>
                      <a:pt x="397" y="615"/>
                    </a:cubicBezTo>
                    <a:cubicBezTo>
                      <a:pt x="554" y="615"/>
                      <a:pt x="705" y="489"/>
                      <a:pt x="705" y="308"/>
                    </a:cubicBezTo>
                    <a:cubicBezTo>
                      <a:pt x="705" y="132"/>
                      <a:pt x="573" y="0"/>
                      <a:pt x="412" y="0"/>
                    </a:cubicBezTo>
                    <a:close/>
                  </a:path>
                </a:pathLst>
              </a:custGeom>
              <a:solidFill>
                <a:srgbClr val="FFFCFC">
                  <a:alpha val="39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 name="Google Shape;75;p3"/>
          <p:cNvGrpSpPr/>
          <p:nvPr/>
        </p:nvGrpSpPr>
        <p:grpSpPr>
          <a:xfrm>
            <a:off x="621246" y="668764"/>
            <a:ext cx="8071828" cy="4077927"/>
            <a:chOff x="621246" y="668764"/>
            <a:chExt cx="8071828" cy="4077927"/>
          </a:xfrm>
        </p:grpSpPr>
        <p:sp>
          <p:nvSpPr>
            <p:cNvPr id="76" name="Google Shape;76;p3"/>
            <p:cNvSpPr/>
            <p:nvPr/>
          </p:nvSpPr>
          <p:spPr>
            <a:xfrm>
              <a:off x="3053950" y="4326875"/>
              <a:ext cx="28675" cy="24550"/>
            </a:xfrm>
            <a:custGeom>
              <a:rect b="b" l="l" r="r" t="t"/>
              <a:pathLst>
                <a:path extrusionOk="0" h="982" w="1147">
                  <a:moveTo>
                    <a:pt x="662" y="0"/>
                  </a:moveTo>
                  <a:cubicBezTo>
                    <a:pt x="221" y="0"/>
                    <a:pt x="1" y="529"/>
                    <a:pt x="309" y="837"/>
                  </a:cubicBezTo>
                  <a:cubicBezTo>
                    <a:pt x="414" y="937"/>
                    <a:pt x="538" y="981"/>
                    <a:pt x="659" y="981"/>
                  </a:cubicBezTo>
                  <a:cubicBezTo>
                    <a:pt x="911" y="981"/>
                    <a:pt x="1146" y="787"/>
                    <a:pt x="1146" y="499"/>
                  </a:cubicBezTo>
                  <a:cubicBezTo>
                    <a:pt x="1146" y="221"/>
                    <a:pt x="926" y="0"/>
                    <a:pt x="662" y="0"/>
                  </a:cubicBezTo>
                  <a:close/>
                </a:path>
              </a:pathLst>
            </a:custGeom>
            <a:solidFill>
              <a:srgbClr val="FF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3"/>
            <p:cNvSpPr/>
            <p:nvPr/>
          </p:nvSpPr>
          <p:spPr>
            <a:xfrm>
              <a:off x="3687750" y="4697218"/>
              <a:ext cx="51878" cy="49473"/>
            </a:xfrm>
            <a:custGeom>
              <a:rect b="b" l="l" r="r" t="t"/>
              <a:pathLst>
                <a:path extrusionOk="0" h="617" w="647">
                  <a:moveTo>
                    <a:pt x="323" y="0"/>
                  </a:moveTo>
                  <a:cubicBezTo>
                    <a:pt x="176" y="0"/>
                    <a:pt x="30" y="95"/>
                    <a:pt x="15" y="286"/>
                  </a:cubicBezTo>
                  <a:cubicBezTo>
                    <a:pt x="0" y="506"/>
                    <a:pt x="162" y="617"/>
                    <a:pt x="323" y="617"/>
                  </a:cubicBezTo>
                  <a:cubicBezTo>
                    <a:pt x="485" y="617"/>
                    <a:pt x="646" y="506"/>
                    <a:pt x="632" y="286"/>
                  </a:cubicBezTo>
                  <a:cubicBezTo>
                    <a:pt x="617" y="95"/>
                    <a:pt x="470" y="0"/>
                    <a:pt x="323" y="0"/>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3"/>
            <p:cNvSpPr/>
            <p:nvPr/>
          </p:nvSpPr>
          <p:spPr>
            <a:xfrm>
              <a:off x="6820546" y="4063539"/>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3"/>
            <p:cNvSpPr/>
            <p:nvPr/>
          </p:nvSpPr>
          <p:spPr>
            <a:xfrm>
              <a:off x="4572000" y="4070225"/>
              <a:ext cx="48825" cy="65350"/>
            </a:xfrm>
            <a:custGeom>
              <a:rect b="b" l="l" r="r" t="t"/>
              <a:pathLst>
                <a:path extrusionOk="0" h="2614" w="1953">
                  <a:moveTo>
                    <a:pt x="1009" y="0"/>
                  </a:moveTo>
                  <a:cubicBezTo>
                    <a:pt x="867" y="0"/>
                    <a:pt x="880" y="796"/>
                    <a:pt x="764" y="1131"/>
                  </a:cubicBezTo>
                  <a:cubicBezTo>
                    <a:pt x="646" y="1468"/>
                    <a:pt x="0" y="1336"/>
                    <a:pt x="0" y="1468"/>
                  </a:cubicBezTo>
                  <a:cubicBezTo>
                    <a:pt x="0" y="1556"/>
                    <a:pt x="529" y="1674"/>
                    <a:pt x="720" y="1821"/>
                  </a:cubicBezTo>
                  <a:cubicBezTo>
                    <a:pt x="896" y="1982"/>
                    <a:pt x="940" y="2613"/>
                    <a:pt x="1087" y="2613"/>
                  </a:cubicBezTo>
                  <a:cubicBezTo>
                    <a:pt x="1089" y="2614"/>
                    <a:pt x="1091" y="2614"/>
                    <a:pt x="1093" y="2614"/>
                  </a:cubicBezTo>
                  <a:cubicBezTo>
                    <a:pt x="1233" y="2614"/>
                    <a:pt x="1206" y="2110"/>
                    <a:pt x="1366" y="1791"/>
                  </a:cubicBezTo>
                  <a:cubicBezTo>
                    <a:pt x="1512" y="1483"/>
                    <a:pt x="1953" y="1512"/>
                    <a:pt x="1953" y="1395"/>
                  </a:cubicBezTo>
                  <a:cubicBezTo>
                    <a:pt x="1938" y="1263"/>
                    <a:pt x="1468" y="1292"/>
                    <a:pt x="1307" y="1087"/>
                  </a:cubicBezTo>
                  <a:cubicBezTo>
                    <a:pt x="1160" y="866"/>
                    <a:pt x="1160" y="15"/>
                    <a:pt x="1013" y="0"/>
                  </a:cubicBezTo>
                  <a:cubicBezTo>
                    <a:pt x="1012" y="0"/>
                    <a:pt x="1011" y="0"/>
                    <a:pt x="10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3"/>
            <p:cNvSpPr/>
            <p:nvPr/>
          </p:nvSpPr>
          <p:spPr>
            <a:xfrm>
              <a:off x="1233377" y="1938044"/>
              <a:ext cx="191722" cy="267301"/>
            </a:xfrm>
            <a:custGeom>
              <a:rect b="b" l="l" r="r" t="t"/>
              <a:pathLst>
                <a:path extrusionOk="0" h="3583" w="2570">
                  <a:moveTo>
                    <a:pt x="0" y="2012"/>
                  </a:moveTo>
                  <a:cubicBezTo>
                    <a:pt x="0" y="1850"/>
                    <a:pt x="749" y="1939"/>
                    <a:pt x="866" y="1337"/>
                  </a:cubicBezTo>
                  <a:cubicBezTo>
                    <a:pt x="969" y="735"/>
                    <a:pt x="1028" y="45"/>
                    <a:pt x="1116" y="30"/>
                  </a:cubicBezTo>
                  <a:cubicBezTo>
                    <a:pt x="1219" y="1"/>
                    <a:pt x="1365" y="984"/>
                    <a:pt x="1498" y="1322"/>
                  </a:cubicBezTo>
                  <a:cubicBezTo>
                    <a:pt x="1688" y="1806"/>
                    <a:pt x="2569" y="1616"/>
                    <a:pt x="2569" y="1821"/>
                  </a:cubicBezTo>
                  <a:cubicBezTo>
                    <a:pt x="2569" y="2027"/>
                    <a:pt x="1791" y="1983"/>
                    <a:pt x="1586" y="2540"/>
                  </a:cubicBezTo>
                  <a:cubicBezTo>
                    <a:pt x="1380" y="3098"/>
                    <a:pt x="1395" y="3583"/>
                    <a:pt x="1248" y="3553"/>
                  </a:cubicBezTo>
                  <a:cubicBezTo>
                    <a:pt x="1116" y="3539"/>
                    <a:pt x="1013" y="2526"/>
                    <a:pt x="764" y="2320"/>
                  </a:cubicBezTo>
                  <a:cubicBezTo>
                    <a:pt x="499" y="2115"/>
                    <a:pt x="0" y="2188"/>
                    <a:pt x="0" y="2012"/>
                  </a:cubicBezTo>
                  <a:close/>
                </a:path>
              </a:pathLst>
            </a:custGeom>
            <a:solidFill>
              <a:srgbClr val="F9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3"/>
            <p:cNvSpPr/>
            <p:nvPr/>
          </p:nvSpPr>
          <p:spPr>
            <a:xfrm>
              <a:off x="2251971" y="3829739"/>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3"/>
            <p:cNvSpPr/>
            <p:nvPr/>
          </p:nvSpPr>
          <p:spPr>
            <a:xfrm>
              <a:off x="621246" y="3543439"/>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3"/>
            <p:cNvSpPr/>
            <p:nvPr/>
          </p:nvSpPr>
          <p:spPr>
            <a:xfrm>
              <a:off x="7316571" y="668764"/>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3"/>
            <p:cNvSpPr/>
            <p:nvPr/>
          </p:nvSpPr>
          <p:spPr>
            <a:xfrm>
              <a:off x="8501352" y="3676394"/>
              <a:ext cx="191722" cy="267301"/>
            </a:xfrm>
            <a:custGeom>
              <a:rect b="b" l="l" r="r" t="t"/>
              <a:pathLst>
                <a:path extrusionOk="0" h="3583" w="2570">
                  <a:moveTo>
                    <a:pt x="0" y="2012"/>
                  </a:moveTo>
                  <a:cubicBezTo>
                    <a:pt x="0" y="1850"/>
                    <a:pt x="749" y="1939"/>
                    <a:pt x="866" y="1337"/>
                  </a:cubicBezTo>
                  <a:cubicBezTo>
                    <a:pt x="969" y="735"/>
                    <a:pt x="1028" y="45"/>
                    <a:pt x="1116" y="30"/>
                  </a:cubicBezTo>
                  <a:cubicBezTo>
                    <a:pt x="1219" y="1"/>
                    <a:pt x="1365" y="984"/>
                    <a:pt x="1498" y="1322"/>
                  </a:cubicBezTo>
                  <a:cubicBezTo>
                    <a:pt x="1688" y="1806"/>
                    <a:pt x="2569" y="1616"/>
                    <a:pt x="2569" y="1821"/>
                  </a:cubicBezTo>
                  <a:cubicBezTo>
                    <a:pt x="2569" y="2027"/>
                    <a:pt x="1791" y="1983"/>
                    <a:pt x="1586" y="2540"/>
                  </a:cubicBezTo>
                  <a:cubicBezTo>
                    <a:pt x="1380" y="3098"/>
                    <a:pt x="1395" y="3583"/>
                    <a:pt x="1248" y="3553"/>
                  </a:cubicBezTo>
                  <a:cubicBezTo>
                    <a:pt x="1116" y="3539"/>
                    <a:pt x="1013" y="2526"/>
                    <a:pt x="764" y="2320"/>
                  </a:cubicBezTo>
                  <a:cubicBezTo>
                    <a:pt x="499" y="2115"/>
                    <a:pt x="0" y="2188"/>
                    <a:pt x="0" y="2012"/>
                  </a:cubicBezTo>
                  <a:close/>
                </a:path>
              </a:pathLst>
            </a:custGeom>
            <a:solidFill>
              <a:srgbClr val="F9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 name="Google Shape;85;p3"/>
          <p:cNvSpPr/>
          <p:nvPr/>
        </p:nvSpPr>
        <p:spPr>
          <a:xfrm>
            <a:off x="7124852" y="1424244"/>
            <a:ext cx="191722" cy="267301"/>
          </a:xfrm>
          <a:custGeom>
            <a:rect b="b" l="l" r="r" t="t"/>
            <a:pathLst>
              <a:path extrusionOk="0" h="3583" w="2570">
                <a:moveTo>
                  <a:pt x="0" y="2012"/>
                </a:moveTo>
                <a:cubicBezTo>
                  <a:pt x="0" y="1850"/>
                  <a:pt x="749" y="1939"/>
                  <a:pt x="866" y="1337"/>
                </a:cubicBezTo>
                <a:cubicBezTo>
                  <a:pt x="969" y="735"/>
                  <a:pt x="1028" y="45"/>
                  <a:pt x="1116" y="30"/>
                </a:cubicBezTo>
                <a:cubicBezTo>
                  <a:pt x="1219" y="1"/>
                  <a:pt x="1365" y="984"/>
                  <a:pt x="1498" y="1322"/>
                </a:cubicBezTo>
                <a:cubicBezTo>
                  <a:pt x="1688" y="1806"/>
                  <a:pt x="2569" y="1616"/>
                  <a:pt x="2569" y="1821"/>
                </a:cubicBezTo>
                <a:cubicBezTo>
                  <a:pt x="2569" y="2027"/>
                  <a:pt x="1791" y="1983"/>
                  <a:pt x="1586" y="2540"/>
                </a:cubicBezTo>
                <a:cubicBezTo>
                  <a:pt x="1380" y="3098"/>
                  <a:pt x="1395" y="3583"/>
                  <a:pt x="1248" y="3553"/>
                </a:cubicBezTo>
                <a:cubicBezTo>
                  <a:pt x="1116" y="3539"/>
                  <a:pt x="1013" y="2526"/>
                  <a:pt x="764" y="2320"/>
                </a:cubicBezTo>
                <a:cubicBezTo>
                  <a:pt x="499" y="2115"/>
                  <a:pt x="0" y="2188"/>
                  <a:pt x="0" y="2012"/>
                </a:cubicBezTo>
                <a:close/>
              </a:path>
            </a:pathLst>
          </a:custGeom>
          <a:solidFill>
            <a:srgbClr val="F9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3"/>
          <p:cNvSpPr/>
          <p:nvPr/>
        </p:nvSpPr>
        <p:spPr>
          <a:xfrm>
            <a:off x="2888152" y="807319"/>
            <a:ext cx="191722" cy="267301"/>
          </a:xfrm>
          <a:custGeom>
            <a:rect b="b" l="l" r="r" t="t"/>
            <a:pathLst>
              <a:path extrusionOk="0" h="3583" w="2570">
                <a:moveTo>
                  <a:pt x="0" y="2012"/>
                </a:moveTo>
                <a:cubicBezTo>
                  <a:pt x="0" y="1850"/>
                  <a:pt x="749" y="1939"/>
                  <a:pt x="866" y="1337"/>
                </a:cubicBezTo>
                <a:cubicBezTo>
                  <a:pt x="969" y="735"/>
                  <a:pt x="1028" y="45"/>
                  <a:pt x="1116" y="30"/>
                </a:cubicBezTo>
                <a:cubicBezTo>
                  <a:pt x="1219" y="1"/>
                  <a:pt x="1365" y="984"/>
                  <a:pt x="1498" y="1322"/>
                </a:cubicBezTo>
                <a:cubicBezTo>
                  <a:pt x="1688" y="1806"/>
                  <a:pt x="2569" y="1616"/>
                  <a:pt x="2569" y="1821"/>
                </a:cubicBezTo>
                <a:cubicBezTo>
                  <a:pt x="2569" y="2027"/>
                  <a:pt x="1791" y="1983"/>
                  <a:pt x="1586" y="2540"/>
                </a:cubicBezTo>
                <a:cubicBezTo>
                  <a:pt x="1380" y="3098"/>
                  <a:pt x="1395" y="3583"/>
                  <a:pt x="1248" y="3553"/>
                </a:cubicBezTo>
                <a:cubicBezTo>
                  <a:pt x="1116" y="3539"/>
                  <a:pt x="1013" y="2526"/>
                  <a:pt x="764" y="2320"/>
                </a:cubicBezTo>
                <a:cubicBezTo>
                  <a:pt x="499" y="2115"/>
                  <a:pt x="0" y="2188"/>
                  <a:pt x="0" y="2012"/>
                </a:cubicBezTo>
                <a:close/>
              </a:path>
            </a:pathLst>
          </a:custGeom>
          <a:solidFill>
            <a:srgbClr val="F9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3"/>
          <p:cNvSpPr/>
          <p:nvPr/>
        </p:nvSpPr>
        <p:spPr>
          <a:xfrm>
            <a:off x="1379302" y="4337369"/>
            <a:ext cx="191722" cy="267301"/>
          </a:xfrm>
          <a:custGeom>
            <a:rect b="b" l="l" r="r" t="t"/>
            <a:pathLst>
              <a:path extrusionOk="0" h="3583" w="2570">
                <a:moveTo>
                  <a:pt x="0" y="2012"/>
                </a:moveTo>
                <a:cubicBezTo>
                  <a:pt x="0" y="1850"/>
                  <a:pt x="749" y="1939"/>
                  <a:pt x="866" y="1337"/>
                </a:cubicBezTo>
                <a:cubicBezTo>
                  <a:pt x="969" y="735"/>
                  <a:pt x="1028" y="45"/>
                  <a:pt x="1116" y="30"/>
                </a:cubicBezTo>
                <a:cubicBezTo>
                  <a:pt x="1219" y="1"/>
                  <a:pt x="1365" y="984"/>
                  <a:pt x="1498" y="1322"/>
                </a:cubicBezTo>
                <a:cubicBezTo>
                  <a:pt x="1688" y="1806"/>
                  <a:pt x="2569" y="1616"/>
                  <a:pt x="2569" y="1821"/>
                </a:cubicBezTo>
                <a:cubicBezTo>
                  <a:pt x="2569" y="2027"/>
                  <a:pt x="1791" y="1983"/>
                  <a:pt x="1586" y="2540"/>
                </a:cubicBezTo>
                <a:cubicBezTo>
                  <a:pt x="1380" y="3098"/>
                  <a:pt x="1395" y="3583"/>
                  <a:pt x="1248" y="3553"/>
                </a:cubicBezTo>
                <a:cubicBezTo>
                  <a:pt x="1116" y="3539"/>
                  <a:pt x="1013" y="2526"/>
                  <a:pt x="764" y="2320"/>
                </a:cubicBezTo>
                <a:cubicBezTo>
                  <a:pt x="499" y="2115"/>
                  <a:pt x="0" y="2188"/>
                  <a:pt x="0" y="2012"/>
                </a:cubicBezTo>
                <a:close/>
              </a:path>
            </a:pathLst>
          </a:custGeom>
          <a:solidFill>
            <a:srgbClr val="F9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3"/>
          <p:cNvSpPr/>
          <p:nvPr/>
        </p:nvSpPr>
        <p:spPr>
          <a:xfrm>
            <a:off x="5801921" y="807314"/>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ONE_COLUMN_TEXT_1_1_1_2_2">
    <p:spTree>
      <p:nvGrpSpPr>
        <p:cNvPr id="609" name="Shape 609"/>
        <p:cNvGrpSpPr/>
        <p:nvPr/>
      </p:nvGrpSpPr>
      <p:grpSpPr>
        <a:xfrm>
          <a:off x="0" y="0"/>
          <a:ext cx="0" cy="0"/>
          <a:chOff x="0" y="0"/>
          <a:chExt cx="0" cy="0"/>
        </a:xfrm>
      </p:grpSpPr>
      <p:grpSp>
        <p:nvGrpSpPr>
          <p:cNvPr id="610" name="Google Shape;610;p21"/>
          <p:cNvGrpSpPr/>
          <p:nvPr/>
        </p:nvGrpSpPr>
        <p:grpSpPr>
          <a:xfrm>
            <a:off x="62926" y="37468"/>
            <a:ext cx="8984441" cy="5044046"/>
            <a:chOff x="159553" y="304"/>
            <a:chExt cx="8984441" cy="5044046"/>
          </a:xfrm>
        </p:grpSpPr>
        <p:sp>
          <p:nvSpPr>
            <p:cNvPr id="611" name="Google Shape;611;p21"/>
            <p:cNvSpPr/>
            <p:nvPr/>
          </p:nvSpPr>
          <p:spPr>
            <a:xfrm flipH="1" rot="10800000">
              <a:off x="4040610" y="475186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2" name="Google Shape;612;p21"/>
            <p:cNvGrpSpPr/>
            <p:nvPr/>
          </p:nvGrpSpPr>
          <p:grpSpPr>
            <a:xfrm flipH="1" rot="10800000">
              <a:off x="159553" y="304"/>
              <a:ext cx="8984441" cy="5044046"/>
              <a:chOff x="159553" y="75213"/>
              <a:chExt cx="8984441" cy="5044046"/>
            </a:xfrm>
          </p:grpSpPr>
          <p:sp>
            <p:nvSpPr>
              <p:cNvPr id="613" name="Google Shape;613;p21"/>
              <p:cNvSpPr/>
              <p:nvPr/>
            </p:nvSpPr>
            <p:spPr>
              <a:xfrm>
                <a:off x="2625895" y="4805521"/>
                <a:ext cx="47817" cy="47817"/>
              </a:xfrm>
              <a:custGeom>
                <a:rect b="b" l="l" r="r" t="t"/>
                <a:pathLst>
                  <a:path extrusionOk="0" h="735" w="735">
                    <a:moveTo>
                      <a:pt x="367" y="1"/>
                    </a:moveTo>
                    <a:cubicBezTo>
                      <a:pt x="162" y="1"/>
                      <a:pt x="0" y="162"/>
                      <a:pt x="0" y="368"/>
                    </a:cubicBezTo>
                    <a:cubicBezTo>
                      <a:pt x="0" y="573"/>
                      <a:pt x="162" y="735"/>
                      <a:pt x="367" y="735"/>
                    </a:cubicBezTo>
                    <a:cubicBezTo>
                      <a:pt x="573" y="735"/>
                      <a:pt x="734" y="573"/>
                      <a:pt x="734" y="368"/>
                    </a:cubicBezTo>
                    <a:cubicBezTo>
                      <a:pt x="734" y="162"/>
                      <a:pt x="573" y="1"/>
                      <a:pt x="367"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21"/>
              <p:cNvSpPr/>
              <p:nvPr/>
            </p:nvSpPr>
            <p:spPr>
              <a:xfrm>
                <a:off x="2592282"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21"/>
              <p:cNvSpPr/>
              <p:nvPr/>
            </p:nvSpPr>
            <p:spPr>
              <a:xfrm>
                <a:off x="5259810" y="7521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21"/>
              <p:cNvSpPr/>
              <p:nvPr/>
            </p:nvSpPr>
            <p:spPr>
              <a:xfrm>
                <a:off x="477311" y="331229"/>
                <a:ext cx="45866" cy="40075"/>
              </a:xfrm>
              <a:custGeom>
                <a:rect b="b" l="l" r="r" t="t"/>
                <a:pathLst>
                  <a:path extrusionOk="0" h="616" w="705">
                    <a:moveTo>
                      <a:pt x="411" y="1"/>
                    </a:moveTo>
                    <a:cubicBezTo>
                      <a:pt x="132" y="1"/>
                      <a:pt x="0" y="324"/>
                      <a:pt x="191" y="529"/>
                    </a:cubicBezTo>
                    <a:cubicBezTo>
                      <a:pt x="251" y="589"/>
                      <a:pt x="324" y="616"/>
                      <a:pt x="396" y="616"/>
                    </a:cubicBezTo>
                    <a:cubicBezTo>
                      <a:pt x="553" y="616"/>
                      <a:pt x="705" y="490"/>
                      <a:pt x="705" y="309"/>
                    </a:cubicBezTo>
                    <a:cubicBezTo>
                      <a:pt x="705" y="133"/>
                      <a:pt x="573" y="1"/>
                      <a:pt x="41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21"/>
              <p:cNvSpPr/>
              <p:nvPr/>
            </p:nvSpPr>
            <p:spPr>
              <a:xfrm>
                <a:off x="159553" y="2120151"/>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21"/>
              <p:cNvSpPr/>
              <p:nvPr/>
            </p:nvSpPr>
            <p:spPr>
              <a:xfrm>
                <a:off x="548518" y="377115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21"/>
              <p:cNvSpPr/>
              <p:nvPr/>
            </p:nvSpPr>
            <p:spPr>
              <a:xfrm>
                <a:off x="238125" y="4988920"/>
                <a:ext cx="55429" cy="55429"/>
              </a:xfrm>
              <a:custGeom>
                <a:rect b="b" l="l" r="r" t="t"/>
                <a:pathLst>
                  <a:path extrusionOk="0" h="852" w="852">
                    <a:moveTo>
                      <a:pt x="426" y="0"/>
                    </a:moveTo>
                    <a:cubicBezTo>
                      <a:pt x="191" y="0"/>
                      <a:pt x="0" y="191"/>
                      <a:pt x="0" y="426"/>
                    </a:cubicBezTo>
                    <a:cubicBezTo>
                      <a:pt x="0" y="661"/>
                      <a:pt x="191" y="852"/>
                      <a:pt x="426" y="852"/>
                    </a:cubicBezTo>
                    <a:cubicBezTo>
                      <a:pt x="661" y="852"/>
                      <a:pt x="851" y="661"/>
                      <a:pt x="851" y="426"/>
                    </a:cubicBezTo>
                    <a:cubicBezTo>
                      <a:pt x="851"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21"/>
              <p:cNvSpPr/>
              <p:nvPr/>
            </p:nvSpPr>
            <p:spPr>
              <a:xfrm>
                <a:off x="8683636" y="2611918"/>
                <a:ext cx="121397" cy="104027"/>
              </a:xfrm>
              <a:custGeom>
                <a:rect b="b" l="l" r="r" t="t"/>
                <a:pathLst>
                  <a:path extrusionOk="0" h="1599" w="1866">
                    <a:moveTo>
                      <a:pt x="1073" y="0"/>
                    </a:moveTo>
                    <a:cubicBezTo>
                      <a:pt x="353" y="0"/>
                      <a:pt x="1" y="852"/>
                      <a:pt x="500" y="1365"/>
                    </a:cubicBezTo>
                    <a:cubicBezTo>
                      <a:pt x="666" y="1527"/>
                      <a:pt x="867" y="1599"/>
                      <a:pt x="1063" y="1599"/>
                    </a:cubicBezTo>
                    <a:cubicBezTo>
                      <a:pt x="1475" y="1599"/>
                      <a:pt x="1865" y="1280"/>
                      <a:pt x="1865" y="793"/>
                    </a:cubicBezTo>
                    <a:cubicBezTo>
                      <a:pt x="1865" y="352"/>
                      <a:pt x="1513" y="0"/>
                      <a:pt x="107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21"/>
              <p:cNvSpPr/>
              <p:nvPr/>
            </p:nvSpPr>
            <p:spPr>
              <a:xfrm>
                <a:off x="6636364" y="258615"/>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21"/>
              <p:cNvSpPr/>
              <p:nvPr/>
            </p:nvSpPr>
            <p:spPr>
              <a:xfrm flipH="1">
                <a:off x="6838263" y="4615100"/>
                <a:ext cx="71693" cy="71693"/>
              </a:xfrm>
              <a:custGeom>
                <a:rect b="b" l="l" r="r" t="t"/>
                <a:pathLst>
                  <a:path extrusionOk="0" h="1102" w="1102">
                    <a:moveTo>
                      <a:pt x="559" y="1"/>
                    </a:moveTo>
                    <a:cubicBezTo>
                      <a:pt x="250" y="1"/>
                      <a:pt x="1" y="236"/>
                      <a:pt x="1" y="544"/>
                    </a:cubicBezTo>
                    <a:cubicBezTo>
                      <a:pt x="1" y="852"/>
                      <a:pt x="250" y="1102"/>
                      <a:pt x="559" y="1102"/>
                    </a:cubicBezTo>
                    <a:cubicBezTo>
                      <a:pt x="867" y="1102"/>
                      <a:pt x="1102" y="852"/>
                      <a:pt x="1102" y="544"/>
                    </a:cubicBezTo>
                    <a:cubicBezTo>
                      <a:pt x="1102" y="236"/>
                      <a:pt x="867" y="1"/>
                      <a:pt x="55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21"/>
              <p:cNvSpPr/>
              <p:nvPr/>
            </p:nvSpPr>
            <p:spPr>
              <a:xfrm flipH="1">
                <a:off x="8356675" y="3209519"/>
                <a:ext cx="71693" cy="71693"/>
              </a:xfrm>
              <a:custGeom>
                <a:rect b="b" l="l" r="r" t="t"/>
                <a:pathLst>
                  <a:path extrusionOk="0" h="1102" w="1102">
                    <a:moveTo>
                      <a:pt x="544" y="0"/>
                    </a:moveTo>
                    <a:cubicBezTo>
                      <a:pt x="236" y="0"/>
                      <a:pt x="1" y="250"/>
                      <a:pt x="1" y="558"/>
                    </a:cubicBezTo>
                    <a:cubicBezTo>
                      <a:pt x="1" y="866"/>
                      <a:pt x="236" y="1101"/>
                      <a:pt x="544" y="1101"/>
                    </a:cubicBezTo>
                    <a:cubicBezTo>
                      <a:pt x="852" y="1101"/>
                      <a:pt x="1102" y="866"/>
                      <a:pt x="1102" y="558"/>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21"/>
              <p:cNvSpPr/>
              <p:nvPr/>
            </p:nvSpPr>
            <p:spPr>
              <a:xfrm flipH="1">
                <a:off x="7232010" y="1595788"/>
                <a:ext cx="71693" cy="71693"/>
              </a:xfrm>
              <a:custGeom>
                <a:rect b="b" l="l" r="r" t="t"/>
                <a:pathLst>
                  <a:path extrusionOk="0" h="1102" w="1102">
                    <a:moveTo>
                      <a:pt x="558" y="1"/>
                    </a:moveTo>
                    <a:cubicBezTo>
                      <a:pt x="250" y="1"/>
                      <a:pt x="0" y="236"/>
                      <a:pt x="0" y="544"/>
                    </a:cubicBezTo>
                    <a:cubicBezTo>
                      <a:pt x="0" y="852"/>
                      <a:pt x="250" y="1102"/>
                      <a:pt x="558" y="1102"/>
                    </a:cubicBezTo>
                    <a:cubicBezTo>
                      <a:pt x="867" y="1102"/>
                      <a:pt x="1101" y="852"/>
                      <a:pt x="1101" y="544"/>
                    </a:cubicBezTo>
                    <a:cubicBezTo>
                      <a:pt x="1101" y="236"/>
                      <a:pt x="867" y="1"/>
                      <a:pt x="558"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21"/>
              <p:cNvSpPr/>
              <p:nvPr/>
            </p:nvSpPr>
            <p:spPr>
              <a:xfrm flipH="1">
                <a:off x="1685341" y="4252179"/>
                <a:ext cx="95569" cy="95569"/>
              </a:xfrm>
              <a:custGeom>
                <a:rect b="b" l="l" r="r" t="t"/>
                <a:pathLst>
                  <a:path extrusionOk="0" h="1469" w="1469">
                    <a:moveTo>
                      <a:pt x="734" y="0"/>
                    </a:moveTo>
                    <a:cubicBezTo>
                      <a:pt x="338" y="0"/>
                      <a:pt x="0" y="323"/>
                      <a:pt x="0" y="734"/>
                    </a:cubicBezTo>
                    <a:cubicBezTo>
                      <a:pt x="0" y="1145"/>
                      <a:pt x="338" y="1468"/>
                      <a:pt x="734" y="1468"/>
                    </a:cubicBezTo>
                    <a:cubicBezTo>
                      <a:pt x="1146" y="1468"/>
                      <a:pt x="1469" y="1145"/>
                      <a:pt x="1469" y="734"/>
                    </a:cubicBezTo>
                    <a:cubicBezTo>
                      <a:pt x="1469" y="323"/>
                      <a:pt x="1146" y="0"/>
                      <a:pt x="73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21"/>
              <p:cNvSpPr/>
              <p:nvPr/>
            </p:nvSpPr>
            <p:spPr>
              <a:xfrm flipH="1">
                <a:off x="7907486"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21"/>
              <p:cNvSpPr/>
              <p:nvPr/>
            </p:nvSpPr>
            <p:spPr>
              <a:xfrm flipH="1">
                <a:off x="8756117" y="356250"/>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21"/>
              <p:cNvSpPr/>
              <p:nvPr/>
            </p:nvSpPr>
            <p:spPr>
              <a:xfrm flipH="1">
                <a:off x="9106651" y="2107946"/>
                <a:ext cx="37343" cy="31683"/>
              </a:xfrm>
              <a:custGeom>
                <a:rect b="b" l="l" r="r" t="t"/>
                <a:pathLst>
                  <a:path extrusionOk="0" h="487" w="574">
                    <a:moveTo>
                      <a:pt x="339" y="1"/>
                    </a:moveTo>
                    <a:cubicBezTo>
                      <a:pt x="118" y="1"/>
                      <a:pt x="1" y="265"/>
                      <a:pt x="162" y="412"/>
                    </a:cubicBezTo>
                    <a:cubicBezTo>
                      <a:pt x="210" y="464"/>
                      <a:pt x="269" y="487"/>
                      <a:pt x="328" y="487"/>
                    </a:cubicBezTo>
                    <a:cubicBezTo>
                      <a:pt x="452" y="487"/>
                      <a:pt x="574" y="385"/>
                      <a:pt x="574" y="235"/>
                    </a:cubicBezTo>
                    <a:cubicBezTo>
                      <a:pt x="574" y="103"/>
                      <a:pt x="471" y="1"/>
                      <a:pt x="33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21"/>
              <p:cNvSpPr/>
              <p:nvPr/>
            </p:nvSpPr>
            <p:spPr>
              <a:xfrm flipH="1">
                <a:off x="9082775" y="3603638"/>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21"/>
              <p:cNvSpPr/>
              <p:nvPr/>
            </p:nvSpPr>
            <p:spPr>
              <a:xfrm flipH="1">
                <a:off x="8552186" y="469110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21"/>
              <p:cNvSpPr/>
              <p:nvPr/>
            </p:nvSpPr>
            <p:spPr>
              <a:xfrm flipH="1">
                <a:off x="3916139" y="4686807"/>
                <a:ext cx="64082" cy="64017"/>
              </a:xfrm>
              <a:custGeom>
                <a:rect b="b" l="l" r="r" t="t"/>
                <a:pathLst>
                  <a:path extrusionOk="0" h="984" w="985">
                    <a:moveTo>
                      <a:pt x="500" y="0"/>
                    </a:moveTo>
                    <a:cubicBezTo>
                      <a:pt x="221" y="0"/>
                      <a:pt x="1" y="221"/>
                      <a:pt x="1" y="499"/>
                    </a:cubicBezTo>
                    <a:cubicBezTo>
                      <a:pt x="1" y="764"/>
                      <a:pt x="221" y="984"/>
                      <a:pt x="500" y="984"/>
                    </a:cubicBezTo>
                    <a:cubicBezTo>
                      <a:pt x="764" y="984"/>
                      <a:pt x="985" y="764"/>
                      <a:pt x="985" y="499"/>
                    </a:cubicBezTo>
                    <a:cubicBezTo>
                      <a:pt x="985" y="221"/>
                      <a:pt x="764" y="0"/>
                      <a:pt x="500"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21"/>
              <p:cNvSpPr/>
              <p:nvPr/>
            </p:nvSpPr>
            <p:spPr>
              <a:xfrm flipH="1">
                <a:off x="5775389" y="4789428"/>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21"/>
              <p:cNvSpPr/>
              <p:nvPr/>
            </p:nvSpPr>
            <p:spPr>
              <a:xfrm>
                <a:off x="8085699" y="50335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21"/>
              <p:cNvSpPr/>
              <p:nvPr/>
            </p:nvSpPr>
            <p:spPr>
              <a:xfrm>
                <a:off x="1608204" y="79860"/>
                <a:ext cx="62566" cy="54590"/>
              </a:xfrm>
              <a:custGeom>
                <a:rect b="b" l="l" r="r" t="t"/>
                <a:pathLst>
                  <a:path extrusionOk="0" h="616" w="706">
                    <a:moveTo>
                      <a:pt x="412" y="0"/>
                    </a:moveTo>
                    <a:cubicBezTo>
                      <a:pt x="133" y="0"/>
                      <a:pt x="1" y="323"/>
                      <a:pt x="191" y="529"/>
                    </a:cubicBezTo>
                    <a:cubicBezTo>
                      <a:pt x="252" y="589"/>
                      <a:pt x="325" y="615"/>
                      <a:pt x="397" y="615"/>
                    </a:cubicBezTo>
                    <a:cubicBezTo>
                      <a:pt x="554" y="615"/>
                      <a:pt x="705" y="489"/>
                      <a:pt x="705" y="308"/>
                    </a:cubicBezTo>
                    <a:cubicBezTo>
                      <a:pt x="705" y="132"/>
                      <a:pt x="573" y="0"/>
                      <a:pt x="412" y="0"/>
                    </a:cubicBezTo>
                    <a:close/>
                  </a:path>
                </a:pathLst>
              </a:custGeom>
              <a:solidFill>
                <a:srgbClr val="FFFCFC">
                  <a:alpha val="39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35" name="Google Shape;635;p21"/>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36" name="Google Shape;636;p21"/>
          <p:cNvSpPr txBox="1"/>
          <p:nvPr>
            <p:ph idx="1" type="subTitle"/>
          </p:nvPr>
        </p:nvSpPr>
        <p:spPr>
          <a:xfrm>
            <a:off x="4974180" y="2368724"/>
            <a:ext cx="3059100" cy="12906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800"/>
              <a:buNone/>
              <a:defRPr sz="16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ONE_COLUMN_TEXT_1_1_1_2_1">
    <p:spTree>
      <p:nvGrpSpPr>
        <p:cNvPr id="637" name="Shape 637"/>
        <p:cNvGrpSpPr/>
        <p:nvPr/>
      </p:nvGrpSpPr>
      <p:grpSpPr>
        <a:xfrm>
          <a:off x="0" y="0"/>
          <a:ext cx="0" cy="0"/>
          <a:chOff x="0" y="0"/>
          <a:chExt cx="0" cy="0"/>
        </a:xfrm>
      </p:grpSpPr>
      <p:grpSp>
        <p:nvGrpSpPr>
          <p:cNvPr id="638" name="Google Shape;638;p22"/>
          <p:cNvGrpSpPr/>
          <p:nvPr/>
        </p:nvGrpSpPr>
        <p:grpSpPr>
          <a:xfrm>
            <a:off x="62926" y="37468"/>
            <a:ext cx="8984441" cy="5044046"/>
            <a:chOff x="159553" y="304"/>
            <a:chExt cx="8984441" cy="5044046"/>
          </a:xfrm>
        </p:grpSpPr>
        <p:sp>
          <p:nvSpPr>
            <p:cNvPr id="639" name="Google Shape;639;p22"/>
            <p:cNvSpPr/>
            <p:nvPr/>
          </p:nvSpPr>
          <p:spPr>
            <a:xfrm flipH="1" rot="10800000">
              <a:off x="4040610" y="475186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0" name="Google Shape;640;p22"/>
            <p:cNvGrpSpPr/>
            <p:nvPr/>
          </p:nvGrpSpPr>
          <p:grpSpPr>
            <a:xfrm flipH="1" rot="10800000">
              <a:off x="159553" y="304"/>
              <a:ext cx="8984441" cy="5044046"/>
              <a:chOff x="159553" y="75213"/>
              <a:chExt cx="8984441" cy="5044046"/>
            </a:xfrm>
          </p:grpSpPr>
          <p:sp>
            <p:nvSpPr>
              <p:cNvPr id="641" name="Google Shape;641;p22"/>
              <p:cNvSpPr/>
              <p:nvPr/>
            </p:nvSpPr>
            <p:spPr>
              <a:xfrm>
                <a:off x="2625895" y="4805521"/>
                <a:ext cx="47817" cy="47817"/>
              </a:xfrm>
              <a:custGeom>
                <a:rect b="b" l="l" r="r" t="t"/>
                <a:pathLst>
                  <a:path extrusionOk="0" h="735" w="735">
                    <a:moveTo>
                      <a:pt x="367" y="1"/>
                    </a:moveTo>
                    <a:cubicBezTo>
                      <a:pt x="162" y="1"/>
                      <a:pt x="0" y="162"/>
                      <a:pt x="0" y="368"/>
                    </a:cubicBezTo>
                    <a:cubicBezTo>
                      <a:pt x="0" y="573"/>
                      <a:pt x="162" y="735"/>
                      <a:pt x="367" y="735"/>
                    </a:cubicBezTo>
                    <a:cubicBezTo>
                      <a:pt x="573" y="735"/>
                      <a:pt x="734" y="573"/>
                      <a:pt x="734" y="368"/>
                    </a:cubicBezTo>
                    <a:cubicBezTo>
                      <a:pt x="734" y="162"/>
                      <a:pt x="573" y="1"/>
                      <a:pt x="367"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22"/>
              <p:cNvSpPr/>
              <p:nvPr/>
            </p:nvSpPr>
            <p:spPr>
              <a:xfrm>
                <a:off x="2592282"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22"/>
              <p:cNvSpPr/>
              <p:nvPr/>
            </p:nvSpPr>
            <p:spPr>
              <a:xfrm>
                <a:off x="5259810" y="7521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22"/>
              <p:cNvSpPr/>
              <p:nvPr/>
            </p:nvSpPr>
            <p:spPr>
              <a:xfrm>
                <a:off x="477311" y="331229"/>
                <a:ext cx="45866" cy="40075"/>
              </a:xfrm>
              <a:custGeom>
                <a:rect b="b" l="l" r="r" t="t"/>
                <a:pathLst>
                  <a:path extrusionOk="0" h="616" w="705">
                    <a:moveTo>
                      <a:pt x="411" y="1"/>
                    </a:moveTo>
                    <a:cubicBezTo>
                      <a:pt x="132" y="1"/>
                      <a:pt x="0" y="324"/>
                      <a:pt x="191" y="529"/>
                    </a:cubicBezTo>
                    <a:cubicBezTo>
                      <a:pt x="251" y="589"/>
                      <a:pt x="324" y="616"/>
                      <a:pt x="396" y="616"/>
                    </a:cubicBezTo>
                    <a:cubicBezTo>
                      <a:pt x="553" y="616"/>
                      <a:pt x="705" y="490"/>
                      <a:pt x="705" y="309"/>
                    </a:cubicBezTo>
                    <a:cubicBezTo>
                      <a:pt x="705" y="133"/>
                      <a:pt x="573" y="1"/>
                      <a:pt x="41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22"/>
              <p:cNvSpPr/>
              <p:nvPr/>
            </p:nvSpPr>
            <p:spPr>
              <a:xfrm>
                <a:off x="159553" y="2120151"/>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22"/>
              <p:cNvSpPr/>
              <p:nvPr/>
            </p:nvSpPr>
            <p:spPr>
              <a:xfrm>
                <a:off x="548518" y="377115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22"/>
              <p:cNvSpPr/>
              <p:nvPr/>
            </p:nvSpPr>
            <p:spPr>
              <a:xfrm>
                <a:off x="238125" y="4988920"/>
                <a:ext cx="55429" cy="55429"/>
              </a:xfrm>
              <a:custGeom>
                <a:rect b="b" l="l" r="r" t="t"/>
                <a:pathLst>
                  <a:path extrusionOk="0" h="852" w="852">
                    <a:moveTo>
                      <a:pt x="426" y="0"/>
                    </a:moveTo>
                    <a:cubicBezTo>
                      <a:pt x="191" y="0"/>
                      <a:pt x="0" y="191"/>
                      <a:pt x="0" y="426"/>
                    </a:cubicBezTo>
                    <a:cubicBezTo>
                      <a:pt x="0" y="661"/>
                      <a:pt x="191" y="852"/>
                      <a:pt x="426" y="852"/>
                    </a:cubicBezTo>
                    <a:cubicBezTo>
                      <a:pt x="661" y="852"/>
                      <a:pt x="851" y="661"/>
                      <a:pt x="851" y="426"/>
                    </a:cubicBezTo>
                    <a:cubicBezTo>
                      <a:pt x="851"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22"/>
              <p:cNvSpPr/>
              <p:nvPr/>
            </p:nvSpPr>
            <p:spPr>
              <a:xfrm>
                <a:off x="8683636" y="2611918"/>
                <a:ext cx="121397" cy="104027"/>
              </a:xfrm>
              <a:custGeom>
                <a:rect b="b" l="l" r="r" t="t"/>
                <a:pathLst>
                  <a:path extrusionOk="0" h="1599" w="1866">
                    <a:moveTo>
                      <a:pt x="1073" y="0"/>
                    </a:moveTo>
                    <a:cubicBezTo>
                      <a:pt x="353" y="0"/>
                      <a:pt x="1" y="852"/>
                      <a:pt x="500" y="1365"/>
                    </a:cubicBezTo>
                    <a:cubicBezTo>
                      <a:pt x="666" y="1527"/>
                      <a:pt x="867" y="1599"/>
                      <a:pt x="1063" y="1599"/>
                    </a:cubicBezTo>
                    <a:cubicBezTo>
                      <a:pt x="1475" y="1599"/>
                      <a:pt x="1865" y="1280"/>
                      <a:pt x="1865" y="793"/>
                    </a:cubicBezTo>
                    <a:cubicBezTo>
                      <a:pt x="1865" y="352"/>
                      <a:pt x="1513" y="0"/>
                      <a:pt x="107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22"/>
              <p:cNvSpPr/>
              <p:nvPr/>
            </p:nvSpPr>
            <p:spPr>
              <a:xfrm>
                <a:off x="6636364" y="258615"/>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22"/>
              <p:cNvSpPr/>
              <p:nvPr/>
            </p:nvSpPr>
            <p:spPr>
              <a:xfrm flipH="1">
                <a:off x="6838263" y="4615100"/>
                <a:ext cx="71693" cy="71693"/>
              </a:xfrm>
              <a:custGeom>
                <a:rect b="b" l="l" r="r" t="t"/>
                <a:pathLst>
                  <a:path extrusionOk="0" h="1102" w="1102">
                    <a:moveTo>
                      <a:pt x="559" y="1"/>
                    </a:moveTo>
                    <a:cubicBezTo>
                      <a:pt x="250" y="1"/>
                      <a:pt x="1" y="236"/>
                      <a:pt x="1" y="544"/>
                    </a:cubicBezTo>
                    <a:cubicBezTo>
                      <a:pt x="1" y="852"/>
                      <a:pt x="250" y="1102"/>
                      <a:pt x="559" y="1102"/>
                    </a:cubicBezTo>
                    <a:cubicBezTo>
                      <a:pt x="867" y="1102"/>
                      <a:pt x="1102" y="852"/>
                      <a:pt x="1102" y="544"/>
                    </a:cubicBezTo>
                    <a:cubicBezTo>
                      <a:pt x="1102" y="236"/>
                      <a:pt x="867" y="1"/>
                      <a:pt x="55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22"/>
              <p:cNvSpPr/>
              <p:nvPr/>
            </p:nvSpPr>
            <p:spPr>
              <a:xfrm flipH="1">
                <a:off x="8356675" y="3209519"/>
                <a:ext cx="71693" cy="71693"/>
              </a:xfrm>
              <a:custGeom>
                <a:rect b="b" l="l" r="r" t="t"/>
                <a:pathLst>
                  <a:path extrusionOk="0" h="1102" w="1102">
                    <a:moveTo>
                      <a:pt x="544" y="0"/>
                    </a:moveTo>
                    <a:cubicBezTo>
                      <a:pt x="236" y="0"/>
                      <a:pt x="1" y="250"/>
                      <a:pt x="1" y="558"/>
                    </a:cubicBezTo>
                    <a:cubicBezTo>
                      <a:pt x="1" y="866"/>
                      <a:pt x="236" y="1101"/>
                      <a:pt x="544" y="1101"/>
                    </a:cubicBezTo>
                    <a:cubicBezTo>
                      <a:pt x="852" y="1101"/>
                      <a:pt x="1102" y="866"/>
                      <a:pt x="1102" y="558"/>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22"/>
              <p:cNvSpPr/>
              <p:nvPr/>
            </p:nvSpPr>
            <p:spPr>
              <a:xfrm flipH="1">
                <a:off x="7232010" y="1595788"/>
                <a:ext cx="71693" cy="71693"/>
              </a:xfrm>
              <a:custGeom>
                <a:rect b="b" l="l" r="r" t="t"/>
                <a:pathLst>
                  <a:path extrusionOk="0" h="1102" w="1102">
                    <a:moveTo>
                      <a:pt x="558" y="1"/>
                    </a:moveTo>
                    <a:cubicBezTo>
                      <a:pt x="250" y="1"/>
                      <a:pt x="0" y="236"/>
                      <a:pt x="0" y="544"/>
                    </a:cubicBezTo>
                    <a:cubicBezTo>
                      <a:pt x="0" y="852"/>
                      <a:pt x="250" y="1102"/>
                      <a:pt x="558" y="1102"/>
                    </a:cubicBezTo>
                    <a:cubicBezTo>
                      <a:pt x="867" y="1102"/>
                      <a:pt x="1101" y="852"/>
                      <a:pt x="1101" y="544"/>
                    </a:cubicBezTo>
                    <a:cubicBezTo>
                      <a:pt x="1101" y="236"/>
                      <a:pt x="867" y="1"/>
                      <a:pt x="558"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22"/>
              <p:cNvSpPr/>
              <p:nvPr/>
            </p:nvSpPr>
            <p:spPr>
              <a:xfrm flipH="1">
                <a:off x="1685341" y="4252179"/>
                <a:ext cx="95569" cy="95569"/>
              </a:xfrm>
              <a:custGeom>
                <a:rect b="b" l="l" r="r" t="t"/>
                <a:pathLst>
                  <a:path extrusionOk="0" h="1469" w="1469">
                    <a:moveTo>
                      <a:pt x="734" y="0"/>
                    </a:moveTo>
                    <a:cubicBezTo>
                      <a:pt x="338" y="0"/>
                      <a:pt x="0" y="323"/>
                      <a:pt x="0" y="734"/>
                    </a:cubicBezTo>
                    <a:cubicBezTo>
                      <a:pt x="0" y="1145"/>
                      <a:pt x="338" y="1468"/>
                      <a:pt x="734" y="1468"/>
                    </a:cubicBezTo>
                    <a:cubicBezTo>
                      <a:pt x="1146" y="1468"/>
                      <a:pt x="1469" y="1145"/>
                      <a:pt x="1469" y="734"/>
                    </a:cubicBezTo>
                    <a:cubicBezTo>
                      <a:pt x="1469" y="323"/>
                      <a:pt x="1146" y="0"/>
                      <a:pt x="73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22"/>
              <p:cNvSpPr/>
              <p:nvPr/>
            </p:nvSpPr>
            <p:spPr>
              <a:xfrm flipH="1">
                <a:off x="7907486"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22"/>
              <p:cNvSpPr/>
              <p:nvPr/>
            </p:nvSpPr>
            <p:spPr>
              <a:xfrm flipH="1">
                <a:off x="8756117" y="356250"/>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22"/>
              <p:cNvSpPr/>
              <p:nvPr/>
            </p:nvSpPr>
            <p:spPr>
              <a:xfrm flipH="1">
                <a:off x="9106651" y="2107946"/>
                <a:ext cx="37343" cy="31683"/>
              </a:xfrm>
              <a:custGeom>
                <a:rect b="b" l="l" r="r" t="t"/>
                <a:pathLst>
                  <a:path extrusionOk="0" h="487" w="574">
                    <a:moveTo>
                      <a:pt x="339" y="1"/>
                    </a:moveTo>
                    <a:cubicBezTo>
                      <a:pt x="118" y="1"/>
                      <a:pt x="1" y="265"/>
                      <a:pt x="162" y="412"/>
                    </a:cubicBezTo>
                    <a:cubicBezTo>
                      <a:pt x="210" y="464"/>
                      <a:pt x="269" y="487"/>
                      <a:pt x="328" y="487"/>
                    </a:cubicBezTo>
                    <a:cubicBezTo>
                      <a:pt x="452" y="487"/>
                      <a:pt x="574" y="385"/>
                      <a:pt x="574" y="235"/>
                    </a:cubicBezTo>
                    <a:cubicBezTo>
                      <a:pt x="574" y="103"/>
                      <a:pt x="471" y="1"/>
                      <a:pt x="33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22"/>
              <p:cNvSpPr/>
              <p:nvPr/>
            </p:nvSpPr>
            <p:spPr>
              <a:xfrm flipH="1">
                <a:off x="9082775" y="3603638"/>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22"/>
              <p:cNvSpPr/>
              <p:nvPr/>
            </p:nvSpPr>
            <p:spPr>
              <a:xfrm flipH="1">
                <a:off x="8552186" y="469110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22"/>
              <p:cNvSpPr/>
              <p:nvPr/>
            </p:nvSpPr>
            <p:spPr>
              <a:xfrm flipH="1">
                <a:off x="3916139" y="4686807"/>
                <a:ext cx="64082" cy="64017"/>
              </a:xfrm>
              <a:custGeom>
                <a:rect b="b" l="l" r="r" t="t"/>
                <a:pathLst>
                  <a:path extrusionOk="0" h="984" w="985">
                    <a:moveTo>
                      <a:pt x="500" y="0"/>
                    </a:moveTo>
                    <a:cubicBezTo>
                      <a:pt x="221" y="0"/>
                      <a:pt x="1" y="221"/>
                      <a:pt x="1" y="499"/>
                    </a:cubicBezTo>
                    <a:cubicBezTo>
                      <a:pt x="1" y="764"/>
                      <a:pt x="221" y="984"/>
                      <a:pt x="500" y="984"/>
                    </a:cubicBezTo>
                    <a:cubicBezTo>
                      <a:pt x="764" y="984"/>
                      <a:pt x="985" y="764"/>
                      <a:pt x="985" y="499"/>
                    </a:cubicBezTo>
                    <a:cubicBezTo>
                      <a:pt x="985" y="221"/>
                      <a:pt x="764" y="0"/>
                      <a:pt x="500"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22"/>
              <p:cNvSpPr/>
              <p:nvPr/>
            </p:nvSpPr>
            <p:spPr>
              <a:xfrm flipH="1">
                <a:off x="5775389" y="4789428"/>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22"/>
              <p:cNvSpPr/>
              <p:nvPr/>
            </p:nvSpPr>
            <p:spPr>
              <a:xfrm>
                <a:off x="8085699" y="50335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22"/>
              <p:cNvSpPr/>
              <p:nvPr/>
            </p:nvSpPr>
            <p:spPr>
              <a:xfrm>
                <a:off x="1608204" y="79860"/>
                <a:ext cx="62566" cy="54590"/>
              </a:xfrm>
              <a:custGeom>
                <a:rect b="b" l="l" r="r" t="t"/>
                <a:pathLst>
                  <a:path extrusionOk="0" h="616" w="706">
                    <a:moveTo>
                      <a:pt x="412" y="0"/>
                    </a:moveTo>
                    <a:cubicBezTo>
                      <a:pt x="133" y="0"/>
                      <a:pt x="1" y="323"/>
                      <a:pt x="191" y="529"/>
                    </a:cubicBezTo>
                    <a:cubicBezTo>
                      <a:pt x="252" y="589"/>
                      <a:pt x="325" y="615"/>
                      <a:pt x="397" y="615"/>
                    </a:cubicBezTo>
                    <a:cubicBezTo>
                      <a:pt x="554" y="615"/>
                      <a:pt x="705" y="489"/>
                      <a:pt x="705" y="308"/>
                    </a:cubicBezTo>
                    <a:cubicBezTo>
                      <a:pt x="705" y="132"/>
                      <a:pt x="573" y="0"/>
                      <a:pt x="412" y="0"/>
                    </a:cubicBezTo>
                    <a:close/>
                  </a:path>
                </a:pathLst>
              </a:custGeom>
              <a:solidFill>
                <a:srgbClr val="FFFCFC">
                  <a:alpha val="39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63" name="Google Shape;663;p22"/>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64" name="Google Shape;664;p22"/>
          <p:cNvSpPr txBox="1"/>
          <p:nvPr>
            <p:ph idx="1" type="subTitle"/>
          </p:nvPr>
        </p:nvSpPr>
        <p:spPr>
          <a:xfrm>
            <a:off x="720000" y="1786452"/>
            <a:ext cx="7704000" cy="17760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800"/>
              <a:buChar char="●"/>
              <a:defRPr sz="1400"/>
            </a:lvl1pPr>
            <a:lvl2pPr lvl="1" rtl="0" algn="ctr">
              <a:lnSpc>
                <a:spcPct val="100000"/>
              </a:lnSpc>
              <a:spcBef>
                <a:spcPts val="0"/>
              </a:spcBef>
              <a:spcAft>
                <a:spcPts val="0"/>
              </a:spcAft>
              <a:buSzPts val="1400"/>
              <a:buChar char="○"/>
              <a:defRPr/>
            </a:lvl2pPr>
            <a:lvl3pPr lvl="2" rtl="0" algn="ctr">
              <a:lnSpc>
                <a:spcPct val="100000"/>
              </a:lnSpc>
              <a:spcBef>
                <a:spcPts val="1600"/>
              </a:spcBef>
              <a:spcAft>
                <a:spcPts val="0"/>
              </a:spcAft>
              <a:buSzPts val="1400"/>
              <a:buChar char="■"/>
              <a:defRPr/>
            </a:lvl3pPr>
            <a:lvl4pPr lvl="3" rtl="0" algn="ctr">
              <a:lnSpc>
                <a:spcPct val="100000"/>
              </a:lnSpc>
              <a:spcBef>
                <a:spcPts val="1600"/>
              </a:spcBef>
              <a:spcAft>
                <a:spcPts val="0"/>
              </a:spcAft>
              <a:buSzPts val="1400"/>
              <a:buChar char="●"/>
              <a:defRPr/>
            </a:lvl4pPr>
            <a:lvl5pPr lvl="4" rtl="0" algn="ctr">
              <a:lnSpc>
                <a:spcPct val="100000"/>
              </a:lnSpc>
              <a:spcBef>
                <a:spcPts val="1600"/>
              </a:spcBef>
              <a:spcAft>
                <a:spcPts val="0"/>
              </a:spcAft>
              <a:buSzPts val="1400"/>
              <a:buChar char="○"/>
              <a:defRPr/>
            </a:lvl5pPr>
            <a:lvl6pPr lvl="5" rtl="0" algn="ctr">
              <a:lnSpc>
                <a:spcPct val="100000"/>
              </a:lnSpc>
              <a:spcBef>
                <a:spcPts val="1600"/>
              </a:spcBef>
              <a:spcAft>
                <a:spcPts val="0"/>
              </a:spcAft>
              <a:buSzPts val="1400"/>
              <a:buChar char="■"/>
              <a:defRPr/>
            </a:lvl6pPr>
            <a:lvl7pPr lvl="6" rtl="0" algn="ctr">
              <a:lnSpc>
                <a:spcPct val="100000"/>
              </a:lnSpc>
              <a:spcBef>
                <a:spcPts val="1600"/>
              </a:spcBef>
              <a:spcAft>
                <a:spcPts val="0"/>
              </a:spcAft>
              <a:buSzPts val="1400"/>
              <a:buChar char="●"/>
              <a:defRPr/>
            </a:lvl7pPr>
            <a:lvl8pPr lvl="7" rtl="0" algn="ctr">
              <a:lnSpc>
                <a:spcPct val="100000"/>
              </a:lnSpc>
              <a:spcBef>
                <a:spcPts val="1600"/>
              </a:spcBef>
              <a:spcAft>
                <a:spcPts val="0"/>
              </a:spcAft>
              <a:buSzPts val="1400"/>
              <a:buChar char="○"/>
              <a:defRPr/>
            </a:lvl8pPr>
            <a:lvl9pPr lvl="8" rtl="0" algn="ctr">
              <a:lnSpc>
                <a:spcPct val="100000"/>
              </a:lnSpc>
              <a:spcBef>
                <a:spcPts val="1600"/>
              </a:spcBef>
              <a:spcAft>
                <a:spcPts val="1600"/>
              </a:spcAft>
              <a:buSzPts val="1400"/>
              <a:buChar char="■"/>
              <a:defRPr/>
            </a:lvl9pPr>
          </a:lstStyle>
          <a:p/>
        </p:txBody>
      </p:sp>
      <p:sp>
        <p:nvSpPr>
          <p:cNvPr id="665" name="Google Shape;665;p22"/>
          <p:cNvSpPr txBox="1"/>
          <p:nvPr>
            <p:ph idx="2" type="title"/>
          </p:nvPr>
        </p:nvSpPr>
        <p:spPr>
          <a:xfrm>
            <a:off x="720000" y="1344113"/>
            <a:ext cx="7704000" cy="4578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sz="2000">
                <a:solidFill>
                  <a:schemeClr val="dk2"/>
                </a:solidFill>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1">
  <p:cSld name="ONE_COLUMN_TEXT_1_1_1_2_1_1">
    <p:spTree>
      <p:nvGrpSpPr>
        <p:cNvPr id="666" name="Shape 666"/>
        <p:cNvGrpSpPr/>
        <p:nvPr/>
      </p:nvGrpSpPr>
      <p:grpSpPr>
        <a:xfrm>
          <a:off x="0" y="0"/>
          <a:ext cx="0" cy="0"/>
          <a:chOff x="0" y="0"/>
          <a:chExt cx="0" cy="0"/>
        </a:xfrm>
      </p:grpSpPr>
      <p:grpSp>
        <p:nvGrpSpPr>
          <p:cNvPr id="667" name="Google Shape;667;p23"/>
          <p:cNvGrpSpPr/>
          <p:nvPr/>
        </p:nvGrpSpPr>
        <p:grpSpPr>
          <a:xfrm>
            <a:off x="62926" y="37468"/>
            <a:ext cx="8984441" cy="5044046"/>
            <a:chOff x="159553" y="304"/>
            <a:chExt cx="8984441" cy="5044046"/>
          </a:xfrm>
        </p:grpSpPr>
        <p:sp>
          <p:nvSpPr>
            <p:cNvPr id="668" name="Google Shape;668;p23"/>
            <p:cNvSpPr/>
            <p:nvPr/>
          </p:nvSpPr>
          <p:spPr>
            <a:xfrm flipH="1" rot="10800000">
              <a:off x="4040610" y="475186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9" name="Google Shape;669;p23"/>
            <p:cNvGrpSpPr/>
            <p:nvPr/>
          </p:nvGrpSpPr>
          <p:grpSpPr>
            <a:xfrm flipH="1" rot="10800000">
              <a:off x="159553" y="304"/>
              <a:ext cx="8984441" cy="5044046"/>
              <a:chOff x="159553" y="75213"/>
              <a:chExt cx="8984441" cy="5044046"/>
            </a:xfrm>
          </p:grpSpPr>
          <p:sp>
            <p:nvSpPr>
              <p:cNvPr id="670" name="Google Shape;670;p23"/>
              <p:cNvSpPr/>
              <p:nvPr/>
            </p:nvSpPr>
            <p:spPr>
              <a:xfrm>
                <a:off x="2625895" y="4805521"/>
                <a:ext cx="47817" cy="47817"/>
              </a:xfrm>
              <a:custGeom>
                <a:rect b="b" l="l" r="r" t="t"/>
                <a:pathLst>
                  <a:path extrusionOk="0" h="735" w="735">
                    <a:moveTo>
                      <a:pt x="367" y="1"/>
                    </a:moveTo>
                    <a:cubicBezTo>
                      <a:pt x="162" y="1"/>
                      <a:pt x="0" y="162"/>
                      <a:pt x="0" y="368"/>
                    </a:cubicBezTo>
                    <a:cubicBezTo>
                      <a:pt x="0" y="573"/>
                      <a:pt x="162" y="735"/>
                      <a:pt x="367" y="735"/>
                    </a:cubicBezTo>
                    <a:cubicBezTo>
                      <a:pt x="573" y="735"/>
                      <a:pt x="734" y="573"/>
                      <a:pt x="734" y="368"/>
                    </a:cubicBezTo>
                    <a:cubicBezTo>
                      <a:pt x="734" y="162"/>
                      <a:pt x="573" y="1"/>
                      <a:pt x="367"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23"/>
              <p:cNvSpPr/>
              <p:nvPr/>
            </p:nvSpPr>
            <p:spPr>
              <a:xfrm>
                <a:off x="2592282"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23"/>
              <p:cNvSpPr/>
              <p:nvPr/>
            </p:nvSpPr>
            <p:spPr>
              <a:xfrm>
                <a:off x="5259810" y="7521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23"/>
              <p:cNvSpPr/>
              <p:nvPr/>
            </p:nvSpPr>
            <p:spPr>
              <a:xfrm>
                <a:off x="477311" y="331229"/>
                <a:ext cx="45866" cy="40075"/>
              </a:xfrm>
              <a:custGeom>
                <a:rect b="b" l="l" r="r" t="t"/>
                <a:pathLst>
                  <a:path extrusionOk="0" h="616" w="705">
                    <a:moveTo>
                      <a:pt x="411" y="1"/>
                    </a:moveTo>
                    <a:cubicBezTo>
                      <a:pt x="132" y="1"/>
                      <a:pt x="0" y="324"/>
                      <a:pt x="191" y="529"/>
                    </a:cubicBezTo>
                    <a:cubicBezTo>
                      <a:pt x="251" y="589"/>
                      <a:pt x="324" y="616"/>
                      <a:pt x="396" y="616"/>
                    </a:cubicBezTo>
                    <a:cubicBezTo>
                      <a:pt x="553" y="616"/>
                      <a:pt x="705" y="490"/>
                      <a:pt x="705" y="309"/>
                    </a:cubicBezTo>
                    <a:cubicBezTo>
                      <a:pt x="705" y="133"/>
                      <a:pt x="573" y="1"/>
                      <a:pt x="41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23"/>
              <p:cNvSpPr/>
              <p:nvPr/>
            </p:nvSpPr>
            <p:spPr>
              <a:xfrm>
                <a:off x="159553" y="2120151"/>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23"/>
              <p:cNvSpPr/>
              <p:nvPr/>
            </p:nvSpPr>
            <p:spPr>
              <a:xfrm>
                <a:off x="548518" y="377115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23"/>
              <p:cNvSpPr/>
              <p:nvPr/>
            </p:nvSpPr>
            <p:spPr>
              <a:xfrm>
                <a:off x="238125" y="4988920"/>
                <a:ext cx="55429" cy="55429"/>
              </a:xfrm>
              <a:custGeom>
                <a:rect b="b" l="l" r="r" t="t"/>
                <a:pathLst>
                  <a:path extrusionOk="0" h="852" w="852">
                    <a:moveTo>
                      <a:pt x="426" y="0"/>
                    </a:moveTo>
                    <a:cubicBezTo>
                      <a:pt x="191" y="0"/>
                      <a:pt x="0" y="191"/>
                      <a:pt x="0" y="426"/>
                    </a:cubicBezTo>
                    <a:cubicBezTo>
                      <a:pt x="0" y="661"/>
                      <a:pt x="191" y="852"/>
                      <a:pt x="426" y="852"/>
                    </a:cubicBezTo>
                    <a:cubicBezTo>
                      <a:pt x="661" y="852"/>
                      <a:pt x="851" y="661"/>
                      <a:pt x="851" y="426"/>
                    </a:cubicBezTo>
                    <a:cubicBezTo>
                      <a:pt x="851"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23"/>
              <p:cNvSpPr/>
              <p:nvPr/>
            </p:nvSpPr>
            <p:spPr>
              <a:xfrm>
                <a:off x="8683636" y="2611918"/>
                <a:ext cx="121397" cy="104027"/>
              </a:xfrm>
              <a:custGeom>
                <a:rect b="b" l="l" r="r" t="t"/>
                <a:pathLst>
                  <a:path extrusionOk="0" h="1599" w="1866">
                    <a:moveTo>
                      <a:pt x="1073" y="0"/>
                    </a:moveTo>
                    <a:cubicBezTo>
                      <a:pt x="353" y="0"/>
                      <a:pt x="1" y="852"/>
                      <a:pt x="500" y="1365"/>
                    </a:cubicBezTo>
                    <a:cubicBezTo>
                      <a:pt x="666" y="1527"/>
                      <a:pt x="867" y="1599"/>
                      <a:pt x="1063" y="1599"/>
                    </a:cubicBezTo>
                    <a:cubicBezTo>
                      <a:pt x="1475" y="1599"/>
                      <a:pt x="1865" y="1280"/>
                      <a:pt x="1865" y="793"/>
                    </a:cubicBezTo>
                    <a:cubicBezTo>
                      <a:pt x="1865" y="352"/>
                      <a:pt x="1513" y="0"/>
                      <a:pt x="107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23"/>
              <p:cNvSpPr/>
              <p:nvPr/>
            </p:nvSpPr>
            <p:spPr>
              <a:xfrm>
                <a:off x="6636364" y="258615"/>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23"/>
              <p:cNvSpPr/>
              <p:nvPr/>
            </p:nvSpPr>
            <p:spPr>
              <a:xfrm flipH="1">
                <a:off x="6838263" y="4615100"/>
                <a:ext cx="71693" cy="71693"/>
              </a:xfrm>
              <a:custGeom>
                <a:rect b="b" l="l" r="r" t="t"/>
                <a:pathLst>
                  <a:path extrusionOk="0" h="1102" w="1102">
                    <a:moveTo>
                      <a:pt x="559" y="1"/>
                    </a:moveTo>
                    <a:cubicBezTo>
                      <a:pt x="250" y="1"/>
                      <a:pt x="1" y="236"/>
                      <a:pt x="1" y="544"/>
                    </a:cubicBezTo>
                    <a:cubicBezTo>
                      <a:pt x="1" y="852"/>
                      <a:pt x="250" y="1102"/>
                      <a:pt x="559" y="1102"/>
                    </a:cubicBezTo>
                    <a:cubicBezTo>
                      <a:pt x="867" y="1102"/>
                      <a:pt x="1102" y="852"/>
                      <a:pt x="1102" y="544"/>
                    </a:cubicBezTo>
                    <a:cubicBezTo>
                      <a:pt x="1102" y="236"/>
                      <a:pt x="867" y="1"/>
                      <a:pt x="55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23"/>
              <p:cNvSpPr/>
              <p:nvPr/>
            </p:nvSpPr>
            <p:spPr>
              <a:xfrm flipH="1">
                <a:off x="8356675" y="3209519"/>
                <a:ext cx="71693" cy="71693"/>
              </a:xfrm>
              <a:custGeom>
                <a:rect b="b" l="l" r="r" t="t"/>
                <a:pathLst>
                  <a:path extrusionOk="0" h="1102" w="1102">
                    <a:moveTo>
                      <a:pt x="544" y="0"/>
                    </a:moveTo>
                    <a:cubicBezTo>
                      <a:pt x="236" y="0"/>
                      <a:pt x="1" y="250"/>
                      <a:pt x="1" y="558"/>
                    </a:cubicBezTo>
                    <a:cubicBezTo>
                      <a:pt x="1" y="866"/>
                      <a:pt x="236" y="1101"/>
                      <a:pt x="544" y="1101"/>
                    </a:cubicBezTo>
                    <a:cubicBezTo>
                      <a:pt x="852" y="1101"/>
                      <a:pt x="1102" y="866"/>
                      <a:pt x="1102" y="558"/>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23"/>
              <p:cNvSpPr/>
              <p:nvPr/>
            </p:nvSpPr>
            <p:spPr>
              <a:xfrm flipH="1">
                <a:off x="7232010" y="1595788"/>
                <a:ext cx="71693" cy="71693"/>
              </a:xfrm>
              <a:custGeom>
                <a:rect b="b" l="l" r="r" t="t"/>
                <a:pathLst>
                  <a:path extrusionOk="0" h="1102" w="1102">
                    <a:moveTo>
                      <a:pt x="558" y="1"/>
                    </a:moveTo>
                    <a:cubicBezTo>
                      <a:pt x="250" y="1"/>
                      <a:pt x="0" y="236"/>
                      <a:pt x="0" y="544"/>
                    </a:cubicBezTo>
                    <a:cubicBezTo>
                      <a:pt x="0" y="852"/>
                      <a:pt x="250" y="1102"/>
                      <a:pt x="558" y="1102"/>
                    </a:cubicBezTo>
                    <a:cubicBezTo>
                      <a:pt x="867" y="1102"/>
                      <a:pt x="1101" y="852"/>
                      <a:pt x="1101" y="544"/>
                    </a:cubicBezTo>
                    <a:cubicBezTo>
                      <a:pt x="1101" y="236"/>
                      <a:pt x="867" y="1"/>
                      <a:pt x="558"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23"/>
              <p:cNvSpPr/>
              <p:nvPr/>
            </p:nvSpPr>
            <p:spPr>
              <a:xfrm flipH="1">
                <a:off x="1685341" y="4252179"/>
                <a:ext cx="95569" cy="95569"/>
              </a:xfrm>
              <a:custGeom>
                <a:rect b="b" l="l" r="r" t="t"/>
                <a:pathLst>
                  <a:path extrusionOk="0" h="1469" w="1469">
                    <a:moveTo>
                      <a:pt x="734" y="0"/>
                    </a:moveTo>
                    <a:cubicBezTo>
                      <a:pt x="338" y="0"/>
                      <a:pt x="0" y="323"/>
                      <a:pt x="0" y="734"/>
                    </a:cubicBezTo>
                    <a:cubicBezTo>
                      <a:pt x="0" y="1145"/>
                      <a:pt x="338" y="1468"/>
                      <a:pt x="734" y="1468"/>
                    </a:cubicBezTo>
                    <a:cubicBezTo>
                      <a:pt x="1146" y="1468"/>
                      <a:pt x="1469" y="1145"/>
                      <a:pt x="1469" y="734"/>
                    </a:cubicBezTo>
                    <a:cubicBezTo>
                      <a:pt x="1469" y="323"/>
                      <a:pt x="1146" y="0"/>
                      <a:pt x="73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23"/>
              <p:cNvSpPr/>
              <p:nvPr/>
            </p:nvSpPr>
            <p:spPr>
              <a:xfrm flipH="1">
                <a:off x="7907486"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23"/>
              <p:cNvSpPr/>
              <p:nvPr/>
            </p:nvSpPr>
            <p:spPr>
              <a:xfrm flipH="1">
                <a:off x="8756117" y="356250"/>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23"/>
              <p:cNvSpPr/>
              <p:nvPr/>
            </p:nvSpPr>
            <p:spPr>
              <a:xfrm flipH="1">
                <a:off x="9106651" y="2107946"/>
                <a:ext cx="37343" cy="31683"/>
              </a:xfrm>
              <a:custGeom>
                <a:rect b="b" l="l" r="r" t="t"/>
                <a:pathLst>
                  <a:path extrusionOk="0" h="487" w="574">
                    <a:moveTo>
                      <a:pt x="339" y="1"/>
                    </a:moveTo>
                    <a:cubicBezTo>
                      <a:pt x="118" y="1"/>
                      <a:pt x="1" y="265"/>
                      <a:pt x="162" y="412"/>
                    </a:cubicBezTo>
                    <a:cubicBezTo>
                      <a:pt x="210" y="464"/>
                      <a:pt x="269" y="487"/>
                      <a:pt x="328" y="487"/>
                    </a:cubicBezTo>
                    <a:cubicBezTo>
                      <a:pt x="452" y="487"/>
                      <a:pt x="574" y="385"/>
                      <a:pt x="574" y="235"/>
                    </a:cubicBezTo>
                    <a:cubicBezTo>
                      <a:pt x="574" y="103"/>
                      <a:pt x="471" y="1"/>
                      <a:pt x="33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23"/>
              <p:cNvSpPr/>
              <p:nvPr/>
            </p:nvSpPr>
            <p:spPr>
              <a:xfrm flipH="1">
                <a:off x="9082775" y="3603638"/>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23"/>
              <p:cNvSpPr/>
              <p:nvPr/>
            </p:nvSpPr>
            <p:spPr>
              <a:xfrm flipH="1">
                <a:off x="8552186" y="469110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23"/>
              <p:cNvSpPr/>
              <p:nvPr/>
            </p:nvSpPr>
            <p:spPr>
              <a:xfrm flipH="1">
                <a:off x="3916139" y="4686807"/>
                <a:ext cx="64082" cy="64017"/>
              </a:xfrm>
              <a:custGeom>
                <a:rect b="b" l="l" r="r" t="t"/>
                <a:pathLst>
                  <a:path extrusionOk="0" h="984" w="985">
                    <a:moveTo>
                      <a:pt x="500" y="0"/>
                    </a:moveTo>
                    <a:cubicBezTo>
                      <a:pt x="221" y="0"/>
                      <a:pt x="1" y="221"/>
                      <a:pt x="1" y="499"/>
                    </a:cubicBezTo>
                    <a:cubicBezTo>
                      <a:pt x="1" y="764"/>
                      <a:pt x="221" y="984"/>
                      <a:pt x="500" y="984"/>
                    </a:cubicBezTo>
                    <a:cubicBezTo>
                      <a:pt x="764" y="984"/>
                      <a:pt x="985" y="764"/>
                      <a:pt x="985" y="499"/>
                    </a:cubicBezTo>
                    <a:cubicBezTo>
                      <a:pt x="985" y="221"/>
                      <a:pt x="764" y="0"/>
                      <a:pt x="500"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23"/>
              <p:cNvSpPr/>
              <p:nvPr/>
            </p:nvSpPr>
            <p:spPr>
              <a:xfrm flipH="1">
                <a:off x="5775389" y="4789428"/>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23"/>
              <p:cNvSpPr/>
              <p:nvPr/>
            </p:nvSpPr>
            <p:spPr>
              <a:xfrm>
                <a:off x="8085699" y="50335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23"/>
              <p:cNvSpPr/>
              <p:nvPr/>
            </p:nvSpPr>
            <p:spPr>
              <a:xfrm>
                <a:off x="1608204" y="79860"/>
                <a:ext cx="62566" cy="54590"/>
              </a:xfrm>
              <a:custGeom>
                <a:rect b="b" l="l" r="r" t="t"/>
                <a:pathLst>
                  <a:path extrusionOk="0" h="616" w="706">
                    <a:moveTo>
                      <a:pt x="412" y="0"/>
                    </a:moveTo>
                    <a:cubicBezTo>
                      <a:pt x="133" y="0"/>
                      <a:pt x="1" y="323"/>
                      <a:pt x="191" y="529"/>
                    </a:cubicBezTo>
                    <a:cubicBezTo>
                      <a:pt x="252" y="589"/>
                      <a:pt x="325" y="615"/>
                      <a:pt x="397" y="615"/>
                    </a:cubicBezTo>
                    <a:cubicBezTo>
                      <a:pt x="554" y="615"/>
                      <a:pt x="705" y="489"/>
                      <a:pt x="705" y="308"/>
                    </a:cubicBezTo>
                    <a:cubicBezTo>
                      <a:pt x="705" y="132"/>
                      <a:pt x="573" y="0"/>
                      <a:pt x="412" y="0"/>
                    </a:cubicBezTo>
                    <a:close/>
                  </a:path>
                </a:pathLst>
              </a:custGeom>
              <a:solidFill>
                <a:srgbClr val="FFFCFC">
                  <a:alpha val="39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92" name="Google Shape;692;p23"/>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93" name="Google Shape;693;p23"/>
          <p:cNvSpPr txBox="1"/>
          <p:nvPr>
            <p:ph idx="1" type="subTitle"/>
          </p:nvPr>
        </p:nvSpPr>
        <p:spPr>
          <a:xfrm>
            <a:off x="720000" y="1829375"/>
            <a:ext cx="3852000" cy="27753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accent5"/>
              </a:buClr>
              <a:buSzPts val="1800"/>
              <a:buChar char="●"/>
              <a:defRPr sz="1600"/>
            </a:lvl1pPr>
            <a:lvl2pPr lvl="1" rtl="0" algn="ctr">
              <a:lnSpc>
                <a:spcPct val="100000"/>
              </a:lnSpc>
              <a:spcBef>
                <a:spcPts val="0"/>
              </a:spcBef>
              <a:spcAft>
                <a:spcPts val="0"/>
              </a:spcAft>
              <a:buSzPts val="1400"/>
              <a:buChar char="○"/>
              <a:defRPr/>
            </a:lvl2pPr>
            <a:lvl3pPr lvl="2" rtl="0" algn="ctr">
              <a:lnSpc>
                <a:spcPct val="100000"/>
              </a:lnSpc>
              <a:spcBef>
                <a:spcPts val="1600"/>
              </a:spcBef>
              <a:spcAft>
                <a:spcPts val="0"/>
              </a:spcAft>
              <a:buSzPts val="1400"/>
              <a:buChar char="■"/>
              <a:defRPr/>
            </a:lvl3pPr>
            <a:lvl4pPr lvl="3" rtl="0" algn="ctr">
              <a:lnSpc>
                <a:spcPct val="100000"/>
              </a:lnSpc>
              <a:spcBef>
                <a:spcPts val="1600"/>
              </a:spcBef>
              <a:spcAft>
                <a:spcPts val="0"/>
              </a:spcAft>
              <a:buSzPts val="1400"/>
              <a:buChar char="●"/>
              <a:defRPr/>
            </a:lvl4pPr>
            <a:lvl5pPr lvl="4" rtl="0" algn="ctr">
              <a:lnSpc>
                <a:spcPct val="100000"/>
              </a:lnSpc>
              <a:spcBef>
                <a:spcPts val="1600"/>
              </a:spcBef>
              <a:spcAft>
                <a:spcPts val="0"/>
              </a:spcAft>
              <a:buSzPts val="1400"/>
              <a:buChar char="○"/>
              <a:defRPr/>
            </a:lvl5pPr>
            <a:lvl6pPr lvl="5" rtl="0" algn="ctr">
              <a:lnSpc>
                <a:spcPct val="100000"/>
              </a:lnSpc>
              <a:spcBef>
                <a:spcPts val="1600"/>
              </a:spcBef>
              <a:spcAft>
                <a:spcPts val="0"/>
              </a:spcAft>
              <a:buSzPts val="1400"/>
              <a:buChar char="■"/>
              <a:defRPr/>
            </a:lvl6pPr>
            <a:lvl7pPr lvl="6" rtl="0" algn="ctr">
              <a:lnSpc>
                <a:spcPct val="100000"/>
              </a:lnSpc>
              <a:spcBef>
                <a:spcPts val="1600"/>
              </a:spcBef>
              <a:spcAft>
                <a:spcPts val="0"/>
              </a:spcAft>
              <a:buSzPts val="1400"/>
              <a:buChar char="●"/>
              <a:defRPr/>
            </a:lvl7pPr>
            <a:lvl8pPr lvl="7" rtl="0" algn="ctr">
              <a:lnSpc>
                <a:spcPct val="100000"/>
              </a:lnSpc>
              <a:spcBef>
                <a:spcPts val="1600"/>
              </a:spcBef>
              <a:spcAft>
                <a:spcPts val="0"/>
              </a:spcAft>
              <a:buSzPts val="1400"/>
              <a:buChar char="○"/>
              <a:defRPr/>
            </a:lvl8pPr>
            <a:lvl9pPr lvl="8" rtl="0" algn="ctr">
              <a:lnSpc>
                <a:spcPct val="100000"/>
              </a:lnSpc>
              <a:spcBef>
                <a:spcPts val="1600"/>
              </a:spcBef>
              <a:spcAft>
                <a:spcPts val="1600"/>
              </a:spcAft>
              <a:buSzPts val="1400"/>
              <a:buChar char="■"/>
              <a:defRPr/>
            </a:lvl9pPr>
          </a:lstStyle>
          <a:p/>
        </p:txBody>
      </p:sp>
      <p:sp>
        <p:nvSpPr>
          <p:cNvPr id="694" name="Google Shape;694;p23"/>
          <p:cNvSpPr txBox="1"/>
          <p:nvPr>
            <p:ph idx="2" type="title"/>
          </p:nvPr>
        </p:nvSpPr>
        <p:spPr>
          <a:xfrm>
            <a:off x="720000" y="1311700"/>
            <a:ext cx="3852000" cy="5178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sz="2000">
                <a:solidFill>
                  <a:schemeClr val="dk2"/>
                </a:solidFill>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695" name="Google Shape;695;p23"/>
          <p:cNvSpPr txBox="1"/>
          <p:nvPr>
            <p:ph idx="3" type="subTitle"/>
          </p:nvPr>
        </p:nvSpPr>
        <p:spPr>
          <a:xfrm>
            <a:off x="4575375" y="1753472"/>
            <a:ext cx="3852000" cy="27753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accent5"/>
              </a:buClr>
              <a:buSzPts val="1800"/>
              <a:buChar char="●"/>
              <a:defRPr sz="1400"/>
            </a:lvl1pPr>
            <a:lvl2pPr lvl="1" rtl="0" algn="ctr">
              <a:lnSpc>
                <a:spcPct val="100000"/>
              </a:lnSpc>
              <a:spcBef>
                <a:spcPts val="0"/>
              </a:spcBef>
              <a:spcAft>
                <a:spcPts val="0"/>
              </a:spcAft>
              <a:buSzPts val="1400"/>
              <a:buChar char="○"/>
              <a:defRPr/>
            </a:lvl2pPr>
            <a:lvl3pPr lvl="2" rtl="0" algn="ctr">
              <a:lnSpc>
                <a:spcPct val="100000"/>
              </a:lnSpc>
              <a:spcBef>
                <a:spcPts val="1600"/>
              </a:spcBef>
              <a:spcAft>
                <a:spcPts val="0"/>
              </a:spcAft>
              <a:buSzPts val="1400"/>
              <a:buChar char="■"/>
              <a:defRPr/>
            </a:lvl3pPr>
            <a:lvl4pPr lvl="3" rtl="0" algn="ctr">
              <a:lnSpc>
                <a:spcPct val="100000"/>
              </a:lnSpc>
              <a:spcBef>
                <a:spcPts val="1600"/>
              </a:spcBef>
              <a:spcAft>
                <a:spcPts val="0"/>
              </a:spcAft>
              <a:buSzPts val="1400"/>
              <a:buChar char="●"/>
              <a:defRPr/>
            </a:lvl4pPr>
            <a:lvl5pPr lvl="4" rtl="0" algn="ctr">
              <a:lnSpc>
                <a:spcPct val="100000"/>
              </a:lnSpc>
              <a:spcBef>
                <a:spcPts val="1600"/>
              </a:spcBef>
              <a:spcAft>
                <a:spcPts val="0"/>
              </a:spcAft>
              <a:buSzPts val="1400"/>
              <a:buChar char="○"/>
              <a:defRPr/>
            </a:lvl5pPr>
            <a:lvl6pPr lvl="5" rtl="0" algn="ctr">
              <a:lnSpc>
                <a:spcPct val="100000"/>
              </a:lnSpc>
              <a:spcBef>
                <a:spcPts val="1600"/>
              </a:spcBef>
              <a:spcAft>
                <a:spcPts val="0"/>
              </a:spcAft>
              <a:buSzPts val="1400"/>
              <a:buChar char="■"/>
              <a:defRPr/>
            </a:lvl6pPr>
            <a:lvl7pPr lvl="6" rtl="0" algn="ctr">
              <a:lnSpc>
                <a:spcPct val="100000"/>
              </a:lnSpc>
              <a:spcBef>
                <a:spcPts val="1600"/>
              </a:spcBef>
              <a:spcAft>
                <a:spcPts val="0"/>
              </a:spcAft>
              <a:buSzPts val="1400"/>
              <a:buChar char="●"/>
              <a:defRPr/>
            </a:lvl7pPr>
            <a:lvl8pPr lvl="7" rtl="0" algn="ctr">
              <a:lnSpc>
                <a:spcPct val="100000"/>
              </a:lnSpc>
              <a:spcBef>
                <a:spcPts val="1600"/>
              </a:spcBef>
              <a:spcAft>
                <a:spcPts val="0"/>
              </a:spcAft>
              <a:buSzPts val="1400"/>
              <a:buChar char="○"/>
              <a:defRPr/>
            </a:lvl8pPr>
            <a:lvl9pPr lvl="8" rtl="0" algn="ctr">
              <a:lnSpc>
                <a:spcPct val="100000"/>
              </a:lnSpc>
              <a:spcBef>
                <a:spcPts val="1600"/>
              </a:spcBef>
              <a:spcAft>
                <a:spcPts val="1600"/>
              </a:spcAft>
              <a:buSzPts val="1400"/>
              <a:buChar char="■"/>
              <a:defRPr/>
            </a:lvl9pPr>
          </a:lstStyle>
          <a:p/>
        </p:txBody>
      </p:sp>
      <p:sp>
        <p:nvSpPr>
          <p:cNvPr id="696" name="Google Shape;696;p23"/>
          <p:cNvSpPr txBox="1"/>
          <p:nvPr>
            <p:ph idx="4" type="title"/>
          </p:nvPr>
        </p:nvSpPr>
        <p:spPr>
          <a:xfrm>
            <a:off x="4575375" y="1311700"/>
            <a:ext cx="3852000" cy="5178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sz="2000">
                <a:solidFill>
                  <a:schemeClr val="dk2"/>
                </a:solidFill>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BLANK_1_1_1_2">
    <p:spTree>
      <p:nvGrpSpPr>
        <p:cNvPr id="697" name="Shape 697"/>
        <p:cNvGrpSpPr/>
        <p:nvPr/>
      </p:nvGrpSpPr>
      <p:grpSpPr>
        <a:xfrm>
          <a:off x="0" y="0"/>
          <a:ext cx="0" cy="0"/>
          <a:chOff x="0" y="0"/>
          <a:chExt cx="0" cy="0"/>
        </a:xfrm>
      </p:grpSpPr>
      <p:grpSp>
        <p:nvGrpSpPr>
          <p:cNvPr id="698" name="Google Shape;698;p24"/>
          <p:cNvGrpSpPr/>
          <p:nvPr/>
        </p:nvGrpSpPr>
        <p:grpSpPr>
          <a:xfrm>
            <a:off x="62926" y="37468"/>
            <a:ext cx="8984441" cy="5044046"/>
            <a:chOff x="159553" y="304"/>
            <a:chExt cx="8984441" cy="5044046"/>
          </a:xfrm>
        </p:grpSpPr>
        <p:sp>
          <p:nvSpPr>
            <p:cNvPr id="699" name="Google Shape;699;p24"/>
            <p:cNvSpPr/>
            <p:nvPr/>
          </p:nvSpPr>
          <p:spPr>
            <a:xfrm flipH="1" rot="10800000">
              <a:off x="4040610" y="475186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0" name="Google Shape;700;p24"/>
            <p:cNvGrpSpPr/>
            <p:nvPr/>
          </p:nvGrpSpPr>
          <p:grpSpPr>
            <a:xfrm flipH="1" rot="10800000">
              <a:off x="159553" y="304"/>
              <a:ext cx="8984441" cy="5044046"/>
              <a:chOff x="159553" y="75213"/>
              <a:chExt cx="8984441" cy="5044046"/>
            </a:xfrm>
          </p:grpSpPr>
          <p:sp>
            <p:nvSpPr>
              <p:cNvPr id="701" name="Google Shape;701;p24"/>
              <p:cNvSpPr/>
              <p:nvPr/>
            </p:nvSpPr>
            <p:spPr>
              <a:xfrm>
                <a:off x="2625895" y="4805521"/>
                <a:ext cx="47817" cy="47817"/>
              </a:xfrm>
              <a:custGeom>
                <a:rect b="b" l="l" r="r" t="t"/>
                <a:pathLst>
                  <a:path extrusionOk="0" h="735" w="735">
                    <a:moveTo>
                      <a:pt x="367" y="1"/>
                    </a:moveTo>
                    <a:cubicBezTo>
                      <a:pt x="162" y="1"/>
                      <a:pt x="0" y="162"/>
                      <a:pt x="0" y="368"/>
                    </a:cubicBezTo>
                    <a:cubicBezTo>
                      <a:pt x="0" y="573"/>
                      <a:pt x="162" y="735"/>
                      <a:pt x="367" y="735"/>
                    </a:cubicBezTo>
                    <a:cubicBezTo>
                      <a:pt x="573" y="735"/>
                      <a:pt x="734" y="573"/>
                      <a:pt x="734" y="368"/>
                    </a:cubicBezTo>
                    <a:cubicBezTo>
                      <a:pt x="734" y="162"/>
                      <a:pt x="573" y="1"/>
                      <a:pt x="367"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24"/>
              <p:cNvSpPr/>
              <p:nvPr/>
            </p:nvSpPr>
            <p:spPr>
              <a:xfrm>
                <a:off x="2592282"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24"/>
              <p:cNvSpPr/>
              <p:nvPr/>
            </p:nvSpPr>
            <p:spPr>
              <a:xfrm>
                <a:off x="5259810" y="7521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24"/>
              <p:cNvSpPr/>
              <p:nvPr/>
            </p:nvSpPr>
            <p:spPr>
              <a:xfrm>
                <a:off x="477311" y="331229"/>
                <a:ext cx="45866" cy="40075"/>
              </a:xfrm>
              <a:custGeom>
                <a:rect b="b" l="l" r="r" t="t"/>
                <a:pathLst>
                  <a:path extrusionOk="0" h="616" w="705">
                    <a:moveTo>
                      <a:pt x="411" y="1"/>
                    </a:moveTo>
                    <a:cubicBezTo>
                      <a:pt x="132" y="1"/>
                      <a:pt x="0" y="324"/>
                      <a:pt x="191" y="529"/>
                    </a:cubicBezTo>
                    <a:cubicBezTo>
                      <a:pt x="251" y="589"/>
                      <a:pt x="324" y="616"/>
                      <a:pt x="396" y="616"/>
                    </a:cubicBezTo>
                    <a:cubicBezTo>
                      <a:pt x="553" y="616"/>
                      <a:pt x="705" y="490"/>
                      <a:pt x="705" y="309"/>
                    </a:cubicBezTo>
                    <a:cubicBezTo>
                      <a:pt x="705" y="133"/>
                      <a:pt x="573" y="1"/>
                      <a:pt x="41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24"/>
              <p:cNvSpPr/>
              <p:nvPr/>
            </p:nvSpPr>
            <p:spPr>
              <a:xfrm>
                <a:off x="159553" y="2120151"/>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24"/>
              <p:cNvSpPr/>
              <p:nvPr/>
            </p:nvSpPr>
            <p:spPr>
              <a:xfrm>
                <a:off x="548518" y="377115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24"/>
              <p:cNvSpPr/>
              <p:nvPr/>
            </p:nvSpPr>
            <p:spPr>
              <a:xfrm>
                <a:off x="238125" y="4988920"/>
                <a:ext cx="55429" cy="55429"/>
              </a:xfrm>
              <a:custGeom>
                <a:rect b="b" l="l" r="r" t="t"/>
                <a:pathLst>
                  <a:path extrusionOk="0" h="852" w="852">
                    <a:moveTo>
                      <a:pt x="426" y="0"/>
                    </a:moveTo>
                    <a:cubicBezTo>
                      <a:pt x="191" y="0"/>
                      <a:pt x="0" y="191"/>
                      <a:pt x="0" y="426"/>
                    </a:cubicBezTo>
                    <a:cubicBezTo>
                      <a:pt x="0" y="661"/>
                      <a:pt x="191" y="852"/>
                      <a:pt x="426" y="852"/>
                    </a:cubicBezTo>
                    <a:cubicBezTo>
                      <a:pt x="661" y="852"/>
                      <a:pt x="851" y="661"/>
                      <a:pt x="851" y="426"/>
                    </a:cubicBezTo>
                    <a:cubicBezTo>
                      <a:pt x="851"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24"/>
              <p:cNvSpPr/>
              <p:nvPr/>
            </p:nvSpPr>
            <p:spPr>
              <a:xfrm>
                <a:off x="8683636" y="2611918"/>
                <a:ext cx="121397" cy="104027"/>
              </a:xfrm>
              <a:custGeom>
                <a:rect b="b" l="l" r="r" t="t"/>
                <a:pathLst>
                  <a:path extrusionOk="0" h="1599" w="1866">
                    <a:moveTo>
                      <a:pt x="1073" y="0"/>
                    </a:moveTo>
                    <a:cubicBezTo>
                      <a:pt x="353" y="0"/>
                      <a:pt x="1" y="852"/>
                      <a:pt x="500" y="1365"/>
                    </a:cubicBezTo>
                    <a:cubicBezTo>
                      <a:pt x="666" y="1527"/>
                      <a:pt x="867" y="1599"/>
                      <a:pt x="1063" y="1599"/>
                    </a:cubicBezTo>
                    <a:cubicBezTo>
                      <a:pt x="1475" y="1599"/>
                      <a:pt x="1865" y="1280"/>
                      <a:pt x="1865" y="793"/>
                    </a:cubicBezTo>
                    <a:cubicBezTo>
                      <a:pt x="1865" y="352"/>
                      <a:pt x="1513" y="0"/>
                      <a:pt x="107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24"/>
              <p:cNvSpPr/>
              <p:nvPr/>
            </p:nvSpPr>
            <p:spPr>
              <a:xfrm>
                <a:off x="6636364" y="258615"/>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24"/>
              <p:cNvSpPr/>
              <p:nvPr/>
            </p:nvSpPr>
            <p:spPr>
              <a:xfrm flipH="1">
                <a:off x="6838263" y="4615100"/>
                <a:ext cx="71693" cy="71693"/>
              </a:xfrm>
              <a:custGeom>
                <a:rect b="b" l="l" r="r" t="t"/>
                <a:pathLst>
                  <a:path extrusionOk="0" h="1102" w="1102">
                    <a:moveTo>
                      <a:pt x="559" y="1"/>
                    </a:moveTo>
                    <a:cubicBezTo>
                      <a:pt x="250" y="1"/>
                      <a:pt x="1" y="236"/>
                      <a:pt x="1" y="544"/>
                    </a:cubicBezTo>
                    <a:cubicBezTo>
                      <a:pt x="1" y="852"/>
                      <a:pt x="250" y="1102"/>
                      <a:pt x="559" y="1102"/>
                    </a:cubicBezTo>
                    <a:cubicBezTo>
                      <a:pt x="867" y="1102"/>
                      <a:pt x="1102" y="852"/>
                      <a:pt x="1102" y="544"/>
                    </a:cubicBezTo>
                    <a:cubicBezTo>
                      <a:pt x="1102" y="236"/>
                      <a:pt x="867" y="1"/>
                      <a:pt x="55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24"/>
              <p:cNvSpPr/>
              <p:nvPr/>
            </p:nvSpPr>
            <p:spPr>
              <a:xfrm flipH="1">
                <a:off x="8356675" y="3209519"/>
                <a:ext cx="71693" cy="71693"/>
              </a:xfrm>
              <a:custGeom>
                <a:rect b="b" l="l" r="r" t="t"/>
                <a:pathLst>
                  <a:path extrusionOk="0" h="1102" w="1102">
                    <a:moveTo>
                      <a:pt x="544" y="0"/>
                    </a:moveTo>
                    <a:cubicBezTo>
                      <a:pt x="236" y="0"/>
                      <a:pt x="1" y="250"/>
                      <a:pt x="1" y="558"/>
                    </a:cubicBezTo>
                    <a:cubicBezTo>
                      <a:pt x="1" y="866"/>
                      <a:pt x="236" y="1101"/>
                      <a:pt x="544" y="1101"/>
                    </a:cubicBezTo>
                    <a:cubicBezTo>
                      <a:pt x="852" y="1101"/>
                      <a:pt x="1102" y="866"/>
                      <a:pt x="1102" y="558"/>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24"/>
              <p:cNvSpPr/>
              <p:nvPr/>
            </p:nvSpPr>
            <p:spPr>
              <a:xfrm flipH="1">
                <a:off x="7232010" y="1595788"/>
                <a:ext cx="71693" cy="71693"/>
              </a:xfrm>
              <a:custGeom>
                <a:rect b="b" l="l" r="r" t="t"/>
                <a:pathLst>
                  <a:path extrusionOk="0" h="1102" w="1102">
                    <a:moveTo>
                      <a:pt x="558" y="1"/>
                    </a:moveTo>
                    <a:cubicBezTo>
                      <a:pt x="250" y="1"/>
                      <a:pt x="0" y="236"/>
                      <a:pt x="0" y="544"/>
                    </a:cubicBezTo>
                    <a:cubicBezTo>
                      <a:pt x="0" y="852"/>
                      <a:pt x="250" y="1102"/>
                      <a:pt x="558" y="1102"/>
                    </a:cubicBezTo>
                    <a:cubicBezTo>
                      <a:pt x="867" y="1102"/>
                      <a:pt x="1101" y="852"/>
                      <a:pt x="1101" y="544"/>
                    </a:cubicBezTo>
                    <a:cubicBezTo>
                      <a:pt x="1101" y="236"/>
                      <a:pt x="867" y="1"/>
                      <a:pt x="558"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24"/>
              <p:cNvSpPr/>
              <p:nvPr/>
            </p:nvSpPr>
            <p:spPr>
              <a:xfrm flipH="1">
                <a:off x="1685341" y="4252179"/>
                <a:ext cx="95569" cy="95569"/>
              </a:xfrm>
              <a:custGeom>
                <a:rect b="b" l="l" r="r" t="t"/>
                <a:pathLst>
                  <a:path extrusionOk="0" h="1469" w="1469">
                    <a:moveTo>
                      <a:pt x="734" y="0"/>
                    </a:moveTo>
                    <a:cubicBezTo>
                      <a:pt x="338" y="0"/>
                      <a:pt x="0" y="323"/>
                      <a:pt x="0" y="734"/>
                    </a:cubicBezTo>
                    <a:cubicBezTo>
                      <a:pt x="0" y="1145"/>
                      <a:pt x="338" y="1468"/>
                      <a:pt x="734" y="1468"/>
                    </a:cubicBezTo>
                    <a:cubicBezTo>
                      <a:pt x="1146" y="1468"/>
                      <a:pt x="1469" y="1145"/>
                      <a:pt x="1469" y="734"/>
                    </a:cubicBezTo>
                    <a:cubicBezTo>
                      <a:pt x="1469" y="323"/>
                      <a:pt x="1146" y="0"/>
                      <a:pt x="73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24"/>
              <p:cNvSpPr/>
              <p:nvPr/>
            </p:nvSpPr>
            <p:spPr>
              <a:xfrm flipH="1">
                <a:off x="7907486"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24"/>
              <p:cNvSpPr/>
              <p:nvPr/>
            </p:nvSpPr>
            <p:spPr>
              <a:xfrm flipH="1">
                <a:off x="8756117" y="356250"/>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24"/>
              <p:cNvSpPr/>
              <p:nvPr/>
            </p:nvSpPr>
            <p:spPr>
              <a:xfrm flipH="1">
                <a:off x="9106651" y="2107946"/>
                <a:ext cx="37343" cy="31683"/>
              </a:xfrm>
              <a:custGeom>
                <a:rect b="b" l="l" r="r" t="t"/>
                <a:pathLst>
                  <a:path extrusionOk="0" h="487" w="574">
                    <a:moveTo>
                      <a:pt x="339" y="1"/>
                    </a:moveTo>
                    <a:cubicBezTo>
                      <a:pt x="118" y="1"/>
                      <a:pt x="1" y="265"/>
                      <a:pt x="162" y="412"/>
                    </a:cubicBezTo>
                    <a:cubicBezTo>
                      <a:pt x="210" y="464"/>
                      <a:pt x="269" y="487"/>
                      <a:pt x="328" y="487"/>
                    </a:cubicBezTo>
                    <a:cubicBezTo>
                      <a:pt x="452" y="487"/>
                      <a:pt x="574" y="385"/>
                      <a:pt x="574" y="235"/>
                    </a:cubicBezTo>
                    <a:cubicBezTo>
                      <a:pt x="574" y="103"/>
                      <a:pt x="471" y="1"/>
                      <a:pt x="33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24"/>
              <p:cNvSpPr/>
              <p:nvPr/>
            </p:nvSpPr>
            <p:spPr>
              <a:xfrm flipH="1">
                <a:off x="9082775" y="3603638"/>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24"/>
              <p:cNvSpPr/>
              <p:nvPr/>
            </p:nvSpPr>
            <p:spPr>
              <a:xfrm flipH="1">
                <a:off x="8552186" y="469110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24"/>
              <p:cNvSpPr/>
              <p:nvPr/>
            </p:nvSpPr>
            <p:spPr>
              <a:xfrm flipH="1">
                <a:off x="3916139" y="4686807"/>
                <a:ext cx="64082" cy="64017"/>
              </a:xfrm>
              <a:custGeom>
                <a:rect b="b" l="l" r="r" t="t"/>
                <a:pathLst>
                  <a:path extrusionOk="0" h="984" w="985">
                    <a:moveTo>
                      <a:pt x="500" y="0"/>
                    </a:moveTo>
                    <a:cubicBezTo>
                      <a:pt x="221" y="0"/>
                      <a:pt x="1" y="221"/>
                      <a:pt x="1" y="499"/>
                    </a:cubicBezTo>
                    <a:cubicBezTo>
                      <a:pt x="1" y="764"/>
                      <a:pt x="221" y="984"/>
                      <a:pt x="500" y="984"/>
                    </a:cubicBezTo>
                    <a:cubicBezTo>
                      <a:pt x="764" y="984"/>
                      <a:pt x="985" y="764"/>
                      <a:pt x="985" y="499"/>
                    </a:cubicBezTo>
                    <a:cubicBezTo>
                      <a:pt x="985" y="221"/>
                      <a:pt x="764" y="0"/>
                      <a:pt x="500"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24"/>
              <p:cNvSpPr/>
              <p:nvPr/>
            </p:nvSpPr>
            <p:spPr>
              <a:xfrm flipH="1">
                <a:off x="5775389" y="4789428"/>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24"/>
              <p:cNvSpPr/>
              <p:nvPr/>
            </p:nvSpPr>
            <p:spPr>
              <a:xfrm>
                <a:off x="8085699" y="50335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24"/>
              <p:cNvSpPr/>
              <p:nvPr/>
            </p:nvSpPr>
            <p:spPr>
              <a:xfrm>
                <a:off x="1608204" y="79860"/>
                <a:ext cx="62566" cy="54590"/>
              </a:xfrm>
              <a:custGeom>
                <a:rect b="b" l="l" r="r" t="t"/>
                <a:pathLst>
                  <a:path extrusionOk="0" h="616" w="706">
                    <a:moveTo>
                      <a:pt x="412" y="0"/>
                    </a:moveTo>
                    <a:cubicBezTo>
                      <a:pt x="133" y="0"/>
                      <a:pt x="1" y="323"/>
                      <a:pt x="191" y="529"/>
                    </a:cubicBezTo>
                    <a:cubicBezTo>
                      <a:pt x="252" y="589"/>
                      <a:pt x="325" y="615"/>
                      <a:pt x="397" y="615"/>
                    </a:cubicBezTo>
                    <a:cubicBezTo>
                      <a:pt x="554" y="615"/>
                      <a:pt x="705" y="489"/>
                      <a:pt x="705" y="308"/>
                    </a:cubicBezTo>
                    <a:cubicBezTo>
                      <a:pt x="705" y="132"/>
                      <a:pt x="573" y="0"/>
                      <a:pt x="412" y="0"/>
                    </a:cubicBezTo>
                    <a:close/>
                  </a:path>
                </a:pathLst>
              </a:custGeom>
              <a:solidFill>
                <a:srgbClr val="FFFCFC">
                  <a:alpha val="39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23" name="Google Shape;723;p24"/>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accent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24" name="Google Shape;724;p24"/>
          <p:cNvSpPr txBox="1"/>
          <p:nvPr>
            <p:ph idx="2" type="title"/>
          </p:nvPr>
        </p:nvSpPr>
        <p:spPr>
          <a:xfrm>
            <a:off x="720000" y="2952748"/>
            <a:ext cx="2336400" cy="379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sz="2000">
                <a:solidFill>
                  <a:schemeClr val="dk2"/>
                </a:solidFill>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725" name="Google Shape;725;p24"/>
          <p:cNvSpPr txBox="1"/>
          <p:nvPr>
            <p:ph idx="1" type="subTitle"/>
          </p:nvPr>
        </p:nvSpPr>
        <p:spPr>
          <a:xfrm>
            <a:off x="720000" y="3264925"/>
            <a:ext cx="2336400" cy="817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atin typeface="Montserrat"/>
                <a:ea typeface="Montserrat"/>
                <a:cs typeface="Montserrat"/>
                <a:sym typeface="Montserrat"/>
              </a:defRPr>
            </a:lvl1pPr>
            <a:lvl2pPr lvl="1" rtl="0" algn="ctr">
              <a:lnSpc>
                <a:spcPct val="100000"/>
              </a:lnSpc>
              <a:spcBef>
                <a:spcPts val="160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726" name="Google Shape;726;p24"/>
          <p:cNvSpPr txBox="1"/>
          <p:nvPr>
            <p:ph idx="3" type="title"/>
          </p:nvPr>
        </p:nvSpPr>
        <p:spPr>
          <a:xfrm>
            <a:off x="3403800" y="2952750"/>
            <a:ext cx="2336400" cy="379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sz="2000">
                <a:solidFill>
                  <a:schemeClr val="dk2"/>
                </a:solidFill>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727" name="Google Shape;727;p24"/>
          <p:cNvSpPr txBox="1"/>
          <p:nvPr>
            <p:ph idx="4" type="subTitle"/>
          </p:nvPr>
        </p:nvSpPr>
        <p:spPr>
          <a:xfrm>
            <a:off x="3403800" y="3264927"/>
            <a:ext cx="2336400" cy="817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atin typeface="Montserrat"/>
                <a:ea typeface="Montserrat"/>
                <a:cs typeface="Montserrat"/>
                <a:sym typeface="Montserrat"/>
              </a:defRPr>
            </a:lvl1pPr>
            <a:lvl2pPr lvl="1" rtl="0" algn="ctr">
              <a:lnSpc>
                <a:spcPct val="100000"/>
              </a:lnSpc>
              <a:spcBef>
                <a:spcPts val="160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728" name="Google Shape;728;p24"/>
          <p:cNvSpPr txBox="1"/>
          <p:nvPr>
            <p:ph idx="5" type="title"/>
          </p:nvPr>
        </p:nvSpPr>
        <p:spPr>
          <a:xfrm>
            <a:off x="6087600" y="2952748"/>
            <a:ext cx="2336400" cy="379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sz="2000">
                <a:solidFill>
                  <a:schemeClr val="dk2"/>
                </a:solidFill>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729" name="Google Shape;729;p24"/>
          <p:cNvSpPr txBox="1"/>
          <p:nvPr>
            <p:ph idx="6" type="subTitle"/>
          </p:nvPr>
        </p:nvSpPr>
        <p:spPr>
          <a:xfrm>
            <a:off x="6087600" y="3264925"/>
            <a:ext cx="2336400" cy="817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atin typeface="Montserrat"/>
                <a:ea typeface="Montserrat"/>
                <a:cs typeface="Montserrat"/>
                <a:sym typeface="Montserrat"/>
              </a:defRPr>
            </a:lvl1pPr>
            <a:lvl2pPr lvl="1" rtl="0" algn="ctr">
              <a:lnSpc>
                <a:spcPct val="100000"/>
              </a:lnSpc>
              <a:spcBef>
                <a:spcPts val="160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BLANK_1_1_1_1">
    <p:spTree>
      <p:nvGrpSpPr>
        <p:cNvPr id="730" name="Shape 730"/>
        <p:cNvGrpSpPr/>
        <p:nvPr/>
      </p:nvGrpSpPr>
      <p:grpSpPr>
        <a:xfrm>
          <a:off x="0" y="0"/>
          <a:ext cx="0" cy="0"/>
          <a:chOff x="0" y="0"/>
          <a:chExt cx="0" cy="0"/>
        </a:xfrm>
      </p:grpSpPr>
      <p:grpSp>
        <p:nvGrpSpPr>
          <p:cNvPr id="731" name="Google Shape;731;p25"/>
          <p:cNvGrpSpPr/>
          <p:nvPr/>
        </p:nvGrpSpPr>
        <p:grpSpPr>
          <a:xfrm>
            <a:off x="62926" y="37468"/>
            <a:ext cx="8984441" cy="5044046"/>
            <a:chOff x="159553" y="304"/>
            <a:chExt cx="8984441" cy="5044046"/>
          </a:xfrm>
        </p:grpSpPr>
        <p:sp>
          <p:nvSpPr>
            <p:cNvPr id="732" name="Google Shape;732;p25"/>
            <p:cNvSpPr/>
            <p:nvPr/>
          </p:nvSpPr>
          <p:spPr>
            <a:xfrm flipH="1" rot="10800000">
              <a:off x="4040610" y="475186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3" name="Google Shape;733;p25"/>
            <p:cNvGrpSpPr/>
            <p:nvPr/>
          </p:nvGrpSpPr>
          <p:grpSpPr>
            <a:xfrm flipH="1" rot="10800000">
              <a:off x="159553" y="304"/>
              <a:ext cx="8984441" cy="5044046"/>
              <a:chOff x="159553" y="75213"/>
              <a:chExt cx="8984441" cy="5044046"/>
            </a:xfrm>
          </p:grpSpPr>
          <p:sp>
            <p:nvSpPr>
              <p:cNvPr id="734" name="Google Shape;734;p25"/>
              <p:cNvSpPr/>
              <p:nvPr/>
            </p:nvSpPr>
            <p:spPr>
              <a:xfrm>
                <a:off x="2625895" y="4805521"/>
                <a:ext cx="47817" cy="47817"/>
              </a:xfrm>
              <a:custGeom>
                <a:rect b="b" l="l" r="r" t="t"/>
                <a:pathLst>
                  <a:path extrusionOk="0" h="735" w="735">
                    <a:moveTo>
                      <a:pt x="367" y="1"/>
                    </a:moveTo>
                    <a:cubicBezTo>
                      <a:pt x="162" y="1"/>
                      <a:pt x="0" y="162"/>
                      <a:pt x="0" y="368"/>
                    </a:cubicBezTo>
                    <a:cubicBezTo>
                      <a:pt x="0" y="573"/>
                      <a:pt x="162" y="735"/>
                      <a:pt x="367" y="735"/>
                    </a:cubicBezTo>
                    <a:cubicBezTo>
                      <a:pt x="573" y="735"/>
                      <a:pt x="734" y="573"/>
                      <a:pt x="734" y="368"/>
                    </a:cubicBezTo>
                    <a:cubicBezTo>
                      <a:pt x="734" y="162"/>
                      <a:pt x="573" y="1"/>
                      <a:pt x="367"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25"/>
              <p:cNvSpPr/>
              <p:nvPr/>
            </p:nvSpPr>
            <p:spPr>
              <a:xfrm>
                <a:off x="2592282"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25"/>
              <p:cNvSpPr/>
              <p:nvPr/>
            </p:nvSpPr>
            <p:spPr>
              <a:xfrm>
                <a:off x="5259810" y="7521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25"/>
              <p:cNvSpPr/>
              <p:nvPr/>
            </p:nvSpPr>
            <p:spPr>
              <a:xfrm>
                <a:off x="477311" y="331229"/>
                <a:ext cx="45866" cy="40075"/>
              </a:xfrm>
              <a:custGeom>
                <a:rect b="b" l="l" r="r" t="t"/>
                <a:pathLst>
                  <a:path extrusionOk="0" h="616" w="705">
                    <a:moveTo>
                      <a:pt x="411" y="1"/>
                    </a:moveTo>
                    <a:cubicBezTo>
                      <a:pt x="132" y="1"/>
                      <a:pt x="0" y="324"/>
                      <a:pt x="191" y="529"/>
                    </a:cubicBezTo>
                    <a:cubicBezTo>
                      <a:pt x="251" y="589"/>
                      <a:pt x="324" y="616"/>
                      <a:pt x="396" y="616"/>
                    </a:cubicBezTo>
                    <a:cubicBezTo>
                      <a:pt x="553" y="616"/>
                      <a:pt x="705" y="490"/>
                      <a:pt x="705" y="309"/>
                    </a:cubicBezTo>
                    <a:cubicBezTo>
                      <a:pt x="705" y="133"/>
                      <a:pt x="573" y="1"/>
                      <a:pt x="41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25"/>
              <p:cNvSpPr/>
              <p:nvPr/>
            </p:nvSpPr>
            <p:spPr>
              <a:xfrm>
                <a:off x="159553" y="2120151"/>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25"/>
              <p:cNvSpPr/>
              <p:nvPr/>
            </p:nvSpPr>
            <p:spPr>
              <a:xfrm>
                <a:off x="548518" y="377115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25"/>
              <p:cNvSpPr/>
              <p:nvPr/>
            </p:nvSpPr>
            <p:spPr>
              <a:xfrm>
                <a:off x="238125" y="4988920"/>
                <a:ext cx="55429" cy="55429"/>
              </a:xfrm>
              <a:custGeom>
                <a:rect b="b" l="l" r="r" t="t"/>
                <a:pathLst>
                  <a:path extrusionOk="0" h="852" w="852">
                    <a:moveTo>
                      <a:pt x="426" y="0"/>
                    </a:moveTo>
                    <a:cubicBezTo>
                      <a:pt x="191" y="0"/>
                      <a:pt x="0" y="191"/>
                      <a:pt x="0" y="426"/>
                    </a:cubicBezTo>
                    <a:cubicBezTo>
                      <a:pt x="0" y="661"/>
                      <a:pt x="191" y="852"/>
                      <a:pt x="426" y="852"/>
                    </a:cubicBezTo>
                    <a:cubicBezTo>
                      <a:pt x="661" y="852"/>
                      <a:pt x="851" y="661"/>
                      <a:pt x="851" y="426"/>
                    </a:cubicBezTo>
                    <a:cubicBezTo>
                      <a:pt x="851"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25"/>
              <p:cNvSpPr/>
              <p:nvPr/>
            </p:nvSpPr>
            <p:spPr>
              <a:xfrm>
                <a:off x="8683636" y="2611918"/>
                <a:ext cx="121397" cy="104027"/>
              </a:xfrm>
              <a:custGeom>
                <a:rect b="b" l="l" r="r" t="t"/>
                <a:pathLst>
                  <a:path extrusionOk="0" h="1599" w="1866">
                    <a:moveTo>
                      <a:pt x="1073" y="0"/>
                    </a:moveTo>
                    <a:cubicBezTo>
                      <a:pt x="353" y="0"/>
                      <a:pt x="1" y="852"/>
                      <a:pt x="500" y="1365"/>
                    </a:cubicBezTo>
                    <a:cubicBezTo>
                      <a:pt x="666" y="1527"/>
                      <a:pt x="867" y="1599"/>
                      <a:pt x="1063" y="1599"/>
                    </a:cubicBezTo>
                    <a:cubicBezTo>
                      <a:pt x="1475" y="1599"/>
                      <a:pt x="1865" y="1280"/>
                      <a:pt x="1865" y="793"/>
                    </a:cubicBezTo>
                    <a:cubicBezTo>
                      <a:pt x="1865" y="352"/>
                      <a:pt x="1513" y="0"/>
                      <a:pt x="107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25"/>
              <p:cNvSpPr/>
              <p:nvPr/>
            </p:nvSpPr>
            <p:spPr>
              <a:xfrm>
                <a:off x="6636364" y="258615"/>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25"/>
              <p:cNvSpPr/>
              <p:nvPr/>
            </p:nvSpPr>
            <p:spPr>
              <a:xfrm flipH="1">
                <a:off x="6838263" y="4615100"/>
                <a:ext cx="71693" cy="71693"/>
              </a:xfrm>
              <a:custGeom>
                <a:rect b="b" l="l" r="r" t="t"/>
                <a:pathLst>
                  <a:path extrusionOk="0" h="1102" w="1102">
                    <a:moveTo>
                      <a:pt x="559" y="1"/>
                    </a:moveTo>
                    <a:cubicBezTo>
                      <a:pt x="250" y="1"/>
                      <a:pt x="1" y="236"/>
                      <a:pt x="1" y="544"/>
                    </a:cubicBezTo>
                    <a:cubicBezTo>
                      <a:pt x="1" y="852"/>
                      <a:pt x="250" y="1102"/>
                      <a:pt x="559" y="1102"/>
                    </a:cubicBezTo>
                    <a:cubicBezTo>
                      <a:pt x="867" y="1102"/>
                      <a:pt x="1102" y="852"/>
                      <a:pt x="1102" y="544"/>
                    </a:cubicBezTo>
                    <a:cubicBezTo>
                      <a:pt x="1102" y="236"/>
                      <a:pt x="867" y="1"/>
                      <a:pt x="55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25"/>
              <p:cNvSpPr/>
              <p:nvPr/>
            </p:nvSpPr>
            <p:spPr>
              <a:xfrm flipH="1">
                <a:off x="8356675" y="3209519"/>
                <a:ext cx="71693" cy="71693"/>
              </a:xfrm>
              <a:custGeom>
                <a:rect b="b" l="l" r="r" t="t"/>
                <a:pathLst>
                  <a:path extrusionOk="0" h="1102" w="1102">
                    <a:moveTo>
                      <a:pt x="544" y="0"/>
                    </a:moveTo>
                    <a:cubicBezTo>
                      <a:pt x="236" y="0"/>
                      <a:pt x="1" y="250"/>
                      <a:pt x="1" y="558"/>
                    </a:cubicBezTo>
                    <a:cubicBezTo>
                      <a:pt x="1" y="866"/>
                      <a:pt x="236" y="1101"/>
                      <a:pt x="544" y="1101"/>
                    </a:cubicBezTo>
                    <a:cubicBezTo>
                      <a:pt x="852" y="1101"/>
                      <a:pt x="1102" y="866"/>
                      <a:pt x="1102" y="558"/>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25"/>
              <p:cNvSpPr/>
              <p:nvPr/>
            </p:nvSpPr>
            <p:spPr>
              <a:xfrm flipH="1">
                <a:off x="7232010" y="1595788"/>
                <a:ext cx="71693" cy="71693"/>
              </a:xfrm>
              <a:custGeom>
                <a:rect b="b" l="l" r="r" t="t"/>
                <a:pathLst>
                  <a:path extrusionOk="0" h="1102" w="1102">
                    <a:moveTo>
                      <a:pt x="558" y="1"/>
                    </a:moveTo>
                    <a:cubicBezTo>
                      <a:pt x="250" y="1"/>
                      <a:pt x="0" y="236"/>
                      <a:pt x="0" y="544"/>
                    </a:cubicBezTo>
                    <a:cubicBezTo>
                      <a:pt x="0" y="852"/>
                      <a:pt x="250" y="1102"/>
                      <a:pt x="558" y="1102"/>
                    </a:cubicBezTo>
                    <a:cubicBezTo>
                      <a:pt x="867" y="1102"/>
                      <a:pt x="1101" y="852"/>
                      <a:pt x="1101" y="544"/>
                    </a:cubicBezTo>
                    <a:cubicBezTo>
                      <a:pt x="1101" y="236"/>
                      <a:pt x="867" y="1"/>
                      <a:pt x="558"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25"/>
              <p:cNvSpPr/>
              <p:nvPr/>
            </p:nvSpPr>
            <p:spPr>
              <a:xfrm flipH="1">
                <a:off x="1685341" y="4252179"/>
                <a:ext cx="95569" cy="95569"/>
              </a:xfrm>
              <a:custGeom>
                <a:rect b="b" l="l" r="r" t="t"/>
                <a:pathLst>
                  <a:path extrusionOk="0" h="1469" w="1469">
                    <a:moveTo>
                      <a:pt x="734" y="0"/>
                    </a:moveTo>
                    <a:cubicBezTo>
                      <a:pt x="338" y="0"/>
                      <a:pt x="0" y="323"/>
                      <a:pt x="0" y="734"/>
                    </a:cubicBezTo>
                    <a:cubicBezTo>
                      <a:pt x="0" y="1145"/>
                      <a:pt x="338" y="1468"/>
                      <a:pt x="734" y="1468"/>
                    </a:cubicBezTo>
                    <a:cubicBezTo>
                      <a:pt x="1146" y="1468"/>
                      <a:pt x="1469" y="1145"/>
                      <a:pt x="1469" y="734"/>
                    </a:cubicBezTo>
                    <a:cubicBezTo>
                      <a:pt x="1469" y="323"/>
                      <a:pt x="1146" y="0"/>
                      <a:pt x="73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25"/>
              <p:cNvSpPr/>
              <p:nvPr/>
            </p:nvSpPr>
            <p:spPr>
              <a:xfrm flipH="1">
                <a:off x="7907486"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25"/>
              <p:cNvSpPr/>
              <p:nvPr/>
            </p:nvSpPr>
            <p:spPr>
              <a:xfrm flipH="1">
                <a:off x="8756117" y="356250"/>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25"/>
              <p:cNvSpPr/>
              <p:nvPr/>
            </p:nvSpPr>
            <p:spPr>
              <a:xfrm flipH="1">
                <a:off x="9106651" y="2107946"/>
                <a:ext cx="37343" cy="31683"/>
              </a:xfrm>
              <a:custGeom>
                <a:rect b="b" l="l" r="r" t="t"/>
                <a:pathLst>
                  <a:path extrusionOk="0" h="487" w="574">
                    <a:moveTo>
                      <a:pt x="339" y="1"/>
                    </a:moveTo>
                    <a:cubicBezTo>
                      <a:pt x="118" y="1"/>
                      <a:pt x="1" y="265"/>
                      <a:pt x="162" y="412"/>
                    </a:cubicBezTo>
                    <a:cubicBezTo>
                      <a:pt x="210" y="464"/>
                      <a:pt x="269" y="487"/>
                      <a:pt x="328" y="487"/>
                    </a:cubicBezTo>
                    <a:cubicBezTo>
                      <a:pt x="452" y="487"/>
                      <a:pt x="574" y="385"/>
                      <a:pt x="574" y="235"/>
                    </a:cubicBezTo>
                    <a:cubicBezTo>
                      <a:pt x="574" y="103"/>
                      <a:pt x="471" y="1"/>
                      <a:pt x="33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25"/>
              <p:cNvSpPr/>
              <p:nvPr/>
            </p:nvSpPr>
            <p:spPr>
              <a:xfrm flipH="1">
                <a:off x="9082775" y="3603638"/>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25"/>
              <p:cNvSpPr/>
              <p:nvPr/>
            </p:nvSpPr>
            <p:spPr>
              <a:xfrm flipH="1">
                <a:off x="8552186" y="469110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25"/>
              <p:cNvSpPr/>
              <p:nvPr/>
            </p:nvSpPr>
            <p:spPr>
              <a:xfrm flipH="1">
                <a:off x="3916139" y="4686807"/>
                <a:ext cx="64082" cy="64017"/>
              </a:xfrm>
              <a:custGeom>
                <a:rect b="b" l="l" r="r" t="t"/>
                <a:pathLst>
                  <a:path extrusionOk="0" h="984" w="985">
                    <a:moveTo>
                      <a:pt x="500" y="0"/>
                    </a:moveTo>
                    <a:cubicBezTo>
                      <a:pt x="221" y="0"/>
                      <a:pt x="1" y="221"/>
                      <a:pt x="1" y="499"/>
                    </a:cubicBezTo>
                    <a:cubicBezTo>
                      <a:pt x="1" y="764"/>
                      <a:pt x="221" y="984"/>
                      <a:pt x="500" y="984"/>
                    </a:cubicBezTo>
                    <a:cubicBezTo>
                      <a:pt x="764" y="984"/>
                      <a:pt x="985" y="764"/>
                      <a:pt x="985" y="499"/>
                    </a:cubicBezTo>
                    <a:cubicBezTo>
                      <a:pt x="985" y="221"/>
                      <a:pt x="764" y="0"/>
                      <a:pt x="500"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25"/>
              <p:cNvSpPr/>
              <p:nvPr/>
            </p:nvSpPr>
            <p:spPr>
              <a:xfrm flipH="1">
                <a:off x="5775389" y="4789428"/>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25"/>
              <p:cNvSpPr/>
              <p:nvPr/>
            </p:nvSpPr>
            <p:spPr>
              <a:xfrm>
                <a:off x="8085699" y="50335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25"/>
              <p:cNvSpPr/>
              <p:nvPr/>
            </p:nvSpPr>
            <p:spPr>
              <a:xfrm>
                <a:off x="1608204" y="79860"/>
                <a:ext cx="62566" cy="54590"/>
              </a:xfrm>
              <a:custGeom>
                <a:rect b="b" l="l" r="r" t="t"/>
                <a:pathLst>
                  <a:path extrusionOk="0" h="616" w="706">
                    <a:moveTo>
                      <a:pt x="412" y="0"/>
                    </a:moveTo>
                    <a:cubicBezTo>
                      <a:pt x="133" y="0"/>
                      <a:pt x="1" y="323"/>
                      <a:pt x="191" y="529"/>
                    </a:cubicBezTo>
                    <a:cubicBezTo>
                      <a:pt x="252" y="589"/>
                      <a:pt x="325" y="615"/>
                      <a:pt x="397" y="615"/>
                    </a:cubicBezTo>
                    <a:cubicBezTo>
                      <a:pt x="554" y="615"/>
                      <a:pt x="705" y="489"/>
                      <a:pt x="705" y="308"/>
                    </a:cubicBezTo>
                    <a:cubicBezTo>
                      <a:pt x="705" y="132"/>
                      <a:pt x="573" y="0"/>
                      <a:pt x="412" y="0"/>
                    </a:cubicBezTo>
                    <a:close/>
                  </a:path>
                </a:pathLst>
              </a:custGeom>
              <a:solidFill>
                <a:srgbClr val="FFFCFC">
                  <a:alpha val="39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56" name="Google Shape;756;p25"/>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57" name="Google Shape;757;p25"/>
          <p:cNvSpPr txBox="1"/>
          <p:nvPr>
            <p:ph idx="2" type="title"/>
          </p:nvPr>
        </p:nvSpPr>
        <p:spPr>
          <a:xfrm>
            <a:off x="1195863" y="1682850"/>
            <a:ext cx="28671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sz="2000">
                <a:solidFill>
                  <a:schemeClr val="dk2"/>
                </a:solidFill>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758" name="Google Shape;758;p25"/>
          <p:cNvSpPr txBox="1"/>
          <p:nvPr>
            <p:ph idx="1" type="subTitle"/>
          </p:nvPr>
        </p:nvSpPr>
        <p:spPr>
          <a:xfrm>
            <a:off x="1195863" y="2125309"/>
            <a:ext cx="28671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759" name="Google Shape;759;p25"/>
          <p:cNvSpPr txBox="1"/>
          <p:nvPr>
            <p:ph idx="3" type="title"/>
          </p:nvPr>
        </p:nvSpPr>
        <p:spPr>
          <a:xfrm>
            <a:off x="5081043" y="1682850"/>
            <a:ext cx="28671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sz="2000">
                <a:solidFill>
                  <a:schemeClr val="dk2"/>
                </a:solidFill>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760" name="Google Shape;760;p25"/>
          <p:cNvSpPr txBox="1"/>
          <p:nvPr>
            <p:ph idx="4" type="subTitle"/>
          </p:nvPr>
        </p:nvSpPr>
        <p:spPr>
          <a:xfrm>
            <a:off x="5081043" y="2125309"/>
            <a:ext cx="28671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761" name="Google Shape;761;p25"/>
          <p:cNvSpPr txBox="1"/>
          <p:nvPr>
            <p:ph idx="5" type="title"/>
          </p:nvPr>
        </p:nvSpPr>
        <p:spPr>
          <a:xfrm>
            <a:off x="1195863" y="3744900"/>
            <a:ext cx="28671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sz="2000">
                <a:solidFill>
                  <a:schemeClr val="dk2"/>
                </a:solidFill>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762" name="Google Shape;762;p25"/>
          <p:cNvSpPr txBox="1"/>
          <p:nvPr>
            <p:ph idx="6" type="subTitle"/>
          </p:nvPr>
        </p:nvSpPr>
        <p:spPr>
          <a:xfrm>
            <a:off x="1195863" y="4187359"/>
            <a:ext cx="28671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763" name="Google Shape;763;p25"/>
          <p:cNvSpPr txBox="1"/>
          <p:nvPr>
            <p:ph idx="7" type="title"/>
          </p:nvPr>
        </p:nvSpPr>
        <p:spPr>
          <a:xfrm>
            <a:off x="5081043" y="3744900"/>
            <a:ext cx="28671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sz="2000">
                <a:solidFill>
                  <a:schemeClr val="dk2"/>
                </a:solidFill>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764" name="Google Shape;764;p25"/>
          <p:cNvSpPr txBox="1"/>
          <p:nvPr>
            <p:ph idx="8" type="subTitle"/>
          </p:nvPr>
        </p:nvSpPr>
        <p:spPr>
          <a:xfrm>
            <a:off x="5081043" y="4187359"/>
            <a:ext cx="28671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BLANK_1_1_1_1_1">
    <p:spTree>
      <p:nvGrpSpPr>
        <p:cNvPr id="765" name="Shape 765"/>
        <p:cNvGrpSpPr/>
        <p:nvPr/>
      </p:nvGrpSpPr>
      <p:grpSpPr>
        <a:xfrm>
          <a:off x="0" y="0"/>
          <a:ext cx="0" cy="0"/>
          <a:chOff x="0" y="0"/>
          <a:chExt cx="0" cy="0"/>
        </a:xfrm>
      </p:grpSpPr>
      <p:grpSp>
        <p:nvGrpSpPr>
          <p:cNvPr id="766" name="Google Shape;766;p26"/>
          <p:cNvGrpSpPr/>
          <p:nvPr/>
        </p:nvGrpSpPr>
        <p:grpSpPr>
          <a:xfrm>
            <a:off x="62926" y="37468"/>
            <a:ext cx="8984441" cy="5044046"/>
            <a:chOff x="159553" y="304"/>
            <a:chExt cx="8984441" cy="5044046"/>
          </a:xfrm>
        </p:grpSpPr>
        <p:sp>
          <p:nvSpPr>
            <p:cNvPr id="767" name="Google Shape;767;p26"/>
            <p:cNvSpPr/>
            <p:nvPr/>
          </p:nvSpPr>
          <p:spPr>
            <a:xfrm flipH="1" rot="10800000">
              <a:off x="4040610" y="475186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8" name="Google Shape;768;p26"/>
            <p:cNvGrpSpPr/>
            <p:nvPr/>
          </p:nvGrpSpPr>
          <p:grpSpPr>
            <a:xfrm flipH="1" rot="10800000">
              <a:off x="159553" y="304"/>
              <a:ext cx="8984441" cy="5044046"/>
              <a:chOff x="159553" y="75213"/>
              <a:chExt cx="8984441" cy="5044046"/>
            </a:xfrm>
          </p:grpSpPr>
          <p:sp>
            <p:nvSpPr>
              <p:cNvPr id="769" name="Google Shape;769;p26"/>
              <p:cNvSpPr/>
              <p:nvPr/>
            </p:nvSpPr>
            <p:spPr>
              <a:xfrm>
                <a:off x="2625895" y="4805521"/>
                <a:ext cx="47817" cy="47817"/>
              </a:xfrm>
              <a:custGeom>
                <a:rect b="b" l="l" r="r" t="t"/>
                <a:pathLst>
                  <a:path extrusionOk="0" h="735" w="735">
                    <a:moveTo>
                      <a:pt x="367" y="1"/>
                    </a:moveTo>
                    <a:cubicBezTo>
                      <a:pt x="162" y="1"/>
                      <a:pt x="0" y="162"/>
                      <a:pt x="0" y="368"/>
                    </a:cubicBezTo>
                    <a:cubicBezTo>
                      <a:pt x="0" y="573"/>
                      <a:pt x="162" y="735"/>
                      <a:pt x="367" y="735"/>
                    </a:cubicBezTo>
                    <a:cubicBezTo>
                      <a:pt x="573" y="735"/>
                      <a:pt x="734" y="573"/>
                      <a:pt x="734" y="368"/>
                    </a:cubicBezTo>
                    <a:cubicBezTo>
                      <a:pt x="734" y="162"/>
                      <a:pt x="573" y="1"/>
                      <a:pt x="367"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26"/>
              <p:cNvSpPr/>
              <p:nvPr/>
            </p:nvSpPr>
            <p:spPr>
              <a:xfrm>
                <a:off x="2592282"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26"/>
              <p:cNvSpPr/>
              <p:nvPr/>
            </p:nvSpPr>
            <p:spPr>
              <a:xfrm>
                <a:off x="5259810" y="7521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26"/>
              <p:cNvSpPr/>
              <p:nvPr/>
            </p:nvSpPr>
            <p:spPr>
              <a:xfrm>
                <a:off x="477311" y="331229"/>
                <a:ext cx="45866" cy="40075"/>
              </a:xfrm>
              <a:custGeom>
                <a:rect b="b" l="l" r="r" t="t"/>
                <a:pathLst>
                  <a:path extrusionOk="0" h="616" w="705">
                    <a:moveTo>
                      <a:pt x="411" y="1"/>
                    </a:moveTo>
                    <a:cubicBezTo>
                      <a:pt x="132" y="1"/>
                      <a:pt x="0" y="324"/>
                      <a:pt x="191" y="529"/>
                    </a:cubicBezTo>
                    <a:cubicBezTo>
                      <a:pt x="251" y="589"/>
                      <a:pt x="324" y="616"/>
                      <a:pt x="396" y="616"/>
                    </a:cubicBezTo>
                    <a:cubicBezTo>
                      <a:pt x="553" y="616"/>
                      <a:pt x="705" y="490"/>
                      <a:pt x="705" y="309"/>
                    </a:cubicBezTo>
                    <a:cubicBezTo>
                      <a:pt x="705" y="133"/>
                      <a:pt x="573" y="1"/>
                      <a:pt x="41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26"/>
              <p:cNvSpPr/>
              <p:nvPr/>
            </p:nvSpPr>
            <p:spPr>
              <a:xfrm>
                <a:off x="159553" y="2120151"/>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26"/>
              <p:cNvSpPr/>
              <p:nvPr/>
            </p:nvSpPr>
            <p:spPr>
              <a:xfrm>
                <a:off x="548518" y="377115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26"/>
              <p:cNvSpPr/>
              <p:nvPr/>
            </p:nvSpPr>
            <p:spPr>
              <a:xfrm>
                <a:off x="238125" y="4988920"/>
                <a:ext cx="55429" cy="55429"/>
              </a:xfrm>
              <a:custGeom>
                <a:rect b="b" l="l" r="r" t="t"/>
                <a:pathLst>
                  <a:path extrusionOk="0" h="852" w="852">
                    <a:moveTo>
                      <a:pt x="426" y="0"/>
                    </a:moveTo>
                    <a:cubicBezTo>
                      <a:pt x="191" y="0"/>
                      <a:pt x="0" y="191"/>
                      <a:pt x="0" y="426"/>
                    </a:cubicBezTo>
                    <a:cubicBezTo>
                      <a:pt x="0" y="661"/>
                      <a:pt x="191" y="852"/>
                      <a:pt x="426" y="852"/>
                    </a:cubicBezTo>
                    <a:cubicBezTo>
                      <a:pt x="661" y="852"/>
                      <a:pt x="851" y="661"/>
                      <a:pt x="851" y="426"/>
                    </a:cubicBezTo>
                    <a:cubicBezTo>
                      <a:pt x="851"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26"/>
              <p:cNvSpPr/>
              <p:nvPr/>
            </p:nvSpPr>
            <p:spPr>
              <a:xfrm>
                <a:off x="8683636" y="2611918"/>
                <a:ext cx="121397" cy="104027"/>
              </a:xfrm>
              <a:custGeom>
                <a:rect b="b" l="l" r="r" t="t"/>
                <a:pathLst>
                  <a:path extrusionOk="0" h="1599" w="1866">
                    <a:moveTo>
                      <a:pt x="1073" y="0"/>
                    </a:moveTo>
                    <a:cubicBezTo>
                      <a:pt x="353" y="0"/>
                      <a:pt x="1" y="852"/>
                      <a:pt x="500" y="1365"/>
                    </a:cubicBezTo>
                    <a:cubicBezTo>
                      <a:pt x="666" y="1527"/>
                      <a:pt x="867" y="1599"/>
                      <a:pt x="1063" y="1599"/>
                    </a:cubicBezTo>
                    <a:cubicBezTo>
                      <a:pt x="1475" y="1599"/>
                      <a:pt x="1865" y="1280"/>
                      <a:pt x="1865" y="793"/>
                    </a:cubicBezTo>
                    <a:cubicBezTo>
                      <a:pt x="1865" y="352"/>
                      <a:pt x="1513" y="0"/>
                      <a:pt x="107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26"/>
              <p:cNvSpPr/>
              <p:nvPr/>
            </p:nvSpPr>
            <p:spPr>
              <a:xfrm>
                <a:off x="6636364" y="258615"/>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26"/>
              <p:cNvSpPr/>
              <p:nvPr/>
            </p:nvSpPr>
            <p:spPr>
              <a:xfrm flipH="1">
                <a:off x="6838263" y="4615100"/>
                <a:ext cx="71693" cy="71693"/>
              </a:xfrm>
              <a:custGeom>
                <a:rect b="b" l="l" r="r" t="t"/>
                <a:pathLst>
                  <a:path extrusionOk="0" h="1102" w="1102">
                    <a:moveTo>
                      <a:pt x="559" y="1"/>
                    </a:moveTo>
                    <a:cubicBezTo>
                      <a:pt x="250" y="1"/>
                      <a:pt x="1" y="236"/>
                      <a:pt x="1" y="544"/>
                    </a:cubicBezTo>
                    <a:cubicBezTo>
                      <a:pt x="1" y="852"/>
                      <a:pt x="250" y="1102"/>
                      <a:pt x="559" y="1102"/>
                    </a:cubicBezTo>
                    <a:cubicBezTo>
                      <a:pt x="867" y="1102"/>
                      <a:pt x="1102" y="852"/>
                      <a:pt x="1102" y="544"/>
                    </a:cubicBezTo>
                    <a:cubicBezTo>
                      <a:pt x="1102" y="236"/>
                      <a:pt x="867" y="1"/>
                      <a:pt x="55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26"/>
              <p:cNvSpPr/>
              <p:nvPr/>
            </p:nvSpPr>
            <p:spPr>
              <a:xfrm flipH="1">
                <a:off x="8356675" y="3209519"/>
                <a:ext cx="71693" cy="71693"/>
              </a:xfrm>
              <a:custGeom>
                <a:rect b="b" l="l" r="r" t="t"/>
                <a:pathLst>
                  <a:path extrusionOk="0" h="1102" w="1102">
                    <a:moveTo>
                      <a:pt x="544" y="0"/>
                    </a:moveTo>
                    <a:cubicBezTo>
                      <a:pt x="236" y="0"/>
                      <a:pt x="1" y="250"/>
                      <a:pt x="1" y="558"/>
                    </a:cubicBezTo>
                    <a:cubicBezTo>
                      <a:pt x="1" y="866"/>
                      <a:pt x="236" y="1101"/>
                      <a:pt x="544" y="1101"/>
                    </a:cubicBezTo>
                    <a:cubicBezTo>
                      <a:pt x="852" y="1101"/>
                      <a:pt x="1102" y="866"/>
                      <a:pt x="1102" y="558"/>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26"/>
              <p:cNvSpPr/>
              <p:nvPr/>
            </p:nvSpPr>
            <p:spPr>
              <a:xfrm flipH="1">
                <a:off x="7232010" y="1595788"/>
                <a:ext cx="71693" cy="71693"/>
              </a:xfrm>
              <a:custGeom>
                <a:rect b="b" l="l" r="r" t="t"/>
                <a:pathLst>
                  <a:path extrusionOk="0" h="1102" w="1102">
                    <a:moveTo>
                      <a:pt x="558" y="1"/>
                    </a:moveTo>
                    <a:cubicBezTo>
                      <a:pt x="250" y="1"/>
                      <a:pt x="0" y="236"/>
                      <a:pt x="0" y="544"/>
                    </a:cubicBezTo>
                    <a:cubicBezTo>
                      <a:pt x="0" y="852"/>
                      <a:pt x="250" y="1102"/>
                      <a:pt x="558" y="1102"/>
                    </a:cubicBezTo>
                    <a:cubicBezTo>
                      <a:pt x="867" y="1102"/>
                      <a:pt x="1101" y="852"/>
                      <a:pt x="1101" y="544"/>
                    </a:cubicBezTo>
                    <a:cubicBezTo>
                      <a:pt x="1101" y="236"/>
                      <a:pt x="867" y="1"/>
                      <a:pt x="558"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26"/>
              <p:cNvSpPr/>
              <p:nvPr/>
            </p:nvSpPr>
            <p:spPr>
              <a:xfrm flipH="1">
                <a:off x="1685341" y="4252179"/>
                <a:ext cx="95569" cy="95569"/>
              </a:xfrm>
              <a:custGeom>
                <a:rect b="b" l="l" r="r" t="t"/>
                <a:pathLst>
                  <a:path extrusionOk="0" h="1469" w="1469">
                    <a:moveTo>
                      <a:pt x="734" y="0"/>
                    </a:moveTo>
                    <a:cubicBezTo>
                      <a:pt x="338" y="0"/>
                      <a:pt x="0" y="323"/>
                      <a:pt x="0" y="734"/>
                    </a:cubicBezTo>
                    <a:cubicBezTo>
                      <a:pt x="0" y="1145"/>
                      <a:pt x="338" y="1468"/>
                      <a:pt x="734" y="1468"/>
                    </a:cubicBezTo>
                    <a:cubicBezTo>
                      <a:pt x="1146" y="1468"/>
                      <a:pt x="1469" y="1145"/>
                      <a:pt x="1469" y="734"/>
                    </a:cubicBezTo>
                    <a:cubicBezTo>
                      <a:pt x="1469" y="323"/>
                      <a:pt x="1146" y="0"/>
                      <a:pt x="73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26"/>
              <p:cNvSpPr/>
              <p:nvPr/>
            </p:nvSpPr>
            <p:spPr>
              <a:xfrm flipH="1">
                <a:off x="7907486"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26"/>
              <p:cNvSpPr/>
              <p:nvPr/>
            </p:nvSpPr>
            <p:spPr>
              <a:xfrm flipH="1">
                <a:off x="8756117" y="356250"/>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26"/>
              <p:cNvSpPr/>
              <p:nvPr/>
            </p:nvSpPr>
            <p:spPr>
              <a:xfrm flipH="1">
                <a:off x="9106651" y="2107946"/>
                <a:ext cx="37343" cy="31683"/>
              </a:xfrm>
              <a:custGeom>
                <a:rect b="b" l="l" r="r" t="t"/>
                <a:pathLst>
                  <a:path extrusionOk="0" h="487" w="574">
                    <a:moveTo>
                      <a:pt x="339" y="1"/>
                    </a:moveTo>
                    <a:cubicBezTo>
                      <a:pt x="118" y="1"/>
                      <a:pt x="1" y="265"/>
                      <a:pt x="162" y="412"/>
                    </a:cubicBezTo>
                    <a:cubicBezTo>
                      <a:pt x="210" y="464"/>
                      <a:pt x="269" y="487"/>
                      <a:pt x="328" y="487"/>
                    </a:cubicBezTo>
                    <a:cubicBezTo>
                      <a:pt x="452" y="487"/>
                      <a:pt x="574" y="385"/>
                      <a:pt x="574" y="235"/>
                    </a:cubicBezTo>
                    <a:cubicBezTo>
                      <a:pt x="574" y="103"/>
                      <a:pt x="471" y="1"/>
                      <a:pt x="33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26"/>
              <p:cNvSpPr/>
              <p:nvPr/>
            </p:nvSpPr>
            <p:spPr>
              <a:xfrm flipH="1">
                <a:off x="9082775" y="3603638"/>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26"/>
              <p:cNvSpPr/>
              <p:nvPr/>
            </p:nvSpPr>
            <p:spPr>
              <a:xfrm flipH="1">
                <a:off x="8552186" y="469110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26"/>
              <p:cNvSpPr/>
              <p:nvPr/>
            </p:nvSpPr>
            <p:spPr>
              <a:xfrm flipH="1">
                <a:off x="3916139" y="4686807"/>
                <a:ext cx="64082" cy="64017"/>
              </a:xfrm>
              <a:custGeom>
                <a:rect b="b" l="l" r="r" t="t"/>
                <a:pathLst>
                  <a:path extrusionOk="0" h="984" w="985">
                    <a:moveTo>
                      <a:pt x="500" y="0"/>
                    </a:moveTo>
                    <a:cubicBezTo>
                      <a:pt x="221" y="0"/>
                      <a:pt x="1" y="221"/>
                      <a:pt x="1" y="499"/>
                    </a:cubicBezTo>
                    <a:cubicBezTo>
                      <a:pt x="1" y="764"/>
                      <a:pt x="221" y="984"/>
                      <a:pt x="500" y="984"/>
                    </a:cubicBezTo>
                    <a:cubicBezTo>
                      <a:pt x="764" y="984"/>
                      <a:pt x="985" y="764"/>
                      <a:pt x="985" y="499"/>
                    </a:cubicBezTo>
                    <a:cubicBezTo>
                      <a:pt x="985" y="221"/>
                      <a:pt x="764" y="0"/>
                      <a:pt x="500"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26"/>
              <p:cNvSpPr/>
              <p:nvPr/>
            </p:nvSpPr>
            <p:spPr>
              <a:xfrm flipH="1">
                <a:off x="5775389" y="4789428"/>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26"/>
              <p:cNvSpPr/>
              <p:nvPr/>
            </p:nvSpPr>
            <p:spPr>
              <a:xfrm>
                <a:off x="8085699" y="50335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26"/>
              <p:cNvSpPr/>
              <p:nvPr/>
            </p:nvSpPr>
            <p:spPr>
              <a:xfrm>
                <a:off x="1608204" y="79860"/>
                <a:ext cx="62566" cy="54590"/>
              </a:xfrm>
              <a:custGeom>
                <a:rect b="b" l="l" r="r" t="t"/>
                <a:pathLst>
                  <a:path extrusionOk="0" h="616" w="706">
                    <a:moveTo>
                      <a:pt x="412" y="0"/>
                    </a:moveTo>
                    <a:cubicBezTo>
                      <a:pt x="133" y="0"/>
                      <a:pt x="1" y="323"/>
                      <a:pt x="191" y="529"/>
                    </a:cubicBezTo>
                    <a:cubicBezTo>
                      <a:pt x="252" y="589"/>
                      <a:pt x="325" y="615"/>
                      <a:pt x="397" y="615"/>
                    </a:cubicBezTo>
                    <a:cubicBezTo>
                      <a:pt x="554" y="615"/>
                      <a:pt x="705" y="489"/>
                      <a:pt x="705" y="308"/>
                    </a:cubicBezTo>
                    <a:cubicBezTo>
                      <a:pt x="705" y="132"/>
                      <a:pt x="573" y="0"/>
                      <a:pt x="412" y="0"/>
                    </a:cubicBezTo>
                    <a:close/>
                  </a:path>
                </a:pathLst>
              </a:custGeom>
              <a:solidFill>
                <a:srgbClr val="FFFCFC">
                  <a:alpha val="39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91" name="Google Shape;791;p26"/>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92" name="Google Shape;792;p26"/>
          <p:cNvSpPr txBox="1"/>
          <p:nvPr>
            <p:ph idx="2" type="title"/>
          </p:nvPr>
        </p:nvSpPr>
        <p:spPr>
          <a:xfrm>
            <a:off x="710475" y="1877901"/>
            <a:ext cx="2305500" cy="345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sz="2000">
                <a:solidFill>
                  <a:schemeClr val="dk2"/>
                </a:solidFill>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793" name="Google Shape;793;p26"/>
          <p:cNvSpPr txBox="1"/>
          <p:nvPr>
            <p:ph idx="1" type="subTitle"/>
          </p:nvPr>
        </p:nvSpPr>
        <p:spPr>
          <a:xfrm>
            <a:off x="710475" y="2223125"/>
            <a:ext cx="23055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794" name="Google Shape;794;p26"/>
          <p:cNvSpPr txBox="1"/>
          <p:nvPr>
            <p:ph idx="3" type="title"/>
          </p:nvPr>
        </p:nvSpPr>
        <p:spPr>
          <a:xfrm>
            <a:off x="3419271" y="1877901"/>
            <a:ext cx="2305500" cy="345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sz="2000">
                <a:solidFill>
                  <a:schemeClr val="dk2"/>
                </a:solidFill>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795" name="Google Shape;795;p26"/>
          <p:cNvSpPr txBox="1"/>
          <p:nvPr>
            <p:ph idx="4" type="subTitle"/>
          </p:nvPr>
        </p:nvSpPr>
        <p:spPr>
          <a:xfrm>
            <a:off x="3419271" y="2223125"/>
            <a:ext cx="23055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796" name="Google Shape;796;p26"/>
          <p:cNvSpPr txBox="1"/>
          <p:nvPr>
            <p:ph idx="5" type="title"/>
          </p:nvPr>
        </p:nvSpPr>
        <p:spPr>
          <a:xfrm>
            <a:off x="710475" y="3846038"/>
            <a:ext cx="2305500" cy="345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sz="2000">
                <a:solidFill>
                  <a:schemeClr val="dk2"/>
                </a:solidFill>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797" name="Google Shape;797;p26"/>
          <p:cNvSpPr txBox="1"/>
          <p:nvPr>
            <p:ph idx="6" type="subTitle"/>
          </p:nvPr>
        </p:nvSpPr>
        <p:spPr>
          <a:xfrm>
            <a:off x="710475" y="4193313"/>
            <a:ext cx="23055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798" name="Google Shape;798;p26"/>
          <p:cNvSpPr txBox="1"/>
          <p:nvPr>
            <p:ph idx="7" type="title"/>
          </p:nvPr>
        </p:nvSpPr>
        <p:spPr>
          <a:xfrm>
            <a:off x="3419271" y="3846038"/>
            <a:ext cx="2305500" cy="345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sz="2000">
                <a:solidFill>
                  <a:schemeClr val="dk2"/>
                </a:solidFill>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799" name="Google Shape;799;p26"/>
          <p:cNvSpPr txBox="1"/>
          <p:nvPr>
            <p:ph idx="8" type="subTitle"/>
          </p:nvPr>
        </p:nvSpPr>
        <p:spPr>
          <a:xfrm>
            <a:off x="3419271" y="4193313"/>
            <a:ext cx="23055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800" name="Google Shape;800;p26"/>
          <p:cNvSpPr txBox="1"/>
          <p:nvPr>
            <p:ph idx="9" type="title"/>
          </p:nvPr>
        </p:nvSpPr>
        <p:spPr>
          <a:xfrm>
            <a:off x="6128074" y="1877901"/>
            <a:ext cx="2305500" cy="345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sz="2000">
                <a:solidFill>
                  <a:schemeClr val="dk2"/>
                </a:solidFill>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801" name="Google Shape;801;p26"/>
          <p:cNvSpPr txBox="1"/>
          <p:nvPr>
            <p:ph idx="13" type="subTitle"/>
          </p:nvPr>
        </p:nvSpPr>
        <p:spPr>
          <a:xfrm>
            <a:off x="6128074" y="2223125"/>
            <a:ext cx="23055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802" name="Google Shape;802;p26"/>
          <p:cNvSpPr txBox="1"/>
          <p:nvPr>
            <p:ph idx="14" type="title"/>
          </p:nvPr>
        </p:nvSpPr>
        <p:spPr>
          <a:xfrm>
            <a:off x="6128074" y="3846038"/>
            <a:ext cx="2305500" cy="345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sz="2000">
                <a:solidFill>
                  <a:schemeClr val="dk2"/>
                </a:solidFill>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803" name="Google Shape;803;p26"/>
          <p:cNvSpPr txBox="1"/>
          <p:nvPr>
            <p:ph idx="15" type="subTitle"/>
          </p:nvPr>
        </p:nvSpPr>
        <p:spPr>
          <a:xfrm>
            <a:off x="6128074" y="4193313"/>
            <a:ext cx="23055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1">
  <p:cSld name="BLANK_1_1_1_1_1_2">
    <p:spTree>
      <p:nvGrpSpPr>
        <p:cNvPr id="804" name="Shape 804"/>
        <p:cNvGrpSpPr/>
        <p:nvPr/>
      </p:nvGrpSpPr>
      <p:grpSpPr>
        <a:xfrm>
          <a:off x="0" y="0"/>
          <a:ext cx="0" cy="0"/>
          <a:chOff x="0" y="0"/>
          <a:chExt cx="0" cy="0"/>
        </a:xfrm>
      </p:grpSpPr>
      <p:grpSp>
        <p:nvGrpSpPr>
          <p:cNvPr id="805" name="Google Shape;805;p27"/>
          <p:cNvGrpSpPr/>
          <p:nvPr/>
        </p:nvGrpSpPr>
        <p:grpSpPr>
          <a:xfrm>
            <a:off x="62926" y="37468"/>
            <a:ext cx="8984441" cy="5044046"/>
            <a:chOff x="159553" y="304"/>
            <a:chExt cx="8984441" cy="5044046"/>
          </a:xfrm>
        </p:grpSpPr>
        <p:sp>
          <p:nvSpPr>
            <p:cNvPr id="806" name="Google Shape;806;p27"/>
            <p:cNvSpPr/>
            <p:nvPr/>
          </p:nvSpPr>
          <p:spPr>
            <a:xfrm flipH="1" rot="10800000">
              <a:off x="4040610" y="475186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7" name="Google Shape;807;p27"/>
            <p:cNvGrpSpPr/>
            <p:nvPr/>
          </p:nvGrpSpPr>
          <p:grpSpPr>
            <a:xfrm flipH="1" rot="10800000">
              <a:off x="159553" y="304"/>
              <a:ext cx="8984441" cy="5044046"/>
              <a:chOff x="159553" y="75213"/>
              <a:chExt cx="8984441" cy="5044046"/>
            </a:xfrm>
          </p:grpSpPr>
          <p:sp>
            <p:nvSpPr>
              <p:cNvPr id="808" name="Google Shape;808;p27"/>
              <p:cNvSpPr/>
              <p:nvPr/>
            </p:nvSpPr>
            <p:spPr>
              <a:xfrm>
                <a:off x="2625895" y="4805521"/>
                <a:ext cx="47817" cy="47817"/>
              </a:xfrm>
              <a:custGeom>
                <a:rect b="b" l="l" r="r" t="t"/>
                <a:pathLst>
                  <a:path extrusionOk="0" h="735" w="735">
                    <a:moveTo>
                      <a:pt x="367" y="1"/>
                    </a:moveTo>
                    <a:cubicBezTo>
                      <a:pt x="162" y="1"/>
                      <a:pt x="0" y="162"/>
                      <a:pt x="0" y="368"/>
                    </a:cubicBezTo>
                    <a:cubicBezTo>
                      <a:pt x="0" y="573"/>
                      <a:pt x="162" y="735"/>
                      <a:pt x="367" y="735"/>
                    </a:cubicBezTo>
                    <a:cubicBezTo>
                      <a:pt x="573" y="735"/>
                      <a:pt x="734" y="573"/>
                      <a:pt x="734" y="368"/>
                    </a:cubicBezTo>
                    <a:cubicBezTo>
                      <a:pt x="734" y="162"/>
                      <a:pt x="573" y="1"/>
                      <a:pt x="367"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27"/>
              <p:cNvSpPr/>
              <p:nvPr/>
            </p:nvSpPr>
            <p:spPr>
              <a:xfrm>
                <a:off x="2592282"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27"/>
              <p:cNvSpPr/>
              <p:nvPr/>
            </p:nvSpPr>
            <p:spPr>
              <a:xfrm>
                <a:off x="5259810" y="7521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27"/>
              <p:cNvSpPr/>
              <p:nvPr/>
            </p:nvSpPr>
            <p:spPr>
              <a:xfrm>
                <a:off x="477311" y="331229"/>
                <a:ext cx="45866" cy="40075"/>
              </a:xfrm>
              <a:custGeom>
                <a:rect b="b" l="l" r="r" t="t"/>
                <a:pathLst>
                  <a:path extrusionOk="0" h="616" w="705">
                    <a:moveTo>
                      <a:pt x="411" y="1"/>
                    </a:moveTo>
                    <a:cubicBezTo>
                      <a:pt x="132" y="1"/>
                      <a:pt x="0" y="324"/>
                      <a:pt x="191" y="529"/>
                    </a:cubicBezTo>
                    <a:cubicBezTo>
                      <a:pt x="251" y="589"/>
                      <a:pt x="324" y="616"/>
                      <a:pt x="396" y="616"/>
                    </a:cubicBezTo>
                    <a:cubicBezTo>
                      <a:pt x="553" y="616"/>
                      <a:pt x="705" y="490"/>
                      <a:pt x="705" y="309"/>
                    </a:cubicBezTo>
                    <a:cubicBezTo>
                      <a:pt x="705" y="133"/>
                      <a:pt x="573" y="1"/>
                      <a:pt x="41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27"/>
              <p:cNvSpPr/>
              <p:nvPr/>
            </p:nvSpPr>
            <p:spPr>
              <a:xfrm>
                <a:off x="159553" y="2120151"/>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27"/>
              <p:cNvSpPr/>
              <p:nvPr/>
            </p:nvSpPr>
            <p:spPr>
              <a:xfrm>
                <a:off x="548518" y="377115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27"/>
              <p:cNvSpPr/>
              <p:nvPr/>
            </p:nvSpPr>
            <p:spPr>
              <a:xfrm>
                <a:off x="238125" y="4988920"/>
                <a:ext cx="55429" cy="55429"/>
              </a:xfrm>
              <a:custGeom>
                <a:rect b="b" l="l" r="r" t="t"/>
                <a:pathLst>
                  <a:path extrusionOk="0" h="852" w="852">
                    <a:moveTo>
                      <a:pt x="426" y="0"/>
                    </a:moveTo>
                    <a:cubicBezTo>
                      <a:pt x="191" y="0"/>
                      <a:pt x="0" y="191"/>
                      <a:pt x="0" y="426"/>
                    </a:cubicBezTo>
                    <a:cubicBezTo>
                      <a:pt x="0" y="661"/>
                      <a:pt x="191" y="852"/>
                      <a:pt x="426" y="852"/>
                    </a:cubicBezTo>
                    <a:cubicBezTo>
                      <a:pt x="661" y="852"/>
                      <a:pt x="851" y="661"/>
                      <a:pt x="851" y="426"/>
                    </a:cubicBezTo>
                    <a:cubicBezTo>
                      <a:pt x="851"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27"/>
              <p:cNvSpPr/>
              <p:nvPr/>
            </p:nvSpPr>
            <p:spPr>
              <a:xfrm>
                <a:off x="8683636" y="2611918"/>
                <a:ext cx="121397" cy="104027"/>
              </a:xfrm>
              <a:custGeom>
                <a:rect b="b" l="l" r="r" t="t"/>
                <a:pathLst>
                  <a:path extrusionOk="0" h="1599" w="1866">
                    <a:moveTo>
                      <a:pt x="1073" y="0"/>
                    </a:moveTo>
                    <a:cubicBezTo>
                      <a:pt x="353" y="0"/>
                      <a:pt x="1" y="852"/>
                      <a:pt x="500" y="1365"/>
                    </a:cubicBezTo>
                    <a:cubicBezTo>
                      <a:pt x="666" y="1527"/>
                      <a:pt x="867" y="1599"/>
                      <a:pt x="1063" y="1599"/>
                    </a:cubicBezTo>
                    <a:cubicBezTo>
                      <a:pt x="1475" y="1599"/>
                      <a:pt x="1865" y="1280"/>
                      <a:pt x="1865" y="793"/>
                    </a:cubicBezTo>
                    <a:cubicBezTo>
                      <a:pt x="1865" y="352"/>
                      <a:pt x="1513" y="0"/>
                      <a:pt x="107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27"/>
              <p:cNvSpPr/>
              <p:nvPr/>
            </p:nvSpPr>
            <p:spPr>
              <a:xfrm>
                <a:off x="6636364" y="258615"/>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27"/>
              <p:cNvSpPr/>
              <p:nvPr/>
            </p:nvSpPr>
            <p:spPr>
              <a:xfrm flipH="1">
                <a:off x="6838263" y="4615100"/>
                <a:ext cx="71693" cy="71693"/>
              </a:xfrm>
              <a:custGeom>
                <a:rect b="b" l="l" r="r" t="t"/>
                <a:pathLst>
                  <a:path extrusionOk="0" h="1102" w="1102">
                    <a:moveTo>
                      <a:pt x="559" y="1"/>
                    </a:moveTo>
                    <a:cubicBezTo>
                      <a:pt x="250" y="1"/>
                      <a:pt x="1" y="236"/>
                      <a:pt x="1" y="544"/>
                    </a:cubicBezTo>
                    <a:cubicBezTo>
                      <a:pt x="1" y="852"/>
                      <a:pt x="250" y="1102"/>
                      <a:pt x="559" y="1102"/>
                    </a:cubicBezTo>
                    <a:cubicBezTo>
                      <a:pt x="867" y="1102"/>
                      <a:pt x="1102" y="852"/>
                      <a:pt x="1102" y="544"/>
                    </a:cubicBezTo>
                    <a:cubicBezTo>
                      <a:pt x="1102" y="236"/>
                      <a:pt x="867" y="1"/>
                      <a:pt x="55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27"/>
              <p:cNvSpPr/>
              <p:nvPr/>
            </p:nvSpPr>
            <p:spPr>
              <a:xfrm flipH="1">
                <a:off x="8356675" y="3209519"/>
                <a:ext cx="71693" cy="71693"/>
              </a:xfrm>
              <a:custGeom>
                <a:rect b="b" l="l" r="r" t="t"/>
                <a:pathLst>
                  <a:path extrusionOk="0" h="1102" w="1102">
                    <a:moveTo>
                      <a:pt x="544" y="0"/>
                    </a:moveTo>
                    <a:cubicBezTo>
                      <a:pt x="236" y="0"/>
                      <a:pt x="1" y="250"/>
                      <a:pt x="1" y="558"/>
                    </a:cubicBezTo>
                    <a:cubicBezTo>
                      <a:pt x="1" y="866"/>
                      <a:pt x="236" y="1101"/>
                      <a:pt x="544" y="1101"/>
                    </a:cubicBezTo>
                    <a:cubicBezTo>
                      <a:pt x="852" y="1101"/>
                      <a:pt x="1102" y="866"/>
                      <a:pt x="1102" y="558"/>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27"/>
              <p:cNvSpPr/>
              <p:nvPr/>
            </p:nvSpPr>
            <p:spPr>
              <a:xfrm flipH="1">
                <a:off x="7232010" y="1595788"/>
                <a:ext cx="71693" cy="71693"/>
              </a:xfrm>
              <a:custGeom>
                <a:rect b="b" l="l" r="r" t="t"/>
                <a:pathLst>
                  <a:path extrusionOk="0" h="1102" w="1102">
                    <a:moveTo>
                      <a:pt x="558" y="1"/>
                    </a:moveTo>
                    <a:cubicBezTo>
                      <a:pt x="250" y="1"/>
                      <a:pt x="0" y="236"/>
                      <a:pt x="0" y="544"/>
                    </a:cubicBezTo>
                    <a:cubicBezTo>
                      <a:pt x="0" y="852"/>
                      <a:pt x="250" y="1102"/>
                      <a:pt x="558" y="1102"/>
                    </a:cubicBezTo>
                    <a:cubicBezTo>
                      <a:pt x="867" y="1102"/>
                      <a:pt x="1101" y="852"/>
                      <a:pt x="1101" y="544"/>
                    </a:cubicBezTo>
                    <a:cubicBezTo>
                      <a:pt x="1101" y="236"/>
                      <a:pt x="867" y="1"/>
                      <a:pt x="558"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27"/>
              <p:cNvSpPr/>
              <p:nvPr/>
            </p:nvSpPr>
            <p:spPr>
              <a:xfrm flipH="1">
                <a:off x="1685341" y="4252179"/>
                <a:ext cx="95569" cy="95569"/>
              </a:xfrm>
              <a:custGeom>
                <a:rect b="b" l="l" r="r" t="t"/>
                <a:pathLst>
                  <a:path extrusionOk="0" h="1469" w="1469">
                    <a:moveTo>
                      <a:pt x="734" y="0"/>
                    </a:moveTo>
                    <a:cubicBezTo>
                      <a:pt x="338" y="0"/>
                      <a:pt x="0" y="323"/>
                      <a:pt x="0" y="734"/>
                    </a:cubicBezTo>
                    <a:cubicBezTo>
                      <a:pt x="0" y="1145"/>
                      <a:pt x="338" y="1468"/>
                      <a:pt x="734" y="1468"/>
                    </a:cubicBezTo>
                    <a:cubicBezTo>
                      <a:pt x="1146" y="1468"/>
                      <a:pt x="1469" y="1145"/>
                      <a:pt x="1469" y="734"/>
                    </a:cubicBezTo>
                    <a:cubicBezTo>
                      <a:pt x="1469" y="323"/>
                      <a:pt x="1146" y="0"/>
                      <a:pt x="73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27"/>
              <p:cNvSpPr/>
              <p:nvPr/>
            </p:nvSpPr>
            <p:spPr>
              <a:xfrm flipH="1">
                <a:off x="7907486"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27"/>
              <p:cNvSpPr/>
              <p:nvPr/>
            </p:nvSpPr>
            <p:spPr>
              <a:xfrm flipH="1">
                <a:off x="8756117" y="356250"/>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27"/>
              <p:cNvSpPr/>
              <p:nvPr/>
            </p:nvSpPr>
            <p:spPr>
              <a:xfrm flipH="1">
                <a:off x="9106651" y="2107946"/>
                <a:ext cx="37343" cy="31683"/>
              </a:xfrm>
              <a:custGeom>
                <a:rect b="b" l="l" r="r" t="t"/>
                <a:pathLst>
                  <a:path extrusionOk="0" h="487" w="574">
                    <a:moveTo>
                      <a:pt x="339" y="1"/>
                    </a:moveTo>
                    <a:cubicBezTo>
                      <a:pt x="118" y="1"/>
                      <a:pt x="1" y="265"/>
                      <a:pt x="162" y="412"/>
                    </a:cubicBezTo>
                    <a:cubicBezTo>
                      <a:pt x="210" y="464"/>
                      <a:pt x="269" y="487"/>
                      <a:pt x="328" y="487"/>
                    </a:cubicBezTo>
                    <a:cubicBezTo>
                      <a:pt x="452" y="487"/>
                      <a:pt x="574" y="385"/>
                      <a:pt x="574" y="235"/>
                    </a:cubicBezTo>
                    <a:cubicBezTo>
                      <a:pt x="574" y="103"/>
                      <a:pt x="471" y="1"/>
                      <a:pt x="33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27"/>
              <p:cNvSpPr/>
              <p:nvPr/>
            </p:nvSpPr>
            <p:spPr>
              <a:xfrm flipH="1">
                <a:off x="9082775" y="3603638"/>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27"/>
              <p:cNvSpPr/>
              <p:nvPr/>
            </p:nvSpPr>
            <p:spPr>
              <a:xfrm flipH="1">
                <a:off x="8552186" y="469110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27"/>
              <p:cNvSpPr/>
              <p:nvPr/>
            </p:nvSpPr>
            <p:spPr>
              <a:xfrm flipH="1">
                <a:off x="3916139" y="4686807"/>
                <a:ext cx="64082" cy="64017"/>
              </a:xfrm>
              <a:custGeom>
                <a:rect b="b" l="l" r="r" t="t"/>
                <a:pathLst>
                  <a:path extrusionOk="0" h="984" w="985">
                    <a:moveTo>
                      <a:pt x="500" y="0"/>
                    </a:moveTo>
                    <a:cubicBezTo>
                      <a:pt x="221" y="0"/>
                      <a:pt x="1" y="221"/>
                      <a:pt x="1" y="499"/>
                    </a:cubicBezTo>
                    <a:cubicBezTo>
                      <a:pt x="1" y="764"/>
                      <a:pt x="221" y="984"/>
                      <a:pt x="500" y="984"/>
                    </a:cubicBezTo>
                    <a:cubicBezTo>
                      <a:pt x="764" y="984"/>
                      <a:pt x="985" y="764"/>
                      <a:pt x="985" y="499"/>
                    </a:cubicBezTo>
                    <a:cubicBezTo>
                      <a:pt x="985" y="221"/>
                      <a:pt x="764" y="0"/>
                      <a:pt x="500"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27"/>
              <p:cNvSpPr/>
              <p:nvPr/>
            </p:nvSpPr>
            <p:spPr>
              <a:xfrm flipH="1">
                <a:off x="5775389" y="4789428"/>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27"/>
              <p:cNvSpPr/>
              <p:nvPr/>
            </p:nvSpPr>
            <p:spPr>
              <a:xfrm>
                <a:off x="8085699" y="50335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27"/>
              <p:cNvSpPr/>
              <p:nvPr/>
            </p:nvSpPr>
            <p:spPr>
              <a:xfrm>
                <a:off x="1608204" y="79860"/>
                <a:ext cx="62566" cy="54590"/>
              </a:xfrm>
              <a:custGeom>
                <a:rect b="b" l="l" r="r" t="t"/>
                <a:pathLst>
                  <a:path extrusionOk="0" h="616" w="706">
                    <a:moveTo>
                      <a:pt x="412" y="0"/>
                    </a:moveTo>
                    <a:cubicBezTo>
                      <a:pt x="133" y="0"/>
                      <a:pt x="1" y="323"/>
                      <a:pt x="191" y="529"/>
                    </a:cubicBezTo>
                    <a:cubicBezTo>
                      <a:pt x="252" y="589"/>
                      <a:pt x="325" y="615"/>
                      <a:pt x="397" y="615"/>
                    </a:cubicBezTo>
                    <a:cubicBezTo>
                      <a:pt x="554" y="615"/>
                      <a:pt x="705" y="489"/>
                      <a:pt x="705" y="308"/>
                    </a:cubicBezTo>
                    <a:cubicBezTo>
                      <a:pt x="705" y="132"/>
                      <a:pt x="573" y="0"/>
                      <a:pt x="412" y="0"/>
                    </a:cubicBezTo>
                    <a:close/>
                  </a:path>
                </a:pathLst>
              </a:custGeom>
              <a:solidFill>
                <a:srgbClr val="FFFCFC">
                  <a:alpha val="39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830" name="Google Shape;830;p27"/>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831" name="Google Shape;831;p27"/>
          <p:cNvSpPr txBox="1"/>
          <p:nvPr>
            <p:ph idx="2" type="title"/>
          </p:nvPr>
        </p:nvSpPr>
        <p:spPr>
          <a:xfrm>
            <a:off x="1079582" y="1520338"/>
            <a:ext cx="3269100" cy="3456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sz="2000">
                <a:solidFill>
                  <a:schemeClr val="dk2"/>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832" name="Google Shape;832;p27"/>
          <p:cNvSpPr txBox="1"/>
          <p:nvPr>
            <p:ph idx="1" type="subTitle"/>
          </p:nvPr>
        </p:nvSpPr>
        <p:spPr>
          <a:xfrm>
            <a:off x="1079583" y="1865563"/>
            <a:ext cx="28263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
        <p:nvSpPr>
          <p:cNvPr id="833" name="Google Shape;833;p27"/>
          <p:cNvSpPr txBox="1"/>
          <p:nvPr>
            <p:ph idx="3" type="title"/>
          </p:nvPr>
        </p:nvSpPr>
        <p:spPr>
          <a:xfrm>
            <a:off x="1079582" y="2639745"/>
            <a:ext cx="3269100" cy="3456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sz="2000">
                <a:solidFill>
                  <a:schemeClr val="dk2"/>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834" name="Google Shape;834;p27"/>
          <p:cNvSpPr txBox="1"/>
          <p:nvPr>
            <p:ph idx="4" type="subTitle"/>
          </p:nvPr>
        </p:nvSpPr>
        <p:spPr>
          <a:xfrm>
            <a:off x="1079583" y="2987020"/>
            <a:ext cx="28263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
        <p:nvSpPr>
          <p:cNvPr id="835" name="Google Shape;835;p27"/>
          <p:cNvSpPr txBox="1"/>
          <p:nvPr>
            <p:ph idx="5" type="title"/>
          </p:nvPr>
        </p:nvSpPr>
        <p:spPr>
          <a:xfrm>
            <a:off x="1079582" y="3761215"/>
            <a:ext cx="3269100" cy="3456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sz="2000">
                <a:solidFill>
                  <a:schemeClr val="dk2"/>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836" name="Google Shape;836;p27"/>
          <p:cNvSpPr txBox="1"/>
          <p:nvPr>
            <p:ph idx="6" type="subTitle"/>
          </p:nvPr>
        </p:nvSpPr>
        <p:spPr>
          <a:xfrm>
            <a:off x="1079583" y="4108488"/>
            <a:ext cx="28263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
        <p:nvSpPr>
          <p:cNvPr id="837" name="Google Shape;837;p27"/>
          <p:cNvSpPr txBox="1"/>
          <p:nvPr>
            <p:ph idx="7" type="title"/>
          </p:nvPr>
        </p:nvSpPr>
        <p:spPr>
          <a:xfrm>
            <a:off x="5303450" y="1520350"/>
            <a:ext cx="3120600" cy="3456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sz="2000">
                <a:solidFill>
                  <a:schemeClr val="dk2"/>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838" name="Google Shape;838;p27"/>
          <p:cNvSpPr txBox="1"/>
          <p:nvPr>
            <p:ph idx="8" type="subTitle"/>
          </p:nvPr>
        </p:nvSpPr>
        <p:spPr>
          <a:xfrm>
            <a:off x="5303458" y="1865563"/>
            <a:ext cx="28263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
        <p:nvSpPr>
          <p:cNvPr id="839" name="Google Shape;839;p27"/>
          <p:cNvSpPr txBox="1"/>
          <p:nvPr>
            <p:ph idx="9" type="title"/>
          </p:nvPr>
        </p:nvSpPr>
        <p:spPr>
          <a:xfrm>
            <a:off x="5303450" y="2639756"/>
            <a:ext cx="3120600" cy="3456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sz="2000">
                <a:solidFill>
                  <a:schemeClr val="dk2"/>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840" name="Google Shape;840;p27"/>
          <p:cNvSpPr txBox="1"/>
          <p:nvPr>
            <p:ph idx="13" type="subTitle"/>
          </p:nvPr>
        </p:nvSpPr>
        <p:spPr>
          <a:xfrm>
            <a:off x="5303458" y="2987020"/>
            <a:ext cx="28263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
        <p:nvSpPr>
          <p:cNvPr id="841" name="Google Shape;841;p27"/>
          <p:cNvSpPr txBox="1"/>
          <p:nvPr>
            <p:ph idx="14" type="title"/>
          </p:nvPr>
        </p:nvSpPr>
        <p:spPr>
          <a:xfrm>
            <a:off x="5303450" y="3761225"/>
            <a:ext cx="3120600" cy="3456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sz="2000">
                <a:solidFill>
                  <a:schemeClr val="dk2"/>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842" name="Google Shape;842;p27"/>
          <p:cNvSpPr txBox="1"/>
          <p:nvPr>
            <p:ph idx="15" type="subTitle"/>
          </p:nvPr>
        </p:nvSpPr>
        <p:spPr>
          <a:xfrm>
            <a:off x="5303458" y="4108489"/>
            <a:ext cx="28263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BLANK_1_1_1_1_1_1">
    <p:spTree>
      <p:nvGrpSpPr>
        <p:cNvPr id="843" name="Shape 843"/>
        <p:cNvGrpSpPr/>
        <p:nvPr/>
      </p:nvGrpSpPr>
      <p:grpSpPr>
        <a:xfrm>
          <a:off x="0" y="0"/>
          <a:ext cx="0" cy="0"/>
          <a:chOff x="0" y="0"/>
          <a:chExt cx="0" cy="0"/>
        </a:xfrm>
      </p:grpSpPr>
      <p:grpSp>
        <p:nvGrpSpPr>
          <p:cNvPr id="844" name="Google Shape;844;p28"/>
          <p:cNvGrpSpPr/>
          <p:nvPr/>
        </p:nvGrpSpPr>
        <p:grpSpPr>
          <a:xfrm>
            <a:off x="62926" y="37468"/>
            <a:ext cx="8984441" cy="5044046"/>
            <a:chOff x="159553" y="304"/>
            <a:chExt cx="8984441" cy="5044046"/>
          </a:xfrm>
        </p:grpSpPr>
        <p:sp>
          <p:nvSpPr>
            <p:cNvPr id="845" name="Google Shape;845;p28"/>
            <p:cNvSpPr/>
            <p:nvPr/>
          </p:nvSpPr>
          <p:spPr>
            <a:xfrm flipH="1" rot="10800000">
              <a:off x="4040610" y="475186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6" name="Google Shape;846;p28"/>
            <p:cNvGrpSpPr/>
            <p:nvPr/>
          </p:nvGrpSpPr>
          <p:grpSpPr>
            <a:xfrm flipH="1" rot="10800000">
              <a:off x="159553" y="304"/>
              <a:ext cx="8984441" cy="5044046"/>
              <a:chOff x="159553" y="75213"/>
              <a:chExt cx="8984441" cy="5044046"/>
            </a:xfrm>
          </p:grpSpPr>
          <p:sp>
            <p:nvSpPr>
              <p:cNvPr id="847" name="Google Shape;847;p28"/>
              <p:cNvSpPr/>
              <p:nvPr/>
            </p:nvSpPr>
            <p:spPr>
              <a:xfrm>
                <a:off x="2625895" y="4805521"/>
                <a:ext cx="47817" cy="47817"/>
              </a:xfrm>
              <a:custGeom>
                <a:rect b="b" l="l" r="r" t="t"/>
                <a:pathLst>
                  <a:path extrusionOk="0" h="735" w="735">
                    <a:moveTo>
                      <a:pt x="367" y="1"/>
                    </a:moveTo>
                    <a:cubicBezTo>
                      <a:pt x="162" y="1"/>
                      <a:pt x="0" y="162"/>
                      <a:pt x="0" y="368"/>
                    </a:cubicBezTo>
                    <a:cubicBezTo>
                      <a:pt x="0" y="573"/>
                      <a:pt x="162" y="735"/>
                      <a:pt x="367" y="735"/>
                    </a:cubicBezTo>
                    <a:cubicBezTo>
                      <a:pt x="573" y="735"/>
                      <a:pt x="734" y="573"/>
                      <a:pt x="734" y="368"/>
                    </a:cubicBezTo>
                    <a:cubicBezTo>
                      <a:pt x="734" y="162"/>
                      <a:pt x="573" y="1"/>
                      <a:pt x="367"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28"/>
              <p:cNvSpPr/>
              <p:nvPr/>
            </p:nvSpPr>
            <p:spPr>
              <a:xfrm>
                <a:off x="2592282"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28"/>
              <p:cNvSpPr/>
              <p:nvPr/>
            </p:nvSpPr>
            <p:spPr>
              <a:xfrm>
                <a:off x="5259810" y="7521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28"/>
              <p:cNvSpPr/>
              <p:nvPr/>
            </p:nvSpPr>
            <p:spPr>
              <a:xfrm>
                <a:off x="477311" y="331229"/>
                <a:ext cx="45866" cy="40075"/>
              </a:xfrm>
              <a:custGeom>
                <a:rect b="b" l="l" r="r" t="t"/>
                <a:pathLst>
                  <a:path extrusionOk="0" h="616" w="705">
                    <a:moveTo>
                      <a:pt x="411" y="1"/>
                    </a:moveTo>
                    <a:cubicBezTo>
                      <a:pt x="132" y="1"/>
                      <a:pt x="0" y="324"/>
                      <a:pt x="191" y="529"/>
                    </a:cubicBezTo>
                    <a:cubicBezTo>
                      <a:pt x="251" y="589"/>
                      <a:pt x="324" y="616"/>
                      <a:pt x="396" y="616"/>
                    </a:cubicBezTo>
                    <a:cubicBezTo>
                      <a:pt x="553" y="616"/>
                      <a:pt x="705" y="490"/>
                      <a:pt x="705" y="309"/>
                    </a:cubicBezTo>
                    <a:cubicBezTo>
                      <a:pt x="705" y="133"/>
                      <a:pt x="573" y="1"/>
                      <a:pt x="41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28"/>
              <p:cNvSpPr/>
              <p:nvPr/>
            </p:nvSpPr>
            <p:spPr>
              <a:xfrm>
                <a:off x="159553" y="2120151"/>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28"/>
              <p:cNvSpPr/>
              <p:nvPr/>
            </p:nvSpPr>
            <p:spPr>
              <a:xfrm>
                <a:off x="548518" y="377115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28"/>
              <p:cNvSpPr/>
              <p:nvPr/>
            </p:nvSpPr>
            <p:spPr>
              <a:xfrm>
                <a:off x="238125" y="4988920"/>
                <a:ext cx="55429" cy="55429"/>
              </a:xfrm>
              <a:custGeom>
                <a:rect b="b" l="l" r="r" t="t"/>
                <a:pathLst>
                  <a:path extrusionOk="0" h="852" w="852">
                    <a:moveTo>
                      <a:pt x="426" y="0"/>
                    </a:moveTo>
                    <a:cubicBezTo>
                      <a:pt x="191" y="0"/>
                      <a:pt x="0" y="191"/>
                      <a:pt x="0" y="426"/>
                    </a:cubicBezTo>
                    <a:cubicBezTo>
                      <a:pt x="0" y="661"/>
                      <a:pt x="191" y="852"/>
                      <a:pt x="426" y="852"/>
                    </a:cubicBezTo>
                    <a:cubicBezTo>
                      <a:pt x="661" y="852"/>
                      <a:pt x="851" y="661"/>
                      <a:pt x="851" y="426"/>
                    </a:cubicBezTo>
                    <a:cubicBezTo>
                      <a:pt x="851"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28"/>
              <p:cNvSpPr/>
              <p:nvPr/>
            </p:nvSpPr>
            <p:spPr>
              <a:xfrm>
                <a:off x="8683636" y="2611918"/>
                <a:ext cx="121397" cy="104027"/>
              </a:xfrm>
              <a:custGeom>
                <a:rect b="b" l="l" r="r" t="t"/>
                <a:pathLst>
                  <a:path extrusionOk="0" h="1599" w="1866">
                    <a:moveTo>
                      <a:pt x="1073" y="0"/>
                    </a:moveTo>
                    <a:cubicBezTo>
                      <a:pt x="353" y="0"/>
                      <a:pt x="1" y="852"/>
                      <a:pt x="500" y="1365"/>
                    </a:cubicBezTo>
                    <a:cubicBezTo>
                      <a:pt x="666" y="1527"/>
                      <a:pt x="867" y="1599"/>
                      <a:pt x="1063" y="1599"/>
                    </a:cubicBezTo>
                    <a:cubicBezTo>
                      <a:pt x="1475" y="1599"/>
                      <a:pt x="1865" y="1280"/>
                      <a:pt x="1865" y="793"/>
                    </a:cubicBezTo>
                    <a:cubicBezTo>
                      <a:pt x="1865" y="352"/>
                      <a:pt x="1513" y="0"/>
                      <a:pt x="107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28"/>
              <p:cNvSpPr/>
              <p:nvPr/>
            </p:nvSpPr>
            <p:spPr>
              <a:xfrm>
                <a:off x="6636364" y="258615"/>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28"/>
              <p:cNvSpPr/>
              <p:nvPr/>
            </p:nvSpPr>
            <p:spPr>
              <a:xfrm flipH="1">
                <a:off x="6838263" y="4615100"/>
                <a:ext cx="71693" cy="71693"/>
              </a:xfrm>
              <a:custGeom>
                <a:rect b="b" l="l" r="r" t="t"/>
                <a:pathLst>
                  <a:path extrusionOk="0" h="1102" w="1102">
                    <a:moveTo>
                      <a:pt x="559" y="1"/>
                    </a:moveTo>
                    <a:cubicBezTo>
                      <a:pt x="250" y="1"/>
                      <a:pt x="1" y="236"/>
                      <a:pt x="1" y="544"/>
                    </a:cubicBezTo>
                    <a:cubicBezTo>
                      <a:pt x="1" y="852"/>
                      <a:pt x="250" y="1102"/>
                      <a:pt x="559" y="1102"/>
                    </a:cubicBezTo>
                    <a:cubicBezTo>
                      <a:pt x="867" y="1102"/>
                      <a:pt x="1102" y="852"/>
                      <a:pt x="1102" y="544"/>
                    </a:cubicBezTo>
                    <a:cubicBezTo>
                      <a:pt x="1102" y="236"/>
                      <a:pt x="867" y="1"/>
                      <a:pt x="55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28"/>
              <p:cNvSpPr/>
              <p:nvPr/>
            </p:nvSpPr>
            <p:spPr>
              <a:xfrm flipH="1">
                <a:off x="8356675" y="3209519"/>
                <a:ext cx="71693" cy="71693"/>
              </a:xfrm>
              <a:custGeom>
                <a:rect b="b" l="l" r="r" t="t"/>
                <a:pathLst>
                  <a:path extrusionOk="0" h="1102" w="1102">
                    <a:moveTo>
                      <a:pt x="544" y="0"/>
                    </a:moveTo>
                    <a:cubicBezTo>
                      <a:pt x="236" y="0"/>
                      <a:pt x="1" y="250"/>
                      <a:pt x="1" y="558"/>
                    </a:cubicBezTo>
                    <a:cubicBezTo>
                      <a:pt x="1" y="866"/>
                      <a:pt x="236" y="1101"/>
                      <a:pt x="544" y="1101"/>
                    </a:cubicBezTo>
                    <a:cubicBezTo>
                      <a:pt x="852" y="1101"/>
                      <a:pt x="1102" y="866"/>
                      <a:pt x="1102" y="558"/>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28"/>
              <p:cNvSpPr/>
              <p:nvPr/>
            </p:nvSpPr>
            <p:spPr>
              <a:xfrm flipH="1">
                <a:off x="7232010" y="1595788"/>
                <a:ext cx="71693" cy="71693"/>
              </a:xfrm>
              <a:custGeom>
                <a:rect b="b" l="l" r="r" t="t"/>
                <a:pathLst>
                  <a:path extrusionOk="0" h="1102" w="1102">
                    <a:moveTo>
                      <a:pt x="558" y="1"/>
                    </a:moveTo>
                    <a:cubicBezTo>
                      <a:pt x="250" y="1"/>
                      <a:pt x="0" y="236"/>
                      <a:pt x="0" y="544"/>
                    </a:cubicBezTo>
                    <a:cubicBezTo>
                      <a:pt x="0" y="852"/>
                      <a:pt x="250" y="1102"/>
                      <a:pt x="558" y="1102"/>
                    </a:cubicBezTo>
                    <a:cubicBezTo>
                      <a:pt x="867" y="1102"/>
                      <a:pt x="1101" y="852"/>
                      <a:pt x="1101" y="544"/>
                    </a:cubicBezTo>
                    <a:cubicBezTo>
                      <a:pt x="1101" y="236"/>
                      <a:pt x="867" y="1"/>
                      <a:pt x="558"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28"/>
              <p:cNvSpPr/>
              <p:nvPr/>
            </p:nvSpPr>
            <p:spPr>
              <a:xfrm flipH="1">
                <a:off x="1685341" y="4252179"/>
                <a:ext cx="95569" cy="95569"/>
              </a:xfrm>
              <a:custGeom>
                <a:rect b="b" l="l" r="r" t="t"/>
                <a:pathLst>
                  <a:path extrusionOk="0" h="1469" w="1469">
                    <a:moveTo>
                      <a:pt x="734" y="0"/>
                    </a:moveTo>
                    <a:cubicBezTo>
                      <a:pt x="338" y="0"/>
                      <a:pt x="0" y="323"/>
                      <a:pt x="0" y="734"/>
                    </a:cubicBezTo>
                    <a:cubicBezTo>
                      <a:pt x="0" y="1145"/>
                      <a:pt x="338" y="1468"/>
                      <a:pt x="734" y="1468"/>
                    </a:cubicBezTo>
                    <a:cubicBezTo>
                      <a:pt x="1146" y="1468"/>
                      <a:pt x="1469" y="1145"/>
                      <a:pt x="1469" y="734"/>
                    </a:cubicBezTo>
                    <a:cubicBezTo>
                      <a:pt x="1469" y="323"/>
                      <a:pt x="1146" y="0"/>
                      <a:pt x="73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28"/>
              <p:cNvSpPr/>
              <p:nvPr/>
            </p:nvSpPr>
            <p:spPr>
              <a:xfrm flipH="1">
                <a:off x="7907486"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28"/>
              <p:cNvSpPr/>
              <p:nvPr/>
            </p:nvSpPr>
            <p:spPr>
              <a:xfrm flipH="1">
                <a:off x="8756117" y="356250"/>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28"/>
              <p:cNvSpPr/>
              <p:nvPr/>
            </p:nvSpPr>
            <p:spPr>
              <a:xfrm flipH="1">
                <a:off x="9106651" y="2107946"/>
                <a:ext cx="37343" cy="31683"/>
              </a:xfrm>
              <a:custGeom>
                <a:rect b="b" l="l" r="r" t="t"/>
                <a:pathLst>
                  <a:path extrusionOk="0" h="487" w="574">
                    <a:moveTo>
                      <a:pt x="339" y="1"/>
                    </a:moveTo>
                    <a:cubicBezTo>
                      <a:pt x="118" y="1"/>
                      <a:pt x="1" y="265"/>
                      <a:pt x="162" y="412"/>
                    </a:cubicBezTo>
                    <a:cubicBezTo>
                      <a:pt x="210" y="464"/>
                      <a:pt x="269" y="487"/>
                      <a:pt x="328" y="487"/>
                    </a:cubicBezTo>
                    <a:cubicBezTo>
                      <a:pt x="452" y="487"/>
                      <a:pt x="574" y="385"/>
                      <a:pt x="574" y="235"/>
                    </a:cubicBezTo>
                    <a:cubicBezTo>
                      <a:pt x="574" y="103"/>
                      <a:pt x="471" y="1"/>
                      <a:pt x="33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28"/>
              <p:cNvSpPr/>
              <p:nvPr/>
            </p:nvSpPr>
            <p:spPr>
              <a:xfrm flipH="1">
                <a:off x="9082775" y="3603638"/>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28"/>
              <p:cNvSpPr/>
              <p:nvPr/>
            </p:nvSpPr>
            <p:spPr>
              <a:xfrm flipH="1">
                <a:off x="8552186" y="469110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28"/>
              <p:cNvSpPr/>
              <p:nvPr/>
            </p:nvSpPr>
            <p:spPr>
              <a:xfrm flipH="1">
                <a:off x="3916139" y="4686807"/>
                <a:ext cx="64082" cy="64017"/>
              </a:xfrm>
              <a:custGeom>
                <a:rect b="b" l="l" r="r" t="t"/>
                <a:pathLst>
                  <a:path extrusionOk="0" h="984" w="985">
                    <a:moveTo>
                      <a:pt x="500" y="0"/>
                    </a:moveTo>
                    <a:cubicBezTo>
                      <a:pt x="221" y="0"/>
                      <a:pt x="1" y="221"/>
                      <a:pt x="1" y="499"/>
                    </a:cubicBezTo>
                    <a:cubicBezTo>
                      <a:pt x="1" y="764"/>
                      <a:pt x="221" y="984"/>
                      <a:pt x="500" y="984"/>
                    </a:cubicBezTo>
                    <a:cubicBezTo>
                      <a:pt x="764" y="984"/>
                      <a:pt x="985" y="764"/>
                      <a:pt x="985" y="499"/>
                    </a:cubicBezTo>
                    <a:cubicBezTo>
                      <a:pt x="985" y="221"/>
                      <a:pt x="764" y="0"/>
                      <a:pt x="500"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28"/>
              <p:cNvSpPr/>
              <p:nvPr/>
            </p:nvSpPr>
            <p:spPr>
              <a:xfrm flipH="1">
                <a:off x="5775389" y="4789428"/>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28"/>
              <p:cNvSpPr/>
              <p:nvPr/>
            </p:nvSpPr>
            <p:spPr>
              <a:xfrm>
                <a:off x="8085699" y="50335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28"/>
              <p:cNvSpPr/>
              <p:nvPr/>
            </p:nvSpPr>
            <p:spPr>
              <a:xfrm>
                <a:off x="1608204" y="79860"/>
                <a:ext cx="62566" cy="54590"/>
              </a:xfrm>
              <a:custGeom>
                <a:rect b="b" l="l" r="r" t="t"/>
                <a:pathLst>
                  <a:path extrusionOk="0" h="616" w="706">
                    <a:moveTo>
                      <a:pt x="412" y="0"/>
                    </a:moveTo>
                    <a:cubicBezTo>
                      <a:pt x="133" y="0"/>
                      <a:pt x="1" y="323"/>
                      <a:pt x="191" y="529"/>
                    </a:cubicBezTo>
                    <a:cubicBezTo>
                      <a:pt x="252" y="589"/>
                      <a:pt x="325" y="615"/>
                      <a:pt x="397" y="615"/>
                    </a:cubicBezTo>
                    <a:cubicBezTo>
                      <a:pt x="554" y="615"/>
                      <a:pt x="705" y="489"/>
                      <a:pt x="705" y="308"/>
                    </a:cubicBezTo>
                    <a:cubicBezTo>
                      <a:pt x="705" y="132"/>
                      <a:pt x="573" y="0"/>
                      <a:pt x="412" y="0"/>
                    </a:cubicBezTo>
                    <a:close/>
                  </a:path>
                </a:pathLst>
              </a:custGeom>
              <a:solidFill>
                <a:srgbClr val="FFFCFC">
                  <a:alpha val="39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869" name="Google Shape;869;p28"/>
          <p:cNvSpPr txBox="1"/>
          <p:nvPr>
            <p:ph hasCustomPrompt="1" type="title"/>
          </p:nvPr>
        </p:nvSpPr>
        <p:spPr>
          <a:xfrm>
            <a:off x="1284000" y="540000"/>
            <a:ext cx="6576000" cy="828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200"/>
              <a:buNone/>
              <a:defRPr sz="6200"/>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870" name="Google Shape;870;p28"/>
          <p:cNvSpPr txBox="1"/>
          <p:nvPr>
            <p:ph idx="1" type="subTitle"/>
          </p:nvPr>
        </p:nvSpPr>
        <p:spPr>
          <a:xfrm>
            <a:off x="713250" y="1246025"/>
            <a:ext cx="7717500" cy="445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160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871" name="Google Shape;871;p28"/>
          <p:cNvSpPr txBox="1"/>
          <p:nvPr>
            <p:ph hasCustomPrompt="1" idx="2" type="title"/>
          </p:nvPr>
        </p:nvSpPr>
        <p:spPr>
          <a:xfrm>
            <a:off x="1284000" y="1996138"/>
            <a:ext cx="6576000" cy="828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200"/>
              <a:buNone/>
              <a:defRPr sz="6200">
                <a:solidFill>
                  <a:schemeClr val="accent5"/>
                </a:solidFill>
              </a:defRPr>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872" name="Google Shape;872;p28"/>
          <p:cNvSpPr txBox="1"/>
          <p:nvPr>
            <p:ph idx="3" type="subTitle"/>
          </p:nvPr>
        </p:nvSpPr>
        <p:spPr>
          <a:xfrm>
            <a:off x="713225" y="2702175"/>
            <a:ext cx="7717500" cy="445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160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873" name="Google Shape;873;p28"/>
          <p:cNvSpPr txBox="1"/>
          <p:nvPr>
            <p:ph hasCustomPrompt="1" idx="4" type="title"/>
          </p:nvPr>
        </p:nvSpPr>
        <p:spPr>
          <a:xfrm>
            <a:off x="1284000" y="3452288"/>
            <a:ext cx="6576000" cy="828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200"/>
              <a:buNone/>
              <a:defRPr sz="6200"/>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874" name="Google Shape;874;p28"/>
          <p:cNvSpPr txBox="1"/>
          <p:nvPr>
            <p:ph idx="5" type="subTitle"/>
          </p:nvPr>
        </p:nvSpPr>
        <p:spPr>
          <a:xfrm>
            <a:off x="713250" y="4158325"/>
            <a:ext cx="7717500" cy="445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160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1">
  <p:cSld name="BLANK_1_1_1_1_2">
    <p:spTree>
      <p:nvGrpSpPr>
        <p:cNvPr id="875" name="Shape 875"/>
        <p:cNvGrpSpPr/>
        <p:nvPr/>
      </p:nvGrpSpPr>
      <p:grpSpPr>
        <a:xfrm>
          <a:off x="0" y="0"/>
          <a:ext cx="0" cy="0"/>
          <a:chOff x="0" y="0"/>
          <a:chExt cx="0" cy="0"/>
        </a:xfrm>
      </p:grpSpPr>
      <p:grpSp>
        <p:nvGrpSpPr>
          <p:cNvPr id="876" name="Google Shape;876;p29"/>
          <p:cNvGrpSpPr/>
          <p:nvPr/>
        </p:nvGrpSpPr>
        <p:grpSpPr>
          <a:xfrm>
            <a:off x="62926" y="37468"/>
            <a:ext cx="8984441" cy="5044046"/>
            <a:chOff x="159553" y="304"/>
            <a:chExt cx="8984441" cy="5044046"/>
          </a:xfrm>
        </p:grpSpPr>
        <p:sp>
          <p:nvSpPr>
            <p:cNvPr id="877" name="Google Shape;877;p29"/>
            <p:cNvSpPr/>
            <p:nvPr/>
          </p:nvSpPr>
          <p:spPr>
            <a:xfrm flipH="1" rot="10800000">
              <a:off x="4040610" y="475186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8" name="Google Shape;878;p29"/>
            <p:cNvGrpSpPr/>
            <p:nvPr/>
          </p:nvGrpSpPr>
          <p:grpSpPr>
            <a:xfrm flipH="1" rot="10800000">
              <a:off x="159553" y="304"/>
              <a:ext cx="8984441" cy="5044046"/>
              <a:chOff x="159553" y="75213"/>
              <a:chExt cx="8984441" cy="5044046"/>
            </a:xfrm>
          </p:grpSpPr>
          <p:sp>
            <p:nvSpPr>
              <p:cNvPr id="879" name="Google Shape;879;p29"/>
              <p:cNvSpPr/>
              <p:nvPr/>
            </p:nvSpPr>
            <p:spPr>
              <a:xfrm>
                <a:off x="2625895" y="4805521"/>
                <a:ext cx="47817" cy="47817"/>
              </a:xfrm>
              <a:custGeom>
                <a:rect b="b" l="l" r="r" t="t"/>
                <a:pathLst>
                  <a:path extrusionOk="0" h="735" w="735">
                    <a:moveTo>
                      <a:pt x="367" y="1"/>
                    </a:moveTo>
                    <a:cubicBezTo>
                      <a:pt x="162" y="1"/>
                      <a:pt x="0" y="162"/>
                      <a:pt x="0" y="368"/>
                    </a:cubicBezTo>
                    <a:cubicBezTo>
                      <a:pt x="0" y="573"/>
                      <a:pt x="162" y="735"/>
                      <a:pt x="367" y="735"/>
                    </a:cubicBezTo>
                    <a:cubicBezTo>
                      <a:pt x="573" y="735"/>
                      <a:pt x="734" y="573"/>
                      <a:pt x="734" y="368"/>
                    </a:cubicBezTo>
                    <a:cubicBezTo>
                      <a:pt x="734" y="162"/>
                      <a:pt x="573" y="1"/>
                      <a:pt x="367"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29"/>
              <p:cNvSpPr/>
              <p:nvPr/>
            </p:nvSpPr>
            <p:spPr>
              <a:xfrm>
                <a:off x="2592282"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29"/>
              <p:cNvSpPr/>
              <p:nvPr/>
            </p:nvSpPr>
            <p:spPr>
              <a:xfrm>
                <a:off x="5259810" y="7521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29"/>
              <p:cNvSpPr/>
              <p:nvPr/>
            </p:nvSpPr>
            <p:spPr>
              <a:xfrm>
                <a:off x="477311" y="331229"/>
                <a:ext cx="45866" cy="40075"/>
              </a:xfrm>
              <a:custGeom>
                <a:rect b="b" l="l" r="r" t="t"/>
                <a:pathLst>
                  <a:path extrusionOk="0" h="616" w="705">
                    <a:moveTo>
                      <a:pt x="411" y="1"/>
                    </a:moveTo>
                    <a:cubicBezTo>
                      <a:pt x="132" y="1"/>
                      <a:pt x="0" y="324"/>
                      <a:pt x="191" y="529"/>
                    </a:cubicBezTo>
                    <a:cubicBezTo>
                      <a:pt x="251" y="589"/>
                      <a:pt x="324" y="616"/>
                      <a:pt x="396" y="616"/>
                    </a:cubicBezTo>
                    <a:cubicBezTo>
                      <a:pt x="553" y="616"/>
                      <a:pt x="705" y="490"/>
                      <a:pt x="705" y="309"/>
                    </a:cubicBezTo>
                    <a:cubicBezTo>
                      <a:pt x="705" y="133"/>
                      <a:pt x="573" y="1"/>
                      <a:pt x="41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29"/>
              <p:cNvSpPr/>
              <p:nvPr/>
            </p:nvSpPr>
            <p:spPr>
              <a:xfrm>
                <a:off x="159553" y="2120151"/>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29"/>
              <p:cNvSpPr/>
              <p:nvPr/>
            </p:nvSpPr>
            <p:spPr>
              <a:xfrm>
                <a:off x="548518" y="377115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29"/>
              <p:cNvSpPr/>
              <p:nvPr/>
            </p:nvSpPr>
            <p:spPr>
              <a:xfrm>
                <a:off x="238125" y="4988920"/>
                <a:ext cx="55429" cy="55429"/>
              </a:xfrm>
              <a:custGeom>
                <a:rect b="b" l="l" r="r" t="t"/>
                <a:pathLst>
                  <a:path extrusionOk="0" h="852" w="852">
                    <a:moveTo>
                      <a:pt x="426" y="0"/>
                    </a:moveTo>
                    <a:cubicBezTo>
                      <a:pt x="191" y="0"/>
                      <a:pt x="0" y="191"/>
                      <a:pt x="0" y="426"/>
                    </a:cubicBezTo>
                    <a:cubicBezTo>
                      <a:pt x="0" y="661"/>
                      <a:pt x="191" y="852"/>
                      <a:pt x="426" y="852"/>
                    </a:cubicBezTo>
                    <a:cubicBezTo>
                      <a:pt x="661" y="852"/>
                      <a:pt x="851" y="661"/>
                      <a:pt x="851" y="426"/>
                    </a:cubicBezTo>
                    <a:cubicBezTo>
                      <a:pt x="851"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29"/>
              <p:cNvSpPr/>
              <p:nvPr/>
            </p:nvSpPr>
            <p:spPr>
              <a:xfrm>
                <a:off x="8683636" y="2611918"/>
                <a:ext cx="121397" cy="104027"/>
              </a:xfrm>
              <a:custGeom>
                <a:rect b="b" l="l" r="r" t="t"/>
                <a:pathLst>
                  <a:path extrusionOk="0" h="1599" w="1866">
                    <a:moveTo>
                      <a:pt x="1073" y="0"/>
                    </a:moveTo>
                    <a:cubicBezTo>
                      <a:pt x="353" y="0"/>
                      <a:pt x="1" y="852"/>
                      <a:pt x="500" y="1365"/>
                    </a:cubicBezTo>
                    <a:cubicBezTo>
                      <a:pt x="666" y="1527"/>
                      <a:pt x="867" y="1599"/>
                      <a:pt x="1063" y="1599"/>
                    </a:cubicBezTo>
                    <a:cubicBezTo>
                      <a:pt x="1475" y="1599"/>
                      <a:pt x="1865" y="1280"/>
                      <a:pt x="1865" y="793"/>
                    </a:cubicBezTo>
                    <a:cubicBezTo>
                      <a:pt x="1865" y="352"/>
                      <a:pt x="1513" y="0"/>
                      <a:pt x="107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29"/>
              <p:cNvSpPr/>
              <p:nvPr/>
            </p:nvSpPr>
            <p:spPr>
              <a:xfrm>
                <a:off x="6636364" y="258615"/>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29"/>
              <p:cNvSpPr/>
              <p:nvPr/>
            </p:nvSpPr>
            <p:spPr>
              <a:xfrm flipH="1">
                <a:off x="6838263" y="4615100"/>
                <a:ext cx="71693" cy="71693"/>
              </a:xfrm>
              <a:custGeom>
                <a:rect b="b" l="l" r="r" t="t"/>
                <a:pathLst>
                  <a:path extrusionOk="0" h="1102" w="1102">
                    <a:moveTo>
                      <a:pt x="559" y="1"/>
                    </a:moveTo>
                    <a:cubicBezTo>
                      <a:pt x="250" y="1"/>
                      <a:pt x="1" y="236"/>
                      <a:pt x="1" y="544"/>
                    </a:cubicBezTo>
                    <a:cubicBezTo>
                      <a:pt x="1" y="852"/>
                      <a:pt x="250" y="1102"/>
                      <a:pt x="559" y="1102"/>
                    </a:cubicBezTo>
                    <a:cubicBezTo>
                      <a:pt x="867" y="1102"/>
                      <a:pt x="1102" y="852"/>
                      <a:pt x="1102" y="544"/>
                    </a:cubicBezTo>
                    <a:cubicBezTo>
                      <a:pt x="1102" y="236"/>
                      <a:pt x="867" y="1"/>
                      <a:pt x="55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29"/>
              <p:cNvSpPr/>
              <p:nvPr/>
            </p:nvSpPr>
            <p:spPr>
              <a:xfrm flipH="1">
                <a:off x="8356675" y="3209519"/>
                <a:ext cx="71693" cy="71693"/>
              </a:xfrm>
              <a:custGeom>
                <a:rect b="b" l="l" r="r" t="t"/>
                <a:pathLst>
                  <a:path extrusionOk="0" h="1102" w="1102">
                    <a:moveTo>
                      <a:pt x="544" y="0"/>
                    </a:moveTo>
                    <a:cubicBezTo>
                      <a:pt x="236" y="0"/>
                      <a:pt x="1" y="250"/>
                      <a:pt x="1" y="558"/>
                    </a:cubicBezTo>
                    <a:cubicBezTo>
                      <a:pt x="1" y="866"/>
                      <a:pt x="236" y="1101"/>
                      <a:pt x="544" y="1101"/>
                    </a:cubicBezTo>
                    <a:cubicBezTo>
                      <a:pt x="852" y="1101"/>
                      <a:pt x="1102" y="866"/>
                      <a:pt x="1102" y="558"/>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29"/>
              <p:cNvSpPr/>
              <p:nvPr/>
            </p:nvSpPr>
            <p:spPr>
              <a:xfrm flipH="1">
                <a:off x="7232010" y="1595788"/>
                <a:ext cx="71693" cy="71693"/>
              </a:xfrm>
              <a:custGeom>
                <a:rect b="b" l="l" r="r" t="t"/>
                <a:pathLst>
                  <a:path extrusionOk="0" h="1102" w="1102">
                    <a:moveTo>
                      <a:pt x="558" y="1"/>
                    </a:moveTo>
                    <a:cubicBezTo>
                      <a:pt x="250" y="1"/>
                      <a:pt x="0" y="236"/>
                      <a:pt x="0" y="544"/>
                    </a:cubicBezTo>
                    <a:cubicBezTo>
                      <a:pt x="0" y="852"/>
                      <a:pt x="250" y="1102"/>
                      <a:pt x="558" y="1102"/>
                    </a:cubicBezTo>
                    <a:cubicBezTo>
                      <a:pt x="867" y="1102"/>
                      <a:pt x="1101" y="852"/>
                      <a:pt x="1101" y="544"/>
                    </a:cubicBezTo>
                    <a:cubicBezTo>
                      <a:pt x="1101" y="236"/>
                      <a:pt x="867" y="1"/>
                      <a:pt x="558"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29"/>
              <p:cNvSpPr/>
              <p:nvPr/>
            </p:nvSpPr>
            <p:spPr>
              <a:xfrm flipH="1">
                <a:off x="1685341" y="4252179"/>
                <a:ext cx="95569" cy="95569"/>
              </a:xfrm>
              <a:custGeom>
                <a:rect b="b" l="l" r="r" t="t"/>
                <a:pathLst>
                  <a:path extrusionOk="0" h="1469" w="1469">
                    <a:moveTo>
                      <a:pt x="734" y="0"/>
                    </a:moveTo>
                    <a:cubicBezTo>
                      <a:pt x="338" y="0"/>
                      <a:pt x="0" y="323"/>
                      <a:pt x="0" y="734"/>
                    </a:cubicBezTo>
                    <a:cubicBezTo>
                      <a:pt x="0" y="1145"/>
                      <a:pt x="338" y="1468"/>
                      <a:pt x="734" y="1468"/>
                    </a:cubicBezTo>
                    <a:cubicBezTo>
                      <a:pt x="1146" y="1468"/>
                      <a:pt x="1469" y="1145"/>
                      <a:pt x="1469" y="734"/>
                    </a:cubicBezTo>
                    <a:cubicBezTo>
                      <a:pt x="1469" y="323"/>
                      <a:pt x="1146" y="0"/>
                      <a:pt x="73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29"/>
              <p:cNvSpPr/>
              <p:nvPr/>
            </p:nvSpPr>
            <p:spPr>
              <a:xfrm flipH="1">
                <a:off x="7907486"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29"/>
              <p:cNvSpPr/>
              <p:nvPr/>
            </p:nvSpPr>
            <p:spPr>
              <a:xfrm flipH="1">
                <a:off x="8756117" y="356250"/>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29"/>
              <p:cNvSpPr/>
              <p:nvPr/>
            </p:nvSpPr>
            <p:spPr>
              <a:xfrm flipH="1">
                <a:off x="9106651" y="2107946"/>
                <a:ext cx="37343" cy="31683"/>
              </a:xfrm>
              <a:custGeom>
                <a:rect b="b" l="l" r="r" t="t"/>
                <a:pathLst>
                  <a:path extrusionOk="0" h="487" w="574">
                    <a:moveTo>
                      <a:pt x="339" y="1"/>
                    </a:moveTo>
                    <a:cubicBezTo>
                      <a:pt x="118" y="1"/>
                      <a:pt x="1" y="265"/>
                      <a:pt x="162" y="412"/>
                    </a:cubicBezTo>
                    <a:cubicBezTo>
                      <a:pt x="210" y="464"/>
                      <a:pt x="269" y="487"/>
                      <a:pt x="328" y="487"/>
                    </a:cubicBezTo>
                    <a:cubicBezTo>
                      <a:pt x="452" y="487"/>
                      <a:pt x="574" y="385"/>
                      <a:pt x="574" y="235"/>
                    </a:cubicBezTo>
                    <a:cubicBezTo>
                      <a:pt x="574" y="103"/>
                      <a:pt x="471" y="1"/>
                      <a:pt x="33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29"/>
              <p:cNvSpPr/>
              <p:nvPr/>
            </p:nvSpPr>
            <p:spPr>
              <a:xfrm flipH="1">
                <a:off x="9082775" y="3603638"/>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29"/>
              <p:cNvSpPr/>
              <p:nvPr/>
            </p:nvSpPr>
            <p:spPr>
              <a:xfrm flipH="1">
                <a:off x="8552186" y="469110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29"/>
              <p:cNvSpPr/>
              <p:nvPr/>
            </p:nvSpPr>
            <p:spPr>
              <a:xfrm flipH="1">
                <a:off x="3916139" y="4686807"/>
                <a:ext cx="64082" cy="64017"/>
              </a:xfrm>
              <a:custGeom>
                <a:rect b="b" l="l" r="r" t="t"/>
                <a:pathLst>
                  <a:path extrusionOk="0" h="984" w="985">
                    <a:moveTo>
                      <a:pt x="500" y="0"/>
                    </a:moveTo>
                    <a:cubicBezTo>
                      <a:pt x="221" y="0"/>
                      <a:pt x="1" y="221"/>
                      <a:pt x="1" y="499"/>
                    </a:cubicBezTo>
                    <a:cubicBezTo>
                      <a:pt x="1" y="764"/>
                      <a:pt x="221" y="984"/>
                      <a:pt x="500" y="984"/>
                    </a:cubicBezTo>
                    <a:cubicBezTo>
                      <a:pt x="764" y="984"/>
                      <a:pt x="985" y="764"/>
                      <a:pt x="985" y="499"/>
                    </a:cubicBezTo>
                    <a:cubicBezTo>
                      <a:pt x="985" y="221"/>
                      <a:pt x="764" y="0"/>
                      <a:pt x="500"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29"/>
              <p:cNvSpPr/>
              <p:nvPr/>
            </p:nvSpPr>
            <p:spPr>
              <a:xfrm flipH="1">
                <a:off x="5775389" y="4789428"/>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29"/>
              <p:cNvSpPr/>
              <p:nvPr/>
            </p:nvSpPr>
            <p:spPr>
              <a:xfrm>
                <a:off x="8085699" y="50335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29"/>
              <p:cNvSpPr/>
              <p:nvPr/>
            </p:nvSpPr>
            <p:spPr>
              <a:xfrm>
                <a:off x="1608204" y="79860"/>
                <a:ext cx="62566" cy="54590"/>
              </a:xfrm>
              <a:custGeom>
                <a:rect b="b" l="l" r="r" t="t"/>
                <a:pathLst>
                  <a:path extrusionOk="0" h="616" w="706">
                    <a:moveTo>
                      <a:pt x="412" y="0"/>
                    </a:moveTo>
                    <a:cubicBezTo>
                      <a:pt x="133" y="0"/>
                      <a:pt x="1" y="323"/>
                      <a:pt x="191" y="529"/>
                    </a:cubicBezTo>
                    <a:cubicBezTo>
                      <a:pt x="252" y="589"/>
                      <a:pt x="325" y="615"/>
                      <a:pt x="397" y="615"/>
                    </a:cubicBezTo>
                    <a:cubicBezTo>
                      <a:pt x="554" y="615"/>
                      <a:pt x="705" y="489"/>
                      <a:pt x="705" y="308"/>
                    </a:cubicBezTo>
                    <a:cubicBezTo>
                      <a:pt x="705" y="132"/>
                      <a:pt x="573" y="0"/>
                      <a:pt x="412" y="0"/>
                    </a:cubicBezTo>
                    <a:close/>
                  </a:path>
                </a:pathLst>
              </a:custGeom>
              <a:solidFill>
                <a:srgbClr val="FFFCFC">
                  <a:alpha val="39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901" name="Google Shape;901;p29"/>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02" name="Google Shape;902;p29"/>
          <p:cNvSpPr txBox="1"/>
          <p:nvPr>
            <p:ph hasCustomPrompt="1" idx="2" type="title"/>
          </p:nvPr>
        </p:nvSpPr>
        <p:spPr>
          <a:xfrm>
            <a:off x="713225" y="1564800"/>
            <a:ext cx="1125600" cy="8847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400"/>
              <a:buNone/>
              <a:defRPr sz="4800">
                <a:solidFill>
                  <a:schemeClr val="dk2"/>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903" name="Google Shape;903;p29"/>
          <p:cNvSpPr txBox="1"/>
          <p:nvPr>
            <p:ph hasCustomPrompt="1" idx="3" type="title"/>
          </p:nvPr>
        </p:nvSpPr>
        <p:spPr>
          <a:xfrm>
            <a:off x="713225" y="2958256"/>
            <a:ext cx="1125600" cy="8847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400"/>
              <a:buNone/>
              <a:defRPr sz="4800">
                <a:solidFill>
                  <a:schemeClr val="dk2"/>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904" name="Google Shape;904;p29"/>
          <p:cNvSpPr txBox="1"/>
          <p:nvPr>
            <p:ph idx="4" type="ctrTitle"/>
          </p:nvPr>
        </p:nvSpPr>
        <p:spPr>
          <a:xfrm>
            <a:off x="1833624" y="1810987"/>
            <a:ext cx="2692200" cy="572400"/>
          </a:xfrm>
          <a:prstGeom prst="rect">
            <a:avLst/>
          </a:prstGeom>
        </p:spPr>
        <p:txBody>
          <a:bodyPr anchorCtr="0" anchor="b" bIns="91425" lIns="91425" spcFirstLastPara="1" rIns="91425" wrap="square" tIns="91425">
            <a:noAutofit/>
          </a:bodyPr>
          <a:lstStyle>
            <a:lvl1pPr lvl="0" rtl="0">
              <a:spcBef>
                <a:spcPts val="0"/>
              </a:spcBef>
              <a:spcAft>
                <a:spcPts val="0"/>
              </a:spcAft>
              <a:buSzPts val="1200"/>
              <a:buNone/>
              <a:defRPr sz="2000"/>
            </a:lvl1pPr>
            <a:lvl2pPr lvl="1" rtl="0">
              <a:spcBef>
                <a:spcPts val="0"/>
              </a:spcBef>
              <a:spcAft>
                <a:spcPts val="0"/>
              </a:spcAft>
              <a:buSzPts val="1200"/>
              <a:buNone/>
              <a:defRPr sz="1200"/>
            </a:lvl2pPr>
            <a:lvl3pPr lvl="2" rtl="0">
              <a:spcBef>
                <a:spcPts val="0"/>
              </a:spcBef>
              <a:spcAft>
                <a:spcPts val="0"/>
              </a:spcAft>
              <a:buSzPts val="1200"/>
              <a:buNone/>
              <a:defRPr sz="1200"/>
            </a:lvl3pPr>
            <a:lvl4pPr lvl="3" rtl="0">
              <a:spcBef>
                <a:spcPts val="0"/>
              </a:spcBef>
              <a:spcAft>
                <a:spcPts val="0"/>
              </a:spcAft>
              <a:buSzPts val="1200"/>
              <a:buNone/>
              <a:defRPr sz="1200"/>
            </a:lvl4pPr>
            <a:lvl5pPr lvl="4" rtl="0">
              <a:spcBef>
                <a:spcPts val="0"/>
              </a:spcBef>
              <a:spcAft>
                <a:spcPts val="0"/>
              </a:spcAft>
              <a:buSzPts val="1200"/>
              <a:buNone/>
              <a:defRPr sz="1200"/>
            </a:lvl5pPr>
            <a:lvl6pPr lvl="5" rtl="0">
              <a:spcBef>
                <a:spcPts val="0"/>
              </a:spcBef>
              <a:spcAft>
                <a:spcPts val="0"/>
              </a:spcAft>
              <a:buSzPts val="1200"/>
              <a:buNone/>
              <a:defRPr sz="1200"/>
            </a:lvl6pPr>
            <a:lvl7pPr lvl="6" rtl="0">
              <a:spcBef>
                <a:spcPts val="0"/>
              </a:spcBef>
              <a:spcAft>
                <a:spcPts val="0"/>
              </a:spcAft>
              <a:buSzPts val="1200"/>
              <a:buNone/>
              <a:defRPr sz="1200"/>
            </a:lvl7pPr>
            <a:lvl8pPr lvl="7" rtl="0">
              <a:spcBef>
                <a:spcPts val="0"/>
              </a:spcBef>
              <a:spcAft>
                <a:spcPts val="0"/>
              </a:spcAft>
              <a:buSzPts val="1200"/>
              <a:buNone/>
              <a:defRPr sz="1200"/>
            </a:lvl8pPr>
            <a:lvl9pPr lvl="8" rtl="0">
              <a:spcBef>
                <a:spcPts val="0"/>
              </a:spcBef>
              <a:spcAft>
                <a:spcPts val="0"/>
              </a:spcAft>
              <a:buSzPts val="1200"/>
              <a:buNone/>
              <a:defRPr sz="1200"/>
            </a:lvl9pPr>
          </a:lstStyle>
          <a:p/>
        </p:txBody>
      </p:sp>
      <p:sp>
        <p:nvSpPr>
          <p:cNvPr id="905" name="Google Shape;905;p29"/>
          <p:cNvSpPr txBox="1"/>
          <p:nvPr>
            <p:ph idx="1" type="subTitle"/>
          </p:nvPr>
        </p:nvSpPr>
        <p:spPr>
          <a:xfrm>
            <a:off x="1833624" y="2257826"/>
            <a:ext cx="2692200" cy="829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000"/>
              <a:buNone/>
              <a:defRPr sz="1600"/>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p:txBody>
      </p:sp>
      <p:sp>
        <p:nvSpPr>
          <p:cNvPr id="906" name="Google Shape;906;p29"/>
          <p:cNvSpPr txBox="1"/>
          <p:nvPr>
            <p:ph idx="5" type="ctrTitle"/>
          </p:nvPr>
        </p:nvSpPr>
        <p:spPr>
          <a:xfrm>
            <a:off x="1833624" y="3203710"/>
            <a:ext cx="2692200" cy="572400"/>
          </a:xfrm>
          <a:prstGeom prst="rect">
            <a:avLst/>
          </a:prstGeom>
        </p:spPr>
        <p:txBody>
          <a:bodyPr anchorCtr="0" anchor="b" bIns="91425" lIns="91425" spcFirstLastPara="1" rIns="91425" wrap="square" tIns="91425">
            <a:noAutofit/>
          </a:bodyPr>
          <a:lstStyle>
            <a:lvl1pPr lvl="0" rtl="0">
              <a:spcBef>
                <a:spcPts val="0"/>
              </a:spcBef>
              <a:spcAft>
                <a:spcPts val="0"/>
              </a:spcAft>
              <a:buSzPts val="1200"/>
              <a:buNone/>
              <a:defRPr sz="2000"/>
            </a:lvl1pPr>
            <a:lvl2pPr lvl="1" rtl="0">
              <a:spcBef>
                <a:spcPts val="0"/>
              </a:spcBef>
              <a:spcAft>
                <a:spcPts val="0"/>
              </a:spcAft>
              <a:buSzPts val="1200"/>
              <a:buNone/>
              <a:defRPr sz="1200"/>
            </a:lvl2pPr>
            <a:lvl3pPr lvl="2" rtl="0">
              <a:spcBef>
                <a:spcPts val="0"/>
              </a:spcBef>
              <a:spcAft>
                <a:spcPts val="0"/>
              </a:spcAft>
              <a:buSzPts val="1200"/>
              <a:buNone/>
              <a:defRPr sz="1200"/>
            </a:lvl3pPr>
            <a:lvl4pPr lvl="3" rtl="0">
              <a:spcBef>
                <a:spcPts val="0"/>
              </a:spcBef>
              <a:spcAft>
                <a:spcPts val="0"/>
              </a:spcAft>
              <a:buSzPts val="1200"/>
              <a:buNone/>
              <a:defRPr sz="1200"/>
            </a:lvl4pPr>
            <a:lvl5pPr lvl="4" rtl="0">
              <a:spcBef>
                <a:spcPts val="0"/>
              </a:spcBef>
              <a:spcAft>
                <a:spcPts val="0"/>
              </a:spcAft>
              <a:buSzPts val="1200"/>
              <a:buNone/>
              <a:defRPr sz="1200"/>
            </a:lvl5pPr>
            <a:lvl6pPr lvl="5" rtl="0">
              <a:spcBef>
                <a:spcPts val="0"/>
              </a:spcBef>
              <a:spcAft>
                <a:spcPts val="0"/>
              </a:spcAft>
              <a:buSzPts val="1200"/>
              <a:buNone/>
              <a:defRPr sz="1200"/>
            </a:lvl6pPr>
            <a:lvl7pPr lvl="6" rtl="0">
              <a:spcBef>
                <a:spcPts val="0"/>
              </a:spcBef>
              <a:spcAft>
                <a:spcPts val="0"/>
              </a:spcAft>
              <a:buSzPts val="1200"/>
              <a:buNone/>
              <a:defRPr sz="1200"/>
            </a:lvl7pPr>
            <a:lvl8pPr lvl="7" rtl="0">
              <a:spcBef>
                <a:spcPts val="0"/>
              </a:spcBef>
              <a:spcAft>
                <a:spcPts val="0"/>
              </a:spcAft>
              <a:buSzPts val="1200"/>
              <a:buNone/>
              <a:defRPr sz="1200"/>
            </a:lvl8pPr>
            <a:lvl9pPr lvl="8" rtl="0">
              <a:spcBef>
                <a:spcPts val="0"/>
              </a:spcBef>
              <a:spcAft>
                <a:spcPts val="0"/>
              </a:spcAft>
              <a:buSzPts val="1200"/>
              <a:buNone/>
              <a:defRPr sz="1200"/>
            </a:lvl9pPr>
          </a:lstStyle>
          <a:p/>
        </p:txBody>
      </p:sp>
      <p:sp>
        <p:nvSpPr>
          <p:cNvPr id="907" name="Google Shape;907;p29"/>
          <p:cNvSpPr txBox="1"/>
          <p:nvPr>
            <p:ph idx="6" type="subTitle"/>
          </p:nvPr>
        </p:nvSpPr>
        <p:spPr>
          <a:xfrm>
            <a:off x="1833624" y="3650550"/>
            <a:ext cx="2692200" cy="829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000"/>
              <a:buNone/>
              <a:defRPr sz="1600"/>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p:txBody>
      </p:sp>
      <p:sp>
        <p:nvSpPr>
          <p:cNvPr id="908" name="Google Shape;908;p29"/>
          <p:cNvSpPr txBox="1"/>
          <p:nvPr>
            <p:ph hasCustomPrompt="1" idx="7" type="title"/>
          </p:nvPr>
        </p:nvSpPr>
        <p:spPr>
          <a:xfrm>
            <a:off x="4623679" y="1564800"/>
            <a:ext cx="1125600" cy="8847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400"/>
              <a:buNone/>
              <a:defRPr sz="4800">
                <a:solidFill>
                  <a:schemeClr val="dk2"/>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909" name="Google Shape;909;p29"/>
          <p:cNvSpPr txBox="1"/>
          <p:nvPr>
            <p:ph hasCustomPrompt="1" idx="8" type="title"/>
          </p:nvPr>
        </p:nvSpPr>
        <p:spPr>
          <a:xfrm>
            <a:off x="4623679" y="2958256"/>
            <a:ext cx="1125600" cy="8847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400"/>
              <a:buNone/>
              <a:defRPr sz="4800">
                <a:solidFill>
                  <a:schemeClr val="dk2"/>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910" name="Google Shape;910;p29"/>
          <p:cNvSpPr txBox="1"/>
          <p:nvPr>
            <p:ph idx="9" type="ctrTitle"/>
          </p:nvPr>
        </p:nvSpPr>
        <p:spPr>
          <a:xfrm>
            <a:off x="5744075" y="1810975"/>
            <a:ext cx="2692200" cy="572400"/>
          </a:xfrm>
          <a:prstGeom prst="rect">
            <a:avLst/>
          </a:prstGeom>
        </p:spPr>
        <p:txBody>
          <a:bodyPr anchorCtr="0" anchor="b" bIns="91425" lIns="91425" spcFirstLastPara="1" rIns="91425" wrap="square" tIns="91425">
            <a:noAutofit/>
          </a:bodyPr>
          <a:lstStyle>
            <a:lvl1pPr lvl="0" rtl="0">
              <a:spcBef>
                <a:spcPts val="0"/>
              </a:spcBef>
              <a:spcAft>
                <a:spcPts val="0"/>
              </a:spcAft>
              <a:buClr>
                <a:srgbClr val="F3F3F3"/>
              </a:buClr>
              <a:buSzPts val="1200"/>
              <a:buNone/>
              <a:defRPr sz="2000">
                <a:solidFill>
                  <a:srgbClr val="F3F3F3"/>
                </a:solidFill>
              </a:defRPr>
            </a:lvl1pPr>
            <a:lvl2pPr lvl="1" rtl="0">
              <a:spcBef>
                <a:spcPts val="0"/>
              </a:spcBef>
              <a:spcAft>
                <a:spcPts val="0"/>
              </a:spcAft>
              <a:buClr>
                <a:srgbClr val="F3F3F3"/>
              </a:buClr>
              <a:buSzPts val="1200"/>
              <a:buNone/>
              <a:defRPr sz="1200">
                <a:solidFill>
                  <a:srgbClr val="F3F3F3"/>
                </a:solidFill>
              </a:defRPr>
            </a:lvl2pPr>
            <a:lvl3pPr lvl="2" rtl="0">
              <a:spcBef>
                <a:spcPts val="0"/>
              </a:spcBef>
              <a:spcAft>
                <a:spcPts val="0"/>
              </a:spcAft>
              <a:buClr>
                <a:srgbClr val="F3F3F3"/>
              </a:buClr>
              <a:buSzPts val="1200"/>
              <a:buNone/>
              <a:defRPr sz="1200">
                <a:solidFill>
                  <a:srgbClr val="F3F3F3"/>
                </a:solidFill>
              </a:defRPr>
            </a:lvl3pPr>
            <a:lvl4pPr lvl="3" rtl="0">
              <a:spcBef>
                <a:spcPts val="0"/>
              </a:spcBef>
              <a:spcAft>
                <a:spcPts val="0"/>
              </a:spcAft>
              <a:buClr>
                <a:srgbClr val="F3F3F3"/>
              </a:buClr>
              <a:buSzPts val="1200"/>
              <a:buNone/>
              <a:defRPr sz="1200">
                <a:solidFill>
                  <a:srgbClr val="F3F3F3"/>
                </a:solidFill>
              </a:defRPr>
            </a:lvl4pPr>
            <a:lvl5pPr lvl="4" rtl="0">
              <a:spcBef>
                <a:spcPts val="0"/>
              </a:spcBef>
              <a:spcAft>
                <a:spcPts val="0"/>
              </a:spcAft>
              <a:buClr>
                <a:srgbClr val="F3F3F3"/>
              </a:buClr>
              <a:buSzPts val="1200"/>
              <a:buNone/>
              <a:defRPr sz="1200">
                <a:solidFill>
                  <a:srgbClr val="F3F3F3"/>
                </a:solidFill>
              </a:defRPr>
            </a:lvl5pPr>
            <a:lvl6pPr lvl="5" rtl="0">
              <a:spcBef>
                <a:spcPts val="0"/>
              </a:spcBef>
              <a:spcAft>
                <a:spcPts val="0"/>
              </a:spcAft>
              <a:buClr>
                <a:srgbClr val="F3F3F3"/>
              </a:buClr>
              <a:buSzPts val="1200"/>
              <a:buNone/>
              <a:defRPr sz="1200">
                <a:solidFill>
                  <a:srgbClr val="F3F3F3"/>
                </a:solidFill>
              </a:defRPr>
            </a:lvl6pPr>
            <a:lvl7pPr lvl="6" rtl="0">
              <a:spcBef>
                <a:spcPts val="0"/>
              </a:spcBef>
              <a:spcAft>
                <a:spcPts val="0"/>
              </a:spcAft>
              <a:buClr>
                <a:srgbClr val="F3F3F3"/>
              </a:buClr>
              <a:buSzPts val="1200"/>
              <a:buNone/>
              <a:defRPr sz="1200">
                <a:solidFill>
                  <a:srgbClr val="F3F3F3"/>
                </a:solidFill>
              </a:defRPr>
            </a:lvl7pPr>
            <a:lvl8pPr lvl="7" rtl="0">
              <a:spcBef>
                <a:spcPts val="0"/>
              </a:spcBef>
              <a:spcAft>
                <a:spcPts val="0"/>
              </a:spcAft>
              <a:buClr>
                <a:srgbClr val="F3F3F3"/>
              </a:buClr>
              <a:buSzPts val="1200"/>
              <a:buNone/>
              <a:defRPr sz="1200">
                <a:solidFill>
                  <a:srgbClr val="F3F3F3"/>
                </a:solidFill>
              </a:defRPr>
            </a:lvl8pPr>
            <a:lvl9pPr lvl="8" rtl="0">
              <a:spcBef>
                <a:spcPts val="0"/>
              </a:spcBef>
              <a:spcAft>
                <a:spcPts val="0"/>
              </a:spcAft>
              <a:buClr>
                <a:srgbClr val="F3F3F3"/>
              </a:buClr>
              <a:buSzPts val="1200"/>
              <a:buNone/>
              <a:defRPr sz="1200">
                <a:solidFill>
                  <a:srgbClr val="F3F3F3"/>
                </a:solidFill>
              </a:defRPr>
            </a:lvl9pPr>
          </a:lstStyle>
          <a:p/>
        </p:txBody>
      </p:sp>
      <p:sp>
        <p:nvSpPr>
          <p:cNvPr id="911" name="Google Shape;911;p29"/>
          <p:cNvSpPr txBox="1"/>
          <p:nvPr>
            <p:ph idx="13" type="subTitle"/>
          </p:nvPr>
        </p:nvSpPr>
        <p:spPr>
          <a:xfrm>
            <a:off x="5744075" y="2257815"/>
            <a:ext cx="2692200" cy="829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rgbClr val="F3F3F3"/>
              </a:buClr>
              <a:buSzPts val="1000"/>
              <a:buNone/>
              <a:defRPr sz="1600">
                <a:solidFill>
                  <a:srgbClr val="F3F3F3"/>
                </a:solidFill>
              </a:defRPr>
            </a:lvl1pPr>
            <a:lvl2pPr lvl="1" rtl="0">
              <a:lnSpc>
                <a:spcPct val="100000"/>
              </a:lnSpc>
              <a:spcBef>
                <a:spcPts val="0"/>
              </a:spcBef>
              <a:spcAft>
                <a:spcPts val="0"/>
              </a:spcAft>
              <a:buClr>
                <a:srgbClr val="F3F3F3"/>
              </a:buClr>
              <a:buSzPts val="1000"/>
              <a:buNone/>
              <a:defRPr sz="1000">
                <a:solidFill>
                  <a:srgbClr val="F3F3F3"/>
                </a:solidFill>
              </a:defRPr>
            </a:lvl2pPr>
            <a:lvl3pPr lvl="2" rtl="0">
              <a:lnSpc>
                <a:spcPct val="100000"/>
              </a:lnSpc>
              <a:spcBef>
                <a:spcPts val="0"/>
              </a:spcBef>
              <a:spcAft>
                <a:spcPts val="0"/>
              </a:spcAft>
              <a:buClr>
                <a:srgbClr val="F3F3F3"/>
              </a:buClr>
              <a:buSzPts val="1000"/>
              <a:buNone/>
              <a:defRPr sz="1000">
                <a:solidFill>
                  <a:srgbClr val="F3F3F3"/>
                </a:solidFill>
              </a:defRPr>
            </a:lvl3pPr>
            <a:lvl4pPr lvl="3" rtl="0">
              <a:lnSpc>
                <a:spcPct val="100000"/>
              </a:lnSpc>
              <a:spcBef>
                <a:spcPts val="0"/>
              </a:spcBef>
              <a:spcAft>
                <a:spcPts val="0"/>
              </a:spcAft>
              <a:buClr>
                <a:srgbClr val="F3F3F3"/>
              </a:buClr>
              <a:buSzPts val="1000"/>
              <a:buNone/>
              <a:defRPr sz="1000">
                <a:solidFill>
                  <a:srgbClr val="F3F3F3"/>
                </a:solidFill>
              </a:defRPr>
            </a:lvl4pPr>
            <a:lvl5pPr lvl="4" rtl="0">
              <a:lnSpc>
                <a:spcPct val="100000"/>
              </a:lnSpc>
              <a:spcBef>
                <a:spcPts val="0"/>
              </a:spcBef>
              <a:spcAft>
                <a:spcPts val="0"/>
              </a:spcAft>
              <a:buClr>
                <a:srgbClr val="F3F3F3"/>
              </a:buClr>
              <a:buSzPts val="1000"/>
              <a:buNone/>
              <a:defRPr sz="1000">
                <a:solidFill>
                  <a:srgbClr val="F3F3F3"/>
                </a:solidFill>
              </a:defRPr>
            </a:lvl5pPr>
            <a:lvl6pPr lvl="5" rtl="0">
              <a:lnSpc>
                <a:spcPct val="100000"/>
              </a:lnSpc>
              <a:spcBef>
                <a:spcPts val="0"/>
              </a:spcBef>
              <a:spcAft>
                <a:spcPts val="0"/>
              </a:spcAft>
              <a:buClr>
                <a:srgbClr val="F3F3F3"/>
              </a:buClr>
              <a:buSzPts val="1000"/>
              <a:buNone/>
              <a:defRPr sz="1000">
                <a:solidFill>
                  <a:srgbClr val="F3F3F3"/>
                </a:solidFill>
              </a:defRPr>
            </a:lvl6pPr>
            <a:lvl7pPr lvl="6" rtl="0">
              <a:lnSpc>
                <a:spcPct val="100000"/>
              </a:lnSpc>
              <a:spcBef>
                <a:spcPts val="0"/>
              </a:spcBef>
              <a:spcAft>
                <a:spcPts val="0"/>
              </a:spcAft>
              <a:buClr>
                <a:srgbClr val="F3F3F3"/>
              </a:buClr>
              <a:buSzPts val="1000"/>
              <a:buNone/>
              <a:defRPr sz="1000">
                <a:solidFill>
                  <a:srgbClr val="F3F3F3"/>
                </a:solidFill>
              </a:defRPr>
            </a:lvl7pPr>
            <a:lvl8pPr lvl="7" rtl="0">
              <a:lnSpc>
                <a:spcPct val="100000"/>
              </a:lnSpc>
              <a:spcBef>
                <a:spcPts val="0"/>
              </a:spcBef>
              <a:spcAft>
                <a:spcPts val="0"/>
              </a:spcAft>
              <a:buClr>
                <a:srgbClr val="F3F3F3"/>
              </a:buClr>
              <a:buSzPts val="1000"/>
              <a:buNone/>
              <a:defRPr sz="1000">
                <a:solidFill>
                  <a:srgbClr val="F3F3F3"/>
                </a:solidFill>
              </a:defRPr>
            </a:lvl8pPr>
            <a:lvl9pPr lvl="8" rtl="0">
              <a:lnSpc>
                <a:spcPct val="100000"/>
              </a:lnSpc>
              <a:spcBef>
                <a:spcPts val="0"/>
              </a:spcBef>
              <a:spcAft>
                <a:spcPts val="0"/>
              </a:spcAft>
              <a:buClr>
                <a:srgbClr val="F3F3F3"/>
              </a:buClr>
              <a:buSzPts val="1000"/>
              <a:buNone/>
              <a:defRPr sz="1000">
                <a:solidFill>
                  <a:srgbClr val="F3F3F3"/>
                </a:solidFill>
              </a:defRPr>
            </a:lvl9pPr>
          </a:lstStyle>
          <a:p/>
        </p:txBody>
      </p:sp>
      <p:sp>
        <p:nvSpPr>
          <p:cNvPr id="912" name="Google Shape;912;p29"/>
          <p:cNvSpPr txBox="1"/>
          <p:nvPr>
            <p:ph idx="14" type="ctrTitle"/>
          </p:nvPr>
        </p:nvSpPr>
        <p:spPr>
          <a:xfrm>
            <a:off x="5744075" y="3203705"/>
            <a:ext cx="2692200" cy="572400"/>
          </a:xfrm>
          <a:prstGeom prst="rect">
            <a:avLst/>
          </a:prstGeom>
        </p:spPr>
        <p:txBody>
          <a:bodyPr anchorCtr="0" anchor="b" bIns="91425" lIns="91425" spcFirstLastPara="1" rIns="91425" wrap="square" tIns="91425">
            <a:noAutofit/>
          </a:bodyPr>
          <a:lstStyle>
            <a:lvl1pPr lvl="0" rtl="0">
              <a:spcBef>
                <a:spcPts val="0"/>
              </a:spcBef>
              <a:spcAft>
                <a:spcPts val="0"/>
              </a:spcAft>
              <a:buClr>
                <a:srgbClr val="F3F3F3"/>
              </a:buClr>
              <a:buSzPts val="1200"/>
              <a:buNone/>
              <a:defRPr sz="2000">
                <a:solidFill>
                  <a:srgbClr val="F3F3F3"/>
                </a:solidFill>
              </a:defRPr>
            </a:lvl1pPr>
            <a:lvl2pPr lvl="1" rtl="0">
              <a:spcBef>
                <a:spcPts val="0"/>
              </a:spcBef>
              <a:spcAft>
                <a:spcPts val="0"/>
              </a:spcAft>
              <a:buClr>
                <a:srgbClr val="F3F3F3"/>
              </a:buClr>
              <a:buSzPts val="1200"/>
              <a:buNone/>
              <a:defRPr sz="1200">
                <a:solidFill>
                  <a:srgbClr val="F3F3F3"/>
                </a:solidFill>
              </a:defRPr>
            </a:lvl2pPr>
            <a:lvl3pPr lvl="2" rtl="0">
              <a:spcBef>
                <a:spcPts val="0"/>
              </a:spcBef>
              <a:spcAft>
                <a:spcPts val="0"/>
              </a:spcAft>
              <a:buClr>
                <a:srgbClr val="F3F3F3"/>
              </a:buClr>
              <a:buSzPts val="1200"/>
              <a:buNone/>
              <a:defRPr sz="1200">
                <a:solidFill>
                  <a:srgbClr val="F3F3F3"/>
                </a:solidFill>
              </a:defRPr>
            </a:lvl3pPr>
            <a:lvl4pPr lvl="3" rtl="0">
              <a:spcBef>
                <a:spcPts val="0"/>
              </a:spcBef>
              <a:spcAft>
                <a:spcPts val="0"/>
              </a:spcAft>
              <a:buClr>
                <a:srgbClr val="F3F3F3"/>
              </a:buClr>
              <a:buSzPts val="1200"/>
              <a:buNone/>
              <a:defRPr sz="1200">
                <a:solidFill>
                  <a:srgbClr val="F3F3F3"/>
                </a:solidFill>
              </a:defRPr>
            </a:lvl4pPr>
            <a:lvl5pPr lvl="4" rtl="0">
              <a:spcBef>
                <a:spcPts val="0"/>
              </a:spcBef>
              <a:spcAft>
                <a:spcPts val="0"/>
              </a:spcAft>
              <a:buClr>
                <a:srgbClr val="F3F3F3"/>
              </a:buClr>
              <a:buSzPts val="1200"/>
              <a:buNone/>
              <a:defRPr sz="1200">
                <a:solidFill>
                  <a:srgbClr val="F3F3F3"/>
                </a:solidFill>
              </a:defRPr>
            </a:lvl5pPr>
            <a:lvl6pPr lvl="5" rtl="0">
              <a:spcBef>
                <a:spcPts val="0"/>
              </a:spcBef>
              <a:spcAft>
                <a:spcPts val="0"/>
              </a:spcAft>
              <a:buClr>
                <a:srgbClr val="F3F3F3"/>
              </a:buClr>
              <a:buSzPts val="1200"/>
              <a:buNone/>
              <a:defRPr sz="1200">
                <a:solidFill>
                  <a:srgbClr val="F3F3F3"/>
                </a:solidFill>
              </a:defRPr>
            </a:lvl6pPr>
            <a:lvl7pPr lvl="6" rtl="0">
              <a:spcBef>
                <a:spcPts val="0"/>
              </a:spcBef>
              <a:spcAft>
                <a:spcPts val="0"/>
              </a:spcAft>
              <a:buClr>
                <a:srgbClr val="F3F3F3"/>
              </a:buClr>
              <a:buSzPts val="1200"/>
              <a:buNone/>
              <a:defRPr sz="1200">
                <a:solidFill>
                  <a:srgbClr val="F3F3F3"/>
                </a:solidFill>
              </a:defRPr>
            </a:lvl7pPr>
            <a:lvl8pPr lvl="7" rtl="0">
              <a:spcBef>
                <a:spcPts val="0"/>
              </a:spcBef>
              <a:spcAft>
                <a:spcPts val="0"/>
              </a:spcAft>
              <a:buClr>
                <a:srgbClr val="F3F3F3"/>
              </a:buClr>
              <a:buSzPts val="1200"/>
              <a:buNone/>
              <a:defRPr sz="1200">
                <a:solidFill>
                  <a:srgbClr val="F3F3F3"/>
                </a:solidFill>
              </a:defRPr>
            </a:lvl8pPr>
            <a:lvl9pPr lvl="8" rtl="0">
              <a:spcBef>
                <a:spcPts val="0"/>
              </a:spcBef>
              <a:spcAft>
                <a:spcPts val="0"/>
              </a:spcAft>
              <a:buClr>
                <a:srgbClr val="F3F3F3"/>
              </a:buClr>
              <a:buSzPts val="1200"/>
              <a:buNone/>
              <a:defRPr sz="1200">
                <a:solidFill>
                  <a:srgbClr val="F3F3F3"/>
                </a:solidFill>
              </a:defRPr>
            </a:lvl9pPr>
          </a:lstStyle>
          <a:p/>
        </p:txBody>
      </p:sp>
      <p:sp>
        <p:nvSpPr>
          <p:cNvPr id="913" name="Google Shape;913;p29"/>
          <p:cNvSpPr txBox="1"/>
          <p:nvPr>
            <p:ph idx="15" type="subTitle"/>
          </p:nvPr>
        </p:nvSpPr>
        <p:spPr>
          <a:xfrm>
            <a:off x="5744075" y="3650546"/>
            <a:ext cx="2692200" cy="829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rgbClr val="F3F3F3"/>
              </a:buClr>
              <a:buSzPts val="1000"/>
              <a:buNone/>
              <a:defRPr sz="1600">
                <a:solidFill>
                  <a:srgbClr val="F3F3F3"/>
                </a:solidFill>
              </a:defRPr>
            </a:lvl1pPr>
            <a:lvl2pPr lvl="1" rtl="0">
              <a:lnSpc>
                <a:spcPct val="100000"/>
              </a:lnSpc>
              <a:spcBef>
                <a:spcPts val="0"/>
              </a:spcBef>
              <a:spcAft>
                <a:spcPts val="0"/>
              </a:spcAft>
              <a:buClr>
                <a:srgbClr val="F3F3F3"/>
              </a:buClr>
              <a:buSzPts val="1000"/>
              <a:buNone/>
              <a:defRPr sz="1000">
                <a:solidFill>
                  <a:srgbClr val="F3F3F3"/>
                </a:solidFill>
              </a:defRPr>
            </a:lvl2pPr>
            <a:lvl3pPr lvl="2" rtl="0">
              <a:lnSpc>
                <a:spcPct val="100000"/>
              </a:lnSpc>
              <a:spcBef>
                <a:spcPts val="0"/>
              </a:spcBef>
              <a:spcAft>
                <a:spcPts val="0"/>
              </a:spcAft>
              <a:buClr>
                <a:srgbClr val="F3F3F3"/>
              </a:buClr>
              <a:buSzPts val="1000"/>
              <a:buNone/>
              <a:defRPr sz="1000">
                <a:solidFill>
                  <a:srgbClr val="F3F3F3"/>
                </a:solidFill>
              </a:defRPr>
            </a:lvl3pPr>
            <a:lvl4pPr lvl="3" rtl="0">
              <a:lnSpc>
                <a:spcPct val="100000"/>
              </a:lnSpc>
              <a:spcBef>
                <a:spcPts val="0"/>
              </a:spcBef>
              <a:spcAft>
                <a:spcPts val="0"/>
              </a:spcAft>
              <a:buClr>
                <a:srgbClr val="F3F3F3"/>
              </a:buClr>
              <a:buSzPts val="1000"/>
              <a:buNone/>
              <a:defRPr sz="1000">
                <a:solidFill>
                  <a:srgbClr val="F3F3F3"/>
                </a:solidFill>
              </a:defRPr>
            </a:lvl4pPr>
            <a:lvl5pPr lvl="4" rtl="0">
              <a:lnSpc>
                <a:spcPct val="100000"/>
              </a:lnSpc>
              <a:spcBef>
                <a:spcPts val="0"/>
              </a:spcBef>
              <a:spcAft>
                <a:spcPts val="0"/>
              </a:spcAft>
              <a:buClr>
                <a:srgbClr val="F3F3F3"/>
              </a:buClr>
              <a:buSzPts val="1000"/>
              <a:buNone/>
              <a:defRPr sz="1000">
                <a:solidFill>
                  <a:srgbClr val="F3F3F3"/>
                </a:solidFill>
              </a:defRPr>
            </a:lvl5pPr>
            <a:lvl6pPr lvl="5" rtl="0">
              <a:lnSpc>
                <a:spcPct val="100000"/>
              </a:lnSpc>
              <a:spcBef>
                <a:spcPts val="0"/>
              </a:spcBef>
              <a:spcAft>
                <a:spcPts val="0"/>
              </a:spcAft>
              <a:buClr>
                <a:srgbClr val="F3F3F3"/>
              </a:buClr>
              <a:buSzPts val="1000"/>
              <a:buNone/>
              <a:defRPr sz="1000">
                <a:solidFill>
                  <a:srgbClr val="F3F3F3"/>
                </a:solidFill>
              </a:defRPr>
            </a:lvl6pPr>
            <a:lvl7pPr lvl="6" rtl="0">
              <a:lnSpc>
                <a:spcPct val="100000"/>
              </a:lnSpc>
              <a:spcBef>
                <a:spcPts val="0"/>
              </a:spcBef>
              <a:spcAft>
                <a:spcPts val="0"/>
              </a:spcAft>
              <a:buClr>
                <a:srgbClr val="F3F3F3"/>
              </a:buClr>
              <a:buSzPts val="1000"/>
              <a:buNone/>
              <a:defRPr sz="1000">
                <a:solidFill>
                  <a:srgbClr val="F3F3F3"/>
                </a:solidFill>
              </a:defRPr>
            </a:lvl7pPr>
            <a:lvl8pPr lvl="7" rtl="0">
              <a:lnSpc>
                <a:spcPct val="100000"/>
              </a:lnSpc>
              <a:spcBef>
                <a:spcPts val="0"/>
              </a:spcBef>
              <a:spcAft>
                <a:spcPts val="0"/>
              </a:spcAft>
              <a:buClr>
                <a:srgbClr val="F3F3F3"/>
              </a:buClr>
              <a:buSzPts val="1000"/>
              <a:buNone/>
              <a:defRPr sz="1000">
                <a:solidFill>
                  <a:srgbClr val="F3F3F3"/>
                </a:solidFill>
              </a:defRPr>
            </a:lvl8pPr>
            <a:lvl9pPr lvl="8" rtl="0">
              <a:lnSpc>
                <a:spcPct val="100000"/>
              </a:lnSpc>
              <a:spcBef>
                <a:spcPts val="0"/>
              </a:spcBef>
              <a:spcAft>
                <a:spcPts val="0"/>
              </a:spcAft>
              <a:buClr>
                <a:srgbClr val="F3F3F3"/>
              </a:buClr>
              <a:buSzPts val="1000"/>
              <a:buNone/>
              <a:defRPr sz="1000">
                <a:solidFill>
                  <a:srgbClr val="F3F3F3"/>
                </a:solidFill>
              </a:defRPr>
            </a:lvl9pPr>
          </a:lstStyle>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BLANK_1_1_1_1_1_1_2">
    <p:spTree>
      <p:nvGrpSpPr>
        <p:cNvPr id="914" name="Shape 914"/>
        <p:cNvGrpSpPr/>
        <p:nvPr/>
      </p:nvGrpSpPr>
      <p:grpSpPr>
        <a:xfrm>
          <a:off x="0" y="0"/>
          <a:ext cx="0" cy="0"/>
          <a:chOff x="0" y="0"/>
          <a:chExt cx="0" cy="0"/>
        </a:xfrm>
      </p:grpSpPr>
      <p:sp>
        <p:nvSpPr>
          <p:cNvPr id="915" name="Google Shape;915;p30"/>
          <p:cNvSpPr txBox="1"/>
          <p:nvPr>
            <p:ph type="ctrTitle"/>
          </p:nvPr>
        </p:nvSpPr>
        <p:spPr>
          <a:xfrm>
            <a:off x="720000" y="504481"/>
            <a:ext cx="7704000" cy="12708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5200"/>
              <a:buNone/>
              <a:defRPr sz="72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916" name="Google Shape;916;p30"/>
          <p:cNvSpPr txBox="1"/>
          <p:nvPr>
            <p:ph idx="1" type="subTitle"/>
          </p:nvPr>
        </p:nvSpPr>
        <p:spPr>
          <a:xfrm>
            <a:off x="726775" y="2170619"/>
            <a:ext cx="7704000" cy="1375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800"/>
              <a:buNone/>
              <a:defRPr sz="1700"/>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grpSp>
        <p:nvGrpSpPr>
          <p:cNvPr id="917" name="Google Shape;917;p30"/>
          <p:cNvGrpSpPr/>
          <p:nvPr/>
        </p:nvGrpSpPr>
        <p:grpSpPr>
          <a:xfrm>
            <a:off x="62926" y="37468"/>
            <a:ext cx="8984441" cy="5044046"/>
            <a:chOff x="159553" y="304"/>
            <a:chExt cx="8984441" cy="5044046"/>
          </a:xfrm>
        </p:grpSpPr>
        <p:sp>
          <p:nvSpPr>
            <p:cNvPr id="918" name="Google Shape;918;p30"/>
            <p:cNvSpPr/>
            <p:nvPr/>
          </p:nvSpPr>
          <p:spPr>
            <a:xfrm flipH="1" rot="10800000">
              <a:off x="4040610" y="475186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9" name="Google Shape;919;p30"/>
            <p:cNvGrpSpPr/>
            <p:nvPr/>
          </p:nvGrpSpPr>
          <p:grpSpPr>
            <a:xfrm flipH="1" rot="10800000">
              <a:off x="159553" y="304"/>
              <a:ext cx="8984441" cy="5044046"/>
              <a:chOff x="159553" y="75213"/>
              <a:chExt cx="8984441" cy="5044046"/>
            </a:xfrm>
          </p:grpSpPr>
          <p:sp>
            <p:nvSpPr>
              <p:cNvPr id="920" name="Google Shape;920;p30"/>
              <p:cNvSpPr/>
              <p:nvPr/>
            </p:nvSpPr>
            <p:spPr>
              <a:xfrm>
                <a:off x="2625895" y="4805521"/>
                <a:ext cx="47817" cy="47817"/>
              </a:xfrm>
              <a:custGeom>
                <a:rect b="b" l="l" r="r" t="t"/>
                <a:pathLst>
                  <a:path extrusionOk="0" h="735" w="735">
                    <a:moveTo>
                      <a:pt x="367" y="1"/>
                    </a:moveTo>
                    <a:cubicBezTo>
                      <a:pt x="162" y="1"/>
                      <a:pt x="0" y="162"/>
                      <a:pt x="0" y="368"/>
                    </a:cubicBezTo>
                    <a:cubicBezTo>
                      <a:pt x="0" y="573"/>
                      <a:pt x="162" y="735"/>
                      <a:pt x="367" y="735"/>
                    </a:cubicBezTo>
                    <a:cubicBezTo>
                      <a:pt x="573" y="735"/>
                      <a:pt x="734" y="573"/>
                      <a:pt x="734" y="368"/>
                    </a:cubicBezTo>
                    <a:cubicBezTo>
                      <a:pt x="734" y="162"/>
                      <a:pt x="573" y="1"/>
                      <a:pt x="367"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30"/>
              <p:cNvSpPr/>
              <p:nvPr/>
            </p:nvSpPr>
            <p:spPr>
              <a:xfrm>
                <a:off x="2592282"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30"/>
              <p:cNvSpPr/>
              <p:nvPr/>
            </p:nvSpPr>
            <p:spPr>
              <a:xfrm>
                <a:off x="5259810" y="7521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30"/>
              <p:cNvSpPr/>
              <p:nvPr/>
            </p:nvSpPr>
            <p:spPr>
              <a:xfrm>
                <a:off x="477311" y="331229"/>
                <a:ext cx="45866" cy="40075"/>
              </a:xfrm>
              <a:custGeom>
                <a:rect b="b" l="l" r="r" t="t"/>
                <a:pathLst>
                  <a:path extrusionOk="0" h="616" w="705">
                    <a:moveTo>
                      <a:pt x="411" y="1"/>
                    </a:moveTo>
                    <a:cubicBezTo>
                      <a:pt x="132" y="1"/>
                      <a:pt x="0" y="324"/>
                      <a:pt x="191" y="529"/>
                    </a:cubicBezTo>
                    <a:cubicBezTo>
                      <a:pt x="251" y="589"/>
                      <a:pt x="324" y="616"/>
                      <a:pt x="396" y="616"/>
                    </a:cubicBezTo>
                    <a:cubicBezTo>
                      <a:pt x="553" y="616"/>
                      <a:pt x="705" y="490"/>
                      <a:pt x="705" y="309"/>
                    </a:cubicBezTo>
                    <a:cubicBezTo>
                      <a:pt x="705" y="133"/>
                      <a:pt x="573" y="1"/>
                      <a:pt x="41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30"/>
              <p:cNvSpPr/>
              <p:nvPr/>
            </p:nvSpPr>
            <p:spPr>
              <a:xfrm>
                <a:off x="159553" y="2120151"/>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30"/>
              <p:cNvSpPr/>
              <p:nvPr/>
            </p:nvSpPr>
            <p:spPr>
              <a:xfrm>
                <a:off x="548518" y="377115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30"/>
              <p:cNvSpPr/>
              <p:nvPr/>
            </p:nvSpPr>
            <p:spPr>
              <a:xfrm>
                <a:off x="238125" y="4988920"/>
                <a:ext cx="55429" cy="55429"/>
              </a:xfrm>
              <a:custGeom>
                <a:rect b="b" l="l" r="r" t="t"/>
                <a:pathLst>
                  <a:path extrusionOk="0" h="852" w="852">
                    <a:moveTo>
                      <a:pt x="426" y="0"/>
                    </a:moveTo>
                    <a:cubicBezTo>
                      <a:pt x="191" y="0"/>
                      <a:pt x="0" y="191"/>
                      <a:pt x="0" y="426"/>
                    </a:cubicBezTo>
                    <a:cubicBezTo>
                      <a:pt x="0" y="661"/>
                      <a:pt x="191" y="852"/>
                      <a:pt x="426" y="852"/>
                    </a:cubicBezTo>
                    <a:cubicBezTo>
                      <a:pt x="661" y="852"/>
                      <a:pt x="851" y="661"/>
                      <a:pt x="851" y="426"/>
                    </a:cubicBezTo>
                    <a:cubicBezTo>
                      <a:pt x="851"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30"/>
              <p:cNvSpPr/>
              <p:nvPr/>
            </p:nvSpPr>
            <p:spPr>
              <a:xfrm>
                <a:off x="8683636" y="2611918"/>
                <a:ext cx="121397" cy="104027"/>
              </a:xfrm>
              <a:custGeom>
                <a:rect b="b" l="l" r="r" t="t"/>
                <a:pathLst>
                  <a:path extrusionOk="0" h="1599" w="1866">
                    <a:moveTo>
                      <a:pt x="1073" y="0"/>
                    </a:moveTo>
                    <a:cubicBezTo>
                      <a:pt x="353" y="0"/>
                      <a:pt x="1" y="852"/>
                      <a:pt x="500" y="1365"/>
                    </a:cubicBezTo>
                    <a:cubicBezTo>
                      <a:pt x="666" y="1527"/>
                      <a:pt x="867" y="1599"/>
                      <a:pt x="1063" y="1599"/>
                    </a:cubicBezTo>
                    <a:cubicBezTo>
                      <a:pt x="1475" y="1599"/>
                      <a:pt x="1865" y="1280"/>
                      <a:pt x="1865" y="793"/>
                    </a:cubicBezTo>
                    <a:cubicBezTo>
                      <a:pt x="1865" y="352"/>
                      <a:pt x="1513" y="0"/>
                      <a:pt x="107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30"/>
              <p:cNvSpPr/>
              <p:nvPr/>
            </p:nvSpPr>
            <p:spPr>
              <a:xfrm>
                <a:off x="6636364" y="258615"/>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30"/>
              <p:cNvSpPr/>
              <p:nvPr/>
            </p:nvSpPr>
            <p:spPr>
              <a:xfrm flipH="1">
                <a:off x="6838263" y="4615100"/>
                <a:ext cx="71693" cy="71693"/>
              </a:xfrm>
              <a:custGeom>
                <a:rect b="b" l="l" r="r" t="t"/>
                <a:pathLst>
                  <a:path extrusionOk="0" h="1102" w="1102">
                    <a:moveTo>
                      <a:pt x="559" y="1"/>
                    </a:moveTo>
                    <a:cubicBezTo>
                      <a:pt x="250" y="1"/>
                      <a:pt x="1" y="236"/>
                      <a:pt x="1" y="544"/>
                    </a:cubicBezTo>
                    <a:cubicBezTo>
                      <a:pt x="1" y="852"/>
                      <a:pt x="250" y="1102"/>
                      <a:pt x="559" y="1102"/>
                    </a:cubicBezTo>
                    <a:cubicBezTo>
                      <a:pt x="867" y="1102"/>
                      <a:pt x="1102" y="852"/>
                      <a:pt x="1102" y="544"/>
                    </a:cubicBezTo>
                    <a:cubicBezTo>
                      <a:pt x="1102" y="236"/>
                      <a:pt x="867" y="1"/>
                      <a:pt x="55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30"/>
              <p:cNvSpPr/>
              <p:nvPr/>
            </p:nvSpPr>
            <p:spPr>
              <a:xfrm flipH="1">
                <a:off x="8356675" y="3209519"/>
                <a:ext cx="71693" cy="71693"/>
              </a:xfrm>
              <a:custGeom>
                <a:rect b="b" l="l" r="r" t="t"/>
                <a:pathLst>
                  <a:path extrusionOk="0" h="1102" w="1102">
                    <a:moveTo>
                      <a:pt x="544" y="0"/>
                    </a:moveTo>
                    <a:cubicBezTo>
                      <a:pt x="236" y="0"/>
                      <a:pt x="1" y="250"/>
                      <a:pt x="1" y="558"/>
                    </a:cubicBezTo>
                    <a:cubicBezTo>
                      <a:pt x="1" y="866"/>
                      <a:pt x="236" y="1101"/>
                      <a:pt x="544" y="1101"/>
                    </a:cubicBezTo>
                    <a:cubicBezTo>
                      <a:pt x="852" y="1101"/>
                      <a:pt x="1102" y="866"/>
                      <a:pt x="1102" y="558"/>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30"/>
              <p:cNvSpPr/>
              <p:nvPr/>
            </p:nvSpPr>
            <p:spPr>
              <a:xfrm flipH="1">
                <a:off x="7232010" y="1595788"/>
                <a:ext cx="71693" cy="71693"/>
              </a:xfrm>
              <a:custGeom>
                <a:rect b="b" l="l" r="r" t="t"/>
                <a:pathLst>
                  <a:path extrusionOk="0" h="1102" w="1102">
                    <a:moveTo>
                      <a:pt x="558" y="1"/>
                    </a:moveTo>
                    <a:cubicBezTo>
                      <a:pt x="250" y="1"/>
                      <a:pt x="0" y="236"/>
                      <a:pt x="0" y="544"/>
                    </a:cubicBezTo>
                    <a:cubicBezTo>
                      <a:pt x="0" y="852"/>
                      <a:pt x="250" y="1102"/>
                      <a:pt x="558" y="1102"/>
                    </a:cubicBezTo>
                    <a:cubicBezTo>
                      <a:pt x="867" y="1102"/>
                      <a:pt x="1101" y="852"/>
                      <a:pt x="1101" y="544"/>
                    </a:cubicBezTo>
                    <a:cubicBezTo>
                      <a:pt x="1101" y="236"/>
                      <a:pt x="867" y="1"/>
                      <a:pt x="558"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30"/>
              <p:cNvSpPr/>
              <p:nvPr/>
            </p:nvSpPr>
            <p:spPr>
              <a:xfrm flipH="1">
                <a:off x="1685341" y="4252179"/>
                <a:ext cx="95569" cy="95569"/>
              </a:xfrm>
              <a:custGeom>
                <a:rect b="b" l="l" r="r" t="t"/>
                <a:pathLst>
                  <a:path extrusionOk="0" h="1469" w="1469">
                    <a:moveTo>
                      <a:pt x="734" y="0"/>
                    </a:moveTo>
                    <a:cubicBezTo>
                      <a:pt x="338" y="0"/>
                      <a:pt x="0" y="323"/>
                      <a:pt x="0" y="734"/>
                    </a:cubicBezTo>
                    <a:cubicBezTo>
                      <a:pt x="0" y="1145"/>
                      <a:pt x="338" y="1468"/>
                      <a:pt x="734" y="1468"/>
                    </a:cubicBezTo>
                    <a:cubicBezTo>
                      <a:pt x="1146" y="1468"/>
                      <a:pt x="1469" y="1145"/>
                      <a:pt x="1469" y="734"/>
                    </a:cubicBezTo>
                    <a:cubicBezTo>
                      <a:pt x="1469" y="323"/>
                      <a:pt x="1146" y="0"/>
                      <a:pt x="73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30"/>
              <p:cNvSpPr/>
              <p:nvPr/>
            </p:nvSpPr>
            <p:spPr>
              <a:xfrm flipH="1">
                <a:off x="7907486"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30"/>
              <p:cNvSpPr/>
              <p:nvPr/>
            </p:nvSpPr>
            <p:spPr>
              <a:xfrm flipH="1">
                <a:off x="8756117" y="356250"/>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30"/>
              <p:cNvSpPr/>
              <p:nvPr/>
            </p:nvSpPr>
            <p:spPr>
              <a:xfrm flipH="1">
                <a:off x="9106651" y="2107946"/>
                <a:ext cx="37343" cy="31683"/>
              </a:xfrm>
              <a:custGeom>
                <a:rect b="b" l="l" r="r" t="t"/>
                <a:pathLst>
                  <a:path extrusionOk="0" h="487" w="574">
                    <a:moveTo>
                      <a:pt x="339" y="1"/>
                    </a:moveTo>
                    <a:cubicBezTo>
                      <a:pt x="118" y="1"/>
                      <a:pt x="1" y="265"/>
                      <a:pt x="162" y="412"/>
                    </a:cubicBezTo>
                    <a:cubicBezTo>
                      <a:pt x="210" y="464"/>
                      <a:pt x="269" y="487"/>
                      <a:pt x="328" y="487"/>
                    </a:cubicBezTo>
                    <a:cubicBezTo>
                      <a:pt x="452" y="487"/>
                      <a:pt x="574" y="385"/>
                      <a:pt x="574" y="235"/>
                    </a:cubicBezTo>
                    <a:cubicBezTo>
                      <a:pt x="574" y="103"/>
                      <a:pt x="471" y="1"/>
                      <a:pt x="33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30"/>
              <p:cNvSpPr/>
              <p:nvPr/>
            </p:nvSpPr>
            <p:spPr>
              <a:xfrm flipH="1">
                <a:off x="9082775" y="3603638"/>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30"/>
              <p:cNvSpPr/>
              <p:nvPr/>
            </p:nvSpPr>
            <p:spPr>
              <a:xfrm flipH="1">
                <a:off x="8552186" y="469110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30"/>
              <p:cNvSpPr/>
              <p:nvPr/>
            </p:nvSpPr>
            <p:spPr>
              <a:xfrm flipH="1">
                <a:off x="3916139" y="4686807"/>
                <a:ext cx="64082" cy="64017"/>
              </a:xfrm>
              <a:custGeom>
                <a:rect b="b" l="l" r="r" t="t"/>
                <a:pathLst>
                  <a:path extrusionOk="0" h="984" w="985">
                    <a:moveTo>
                      <a:pt x="500" y="0"/>
                    </a:moveTo>
                    <a:cubicBezTo>
                      <a:pt x="221" y="0"/>
                      <a:pt x="1" y="221"/>
                      <a:pt x="1" y="499"/>
                    </a:cubicBezTo>
                    <a:cubicBezTo>
                      <a:pt x="1" y="764"/>
                      <a:pt x="221" y="984"/>
                      <a:pt x="500" y="984"/>
                    </a:cubicBezTo>
                    <a:cubicBezTo>
                      <a:pt x="764" y="984"/>
                      <a:pt x="985" y="764"/>
                      <a:pt x="985" y="499"/>
                    </a:cubicBezTo>
                    <a:cubicBezTo>
                      <a:pt x="985" y="221"/>
                      <a:pt x="764" y="0"/>
                      <a:pt x="500"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30"/>
              <p:cNvSpPr/>
              <p:nvPr/>
            </p:nvSpPr>
            <p:spPr>
              <a:xfrm flipH="1">
                <a:off x="5775389" y="4789428"/>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30"/>
              <p:cNvSpPr/>
              <p:nvPr/>
            </p:nvSpPr>
            <p:spPr>
              <a:xfrm>
                <a:off x="8085699" y="50335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30"/>
              <p:cNvSpPr/>
              <p:nvPr/>
            </p:nvSpPr>
            <p:spPr>
              <a:xfrm>
                <a:off x="1608204" y="79860"/>
                <a:ext cx="62566" cy="54590"/>
              </a:xfrm>
              <a:custGeom>
                <a:rect b="b" l="l" r="r" t="t"/>
                <a:pathLst>
                  <a:path extrusionOk="0" h="616" w="706">
                    <a:moveTo>
                      <a:pt x="412" y="0"/>
                    </a:moveTo>
                    <a:cubicBezTo>
                      <a:pt x="133" y="0"/>
                      <a:pt x="1" y="323"/>
                      <a:pt x="191" y="529"/>
                    </a:cubicBezTo>
                    <a:cubicBezTo>
                      <a:pt x="252" y="589"/>
                      <a:pt x="325" y="615"/>
                      <a:pt x="397" y="615"/>
                    </a:cubicBezTo>
                    <a:cubicBezTo>
                      <a:pt x="554" y="615"/>
                      <a:pt x="705" y="489"/>
                      <a:pt x="705" y="308"/>
                    </a:cubicBezTo>
                    <a:cubicBezTo>
                      <a:pt x="705" y="132"/>
                      <a:pt x="573" y="0"/>
                      <a:pt x="412" y="0"/>
                    </a:cubicBezTo>
                    <a:close/>
                  </a:path>
                </a:pathLst>
              </a:custGeom>
              <a:solidFill>
                <a:srgbClr val="FFFCFC">
                  <a:alpha val="39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2" name="Google Shape;942;p30"/>
          <p:cNvGrpSpPr/>
          <p:nvPr/>
        </p:nvGrpSpPr>
        <p:grpSpPr>
          <a:xfrm>
            <a:off x="621246" y="668764"/>
            <a:ext cx="8071828" cy="4077927"/>
            <a:chOff x="621246" y="668764"/>
            <a:chExt cx="8071828" cy="4077927"/>
          </a:xfrm>
        </p:grpSpPr>
        <p:sp>
          <p:nvSpPr>
            <p:cNvPr id="943" name="Google Shape;943;p30"/>
            <p:cNvSpPr/>
            <p:nvPr/>
          </p:nvSpPr>
          <p:spPr>
            <a:xfrm>
              <a:off x="3053950" y="4326875"/>
              <a:ext cx="28675" cy="24550"/>
            </a:xfrm>
            <a:custGeom>
              <a:rect b="b" l="l" r="r" t="t"/>
              <a:pathLst>
                <a:path extrusionOk="0" h="982" w="1147">
                  <a:moveTo>
                    <a:pt x="662" y="0"/>
                  </a:moveTo>
                  <a:cubicBezTo>
                    <a:pt x="221" y="0"/>
                    <a:pt x="1" y="529"/>
                    <a:pt x="309" y="837"/>
                  </a:cubicBezTo>
                  <a:cubicBezTo>
                    <a:pt x="414" y="937"/>
                    <a:pt x="538" y="981"/>
                    <a:pt x="659" y="981"/>
                  </a:cubicBezTo>
                  <a:cubicBezTo>
                    <a:pt x="911" y="981"/>
                    <a:pt x="1146" y="787"/>
                    <a:pt x="1146" y="499"/>
                  </a:cubicBezTo>
                  <a:cubicBezTo>
                    <a:pt x="1146" y="221"/>
                    <a:pt x="926" y="0"/>
                    <a:pt x="662" y="0"/>
                  </a:cubicBezTo>
                  <a:close/>
                </a:path>
              </a:pathLst>
            </a:custGeom>
            <a:solidFill>
              <a:srgbClr val="FF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30"/>
            <p:cNvSpPr/>
            <p:nvPr/>
          </p:nvSpPr>
          <p:spPr>
            <a:xfrm>
              <a:off x="3687750" y="4697218"/>
              <a:ext cx="51878" cy="49473"/>
            </a:xfrm>
            <a:custGeom>
              <a:rect b="b" l="l" r="r" t="t"/>
              <a:pathLst>
                <a:path extrusionOk="0" h="617" w="647">
                  <a:moveTo>
                    <a:pt x="323" y="0"/>
                  </a:moveTo>
                  <a:cubicBezTo>
                    <a:pt x="176" y="0"/>
                    <a:pt x="30" y="95"/>
                    <a:pt x="15" y="286"/>
                  </a:cubicBezTo>
                  <a:cubicBezTo>
                    <a:pt x="0" y="506"/>
                    <a:pt x="162" y="617"/>
                    <a:pt x="323" y="617"/>
                  </a:cubicBezTo>
                  <a:cubicBezTo>
                    <a:pt x="485" y="617"/>
                    <a:pt x="646" y="506"/>
                    <a:pt x="632" y="286"/>
                  </a:cubicBezTo>
                  <a:cubicBezTo>
                    <a:pt x="617" y="95"/>
                    <a:pt x="470" y="0"/>
                    <a:pt x="323" y="0"/>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30"/>
            <p:cNvSpPr/>
            <p:nvPr/>
          </p:nvSpPr>
          <p:spPr>
            <a:xfrm>
              <a:off x="6820546" y="4063539"/>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30"/>
            <p:cNvSpPr/>
            <p:nvPr/>
          </p:nvSpPr>
          <p:spPr>
            <a:xfrm>
              <a:off x="4572000" y="4070225"/>
              <a:ext cx="48825" cy="65350"/>
            </a:xfrm>
            <a:custGeom>
              <a:rect b="b" l="l" r="r" t="t"/>
              <a:pathLst>
                <a:path extrusionOk="0" h="2614" w="1953">
                  <a:moveTo>
                    <a:pt x="1009" y="0"/>
                  </a:moveTo>
                  <a:cubicBezTo>
                    <a:pt x="867" y="0"/>
                    <a:pt x="880" y="796"/>
                    <a:pt x="764" y="1131"/>
                  </a:cubicBezTo>
                  <a:cubicBezTo>
                    <a:pt x="646" y="1468"/>
                    <a:pt x="0" y="1336"/>
                    <a:pt x="0" y="1468"/>
                  </a:cubicBezTo>
                  <a:cubicBezTo>
                    <a:pt x="0" y="1556"/>
                    <a:pt x="529" y="1674"/>
                    <a:pt x="720" y="1821"/>
                  </a:cubicBezTo>
                  <a:cubicBezTo>
                    <a:pt x="896" y="1982"/>
                    <a:pt x="940" y="2613"/>
                    <a:pt x="1087" y="2613"/>
                  </a:cubicBezTo>
                  <a:cubicBezTo>
                    <a:pt x="1089" y="2614"/>
                    <a:pt x="1091" y="2614"/>
                    <a:pt x="1093" y="2614"/>
                  </a:cubicBezTo>
                  <a:cubicBezTo>
                    <a:pt x="1233" y="2614"/>
                    <a:pt x="1206" y="2110"/>
                    <a:pt x="1366" y="1791"/>
                  </a:cubicBezTo>
                  <a:cubicBezTo>
                    <a:pt x="1512" y="1483"/>
                    <a:pt x="1953" y="1512"/>
                    <a:pt x="1953" y="1395"/>
                  </a:cubicBezTo>
                  <a:cubicBezTo>
                    <a:pt x="1938" y="1263"/>
                    <a:pt x="1468" y="1292"/>
                    <a:pt x="1307" y="1087"/>
                  </a:cubicBezTo>
                  <a:cubicBezTo>
                    <a:pt x="1160" y="866"/>
                    <a:pt x="1160" y="15"/>
                    <a:pt x="1013" y="0"/>
                  </a:cubicBezTo>
                  <a:cubicBezTo>
                    <a:pt x="1012" y="0"/>
                    <a:pt x="1011" y="0"/>
                    <a:pt x="10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30"/>
            <p:cNvSpPr/>
            <p:nvPr/>
          </p:nvSpPr>
          <p:spPr>
            <a:xfrm>
              <a:off x="1233377" y="1938044"/>
              <a:ext cx="191722" cy="267301"/>
            </a:xfrm>
            <a:custGeom>
              <a:rect b="b" l="l" r="r" t="t"/>
              <a:pathLst>
                <a:path extrusionOk="0" h="3583" w="2570">
                  <a:moveTo>
                    <a:pt x="0" y="2012"/>
                  </a:moveTo>
                  <a:cubicBezTo>
                    <a:pt x="0" y="1850"/>
                    <a:pt x="749" y="1939"/>
                    <a:pt x="866" y="1337"/>
                  </a:cubicBezTo>
                  <a:cubicBezTo>
                    <a:pt x="969" y="735"/>
                    <a:pt x="1028" y="45"/>
                    <a:pt x="1116" y="30"/>
                  </a:cubicBezTo>
                  <a:cubicBezTo>
                    <a:pt x="1219" y="1"/>
                    <a:pt x="1365" y="984"/>
                    <a:pt x="1498" y="1322"/>
                  </a:cubicBezTo>
                  <a:cubicBezTo>
                    <a:pt x="1688" y="1806"/>
                    <a:pt x="2569" y="1616"/>
                    <a:pt x="2569" y="1821"/>
                  </a:cubicBezTo>
                  <a:cubicBezTo>
                    <a:pt x="2569" y="2027"/>
                    <a:pt x="1791" y="1983"/>
                    <a:pt x="1586" y="2540"/>
                  </a:cubicBezTo>
                  <a:cubicBezTo>
                    <a:pt x="1380" y="3098"/>
                    <a:pt x="1395" y="3583"/>
                    <a:pt x="1248" y="3553"/>
                  </a:cubicBezTo>
                  <a:cubicBezTo>
                    <a:pt x="1116" y="3539"/>
                    <a:pt x="1013" y="2526"/>
                    <a:pt x="764" y="2320"/>
                  </a:cubicBezTo>
                  <a:cubicBezTo>
                    <a:pt x="499" y="2115"/>
                    <a:pt x="0" y="2188"/>
                    <a:pt x="0" y="2012"/>
                  </a:cubicBezTo>
                  <a:close/>
                </a:path>
              </a:pathLst>
            </a:custGeom>
            <a:solidFill>
              <a:srgbClr val="F9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30"/>
            <p:cNvSpPr/>
            <p:nvPr/>
          </p:nvSpPr>
          <p:spPr>
            <a:xfrm>
              <a:off x="2251971" y="3829739"/>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30"/>
            <p:cNvSpPr/>
            <p:nvPr/>
          </p:nvSpPr>
          <p:spPr>
            <a:xfrm>
              <a:off x="621246" y="3543439"/>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30"/>
            <p:cNvSpPr/>
            <p:nvPr/>
          </p:nvSpPr>
          <p:spPr>
            <a:xfrm>
              <a:off x="7316571" y="668764"/>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30"/>
            <p:cNvSpPr/>
            <p:nvPr/>
          </p:nvSpPr>
          <p:spPr>
            <a:xfrm>
              <a:off x="8501352" y="3676394"/>
              <a:ext cx="191722" cy="267301"/>
            </a:xfrm>
            <a:custGeom>
              <a:rect b="b" l="l" r="r" t="t"/>
              <a:pathLst>
                <a:path extrusionOk="0" h="3583" w="2570">
                  <a:moveTo>
                    <a:pt x="0" y="2012"/>
                  </a:moveTo>
                  <a:cubicBezTo>
                    <a:pt x="0" y="1850"/>
                    <a:pt x="749" y="1939"/>
                    <a:pt x="866" y="1337"/>
                  </a:cubicBezTo>
                  <a:cubicBezTo>
                    <a:pt x="969" y="735"/>
                    <a:pt x="1028" y="45"/>
                    <a:pt x="1116" y="30"/>
                  </a:cubicBezTo>
                  <a:cubicBezTo>
                    <a:pt x="1219" y="1"/>
                    <a:pt x="1365" y="984"/>
                    <a:pt x="1498" y="1322"/>
                  </a:cubicBezTo>
                  <a:cubicBezTo>
                    <a:pt x="1688" y="1806"/>
                    <a:pt x="2569" y="1616"/>
                    <a:pt x="2569" y="1821"/>
                  </a:cubicBezTo>
                  <a:cubicBezTo>
                    <a:pt x="2569" y="2027"/>
                    <a:pt x="1791" y="1983"/>
                    <a:pt x="1586" y="2540"/>
                  </a:cubicBezTo>
                  <a:cubicBezTo>
                    <a:pt x="1380" y="3098"/>
                    <a:pt x="1395" y="3583"/>
                    <a:pt x="1248" y="3553"/>
                  </a:cubicBezTo>
                  <a:cubicBezTo>
                    <a:pt x="1116" y="3539"/>
                    <a:pt x="1013" y="2526"/>
                    <a:pt x="764" y="2320"/>
                  </a:cubicBezTo>
                  <a:cubicBezTo>
                    <a:pt x="499" y="2115"/>
                    <a:pt x="0" y="2188"/>
                    <a:pt x="0" y="2012"/>
                  </a:cubicBezTo>
                  <a:close/>
                </a:path>
              </a:pathLst>
            </a:custGeom>
            <a:solidFill>
              <a:srgbClr val="F9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bg>
      <p:bgPr>
        <a:solidFill>
          <a:schemeClr val="accent1"/>
        </a:solidFill>
      </p:bgPr>
    </p:bg>
    <p:spTree>
      <p:nvGrpSpPr>
        <p:cNvPr id="89" name="Shape 89"/>
        <p:cNvGrpSpPr/>
        <p:nvPr/>
      </p:nvGrpSpPr>
      <p:grpSpPr>
        <a:xfrm>
          <a:off x="0" y="0"/>
          <a:ext cx="0" cy="0"/>
          <a:chOff x="0" y="0"/>
          <a:chExt cx="0" cy="0"/>
        </a:xfrm>
      </p:grpSpPr>
      <p:sp>
        <p:nvSpPr>
          <p:cNvPr id="90" name="Google Shape;90;p4"/>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1" name="Google Shape;91;p4"/>
          <p:cNvSpPr txBox="1"/>
          <p:nvPr>
            <p:ph idx="1" type="body"/>
          </p:nvPr>
        </p:nvSpPr>
        <p:spPr>
          <a:xfrm>
            <a:off x="720000" y="1152475"/>
            <a:ext cx="7704000" cy="3416400"/>
          </a:xfrm>
          <a:prstGeom prst="rect">
            <a:avLst/>
          </a:prstGeom>
        </p:spPr>
        <p:txBody>
          <a:bodyPr anchorCtr="0" anchor="t" bIns="91425" lIns="91425" spcFirstLastPara="1" rIns="91425" wrap="square" tIns="91425">
            <a:noAutofit/>
          </a:bodyPr>
          <a:lstStyle>
            <a:lvl1pPr indent="-317500" lvl="0" marL="457200" rtl="0">
              <a:lnSpc>
                <a:spcPct val="100000"/>
              </a:lnSpc>
              <a:spcBef>
                <a:spcPts val="0"/>
              </a:spcBef>
              <a:spcAft>
                <a:spcPts val="0"/>
              </a:spcAft>
              <a:buClr>
                <a:schemeClr val="lt1"/>
              </a:buClr>
              <a:buSzPts val="1400"/>
              <a:buChar char="●"/>
              <a:defRPr sz="1400">
                <a:solidFill>
                  <a:srgbClr val="434343"/>
                </a:solidFill>
              </a:defRPr>
            </a:lvl1pPr>
            <a:lvl2pPr indent="-317500" lvl="1" marL="914400" rtl="0">
              <a:lnSpc>
                <a:spcPct val="100000"/>
              </a:lnSpc>
              <a:spcBef>
                <a:spcPts val="1600"/>
              </a:spcBef>
              <a:spcAft>
                <a:spcPts val="0"/>
              </a:spcAft>
              <a:buClr>
                <a:srgbClr val="434343"/>
              </a:buClr>
              <a:buSzPts val="1400"/>
              <a:buFont typeface="Open Sans"/>
              <a:buChar char="○"/>
              <a:defRPr>
                <a:solidFill>
                  <a:srgbClr val="434343"/>
                </a:solidFill>
              </a:defRPr>
            </a:lvl2pPr>
            <a:lvl3pPr indent="-317500" lvl="2" marL="1371600" rtl="0">
              <a:lnSpc>
                <a:spcPct val="100000"/>
              </a:lnSpc>
              <a:spcBef>
                <a:spcPts val="1600"/>
              </a:spcBef>
              <a:spcAft>
                <a:spcPts val="0"/>
              </a:spcAft>
              <a:buClr>
                <a:srgbClr val="434343"/>
              </a:buClr>
              <a:buSzPts val="1400"/>
              <a:buFont typeface="Open Sans"/>
              <a:buChar char="■"/>
              <a:defRPr>
                <a:solidFill>
                  <a:srgbClr val="434343"/>
                </a:solidFill>
              </a:defRPr>
            </a:lvl3pPr>
            <a:lvl4pPr indent="-317500" lvl="3" marL="1828800" rtl="0">
              <a:lnSpc>
                <a:spcPct val="100000"/>
              </a:lnSpc>
              <a:spcBef>
                <a:spcPts val="1600"/>
              </a:spcBef>
              <a:spcAft>
                <a:spcPts val="0"/>
              </a:spcAft>
              <a:buClr>
                <a:srgbClr val="434343"/>
              </a:buClr>
              <a:buSzPts val="1400"/>
              <a:buFont typeface="Open Sans"/>
              <a:buChar char="●"/>
              <a:defRPr>
                <a:solidFill>
                  <a:srgbClr val="434343"/>
                </a:solidFill>
              </a:defRPr>
            </a:lvl4pPr>
            <a:lvl5pPr indent="-317500" lvl="4" marL="2286000" rtl="0">
              <a:lnSpc>
                <a:spcPct val="100000"/>
              </a:lnSpc>
              <a:spcBef>
                <a:spcPts val="1600"/>
              </a:spcBef>
              <a:spcAft>
                <a:spcPts val="0"/>
              </a:spcAft>
              <a:buClr>
                <a:srgbClr val="434343"/>
              </a:buClr>
              <a:buSzPts val="1400"/>
              <a:buFont typeface="Open Sans"/>
              <a:buChar char="○"/>
              <a:defRPr>
                <a:solidFill>
                  <a:srgbClr val="434343"/>
                </a:solidFill>
              </a:defRPr>
            </a:lvl5pPr>
            <a:lvl6pPr indent="-317500" lvl="5" marL="2743200" rtl="0">
              <a:lnSpc>
                <a:spcPct val="100000"/>
              </a:lnSpc>
              <a:spcBef>
                <a:spcPts val="1600"/>
              </a:spcBef>
              <a:spcAft>
                <a:spcPts val="0"/>
              </a:spcAft>
              <a:buClr>
                <a:srgbClr val="434343"/>
              </a:buClr>
              <a:buSzPts val="1400"/>
              <a:buFont typeface="Open Sans"/>
              <a:buChar char="■"/>
              <a:defRPr>
                <a:solidFill>
                  <a:srgbClr val="434343"/>
                </a:solidFill>
              </a:defRPr>
            </a:lvl6pPr>
            <a:lvl7pPr indent="-317500" lvl="6" marL="3200400" rtl="0">
              <a:lnSpc>
                <a:spcPct val="100000"/>
              </a:lnSpc>
              <a:spcBef>
                <a:spcPts val="1600"/>
              </a:spcBef>
              <a:spcAft>
                <a:spcPts val="0"/>
              </a:spcAft>
              <a:buClr>
                <a:srgbClr val="434343"/>
              </a:buClr>
              <a:buSzPts val="1400"/>
              <a:buFont typeface="Open Sans"/>
              <a:buChar char="●"/>
              <a:defRPr>
                <a:solidFill>
                  <a:srgbClr val="434343"/>
                </a:solidFill>
              </a:defRPr>
            </a:lvl7pPr>
            <a:lvl8pPr indent="-317500" lvl="7" marL="3657600" rtl="0">
              <a:lnSpc>
                <a:spcPct val="100000"/>
              </a:lnSpc>
              <a:spcBef>
                <a:spcPts val="1600"/>
              </a:spcBef>
              <a:spcAft>
                <a:spcPts val="0"/>
              </a:spcAft>
              <a:buClr>
                <a:srgbClr val="434343"/>
              </a:buClr>
              <a:buSzPts val="1400"/>
              <a:buFont typeface="Open Sans"/>
              <a:buChar char="○"/>
              <a:defRPr>
                <a:solidFill>
                  <a:srgbClr val="434343"/>
                </a:solidFill>
              </a:defRPr>
            </a:lvl8pPr>
            <a:lvl9pPr indent="-317500" lvl="8" marL="4114800" rtl="0">
              <a:lnSpc>
                <a:spcPct val="100000"/>
              </a:lnSpc>
              <a:spcBef>
                <a:spcPts val="1600"/>
              </a:spcBef>
              <a:spcAft>
                <a:spcPts val="1600"/>
              </a:spcAft>
              <a:buClr>
                <a:srgbClr val="434343"/>
              </a:buClr>
              <a:buSzPts val="1400"/>
              <a:buFont typeface="Open Sans"/>
              <a:buChar char="■"/>
              <a:defRPr>
                <a:solidFill>
                  <a:srgbClr val="434343"/>
                </a:solidFill>
              </a:defRPr>
            </a:lvl9pPr>
          </a:lstStyle>
          <a:p/>
        </p:txBody>
      </p:sp>
      <p:grpSp>
        <p:nvGrpSpPr>
          <p:cNvPr id="92" name="Google Shape;92;p4"/>
          <p:cNvGrpSpPr/>
          <p:nvPr/>
        </p:nvGrpSpPr>
        <p:grpSpPr>
          <a:xfrm>
            <a:off x="62926" y="37468"/>
            <a:ext cx="8984441" cy="5044046"/>
            <a:chOff x="159553" y="304"/>
            <a:chExt cx="8984441" cy="5044046"/>
          </a:xfrm>
        </p:grpSpPr>
        <p:sp>
          <p:nvSpPr>
            <p:cNvPr id="93" name="Google Shape;93;p4"/>
            <p:cNvSpPr/>
            <p:nvPr/>
          </p:nvSpPr>
          <p:spPr>
            <a:xfrm flipH="1" rot="10800000">
              <a:off x="4040610" y="475186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 name="Google Shape;94;p4"/>
            <p:cNvGrpSpPr/>
            <p:nvPr/>
          </p:nvGrpSpPr>
          <p:grpSpPr>
            <a:xfrm flipH="1" rot="10800000">
              <a:off x="159553" y="304"/>
              <a:ext cx="8984441" cy="5044046"/>
              <a:chOff x="159553" y="75213"/>
              <a:chExt cx="8984441" cy="5044046"/>
            </a:xfrm>
          </p:grpSpPr>
          <p:sp>
            <p:nvSpPr>
              <p:cNvPr id="95" name="Google Shape;95;p4"/>
              <p:cNvSpPr/>
              <p:nvPr/>
            </p:nvSpPr>
            <p:spPr>
              <a:xfrm>
                <a:off x="2625895" y="4805521"/>
                <a:ext cx="47817" cy="47817"/>
              </a:xfrm>
              <a:custGeom>
                <a:rect b="b" l="l" r="r" t="t"/>
                <a:pathLst>
                  <a:path extrusionOk="0" h="735" w="735">
                    <a:moveTo>
                      <a:pt x="367" y="1"/>
                    </a:moveTo>
                    <a:cubicBezTo>
                      <a:pt x="162" y="1"/>
                      <a:pt x="0" y="162"/>
                      <a:pt x="0" y="368"/>
                    </a:cubicBezTo>
                    <a:cubicBezTo>
                      <a:pt x="0" y="573"/>
                      <a:pt x="162" y="735"/>
                      <a:pt x="367" y="735"/>
                    </a:cubicBezTo>
                    <a:cubicBezTo>
                      <a:pt x="573" y="735"/>
                      <a:pt x="734" y="573"/>
                      <a:pt x="734" y="368"/>
                    </a:cubicBezTo>
                    <a:cubicBezTo>
                      <a:pt x="734" y="162"/>
                      <a:pt x="573" y="1"/>
                      <a:pt x="367"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4"/>
              <p:cNvSpPr/>
              <p:nvPr/>
            </p:nvSpPr>
            <p:spPr>
              <a:xfrm>
                <a:off x="2592282"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4"/>
              <p:cNvSpPr/>
              <p:nvPr/>
            </p:nvSpPr>
            <p:spPr>
              <a:xfrm>
                <a:off x="5259810" y="7521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4"/>
              <p:cNvSpPr/>
              <p:nvPr/>
            </p:nvSpPr>
            <p:spPr>
              <a:xfrm>
                <a:off x="477311" y="331229"/>
                <a:ext cx="45866" cy="40075"/>
              </a:xfrm>
              <a:custGeom>
                <a:rect b="b" l="l" r="r" t="t"/>
                <a:pathLst>
                  <a:path extrusionOk="0" h="616" w="705">
                    <a:moveTo>
                      <a:pt x="411" y="1"/>
                    </a:moveTo>
                    <a:cubicBezTo>
                      <a:pt x="132" y="1"/>
                      <a:pt x="0" y="324"/>
                      <a:pt x="191" y="529"/>
                    </a:cubicBezTo>
                    <a:cubicBezTo>
                      <a:pt x="251" y="589"/>
                      <a:pt x="324" y="616"/>
                      <a:pt x="396" y="616"/>
                    </a:cubicBezTo>
                    <a:cubicBezTo>
                      <a:pt x="553" y="616"/>
                      <a:pt x="705" y="490"/>
                      <a:pt x="705" y="309"/>
                    </a:cubicBezTo>
                    <a:cubicBezTo>
                      <a:pt x="705" y="133"/>
                      <a:pt x="573" y="1"/>
                      <a:pt x="41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4"/>
              <p:cNvSpPr/>
              <p:nvPr/>
            </p:nvSpPr>
            <p:spPr>
              <a:xfrm>
                <a:off x="159553" y="2120151"/>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4"/>
              <p:cNvSpPr/>
              <p:nvPr/>
            </p:nvSpPr>
            <p:spPr>
              <a:xfrm>
                <a:off x="548518" y="377115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4"/>
              <p:cNvSpPr/>
              <p:nvPr/>
            </p:nvSpPr>
            <p:spPr>
              <a:xfrm>
                <a:off x="238125" y="4988920"/>
                <a:ext cx="55429" cy="55429"/>
              </a:xfrm>
              <a:custGeom>
                <a:rect b="b" l="l" r="r" t="t"/>
                <a:pathLst>
                  <a:path extrusionOk="0" h="852" w="852">
                    <a:moveTo>
                      <a:pt x="426" y="0"/>
                    </a:moveTo>
                    <a:cubicBezTo>
                      <a:pt x="191" y="0"/>
                      <a:pt x="0" y="191"/>
                      <a:pt x="0" y="426"/>
                    </a:cubicBezTo>
                    <a:cubicBezTo>
                      <a:pt x="0" y="661"/>
                      <a:pt x="191" y="852"/>
                      <a:pt x="426" y="852"/>
                    </a:cubicBezTo>
                    <a:cubicBezTo>
                      <a:pt x="661" y="852"/>
                      <a:pt x="851" y="661"/>
                      <a:pt x="851" y="426"/>
                    </a:cubicBezTo>
                    <a:cubicBezTo>
                      <a:pt x="851"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4"/>
              <p:cNvSpPr/>
              <p:nvPr/>
            </p:nvSpPr>
            <p:spPr>
              <a:xfrm>
                <a:off x="8683636" y="2611918"/>
                <a:ext cx="121397" cy="104027"/>
              </a:xfrm>
              <a:custGeom>
                <a:rect b="b" l="l" r="r" t="t"/>
                <a:pathLst>
                  <a:path extrusionOk="0" h="1599" w="1866">
                    <a:moveTo>
                      <a:pt x="1073" y="0"/>
                    </a:moveTo>
                    <a:cubicBezTo>
                      <a:pt x="353" y="0"/>
                      <a:pt x="1" y="852"/>
                      <a:pt x="500" y="1365"/>
                    </a:cubicBezTo>
                    <a:cubicBezTo>
                      <a:pt x="666" y="1527"/>
                      <a:pt x="867" y="1599"/>
                      <a:pt x="1063" y="1599"/>
                    </a:cubicBezTo>
                    <a:cubicBezTo>
                      <a:pt x="1475" y="1599"/>
                      <a:pt x="1865" y="1280"/>
                      <a:pt x="1865" y="793"/>
                    </a:cubicBezTo>
                    <a:cubicBezTo>
                      <a:pt x="1865" y="352"/>
                      <a:pt x="1513" y="0"/>
                      <a:pt x="107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4"/>
              <p:cNvSpPr/>
              <p:nvPr/>
            </p:nvSpPr>
            <p:spPr>
              <a:xfrm>
                <a:off x="6636364" y="258615"/>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4"/>
              <p:cNvSpPr/>
              <p:nvPr/>
            </p:nvSpPr>
            <p:spPr>
              <a:xfrm flipH="1">
                <a:off x="6838263" y="4615100"/>
                <a:ext cx="71693" cy="71693"/>
              </a:xfrm>
              <a:custGeom>
                <a:rect b="b" l="l" r="r" t="t"/>
                <a:pathLst>
                  <a:path extrusionOk="0" h="1102" w="1102">
                    <a:moveTo>
                      <a:pt x="559" y="1"/>
                    </a:moveTo>
                    <a:cubicBezTo>
                      <a:pt x="250" y="1"/>
                      <a:pt x="1" y="236"/>
                      <a:pt x="1" y="544"/>
                    </a:cubicBezTo>
                    <a:cubicBezTo>
                      <a:pt x="1" y="852"/>
                      <a:pt x="250" y="1102"/>
                      <a:pt x="559" y="1102"/>
                    </a:cubicBezTo>
                    <a:cubicBezTo>
                      <a:pt x="867" y="1102"/>
                      <a:pt x="1102" y="852"/>
                      <a:pt x="1102" y="544"/>
                    </a:cubicBezTo>
                    <a:cubicBezTo>
                      <a:pt x="1102" y="236"/>
                      <a:pt x="867" y="1"/>
                      <a:pt x="55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4"/>
              <p:cNvSpPr/>
              <p:nvPr/>
            </p:nvSpPr>
            <p:spPr>
              <a:xfrm flipH="1">
                <a:off x="8356675" y="3209519"/>
                <a:ext cx="71693" cy="71693"/>
              </a:xfrm>
              <a:custGeom>
                <a:rect b="b" l="l" r="r" t="t"/>
                <a:pathLst>
                  <a:path extrusionOk="0" h="1102" w="1102">
                    <a:moveTo>
                      <a:pt x="544" y="0"/>
                    </a:moveTo>
                    <a:cubicBezTo>
                      <a:pt x="236" y="0"/>
                      <a:pt x="1" y="250"/>
                      <a:pt x="1" y="558"/>
                    </a:cubicBezTo>
                    <a:cubicBezTo>
                      <a:pt x="1" y="866"/>
                      <a:pt x="236" y="1101"/>
                      <a:pt x="544" y="1101"/>
                    </a:cubicBezTo>
                    <a:cubicBezTo>
                      <a:pt x="852" y="1101"/>
                      <a:pt x="1102" y="866"/>
                      <a:pt x="1102" y="558"/>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4"/>
              <p:cNvSpPr/>
              <p:nvPr/>
            </p:nvSpPr>
            <p:spPr>
              <a:xfrm flipH="1">
                <a:off x="7232010" y="1595788"/>
                <a:ext cx="71693" cy="71693"/>
              </a:xfrm>
              <a:custGeom>
                <a:rect b="b" l="l" r="r" t="t"/>
                <a:pathLst>
                  <a:path extrusionOk="0" h="1102" w="1102">
                    <a:moveTo>
                      <a:pt x="558" y="1"/>
                    </a:moveTo>
                    <a:cubicBezTo>
                      <a:pt x="250" y="1"/>
                      <a:pt x="0" y="236"/>
                      <a:pt x="0" y="544"/>
                    </a:cubicBezTo>
                    <a:cubicBezTo>
                      <a:pt x="0" y="852"/>
                      <a:pt x="250" y="1102"/>
                      <a:pt x="558" y="1102"/>
                    </a:cubicBezTo>
                    <a:cubicBezTo>
                      <a:pt x="867" y="1102"/>
                      <a:pt x="1101" y="852"/>
                      <a:pt x="1101" y="544"/>
                    </a:cubicBezTo>
                    <a:cubicBezTo>
                      <a:pt x="1101" y="236"/>
                      <a:pt x="867" y="1"/>
                      <a:pt x="558"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4"/>
              <p:cNvSpPr/>
              <p:nvPr/>
            </p:nvSpPr>
            <p:spPr>
              <a:xfrm flipH="1">
                <a:off x="1685341" y="4252179"/>
                <a:ext cx="95569" cy="95569"/>
              </a:xfrm>
              <a:custGeom>
                <a:rect b="b" l="l" r="r" t="t"/>
                <a:pathLst>
                  <a:path extrusionOk="0" h="1469" w="1469">
                    <a:moveTo>
                      <a:pt x="734" y="0"/>
                    </a:moveTo>
                    <a:cubicBezTo>
                      <a:pt x="338" y="0"/>
                      <a:pt x="0" y="323"/>
                      <a:pt x="0" y="734"/>
                    </a:cubicBezTo>
                    <a:cubicBezTo>
                      <a:pt x="0" y="1145"/>
                      <a:pt x="338" y="1468"/>
                      <a:pt x="734" y="1468"/>
                    </a:cubicBezTo>
                    <a:cubicBezTo>
                      <a:pt x="1146" y="1468"/>
                      <a:pt x="1469" y="1145"/>
                      <a:pt x="1469" y="734"/>
                    </a:cubicBezTo>
                    <a:cubicBezTo>
                      <a:pt x="1469" y="323"/>
                      <a:pt x="1146" y="0"/>
                      <a:pt x="73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4"/>
              <p:cNvSpPr/>
              <p:nvPr/>
            </p:nvSpPr>
            <p:spPr>
              <a:xfrm flipH="1">
                <a:off x="7907486"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4"/>
              <p:cNvSpPr/>
              <p:nvPr/>
            </p:nvSpPr>
            <p:spPr>
              <a:xfrm flipH="1">
                <a:off x="8756117" y="356250"/>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4"/>
              <p:cNvSpPr/>
              <p:nvPr/>
            </p:nvSpPr>
            <p:spPr>
              <a:xfrm flipH="1">
                <a:off x="9106651" y="2107946"/>
                <a:ext cx="37343" cy="31683"/>
              </a:xfrm>
              <a:custGeom>
                <a:rect b="b" l="l" r="r" t="t"/>
                <a:pathLst>
                  <a:path extrusionOk="0" h="487" w="574">
                    <a:moveTo>
                      <a:pt x="339" y="1"/>
                    </a:moveTo>
                    <a:cubicBezTo>
                      <a:pt x="118" y="1"/>
                      <a:pt x="1" y="265"/>
                      <a:pt x="162" y="412"/>
                    </a:cubicBezTo>
                    <a:cubicBezTo>
                      <a:pt x="210" y="464"/>
                      <a:pt x="269" y="487"/>
                      <a:pt x="328" y="487"/>
                    </a:cubicBezTo>
                    <a:cubicBezTo>
                      <a:pt x="452" y="487"/>
                      <a:pt x="574" y="385"/>
                      <a:pt x="574" y="235"/>
                    </a:cubicBezTo>
                    <a:cubicBezTo>
                      <a:pt x="574" y="103"/>
                      <a:pt x="471" y="1"/>
                      <a:pt x="33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4"/>
              <p:cNvSpPr/>
              <p:nvPr/>
            </p:nvSpPr>
            <p:spPr>
              <a:xfrm flipH="1">
                <a:off x="9082775" y="3603638"/>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4"/>
              <p:cNvSpPr/>
              <p:nvPr/>
            </p:nvSpPr>
            <p:spPr>
              <a:xfrm flipH="1">
                <a:off x="8552186" y="469110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4"/>
              <p:cNvSpPr/>
              <p:nvPr/>
            </p:nvSpPr>
            <p:spPr>
              <a:xfrm flipH="1">
                <a:off x="3916139" y="4686807"/>
                <a:ext cx="64082" cy="64017"/>
              </a:xfrm>
              <a:custGeom>
                <a:rect b="b" l="l" r="r" t="t"/>
                <a:pathLst>
                  <a:path extrusionOk="0" h="984" w="985">
                    <a:moveTo>
                      <a:pt x="500" y="0"/>
                    </a:moveTo>
                    <a:cubicBezTo>
                      <a:pt x="221" y="0"/>
                      <a:pt x="1" y="221"/>
                      <a:pt x="1" y="499"/>
                    </a:cubicBezTo>
                    <a:cubicBezTo>
                      <a:pt x="1" y="764"/>
                      <a:pt x="221" y="984"/>
                      <a:pt x="500" y="984"/>
                    </a:cubicBezTo>
                    <a:cubicBezTo>
                      <a:pt x="764" y="984"/>
                      <a:pt x="985" y="764"/>
                      <a:pt x="985" y="499"/>
                    </a:cubicBezTo>
                    <a:cubicBezTo>
                      <a:pt x="985" y="221"/>
                      <a:pt x="764" y="0"/>
                      <a:pt x="500"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4"/>
              <p:cNvSpPr/>
              <p:nvPr/>
            </p:nvSpPr>
            <p:spPr>
              <a:xfrm flipH="1">
                <a:off x="5775389" y="4789428"/>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4"/>
              <p:cNvSpPr/>
              <p:nvPr/>
            </p:nvSpPr>
            <p:spPr>
              <a:xfrm>
                <a:off x="8085699" y="50335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4"/>
              <p:cNvSpPr/>
              <p:nvPr/>
            </p:nvSpPr>
            <p:spPr>
              <a:xfrm>
                <a:off x="1608204" y="79860"/>
                <a:ext cx="62566" cy="54590"/>
              </a:xfrm>
              <a:custGeom>
                <a:rect b="b" l="l" r="r" t="t"/>
                <a:pathLst>
                  <a:path extrusionOk="0" h="616" w="706">
                    <a:moveTo>
                      <a:pt x="412" y="0"/>
                    </a:moveTo>
                    <a:cubicBezTo>
                      <a:pt x="133" y="0"/>
                      <a:pt x="1" y="323"/>
                      <a:pt x="191" y="529"/>
                    </a:cubicBezTo>
                    <a:cubicBezTo>
                      <a:pt x="252" y="589"/>
                      <a:pt x="325" y="615"/>
                      <a:pt x="397" y="615"/>
                    </a:cubicBezTo>
                    <a:cubicBezTo>
                      <a:pt x="554" y="615"/>
                      <a:pt x="705" y="489"/>
                      <a:pt x="705" y="308"/>
                    </a:cubicBezTo>
                    <a:cubicBezTo>
                      <a:pt x="705" y="132"/>
                      <a:pt x="573" y="0"/>
                      <a:pt x="412" y="0"/>
                    </a:cubicBezTo>
                    <a:close/>
                  </a:path>
                </a:pathLst>
              </a:custGeom>
              <a:solidFill>
                <a:srgbClr val="FFFCFC">
                  <a:alpha val="39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BLANK_1_1_1_1_1_1_1">
    <p:spTree>
      <p:nvGrpSpPr>
        <p:cNvPr id="952" name="Shape 952"/>
        <p:cNvGrpSpPr/>
        <p:nvPr/>
      </p:nvGrpSpPr>
      <p:grpSpPr>
        <a:xfrm>
          <a:off x="0" y="0"/>
          <a:ext cx="0" cy="0"/>
          <a:chOff x="0" y="0"/>
          <a:chExt cx="0" cy="0"/>
        </a:xfrm>
      </p:grpSpPr>
      <p:grpSp>
        <p:nvGrpSpPr>
          <p:cNvPr id="953" name="Google Shape;953;p31"/>
          <p:cNvGrpSpPr/>
          <p:nvPr/>
        </p:nvGrpSpPr>
        <p:grpSpPr>
          <a:xfrm>
            <a:off x="62926" y="37468"/>
            <a:ext cx="8984441" cy="5044046"/>
            <a:chOff x="159553" y="304"/>
            <a:chExt cx="8984441" cy="5044046"/>
          </a:xfrm>
        </p:grpSpPr>
        <p:sp>
          <p:nvSpPr>
            <p:cNvPr id="954" name="Google Shape;954;p31"/>
            <p:cNvSpPr/>
            <p:nvPr/>
          </p:nvSpPr>
          <p:spPr>
            <a:xfrm flipH="1" rot="10800000">
              <a:off x="4040610" y="475186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5" name="Google Shape;955;p31"/>
            <p:cNvGrpSpPr/>
            <p:nvPr/>
          </p:nvGrpSpPr>
          <p:grpSpPr>
            <a:xfrm flipH="1" rot="10800000">
              <a:off x="159553" y="304"/>
              <a:ext cx="8984441" cy="5044046"/>
              <a:chOff x="159553" y="75213"/>
              <a:chExt cx="8984441" cy="5044046"/>
            </a:xfrm>
          </p:grpSpPr>
          <p:sp>
            <p:nvSpPr>
              <p:cNvPr id="956" name="Google Shape;956;p31"/>
              <p:cNvSpPr/>
              <p:nvPr/>
            </p:nvSpPr>
            <p:spPr>
              <a:xfrm>
                <a:off x="2625895" y="4805521"/>
                <a:ext cx="47817" cy="47817"/>
              </a:xfrm>
              <a:custGeom>
                <a:rect b="b" l="l" r="r" t="t"/>
                <a:pathLst>
                  <a:path extrusionOk="0" h="735" w="735">
                    <a:moveTo>
                      <a:pt x="367" y="1"/>
                    </a:moveTo>
                    <a:cubicBezTo>
                      <a:pt x="162" y="1"/>
                      <a:pt x="0" y="162"/>
                      <a:pt x="0" y="368"/>
                    </a:cubicBezTo>
                    <a:cubicBezTo>
                      <a:pt x="0" y="573"/>
                      <a:pt x="162" y="735"/>
                      <a:pt x="367" y="735"/>
                    </a:cubicBezTo>
                    <a:cubicBezTo>
                      <a:pt x="573" y="735"/>
                      <a:pt x="734" y="573"/>
                      <a:pt x="734" y="368"/>
                    </a:cubicBezTo>
                    <a:cubicBezTo>
                      <a:pt x="734" y="162"/>
                      <a:pt x="573" y="1"/>
                      <a:pt x="367"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31"/>
              <p:cNvSpPr/>
              <p:nvPr/>
            </p:nvSpPr>
            <p:spPr>
              <a:xfrm>
                <a:off x="2592282"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31"/>
              <p:cNvSpPr/>
              <p:nvPr/>
            </p:nvSpPr>
            <p:spPr>
              <a:xfrm>
                <a:off x="5259810" y="7521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31"/>
              <p:cNvSpPr/>
              <p:nvPr/>
            </p:nvSpPr>
            <p:spPr>
              <a:xfrm>
                <a:off x="477311" y="331229"/>
                <a:ext cx="45866" cy="40075"/>
              </a:xfrm>
              <a:custGeom>
                <a:rect b="b" l="l" r="r" t="t"/>
                <a:pathLst>
                  <a:path extrusionOk="0" h="616" w="705">
                    <a:moveTo>
                      <a:pt x="411" y="1"/>
                    </a:moveTo>
                    <a:cubicBezTo>
                      <a:pt x="132" y="1"/>
                      <a:pt x="0" y="324"/>
                      <a:pt x="191" y="529"/>
                    </a:cubicBezTo>
                    <a:cubicBezTo>
                      <a:pt x="251" y="589"/>
                      <a:pt x="324" y="616"/>
                      <a:pt x="396" y="616"/>
                    </a:cubicBezTo>
                    <a:cubicBezTo>
                      <a:pt x="553" y="616"/>
                      <a:pt x="705" y="490"/>
                      <a:pt x="705" y="309"/>
                    </a:cubicBezTo>
                    <a:cubicBezTo>
                      <a:pt x="705" y="133"/>
                      <a:pt x="573" y="1"/>
                      <a:pt x="41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31"/>
              <p:cNvSpPr/>
              <p:nvPr/>
            </p:nvSpPr>
            <p:spPr>
              <a:xfrm>
                <a:off x="159553" y="2120151"/>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31"/>
              <p:cNvSpPr/>
              <p:nvPr/>
            </p:nvSpPr>
            <p:spPr>
              <a:xfrm>
                <a:off x="548518" y="377115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31"/>
              <p:cNvSpPr/>
              <p:nvPr/>
            </p:nvSpPr>
            <p:spPr>
              <a:xfrm>
                <a:off x="238125" y="4988920"/>
                <a:ext cx="55429" cy="55429"/>
              </a:xfrm>
              <a:custGeom>
                <a:rect b="b" l="l" r="r" t="t"/>
                <a:pathLst>
                  <a:path extrusionOk="0" h="852" w="852">
                    <a:moveTo>
                      <a:pt x="426" y="0"/>
                    </a:moveTo>
                    <a:cubicBezTo>
                      <a:pt x="191" y="0"/>
                      <a:pt x="0" y="191"/>
                      <a:pt x="0" y="426"/>
                    </a:cubicBezTo>
                    <a:cubicBezTo>
                      <a:pt x="0" y="661"/>
                      <a:pt x="191" y="852"/>
                      <a:pt x="426" y="852"/>
                    </a:cubicBezTo>
                    <a:cubicBezTo>
                      <a:pt x="661" y="852"/>
                      <a:pt x="851" y="661"/>
                      <a:pt x="851" y="426"/>
                    </a:cubicBezTo>
                    <a:cubicBezTo>
                      <a:pt x="851"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31"/>
              <p:cNvSpPr/>
              <p:nvPr/>
            </p:nvSpPr>
            <p:spPr>
              <a:xfrm>
                <a:off x="8683636" y="2611918"/>
                <a:ext cx="121397" cy="104027"/>
              </a:xfrm>
              <a:custGeom>
                <a:rect b="b" l="l" r="r" t="t"/>
                <a:pathLst>
                  <a:path extrusionOk="0" h="1599" w="1866">
                    <a:moveTo>
                      <a:pt x="1073" y="0"/>
                    </a:moveTo>
                    <a:cubicBezTo>
                      <a:pt x="353" y="0"/>
                      <a:pt x="1" y="852"/>
                      <a:pt x="500" y="1365"/>
                    </a:cubicBezTo>
                    <a:cubicBezTo>
                      <a:pt x="666" y="1527"/>
                      <a:pt x="867" y="1599"/>
                      <a:pt x="1063" y="1599"/>
                    </a:cubicBezTo>
                    <a:cubicBezTo>
                      <a:pt x="1475" y="1599"/>
                      <a:pt x="1865" y="1280"/>
                      <a:pt x="1865" y="793"/>
                    </a:cubicBezTo>
                    <a:cubicBezTo>
                      <a:pt x="1865" y="352"/>
                      <a:pt x="1513" y="0"/>
                      <a:pt x="107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31"/>
              <p:cNvSpPr/>
              <p:nvPr/>
            </p:nvSpPr>
            <p:spPr>
              <a:xfrm>
                <a:off x="6636364" y="258615"/>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31"/>
              <p:cNvSpPr/>
              <p:nvPr/>
            </p:nvSpPr>
            <p:spPr>
              <a:xfrm flipH="1">
                <a:off x="6838263" y="4615100"/>
                <a:ext cx="71693" cy="71693"/>
              </a:xfrm>
              <a:custGeom>
                <a:rect b="b" l="l" r="r" t="t"/>
                <a:pathLst>
                  <a:path extrusionOk="0" h="1102" w="1102">
                    <a:moveTo>
                      <a:pt x="559" y="1"/>
                    </a:moveTo>
                    <a:cubicBezTo>
                      <a:pt x="250" y="1"/>
                      <a:pt x="1" y="236"/>
                      <a:pt x="1" y="544"/>
                    </a:cubicBezTo>
                    <a:cubicBezTo>
                      <a:pt x="1" y="852"/>
                      <a:pt x="250" y="1102"/>
                      <a:pt x="559" y="1102"/>
                    </a:cubicBezTo>
                    <a:cubicBezTo>
                      <a:pt x="867" y="1102"/>
                      <a:pt x="1102" y="852"/>
                      <a:pt x="1102" y="544"/>
                    </a:cubicBezTo>
                    <a:cubicBezTo>
                      <a:pt x="1102" y="236"/>
                      <a:pt x="867" y="1"/>
                      <a:pt x="55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31"/>
              <p:cNvSpPr/>
              <p:nvPr/>
            </p:nvSpPr>
            <p:spPr>
              <a:xfrm flipH="1">
                <a:off x="8356675" y="3209519"/>
                <a:ext cx="71693" cy="71693"/>
              </a:xfrm>
              <a:custGeom>
                <a:rect b="b" l="l" r="r" t="t"/>
                <a:pathLst>
                  <a:path extrusionOk="0" h="1102" w="1102">
                    <a:moveTo>
                      <a:pt x="544" y="0"/>
                    </a:moveTo>
                    <a:cubicBezTo>
                      <a:pt x="236" y="0"/>
                      <a:pt x="1" y="250"/>
                      <a:pt x="1" y="558"/>
                    </a:cubicBezTo>
                    <a:cubicBezTo>
                      <a:pt x="1" y="866"/>
                      <a:pt x="236" y="1101"/>
                      <a:pt x="544" y="1101"/>
                    </a:cubicBezTo>
                    <a:cubicBezTo>
                      <a:pt x="852" y="1101"/>
                      <a:pt x="1102" y="866"/>
                      <a:pt x="1102" y="558"/>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31"/>
              <p:cNvSpPr/>
              <p:nvPr/>
            </p:nvSpPr>
            <p:spPr>
              <a:xfrm flipH="1">
                <a:off x="7232010" y="1595788"/>
                <a:ext cx="71693" cy="71693"/>
              </a:xfrm>
              <a:custGeom>
                <a:rect b="b" l="l" r="r" t="t"/>
                <a:pathLst>
                  <a:path extrusionOk="0" h="1102" w="1102">
                    <a:moveTo>
                      <a:pt x="558" y="1"/>
                    </a:moveTo>
                    <a:cubicBezTo>
                      <a:pt x="250" y="1"/>
                      <a:pt x="0" y="236"/>
                      <a:pt x="0" y="544"/>
                    </a:cubicBezTo>
                    <a:cubicBezTo>
                      <a:pt x="0" y="852"/>
                      <a:pt x="250" y="1102"/>
                      <a:pt x="558" y="1102"/>
                    </a:cubicBezTo>
                    <a:cubicBezTo>
                      <a:pt x="867" y="1102"/>
                      <a:pt x="1101" y="852"/>
                      <a:pt x="1101" y="544"/>
                    </a:cubicBezTo>
                    <a:cubicBezTo>
                      <a:pt x="1101" y="236"/>
                      <a:pt x="867" y="1"/>
                      <a:pt x="558"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31"/>
              <p:cNvSpPr/>
              <p:nvPr/>
            </p:nvSpPr>
            <p:spPr>
              <a:xfrm flipH="1">
                <a:off x="1685341" y="4252179"/>
                <a:ext cx="95569" cy="95569"/>
              </a:xfrm>
              <a:custGeom>
                <a:rect b="b" l="l" r="r" t="t"/>
                <a:pathLst>
                  <a:path extrusionOk="0" h="1469" w="1469">
                    <a:moveTo>
                      <a:pt x="734" y="0"/>
                    </a:moveTo>
                    <a:cubicBezTo>
                      <a:pt x="338" y="0"/>
                      <a:pt x="0" y="323"/>
                      <a:pt x="0" y="734"/>
                    </a:cubicBezTo>
                    <a:cubicBezTo>
                      <a:pt x="0" y="1145"/>
                      <a:pt x="338" y="1468"/>
                      <a:pt x="734" y="1468"/>
                    </a:cubicBezTo>
                    <a:cubicBezTo>
                      <a:pt x="1146" y="1468"/>
                      <a:pt x="1469" y="1145"/>
                      <a:pt x="1469" y="734"/>
                    </a:cubicBezTo>
                    <a:cubicBezTo>
                      <a:pt x="1469" y="323"/>
                      <a:pt x="1146" y="0"/>
                      <a:pt x="73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31"/>
              <p:cNvSpPr/>
              <p:nvPr/>
            </p:nvSpPr>
            <p:spPr>
              <a:xfrm flipH="1">
                <a:off x="7907486"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31"/>
              <p:cNvSpPr/>
              <p:nvPr/>
            </p:nvSpPr>
            <p:spPr>
              <a:xfrm flipH="1">
                <a:off x="8756117" y="356250"/>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31"/>
              <p:cNvSpPr/>
              <p:nvPr/>
            </p:nvSpPr>
            <p:spPr>
              <a:xfrm flipH="1">
                <a:off x="9106651" y="2107946"/>
                <a:ext cx="37343" cy="31683"/>
              </a:xfrm>
              <a:custGeom>
                <a:rect b="b" l="l" r="r" t="t"/>
                <a:pathLst>
                  <a:path extrusionOk="0" h="487" w="574">
                    <a:moveTo>
                      <a:pt x="339" y="1"/>
                    </a:moveTo>
                    <a:cubicBezTo>
                      <a:pt x="118" y="1"/>
                      <a:pt x="1" y="265"/>
                      <a:pt x="162" y="412"/>
                    </a:cubicBezTo>
                    <a:cubicBezTo>
                      <a:pt x="210" y="464"/>
                      <a:pt x="269" y="487"/>
                      <a:pt x="328" y="487"/>
                    </a:cubicBezTo>
                    <a:cubicBezTo>
                      <a:pt x="452" y="487"/>
                      <a:pt x="574" y="385"/>
                      <a:pt x="574" y="235"/>
                    </a:cubicBezTo>
                    <a:cubicBezTo>
                      <a:pt x="574" y="103"/>
                      <a:pt x="471" y="1"/>
                      <a:pt x="33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31"/>
              <p:cNvSpPr/>
              <p:nvPr/>
            </p:nvSpPr>
            <p:spPr>
              <a:xfrm flipH="1">
                <a:off x="9082775" y="3603638"/>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31"/>
              <p:cNvSpPr/>
              <p:nvPr/>
            </p:nvSpPr>
            <p:spPr>
              <a:xfrm flipH="1">
                <a:off x="8552186" y="469110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31"/>
              <p:cNvSpPr/>
              <p:nvPr/>
            </p:nvSpPr>
            <p:spPr>
              <a:xfrm flipH="1">
                <a:off x="3916139" y="4686807"/>
                <a:ext cx="64082" cy="64017"/>
              </a:xfrm>
              <a:custGeom>
                <a:rect b="b" l="l" r="r" t="t"/>
                <a:pathLst>
                  <a:path extrusionOk="0" h="984" w="985">
                    <a:moveTo>
                      <a:pt x="500" y="0"/>
                    </a:moveTo>
                    <a:cubicBezTo>
                      <a:pt x="221" y="0"/>
                      <a:pt x="1" y="221"/>
                      <a:pt x="1" y="499"/>
                    </a:cubicBezTo>
                    <a:cubicBezTo>
                      <a:pt x="1" y="764"/>
                      <a:pt x="221" y="984"/>
                      <a:pt x="500" y="984"/>
                    </a:cubicBezTo>
                    <a:cubicBezTo>
                      <a:pt x="764" y="984"/>
                      <a:pt x="985" y="764"/>
                      <a:pt x="985" y="499"/>
                    </a:cubicBezTo>
                    <a:cubicBezTo>
                      <a:pt x="985" y="221"/>
                      <a:pt x="764" y="0"/>
                      <a:pt x="500"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31"/>
              <p:cNvSpPr/>
              <p:nvPr/>
            </p:nvSpPr>
            <p:spPr>
              <a:xfrm flipH="1">
                <a:off x="5775389" y="4789428"/>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31"/>
              <p:cNvSpPr/>
              <p:nvPr/>
            </p:nvSpPr>
            <p:spPr>
              <a:xfrm>
                <a:off x="8085699" y="50335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31"/>
              <p:cNvSpPr/>
              <p:nvPr/>
            </p:nvSpPr>
            <p:spPr>
              <a:xfrm>
                <a:off x="1608204" y="79860"/>
                <a:ext cx="62566" cy="54590"/>
              </a:xfrm>
              <a:custGeom>
                <a:rect b="b" l="l" r="r" t="t"/>
                <a:pathLst>
                  <a:path extrusionOk="0" h="616" w="706">
                    <a:moveTo>
                      <a:pt x="412" y="0"/>
                    </a:moveTo>
                    <a:cubicBezTo>
                      <a:pt x="133" y="0"/>
                      <a:pt x="1" y="323"/>
                      <a:pt x="191" y="529"/>
                    </a:cubicBezTo>
                    <a:cubicBezTo>
                      <a:pt x="252" y="589"/>
                      <a:pt x="325" y="615"/>
                      <a:pt x="397" y="615"/>
                    </a:cubicBezTo>
                    <a:cubicBezTo>
                      <a:pt x="554" y="615"/>
                      <a:pt x="705" y="489"/>
                      <a:pt x="705" y="308"/>
                    </a:cubicBezTo>
                    <a:cubicBezTo>
                      <a:pt x="705" y="132"/>
                      <a:pt x="573" y="0"/>
                      <a:pt x="412" y="0"/>
                    </a:cubicBezTo>
                    <a:close/>
                  </a:path>
                </a:pathLst>
              </a:custGeom>
              <a:solidFill>
                <a:srgbClr val="FFFCFC">
                  <a:alpha val="39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981" name="Shape 981"/>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bg>
      <p:bgPr>
        <a:solidFill>
          <a:schemeClr val="accent1"/>
        </a:solidFill>
      </p:bgPr>
    </p:bg>
    <p:spTree>
      <p:nvGrpSpPr>
        <p:cNvPr id="117" name="Shape 117"/>
        <p:cNvGrpSpPr/>
        <p:nvPr/>
      </p:nvGrpSpPr>
      <p:grpSpPr>
        <a:xfrm>
          <a:off x="0" y="0"/>
          <a:ext cx="0" cy="0"/>
          <a:chOff x="0" y="0"/>
          <a:chExt cx="0" cy="0"/>
        </a:xfrm>
      </p:grpSpPr>
      <p:grpSp>
        <p:nvGrpSpPr>
          <p:cNvPr id="118" name="Google Shape;118;p5"/>
          <p:cNvGrpSpPr/>
          <p:nvPr/>
        </p:nvGrpSpPr>
        <p:grpSpPr>
          <a:xfrm>
            <a:off x="62926" y="37468"/>
            <a:ext cx="8984441" cy="5044046"/>
            <a:chOff x="159553" y="304"/>
            <a:chExt cx="8984441" cy="5044046"/>
          </a:xfrm>
        </p:grpSpPr>
        <p:sp>
          <p:nvSpPr>
            <p:cNvPr id="119" name="Google Shape;119;p5"/>
            <p:cNvSpPr/>
            <p:nvPr/>
          </p:nvSpPr>
          <p:spPr>
            <a:xfrm flipH="1" rot="10800000">
              <a:off x="4040610" y="475186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 name="Google Shape;120;p5"/>
            <p:cNvGrpSpPr/>
            <p:nvPr/>
          </p:nvGrpSpPr>
          <p:grpSpPr>
            <a:xfrm flipH="1" rot="10800000">
              <a:off x="159553" y="304"/>
              <a:ext cx="8984441" cy="5044046"/>
              <a:chOff x="159553" y="75213"/>
              <a:chExt cx="8984441" cy="5044046"/>
            </a:xfrm>
          </p:grpSpPr>
          <p:sp>
            <p:nvSpPr>
              <p:cNvPr id="121" name="Google Shape;121;p5"/>
              <p:cNvSpPr/>
              <p:nvPr/>
            </p:nvSpPr>
            <p:spPr>
              <a:xfrm>
                <a:off x="2625895" y="4805521"/>
                <a:ext cx="47817" cy="47817"/>
              </a:xfrm>
              <a:custGeom>
                <a:rect b="b" l="l" r="r" t="t"/>
                <a:pathLst>
                  <a:path extrusionOk="0" h="735" w="735">
                    <a:moveTo>
                      <a:pt x="367" y="1"/>
                    </a:moveTo>
                    <a:cubicBezTo>
                      <a:pt x="162" y="1"/>
                      <a:pt x="0" y="162"/>
                      <a:pt x="0" y="368"/>
                    </a:cubicBezTo>
                    <a:cubicBezTo>
                      <a:pt x="0" y="573"/>
                      <a:pt x="162" y="735"/>
                      <a:pt x="367" y="735"/>
                    </a:cubicBezTo>
                    <a:cubicBezTo>
                      <a:pt x="573" y="735"/>
                      <a:pt x="734" y="573"/>
                      <a:pt x="734" y="368"/>
                    </a:cubicBezTo>
                    <a:cubicBezTo>
                      <a:pt x="734" y="162"/>
                      <a:pt x="573" y="1"/>
                      <a:pt x="367"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5"/>
              <p:cNvSpPr/>
              <p:nvPr/>
            </p:nvSpPr>
            <p:spPr>
              <a:xfrm>
                <a:off x="2592282"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5"/>
              <p:cNvSpPr/>
              <p:nvPr/>
            </p:nvSpPr>
            <p:spPr>
              <a:xfrm>
                <a:off x="5259810" y="7521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5"/>
              <p:cNvSpPr/>
              <p:nvPr/>
            </p:nvSpPr>
            <p:spPr>
              <a:xfrm>
                <a:off x="477311" y="331229"/>
                <a:ext cx="45866" cy="40075"/>
              </a:xfrm>
              <a:custGeom>
                <a:rect b="b" l="l" r="r" t="t"/>
                <a:pathLst>
                  <a:path extrusionOk="0" h="616" w="705">
                    <a:moveTo>
                      <a:pt x="411" y="1"/>
                    </a:moveTo>
                    <a:cubicBezTo>
                      <a:pt x="132" y="1"/>
                      <a:pt x="0" y="324"/>
                      <a:pt x="191" y="529"/>
                    </a:cubicBezTo>
                    <a:cubicBezTo>
                      <a:pt x="251" y="589"/>
                      <a:pt x="324" y="616"/>
                      <a:pt x="396" y="616"/>
                    </a:cubicBezTo>
                    <a:cubicBezTo>
                      <a:pt x="553" y="616"/>
                      <a:pt x="705" y="490"/>
                      <a:pt x="705" y="309"/>
                    </a:cubicBezTo>
                    <a:cubicBezTo>
                      <a:pt x="705" y="133"/>
                      <a:pt x="573" y="1"/>
                      <a:pt x="41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5"/>
              <p:cNvSpPr/>
              <p:nvPr/>
            </p:nvSpPr>
            <p:spPr>
              <a:xfrm>
                <a:off x="159553" y="2120151"/>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5"/>
              <p:cNvSpPr/>
              <p:nvPr/>
            </p:nvSpPr>
            <p:spPr>
              <a:xfrm>
                <a:off x="548518" y="377115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5"/>
              <p:cNvSpPr/>
              <p:nvPr/>
            </p:nvSpPr>
            <p:spPr>
              <a:xfrm>
                <a:off x="238125" y="4988920"/>
                <a:ext cx="55429" cy="55429"/>
              </a:xfrm>
              <a:custGeom>
                <a:rect b="b" l="l" r="r" t="t"/>
                <a:pathLst>
                  <a:path extrusionOk="0" h="852" w="852">
                    <a:moveTo>
                      <a:pt x="426" y="0"/>
                    </a:moveTo>
                    <a:cubicBezTo>
                      <a:pt x="191" y="0"/>
                      <a:pt x="0" y="191"/>
                      <a:pt x="0" y="426"/>
                    </a:cubicBezTo>
                    <a:cubicBezTo>
                      <a:pt x="0" y="661"/>
                      <a:pt x="191" y="852"/>
                      <a:pt x="426" y="852"/>
                    </a:cubicBezTo>
                    <a:cubicBezTo>
                      <a:pt x="661" y="852"/>
                      <a:pt x="851" y="661"/>
                      <a:pt x="851" y="426"/>
                    </a:cubicBezTo>
                    <a:cubicBezTo>
                      <a:pt x="851"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5"/>
              <p:cNvSpPr/>
              <p:nvPr/>
            </p:nvSpPr>
            <p:spPr>
              <a:xfrm>
                <a:off x="8683636" y="2611918"/>
                <a:ext cx="121397" cy="104027"/>
              </a:xfrm>
              <a:custGeom>
                <a:rect b="b" l="l" r="r" t="t"/>
                <a:pathLst>
                  <a:path extrusionOk="0" h="1599" w="1866">
                    <a:moveTo>
                      <a:pt x="1073" y="0"/>
                    </a:moveTo>
                    <a:cubicBezTo>
                      <a:pt x="353" y="0"/>
                      <a:pt x="1" y="852"/>
                      <a:pt x="500" y="1365"/>
                    </a:cubicBezTo>
                    <a:cubicBezTo>
                      <a:pt x="666" y="1527"/>
                      <a:pt x="867" y="1599"/>
                      <a:pt x="1063" y="1599"/>
                    </a:cubicBezTo>
                    <a:cubicBezTo>
                      <a:pt x="1475" y="1599"/>
                      <a:pt x="1865" y="1280"/>
                      <a:pt x="1865" y="793"/>
                    </a:cubicBezTo>
                    <a:cubicBezTo>
                      <a:pt x="1865" y="352"/>
                      <a:pt x="1513" y="0"/>
                      <a:pt x="107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5"/>
              <p:cNvSpPr/>
              <p:nvPr/>
            </p:nvSpPr>
            <p:spPr>
              <a:xfrm>
                <a:off x="6636364" y="258615"/>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5"/>
              <p:cNvSpPr/>
              <p:nvPr/>
            </p:nvSpPr>
            <p:spPr>
              <a:xfrm flipH="1">
                <a:off x="6838263" y="4615100"/>
                <a:ext cx="71693" cy="71693"/>
              </a:xfrm>
              <a:custGeom>
                <a:rect b="b" l="l" r="r" t="t"/>
                <a:pathLst>
                  <a:path extrusionOk="0" h="1102" w="1102">
                    <a:moveTo>
                      <a:pt x="559" y="1"/>
                    </a:moveTo>
                    <a:cubicBezTo>
                      <a:pt x="250" y="1"/>
                      <a:pt x="1" y="236"/>
                      <a:pt x="1" y="544"/>
                    </a:cubicBezTo>
                    <a:cubicBezTo>
                      <a:pt x="1" y="852"/>
                      <a:pt x="250" y="1102"/>
                      <a:pt x="559" y="1102"/>
                    </a:cubicBezTo>
                    <a:cubicBezTo>
                      <a:pt x="867" y="1102"/>
                      <a:pt x="1102" y="852"/>
                      <a:pt x="1102" y="544"/>
                    </a:cubicBezTo>
                    <a:cubicBezTo>
                      <a:pt x="1102" y="236"/>
                      <a:pt x="867" y="1"/>
                      <a:pt x="55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5"/>
              <p:cNvSpPr/>
              <p:nvPr/>
            </p:nvSpPr>
            <p:spPr>
              <a:xfrm flipH="1">
                <a:off x="8356675" y="3209519"/>
                <a:ext cx="71693" cy="71693"/>
              </a:xfrm>
              <a:custGeom>
                <a:rect b="b" l="l" r="r" t="t"/>
                <a:pathLst>
                  <a:path extrusionOk="0" h="1102" w="1102">
                    <a:moveTo>
                      <a:pt x="544" y="0"/>
                    </a:moveTo>
                    <a:cubicBezTo>
                      <a:pt x="236" y="0"/>
                      <a:pt x="1" y="250"/>
                      <a:pt x="1" y="558"/>
                    </a:cubicBezTo>
                    <a:cubicBezTo>
                      <a:pt x="1" y="866"/>
                      <a:pt x="236" y="1101"/>
                      <a:pt x="544" y="1101"/>
                    </a:cubicBezTo>
                    <a:cubicBezTo>
                      <a:pt x="852" y="1101"/>
                      <a:pt x="1102" y="866"/>
                      <a:pt x="1102" y="558"/>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5"/>
              <p:cNvSpPr/>
              <p:nvPr/>
            </p:nvSpPr>
            <p:spPr>
              <a:xfrm flipH="1">
                <a:off x="7232010" y="1595788"/>
                <a:ext cx="71693" cy="71693"/>
              </a:xfrm>
              <a:custGeom>
                <a:rect b="b" l="l" r="r" t="t"/>
                <a:pathLst>
                  <a:path extrusionOk="0" h="1102" w="1102">
                    <a:moveTo>
                      <a:pt x="558" y="1"/>
                    </a:moveTo>
                    <a:cubicBezTo>
                      <a:pt x="250" y="1"/>
                      <a:pt x="0" y="236"/>
                      <a:pt x="0" y="544"/>
                    </a:cubicBezTo>
                    <a:cubicBezTo>
                      <a:pt x="0" y="852"/>
                      <a:pt x="250" y="1102"/>
                      <a:pt x="558" y="1102"/>
                    </a:cubicBezTo>
                    <a:cubicBezTo>
                      <a:pt x="867" y="1102"/>
                      <a:pt x="1101" y="852"/>
                      <a:pt x="1101" y="544"/>
                    </a:cubicBezTo>
                    <a:cubicBezTo>
                      <a:pt x="1101" y="236"/>
                      <a:pt x="867" y="1"/>
                      <a:pt x="558"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5"/>
              <p:cNvSpPr/>
              <p:nvPr/>
            </p:nvSpPr>
            <p:spPr>
              <a:xfrm flipH="1">
                <a:off x="1685341" y="4252179"/>
                <a:ext cx="95569" cy="95569"/>
              </a:xfrm>
              <a:custGeom>
                <a:rect b="b" l="l" r="r" t="t"/>
                <a:pathLst>
                  <a:path extrusionOk="0" h="1469" w="1469">
                    <a:moveTo>
                      <a:pt x="734" y="0"/>
                    </a:moveTo>
                    <a:cubicBezTo>
                      <a:pt x="338" y="0"/>
                      <a:pt x="0" y="323"/>
                      <a:pt x="0" y="734"/>
                    </a:cubicBezTo>
                    <a:cubicBezTo>
                      <a:pt x="0" y="1145"/>
                      <a:pt x="338" y="1468"/>
                      <a:pt x="734" y="1468"/>
                    </a:cubicBezTo>
                    <a:cubicBezTo>
                      <a:pt x="1146" y="1468"/>
                      <a:pt x="1469" y="1145"/>
                      <a:pt x="1469" y="734"/>
                    </a:cubicBezTo>
                    <a:cubicBezTo>
                      <a:pt x="1469" y="323"/>
                      <a:pt x="1146" y="0"/>
                      <a:pt x="73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5"/>
              <p:cNvSpPr/>
              <p:nvPr/>
            </p:nvSpPr>
            <p:spPr>
              <a:xfrm flipH="1">
                <a:off x="7907486"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5"/>
              <p:cNvSpPr/>
              <p:nvPr/>
            </p:nvSpPr>
            <p:spPr>
              <a:xfrm flipH="1">
                <a:off x="8756117" y="356250"/>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5"/>
              <p:cNvSpPr/>
              <p:nvPr/>
            </p:nvSpPr>
            <p:spPr>
              <a:xfrm flipH="1">
                <a:off x="9106651" y="2107946"/>
                <a:ext cx="37343" cy="31683"/>
              </a:xfrm>
              <a:custGeom>
                <a:rect b="b" l="l" r="r" t="t"/>
                <a:pathLst>
                  <a:path extrusionOk="0" h="487" w="574">
                    <a:moveTo>
                      <a:pt x="339" y="1"/>
                    </a:moveTo>
                    <a:cubicBezTo>
                      <a:pt x="118" y="1"/>
                      <a:pt x="1" y="265"/>
                      <a:pt x="162" y="412"/>
                    </a:cubicBezTo>
                    <a:cubicBezTo>
                      <a:pt x="210" y="464"/>
                      <a:pt x="269" y="487"/>
                      <a:pt x="328" y="487"/>
                    </a:cubicBezTo>
                    <a:cubicBezTo>
                      <a:pt x="452" y="487"/>
                      <a:pt x="574" y="385"/>
                      <a:pt x="574" y="235"/>
                    </a:cubicBezTo>
                    <a:cubicBezTo>
                      <a:pt x="574" y="103"/>
                      <a:pt x="471" y="1"/>
                      <a:pt x="33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5"/>
              <p:cNvSpPr/>
              <p:nvPr/>
            </p:nvSpPr>
            <p:spPr>
              <a:xfrm flipH="1">
                <a:off x="9082775" y="3603638"/>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5"/>
              <p:cNvSpPr/>
              <p:nvPr/>
            </p:nvSpPr>
            <p:spPr>
              <a:xfrm flipH="1">
                <a:off x="8552186" y="469110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5"/>
              <p:cNvSpPr/>
              <p:nvPr/>
            </p:nvSpPr>
            <p:spPr>
              <a:xfrm flipH="1">
                <a:off x="3916139" y="4686807"/>
                <a:ext cx="64082" cy="64017"/>
              </a:xfrm>
              <a:custGeom>
                <a:rect b="b" l="l" r="r" t="t"/>
                <a:pathLst>
                  <a:path extrusionOk="0" h="984" w="985">
                    <a:moveTo>
                      <a:pt x="500" y="0"/>
                    </a:moveTo>
                    <a:cubicBezTo>
                      <a:pt x="221" y="0"/>
                      <a:pt x="1" y="221"/>
                      <a:pt x="1" y="499"/>
                    </a:cubicBezTo>
                    <a:cubicBezTo>
                      <a:pt x="1" y="764"/>
                      <a:pt x="221" y="984"/>
                      <a:pt x="500" y="984"/>
                    </a:cubicBezTo>
                    <a:cubicBezTo>
                      <a:pt x="764" y="984"/>
                      <a:pt x="985" y="764"/>
                      <a:pt x="985" y="499"/>
                    </a:cubicBezTo>
                    <a:cubicBezTo>
                      <a:pt x="985" y="221"/>
                      <a:pt x="764" y="0"/>
                      <a:pt x="500"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5"/>
              <p:cNvSpPr/>
              <p:nvPr/>
            </p:nvSpPr>
            <p:spPr>
              <a:xfrm flipH="1">
                <a:off x="5775389" y="4789428"/>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5"/>
              <p:cNvSpPr/>
              <p:nvPr/>
            </p:nvSpPr>
            <p:spPr>
              <a:xfrm>
                <a:off x="8085699" y="50335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5"/>
              <p:cNvSpPr/>
              <p:nvPr/>
            </p:nvSpPr>
            <p:spPr>
              <a:xfrm>
                <a:off x="1608204" y="79860"/>
                <a:ext cx="62566" cy="54590"/>
              </a:xfrm>
              <a:custGeom>
                <a:rect b="b" l="l" r="r" t="t"/>
                <a:pathLst>
                  <a:path extrusionOk="0" h="616" w="706">
                    <a:moveTo>
                      <a:pt x="412" y="0"/>
                    </a:moveTo>
                    <a:cubicBezTo>
                      <a:pt x="133" y="0"/>
                      <a:pt x="1" y="323"/>
                      <a:pt x="191" y="529"/>
                    </a:cubicBezTo>
                    <a:cubicBezTo>
                      <a:pt x="252" y="589"/>
                      <a:pt x="325" y="615"/>
                      <a:pt x="397" y="615"/>
                    </a:cubicBezTo>
                    <a:cubicBezTo>
                      <a:pt x="554" y="615"/>
                      <a:pt x="705" y="489"/>
                      <a:pt x="705" y="308"/>
                    </a:cubicBezTo>
                    <a:cubicBezTo>
                      <a:pt x="705" y="132"/>
                      <a:pt x="573" y="0"/>
                      <a:pt x="412" y="0"/>
                    </a:cubicBezTo>
                    <a:close/>
                  </a:path>
                </a:pathLst>
              </a:custGeom>
              <a:solidFill>
                <a:srgbClr val="FFFCFC">
                  <a:alpha val="39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43" name="Google Shape;143;p5"/>
          <p:cNvSpPr txBox="1"/>
          <p:nvPr>
            <p:ph idx="1" type="subTitle"/>
          </p:nvPr>
        </p:nvSpPr>
        <p:spPr>
          <a:xfrm>
            <a:off x="1188751" y="3043950"/>
            <a:ext cx="2492400" cy="3981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SzPts val="1800"/>
              <a:buFont typeface="Bebas Neue"/>
              <a:buNone/>
              <a:defRPr sz="2000">
                <a:solidFill>
                  <a:schemeClr val="dk2"/>
                </a:solidFill>
                <a:latin typeface="Chau Philomene One"/>
                <a:ea typeface="Chau Philomene One"/>
                <a:cs typeface="Chau Philomene One"/>
                <a:sym typeface="Chau Philomene One"/>
              </a:defRPr>
            </a:lvl1pPr>
            <a:lvl2pPr lvl="1" algn="ctr">
              <a:lnSpc>
                <a:spcPct val="100000"/>
              </a:lnSpc>
              <a:spcBef>
                <a:spcPts val="0"/>
              </a:spcBef>
              <a:spcAft>
                <a:spcPts val="0"/>
              </a:spcAft>
              <a:buSzPts val="1400"/>
              <a:buFont typeface="Bebas Neue"/>
              <a:buNone/>
              <a:defRPr>
                <a:latin typeface="Bebas Neue"/>
                <a:ea typeface="Bebas Neue"/>
                <a:cs typeface="Bebas Neue"/>
                <a:sym typeface="Bebas Neue"/>
              </a:defRPr>
            </a:lvl2pPr>
            <a:lvl3pPr lvl="2" algn="ctr">
              <a:lnSpc>
                <a:spcPct val="100000"/>
              </a:lnSpc>
              <a:spcBef>
                <a:spcPts val="1600"/>
              </a:spcBef>
              <a:spcAft>
                <a:spcPts val="0"/>
              </a:spcAft>
              <a:buSzPts val="1400"/>
              <a:buFont typeface="Bebas Neue"/>
              <a:buNone/>
              <a:defRPr>
                <a:latin typeface="Bebas Neue"/>
                <a:ea typeface="Bebas Neue"/>
                <a:cs typeface="Bebas Neue"/>
                <a:sym typeface="Bebas Neue"/>
              </a:defRPr>
            </a:lvl3pPr>
            <a:lvl4pPr lvl="3" algn="ctr">
              <a:lnSpc>
                <a:spcPct val="100000"/>
              </a:lnSpc>
              <a:spcBef>
                <a:spcPts val="1600"/>
              </a:spcBef>
              <a:spcAft>
                <a:spcPts val="0"/>
              </a:spcAft>
              <a:buSzPts val="1400"/>
              <a:buFont typeface="Bebas Neue"/>
              <a:buNone/>
              <a:defRPr>
                <a:latin typeface="Bebas Neue"/>
                <a:ea typeface="Bebas Neue"/>
                <a:cs typeface="Bebas Neue"/>
                <a:sym typeface="Bebas Neue"/>
              </a:defRPr>
            </a:lvl4pPr>
            <a:lvl5pPr lvl="4" algn="ctr">
              <a:lnSpc>
                <a:spcPct val="100000"/>
              </a:lnSpc>
              <a:spcBef>
                <a:spcPts val="1600"/>
              </a:spcBef>
              <a:spcAft>
                <a:spcPts val="0"/>
              </a:spcAft>
              <a:buSzPts val="1400"/>
              <a:buFont typeface="Bebas Neue"/>
              <a:buNone/>
              <a:defRPr>
                <a:latin typeface="Bebas Neue"/>
                <a:ea typeface="Bebas Neue"/>
                <a:cs typeface="Bebas Neue"/>
                <a:sym typeface="Bebas Neue"/>
              </a:defRPr>
            </a:lvl5pPr>
            <a:lvl6pPr lvl="5" algn="ctr">
              <a:lnSpc>
                <a:spcPct val="100000"/>
              </a:lnSpc>
              <a:spcBef>
                <a:spcPts val="1600"/>
              </a:spcBef>
              <a:spcAft>
                <a:spcPts val="0"/>
              </a:spcAft>
              <a:buSzPts val="1400"/>
              <a:buFont typeface="Bebas Neue"/>
              <a:buNone/>
              <a:defRPr>
                <a:latin typeface="Bebas Neue"/>
                <a:ea typeface="Bebas Neue"/>
                <a:cs typeface="Bebas Neue"/>
                <a:sym typeface="Bebas Neue"/>
              </a:defRPr>
            </a:lvl6pPr>
            <a:lvl7pPr lvl="6" algn="ctr">
              <a:lnSpc>
                <a:spcPct val="100000"/>
              </a:lnSpc>
              <a:spcBef>
                <a:spcPts val="1600"/>
              </a:spcBef>
              <a:spcAft>
                <a:spcPts val="0"/>
              </a:spcAft>
              <a:buSzPts val="1400"/>
              <a:buFont typeface="Bebas Neue"/>
              <a:buNone/>
              <a:defRPr>
                <a:latin typeface="Bebas Neue"/>
                <a:ea typeface="Bebas Neue"/>
                <a:cs typeface="Bebas Neue"/>
                <a:sym typeface="Bebas Neue"/>
              </a:defRPr>
            </a:lvl7pPr>
            <a:lvl8pPr lvl="7" algn="ctr">
              <a:lnSpc>
                <a:spcPct val="100000"/>
              </a:lnSpc>
              <a:spcBef>
                <a:spcPts val="1600"/>
              </a:spcBef>
              <a:spcAft>
                <a:spcPts val="0"/>
              </a:spcAft>
              <a:buSzPts val="1400"/>
              <a:buFont typeface="Bebas Neue"/>
              <a:buNone/>
              <a:defRPr>
                <a:latin typeface="Bebas Neue"/>
                <a:ea typeface="Bebas Neue"/>
                <a:cs typeface="Bebas Neue"/>
                <a:sym typeface="Bebas Neue"/>
              </a:defRPr>
            </a:lvl8pPr>
            <a:lvl9pPr lvl="8" algn="ctr">
              <a:lnSpc>
                <a:spcPct val="100000"/>
              </a:lnSpc>
              <a:spcBef>
                <a:spcPts val="1600"/>
              </a:spcBef>
              <a:spcAft>
                <a:spcPts val="1600"/>
              </a:spcAft>
              <a:buSzPts val="1400"/>
              <a:buFont typeface="Bebas Neue"/>
              <a:buNone/>
              <a:defRPr>
                <a:latin typeface="Bebas Neue"/>
                <a:ea typeface="Bebas Neue"/>
                <a:cs typeface="Bebas Neue"/>
                <a:sym typeface="Bebas Neue"/>
              </a:defRPr>
            </a:lvl9pPr>
          </a:lstStyle>
          <a:p/>
        </p:txBody>
      </p:sp>
      <p:sp>
        <p:nvSpPr>
          <p:cNvPr id="144" name="Google Shape;144;p5"/>
          <p:cNvSpPr txBox="1"/>
          <p:nvPr>
            <p:ph idx="2" type="subTitle"/>
          </p:nvPr>
        </p:nvSpPr>
        <p:spPr>
          <a:xfrm>
            <a:off x="5448187" y="3043950"/>
            <a:ext cx="2492400" cy="398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800"/>
              <a:buFont typeface="Bebas Neue"/>
              <a:buNone/>
              <a:defRPr sz="2000">
                <a:solidFill>
                  <a:schemeClr val="dk2"/>
                </a:solidFill>
                <a:latin typeface="Chau Philomene One"/>
                <a:ea typeface="Chau Philomene One"/>
                <a:cs typeface="Chau Philomene One"/>
                <a:sym typeface="Chau Philomene One"/>
              </a:defRPr>
            </a:lvl1pPr>
            <a:lvl2pPr lvl="1" rtl="0" algn="ctr">
              <a:lnSpc>
                <a:spcPct val="100000"/>
              </a:lnSpc>
              <a:spcBef>
                <a:spcPts val="0"/>
              </a:spcBef>
              <a:spcAft>
                <a:spcPts val="0"/>
              </a:spcAft>
              <a:buSzPts val="1400"/>
              <a:buFont typeface="Bebas Neue"/>
              <a:buNone/>
              <a:defRPr>
                <a:latin typeface="Bebas Neue"/>
                <a:ea typeface="Bebas Neue"/>
                <a:cs typeface="Bebas Neue"/>
                <a:sym typeface="Bebas Neue"/>
              </a:defRPr>
            </a:lvl2pPr>
            <a:lvl3pPr lvl="2" rtl="0" algn="ctr">
              <a:lnSpc>
                <a:spcPct val="100000"/>
              </a:lnSpc>
              <a:spcBef>
                <a:spcPts val="1600"/>
              </a:spcBef>
              <a:spcAft>
                <a:spcPts val="0"/>
              </a:spcAft>
              <a:buSzPts val="1400"/>
              <a:buFont typeface="Bebas Neue"/>
              <a:buNone/>
              <a:defRPr>
                <a:latin typeface="Bebas Neue"/>
                <a:ea typeface="Bebas Neue"/>
                <a:cs typeface="Bebas Neue"/>
                <a:sym typeface="Bebas Neue"/>
              </a:defRPr>
            </a:lvl3pPr>
            <a:lvl4pPr lvl="3" rtl="0" algn="ctr">
              <a:lnSpc>
                <a:spcPct val="100000"/>
              </a:lnSpc>
              <a:spcBef>
                <a:spcPts val="1600"/>
              </a:spcBef>
              <a:spcAft>
                <a:spcPts val="0"/>
              </a:spcAft>
              <a:buSzPts val="1400"/>
              <a:buFont typeface="Bebas Neue"/>
              <a:buNone/>
              <a:defRPr>
                <a:latin typeface="Bebas Neue"/>
                <a:ea typeface="Bebas Neue"/>
                <a:cs typeface="Bebas Neue"/>
                <a:sym typeface="Bebas Neue"/>
              </a:defRPr>
            </a:lvl4pPr>
            <a:lvl5pPr lvl="4" rtl="0" algn="ctr">
              <a:lnSpc>
                <a:spcPct val="100000"/>
              </a:lnSpc>
              <a:spcBef>
                <a:spcPts val="1600"/>
              </a:spcBef>
              <a:spcAft>
                <a:spcPts val="0"/>
              </a:spcAft>
              <a:buSzPts val="1400"/>
              <a:buFont typeface="Bebas Neue"/>
              <a:buNone/>
              <a:defRPr>
                <a:latin typeface="Bebas Neue"/>
                <a:ea typeface="Bebas Neue"/>
                <a:cs typeface="Bebas Neue"/>
                <a:sym typeface="Bebas Neue"/>
              </a:defRPr>
            </a:lvl5pPr>
            <a:lvl6pPr lvl="5" rtl="0" algn="ctr">
              <a:lnSpc>
                <a:spcPct val="100000"/>
              </a:lnSpc>
              <a:spcBef>
                <a:spcPts val="1600"/>
              </a:spcBef>
              <a:spcAft>
                <a:spcPts val="0"/>
              </a:spcAft>
              <a:buSzPts val="1400"/>
              <a:buFont typeface="Bebas Neue"/>
              <a:buNone/>
              <a:defRPr>
                <a:latin typeface="Bebas Neue"/>
                <a:ea typeface="Bebas Neue"/>
                <a:cs typeface="Bebas Neue"/>
                <a:sym typeface="Bebas Neue"/>
              </a:defRPr>
            </a:lvl6pPr>
            <a:lvl7pPr lvl="6" rtl="0" algn="ctr">
              <a:lnSpc>
                <a:spcPct val="100000"/>
              </a:lnSpc>
              <a:spcBef>
                <a:spcPts val="1600"/>
              </a:spcBef>
              <a:spcAft>
                <a:spcPts val="0"/>
              </a:spcAft>
              <a:buSzPts val="1400"/>
              <a:buFont typeface="Bebas Neue"/>
              <a:buNone/>
              <a:defRPr>
                <a:latin typeface="Bebas Neue"/>
                <a:ea typeface="Bebas Neue"/>
                <a:cs typeface="Bebas Neue"/>
                <a:sym typeface="Bebas Neue"/>
              </a:defRPr>
            </a:lvl7pPr>
            <a:lvl8pPr lvl="7" rtl="0" algn="ctr">
              <a:lnSpc>
                <a:spcPct val="100000"/>
              </a:lnSpc>
              <a:spcBef>
                <a:spcPts val="1600"/>
              </a:spcBef>
              <a:spcAft>
                <a:spcPts val="0"/>
              </a:spcAft>
              <a:buSzPts val="1400"/>
              <a:buFont typeface="Bebas Neue"/>
              <a:buNone/>
              <a:defRPr>
                <a:latin typeface="Bebas Neue"/>
                <a:ea typeface="Bebas Neue"/>
                <a:cs typeface="Bebas Neue"/>
                <a:sym typeface="Bebas Neue"/>
              </a:defRPr>
            </a:lvl8pPr>
            <a:lvl9pPr lvl="8" rtl="0" algn="ctr">
              <a:lnSpc>
                <a:spcPct val="100000"/>
              </a:lnSpc>
              <a:spcBef>
                <a:spcPts val="1600"/>
              </a:spcBef>
              <a:spcAft>
                <a:spcPts val="1600"/>
              </a:spcAft>
              <a:buSzPts val="1400"/>
              <a:buFont typeface="Bebas Neue"/>
              <a:buNone/>
              <a:defRPr>
                <a:latin typeface="Bebas Neue"/>
                <a:ea typeface="Bebas Neue"/>
                <a:cs typeface="Bebas Neue"/>
                <a:sym typeface="Bebas Neue"/>
              </a:defRPr>
            </a:lvl9pPr>
          </a:lstStyle>
          <a:p/>
        </p:txBody>
      </p:sp>
      <p:sp>
        <p:nvSpPr>
          <p:cNvPr id="145" name="Google Shape;145;p5"/>
          <p:cNvSpPr txBox="1"/>
          <p:nvPr>
            <p:ph idx="3" type="subTitle"/>
          </p:nvPr>
        </p:nvSpPr>
        <p:spPr>
          <a:xfrm>
            <a:off x="1188751" y="3420881"/>
            <a:ext cx="2492400" cy="767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8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46" name="Google Shape;146;p5"/>
          <p:cNvSpPr txBox="1"/>
          <p:nvPr>
            <p:ph idx="4" type="subTitle"/>
          </p:nvPr>
        </p:nvSpPr>
        <p:spPr>
          <a:xfrm>
            <a:off x="5448187" y="3420879"/>
            <a:ext cx="2492400" cy="767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8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47" name="Google Shape;147;p5"/>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48" name="Shape 148"/>
        <p:cNvGrpSpPr/>
        <p:nvPr/>
      </p:nvGrpSpPr>
      <p:grpSpPr>
        <a:xfrm>
          <a:off x="0" y="0"/>
          <a:ext cx="0" cy="0"/>
          <a:chOff x="0" y="0"/>
          <a:chExt cx="0" cy="0"/>
        </a:xfrm>
      </p:grpSpPr>
      <p:grpSp>
        <p:nvGrpSpPr>
          <p:cNvPr id="149" name="Google Shape;149;p6"/>
          <p:cNvGrpSpPr/>
          <p:nvPr/>
        </p:nvGrpSpPr>
        <p:grpSpPr>
          <a:xfrm>
            <a:off x="62926" y="37468"/>
            <a:ext cx="8984441" cy="5044046"/>
            <a:chOff x="159553" y="304"/>
            <a:chExt cx="8984441" cy="5044046"/>
          </a:xfrm>
        </p:grpSpPr>
        <p:sp>
          <p:nvSpPr>
            <p:cNvPr id="150" name="Google Shape;150;p6"/>
            <p:cNvSpPr/>
            <p:nvPr/>
          </p:nvSpPr>
          <p:spPr>
            <a:xfrm flipH="1" rot="10800000">
              <a:off x="4040610" y="475186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 name="Google Shape;151;p6"/>
            <p:cNvGrpSpPr/>
            <p:nvPr/>
          </p:nvGrpSpPr>
          <p:grpSpPr>
            <a:xfrm flipH="1" rot="10800000">
              <a:off x="159553" y="304"/>
              <a:ext cx="8984441" cy="5044046"/>
              <a:chOff x="159553" y="75213"/>
              <a:chExt cx="8984441" cy="5044046"/>
            </a:xfrm>
          </p:grpSpPr>
          <p:sp>
            <p:nvSpPr>
              <p:cNvPr id="152" name="Google Shape;152;p6"/>
              <p:cNvSpPr/>
              <p:nvPr/>
            </p:nvSpPr>
            <p:spPr>
              <a:xfrm>
                <a:off x="2625895" y="4805521"/>
                <a:ext cx="47817" cy="47817"/>
              </a:xfrm>
              <a:custGeom>
                <a:rect b="b" l="l" r="r" t="t"/>
                <a:pathLst>
                  <a:path extrusionOk="0" h="735" w="735">
                    <a:moveTo>
                      <a:pt x="367" y="1"/>
                    </a:moveTo>
                    <a:cubicBezTo>
                      <a:pt x="162" y="1"/>
                      <a:pt x="0" y="162"/>
                      <a:pt x="0" y="368"/>
                    </a:cubicBezTo>
                    <a:cubicBezTo>
                      <a:pt x="0" y="573"/>
                      <a:pt x="162" y="735"/>
                      <a:pt x="367" y="735"/>
                    </a:cubicBezTo>
                    <a:cubicBezTo>
                      <a:pt x="573" y="735"/>
                      <a:pt x="734" y="573"/>
                      <a:pt x="734" y="368"/>
                    </a:cubicBezTo>
                    <a:cubicBezTo>
                      <a:pt x="734" y="162"/>
                      <a:pt x="573" y="1"/>
                      <a:pt x="367"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6"/>
              <p:cNvSpPr/>
              <p:nvPr/>
            </p:nvSpPr>
            <p:spPr>
              <a:xfrm>
                <a:off x="2592282"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6"/>
              <p:cNvSpPr/>
              <p:nvPr/>
            </p:nvSpPr>
            <p:spPr>
              <a:xfrm>
                <a:off x="5259810" y="7521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6"/>
              <p:cNvSpPr/>
              <p:nvPr/>
            </p:nvSpPr>
            <p:spPr>
              <a:xfrm>
                <a:off x="477311" y="331229"/>
                <a:ext cx="45866" cy="40075"/>
              </a:xfrm>
              <a:custGeom>
                <a:rect b="b" l="l" r="r" t="t"/>
                <a:pathLst>
                  <a:path extrusionOk="0" h="616" w="705">
                    <a:moveTo>
                      <a:pt x="411" y="1"/>
                    </a:moveTo>
                    <a:cubicBezTo>
                      <a:pt x="132" y="1"/>
                      <a:pt x="0" y="324"/>
                      <a:pt x="191" y="529"/>
                    </a:cubicBezTo>
                    <a:cubicBezTo>
                      <a:pt x="251" y="589"/>
                      <a:pt x="324" y="616"/>
                      <a:pt x="396" y="616"/>
                    </a:cubicBezTo>
                    <a:cubicBezTo>
                      <a:pt x="553" y="616"/>
                      <a:pt x="705" y="490"/>
                      <a:pt x="705" y="309"/>
                    </a:cubicBezTo>
                    <a:cubicBezTo>
                      <a:pt x="705" y="133"/>
                      <a:pt x="573" y="1"/>
                      <a:pt x="41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6"/>
              <p:cNvSpPr/>
              <p:nvPr/>
            </p:nvSpPr>
            <p:spPr>
              <a:xfrm>
                <a:off x="159553" y="2120151"/>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6"/>
              <p:cNvSpPr/>
              <p:nvPr/>
            </p:nvSpPr>
            <p:spPr>
              <a:xfrm>
                <a:off x="548518" y="377115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6"/>
              <p:cNvSpPr/>
              <p:nvPr/>
            </p:nvSpPr>
            <p:spPr>
              <a:xfrm>
                <a:off x="238125" y="4988920"/>
                <a:ext cx="55429" cy="55429"/>
              </a:xfrm>
              <a:custGeom>
                <a:rect b="b" l="l" r="r" t="t"/>
                <a:pathLst>
                  <a:path extrusionOk="0" h="852" w="852">
                    <a:moveTo>
                      <a:pt x="426" y="0"/>
                    </a:moveTo>
                    <a:cubicBezTo>
                      <a:pt x="191" y="0"/>
                      <a:pt x="0" y="191"/>
                      <a:pt x="0" y="426"/>
                    </a:cubicBezTo>
                    <a:cubicBezTo>
                      <a:pt x="0" y="661"/>
                      <a:pt x="191" y="852"/>
                      <a:pt x="426" y="852"/>
                    </a:cubicBezTo>
                    <a:cubicBezTo>
                      <a:pt x="661" y="852"/>
                      <a:pt x="851" y="661"/>
                      <a:pt x="851" y="426"/>
                    </a:cubicBezTo>
                    <a:cubicBezTo>
                      <a:pt x="851"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6"/>
              <p:cNvSpPr/>
              <p:nvPr/>
            </p:nvSpPr>
            <p:spPr>
              <a:xfrm>
                <a:off x="8683636" y="2611918"/>
                <a:ext cx="121397" cy="104027"/>
              </a:xfrm>
              <a:custGeom>
                <a:rect b="b" l="l" r="r" t="t"/>
                <a:pathLst>
                  <a:path extrusionOk="0" h="1599" w="1866">
                    <a:moveTo>
                      <a:pt x="1073" y="0"/>
                    </a:moveTo>
                    <a:cubicBezTo>
                      <a:pt x="353" y="0"/>
                      <a:pt x="1" y="852"/>
                      <a:pt x="500" y="1365"/>
                    </a:cubicBezTo>
                    <a:cubicBezTo>
                      <a:pt x="666" y="1527"/>
                      <a:pt x="867" y="1599"/>
                      <a:pt x="1063" y="1599"/>
                    </a:cubicBezTo>
                    <a:cubicBezTo>
                      <a:pt x="1475" y="1599"/>
                      <a:pt x="1865" y="1280"/>
                      <a:pt x="1865" y="793"/>
                    </a:cubicBezTo>
                    <a:cubicBezTo>
                      <a:pt x="1865" y="352"/>
                      <a:pt x="1513" y="0"/>
                      <a:pt x="107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6"/>
              <p:cNvSpPr/>
              <p:nvPr/>
            </p:nvSpPr>
            <p:spPr>
              <a:xfrm>
                <a:off x="6636364" y="258615"/>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6"/>
              <p:cNvSpPr/>
              <p:nvPr/>
            </p:nvSpPr>
            <p:spPr>
              <a:xfrm flipH="1">
                <a:off x="6838263" y="4615100"/>
                <a:ext cx="71693" cy="71693"/>
              </a:xfrm>
              <a:custGeom>
                <a:rect b="b" l="l" r="r" t="t"/>
                <a:pathLst>
                  <a:path extrusionOk="0" h="1102" w="1102">
                    <a:moveTo>
                      <a:pt x="559" y="1"/>
                    </a:moveTo>
                    <a:cubicBezTo>
                      <a:pt x="250" y="1"/>
                      <a:pt x="1" y="236"/>
                      <a:pt x="1" y="544"/>
                    </a:cubicBezTo>
                    <a:cubicBezTo>
                      <a:pt x="1" y="852"/>
                      <a:pt x="250" y="1102"/>
                      <a:pt x="559" y="1102"/>
                    </a:cubicBezTo>
                    <a:cubicBezTo>
                      <a:pt x="867" y="1102"/>
                      <a:pt x="1102" y="852"/>
                      <a:pt x="1102" y="544"/>
                    </a:cubicBezTo>
                    <a:cubicBezTo>
                      <a:pt x="1102" y="236"/>
                      <a:pt x="867" y="1"/>
                      <a:pt x="55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6"/>
              <p:cNvSpPr/>
              <p:nvPr/>
            </p:nvSpPr>
            <p:spPr>
              <a:xfrm flipH="1">
                <a:off x="8356675" y="3209519"/>
                <a:ext cx="71693" cy="71693"/>
              </a:xfrm>
              <a:custGeom>
                <a:rect b="b" l="l" r="r" t="t"/>
                <a:pathLst>
                  <a:path extrusionOk="0" h="1102" w="1102">
                    <a:moveTo>
                      <a:pt x="544" y="0"/>
                    </a:moveTo>
                    <a:cubicBezTo>
                      <a:pt x="236" y="0"/>
                      <a:pt x="1" y="250"/>
                      <a:pt x="1" y="558"/>
                    </a:cubicBezTo>
                    <a:cubicBezTo>
                      <a:pt x="1" y="866"/>
                      <a:pt x="236" y="1101"/>
                      <a:pt x="544" y="1101"/>
                    </a:cubicBezTo>
                    <a:cubicBezTo>
                      <a:pt x="852" y="1101"/>
                      <a:pt x="1102" y="866"/>
                      <a:pt x="1102" y="558"/>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6"/>
              <p:cNvSpPr/>
              <p:nvPr/>
            </p:nvSpPr>
            <p:spPr>
              <a:xfrm flipH="1">
                <a:off x="7232010" y="1595788"/>
                <a:ext cx="71693" cy="71693"/>
              </a:xfrm>
              <a:custGeom>
                <a:rect b="b" l="l" r="r" t="t"/>
                <a:pathLst>
                  <a:path extrusionOk="0" h="1102" w="1102">
                    <a:moveTo>
                      <a:pt x="558" y="1"/>
                    </a:moveTo>
                    <a:cubicBezTo>
                      <a:pt x="250" y="1"/>
                      <a:pt x="0" y="236"/>
                      <a:pt x="0" y="544"/>
                    </a:cubicBezTo>
                    <a:cubicBezTo>
                      <a:pt x="0" y="852"/>
                      <a:pt x="250" y="1102"/>
                      <a:pt x="558" y="1102"/>
                    </a:cubicBezTo>
                    <a:cubicBezTo>
                      <a:pt x="867" y="1102"/>
                      <a:pt x="1101" y="852"/>
                      <a:pt x="1101" y="544"/>
                    </a:cubicBezTo>
                    <a:cubicBezTo>
                      <a:pt x="1101" y="236"/>
                      <a:pt x="867" y="1"/>
                      <a:pt x="558"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6"/>
              <p:cNvSpPr/>
              <p:nvPr/>
            </p:nvSpPr>
            <p:spPr>
              <a:xfrm flipH="1">
                <a:off x="1685341" y="4252179"/>
                <a:ext cx="95569" cy="95569"/>
              </a:xfrm>
              <a:custGeom>
                <a:rect b="b" l="l" r="r" t="t"/>
                <a:pathLst>
                  <a:path extrusionOk="0" h="1469" w="1469">
                    <a:moveTo>
                      <a:pt x="734" y="0"/>
                    </a:moveTo>
                    <a:cubicBezTo>
                      <a:pt x="338" y="0"/>
                      <a:pt x="0" y="323"/>
                      <a:pt x="0" y="734"/>
                    </a:cubicBezTo>
                    <a:cubicBezTo>
                      <a:pt x="0" y="1145"/>
                      <a:pt x="338" y="1468"/>
                      <a:pt x="734" y="1468"/>
                    </a:cubicBezTo>
                    <a:cubicBezTo>
                      <a:pt x="1146" y="1468"/>
                      <a:pt x="1469" y="1145"/>
                      <a:pt x="1469" y="734"/>
                    </a:cubicBezTo>
                    <a:cubicBezTo>
                      <a:pt x="1469" y="323"/>
                      <a:pt x="1146" y="0"/>
                      <a:pt x="73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6"/>
              <p:cNvSpPr/>
              <p:nvPr/>
            </p:nvSpPr>
            <p:spPr>
              <a:xfrm flipH="1">
                <a:off x="7907486"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6"/>
              <p:cNvSpPr/>
              <p:nvPr/>
            </p:nvSpPr>
            <p:spPr>
              <a:xfrm flipH="1">
                <a:off x="8756117" y="356250"/>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6"/>
              <p:cNvSpPr/>
              <p:nvPr/>
            </p:nvSpPr>
            <p:spPr>
              <a:xfrm flipH="1">
                <a:off x="9106651" y="2107946"/>
                <a:ext cx="37343" cy="31683"/>
              </a:xfrm>
              <a:custGeom>
                <a:rect b="b" l="l" r="r" t="t"/>
                <a:pathLst>
                  <a:path extrusionOk="0" h="487" w="574">
                    <a:moveTo>
                      <a:pt x="339" y="1"/>
                    </a:moveTo>
                    <a:cubicBezTo>
                      <a:pt x="118" y="1"/>
                      <a:pt x="1" y="265"/>
                      <a:pt x="162" y="412"/>
                    </a:cubicBezTo>
                    <a:cubicBezTo>
                      <a:pt x="210" y="464"/>
                      <a:pt x="269" y="487"/>
                      <a:pt x="328" y="487"/>
                    </a:cubicBezTo>
                    <a:cubicBezTo>
                      <a:pt x="452" y="487"/>
                      <a:pt x="574" y="385"/>
                      <a:pt x="574" y="235"/>
                    </a:cubicBezTo>
                    <a:cubicBezTo>
                      <a:pt x="574" y="103"/>
                      <a:pt x="471" y="1"/>
                      <a:pt x="33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6"/>
              <p:cNvSpPr/>
              <p:nvPr/>
            </p:nvSpPr>
            <p:spPr>
              <a:xfrm flipH="1">
                <a:off x="9082775" y="3603638"/>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6"/>
              <p:cNvSpPr/>
              <p:nvPr/>
            </p:nvSpPr>
            <p:spPr>
              <a:xfrm flipH="1">
                <a:off x="8552186" y="469110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6"/>
              <p:cNvSpPr/>
              <p:nvPr/>
            </p:nvSpPr>
            <p:spPr>
              <a:xfrm flipH="1">
                <a:off x="3916139" y="4686807"/>
                <a:ext cx="64082" cy="64017"/>
              </a:xfrm>
              <a:custGeom>
                <a:rect b="b" l="l" r="r" t="t"/>
                <a:pathLst>
                  <a:path extrusionOk="0" h="984" w="985">
                    <a:moveTo>
                      <a:pt x="500" y="0"/>
                    </a:moveTo>
                    <a:cubicBezTo>
                      <a:pt x="221" y="0"/>
                      <a:pt x="1" y="221"/>
                      <a:pt x="1" y="499"/>
                    </a:cubicBezTo>
                    <a:cubicBezTo>
                      <a:pt x="1" y="764"/>
                      <a:pt x="221" y="984"/>
                      <a:pt x="500" y="984"/>
                    </a:cubicBezTo>
                    <a:cubicBezTo>
                      <a:pt x="764" y="984"/>
                      <a:pt x="985" y="764"/>
                      <a:pt x="985" y="499"/>
                    </a:cubicBezTo>
                    <a:cubicBezTo>
                      <a:pt x="985" y="221"/>
                      <a:pt x="764" y="0"/>
                      <a:pt x="500"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6"/>
              <p:cNvSpPr/>
              <p:nvPr/>
            </p:nvSpPr>
            <p:spPr>
              <a:xfrm flipH="1">
                <a:off x="5775389" y="4789428"/>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6"/>
              <p:cNvSpPr/>
              <p:nvPr/>
            </p:nvSpPr>
            <p:spPr>
              <a:xfrm>
                <a:off x="8085699" y="50335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6"/>
              <p:cNvSpPr/>
              <p:nvPr/>
            </p:nvSpPr>
            <p:spPr>
              <a:xfrm>
                <a:off x="1608204" y="79860"/>
                <a:ext cx="62566" cy="54590"/>
              </a:xfrm>
              <a:custGeom>
                <a:rect b="b" l="l" r="r" t="t"/>
                <a:pathLst>
                  <a:path extrusionOk="0" h="616" w="706">
                    <a:moveTo>
                      <a:pt x="412" y="0"/>
                    </a:moveTo>
                    <a:cubicBezTo>
                      <a:pt x="133" y="0"/>
                      <a:pt x="1" y="323"/>
                      <a:pt x="191" y="529"/>
                    </a:cubicBezTo>
                    <a:cubicBezTo>
                      <a:pt x="252" y="589"/>
                      <a:pt x="325" y="615"/>
                      <a:pt x="397" y="615"/>
                    </a:cubicBezTo>
                    <a:cubicBezTo>
                      <a:pt x="554" y="615"/>
                      <a:pt x="705" y="489"/>
                      <a:pt x="705" y="308"/>
                    </a:cubicBezTo>
                    <a:cubicBezTo>
                      <a:pt x="705" y="132"/>
                      <a:pt x="573" y="0"/>
                      <a:pt x="412" y="0"/>
                    </a:cubicBezTo>
                    <a:close/>
                  </a:path>
                </a:pathLst>
              </a:custGeom>
              <a:solidFill>
                <a:srgbClr val="FFFCFC">
                  <a:alpha val="39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74" name="Google Shape;174;p6"/>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175" name="Shape 175"/>
        <p:cNvGrpSpPr/>
        <p:nvPr/>
      </p:nvGrpSpPr>
      <p:grpSpPr>
        <a:xfrm>
          <a:off x="0" y="0"/>
          <a:ext cx="0" cy="0"/>
          <a:chOff x="0" y="0"/>
          <a:chExt cx="0" cy="0"/>
        </a:xfrm>
      </p:grpSpPr>
      <p:grpSp>
        <p:nvGrpSpPr>
          <p:cNvPr id="176" name="Google Shape;176;p7"/>
          <p:cNvGrpSpPr/>
          <p:nvPr/>
        </p:nvGrpSpPr>
        <p:grpSpPr>
          <a:xfrm>
            <a:off x="62926" y="37468"/>
            <a:ext cx="8984441" cy="5044046"/>
            <a:chOff x="159553" y="304"/>
            <a:chExt cx="8984441" cy="5044046"/>
          </a:xfrm>
        </p:grpSpPr>
        <p:sp>
          <p:nvSpPr>
            <p:cNvPr id="177" name="Google Shape;177;p7"/>
            <p:cNvSpPr/>
            <p:nvPr/>
          </p:nvSpPr>
          <p:spPr>
            <a:xfrm flipH="1" rot="10800000">
              <a:off x="4040610" y="475186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8" name="Google Shape;178;p7"/>
            <p:cNvGrpSpPr/>
            <p:nvPr/>
          </p:nvGrpSpPr>
          <p:grpSpPr>
            <a:xfrm flipH="1" rot="10800000">
              <a:off x="159553" y="304"/>
              <a:ext cx="8984441" cy="5044046"/>
              <a:chOff x="159553" y="75213"/>
              <a:chExt cx="8984441" cy="5044046"/>
            </a:xfrm>
          </p:grpSpPr>
          <p:sp>
            <p:nvSpPr>
              <p:cNvPr id="179" name="Google Shape;179;p7"/>
              <p:cNvSpPr/>
              <p:nvPr/>
            </p:nvSpPr>
            <p:spPr>
              <a:xfrm>
                <a:off x="2625895" y="4805521"/>
                <a:ext cx="47817" cy="47817"/>
              </a:xfrm>
              <a:custGeom>
                <a:rect b="b" l="l" r="r" t="t"/>
                <a:pathLst>
                  <a:path extrusionOk="0" h="735" w="735">
                    <a:moveTo>
                      <a:pt x="367" y="1"/>
                    </a:moveTo>
                    <a:cubicBezTo>
                      <a:pt x="162" y="1"/>
                      <a:pt x="0" y="162"/>
                      <a:pt x="0" y="368"/>
                    </a:cubicBezTo>
                    <a:cubicBezTo>
                      <a:pt x="0" y="573"/>
                      <a:pt x="162" y="735"/>
                      <a:pt x="367" y="735"/>
                    </a:cubicBezTo>
                    <a:cubicBezTo>
                      <a:pt x="573" y="735"/>
                      <a:pt x="734" y="573"/>
                      <a:pt x="734" y="368"/>
                    </a:cubicBezTo>
                    <a:cubicBezTo>
                      <a:pt x="734" y="162"/>
                      <a:pt x="573" y="1"/>
                      <a:pt x="367"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7"/>
              <p:cNvSpPr/>
              <p:nvPr/>
            </p:nvSpPr>
            <p:spPr>
              <a:xfrm>
                <a:off x="2592282"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7"/>
              <p:cNvSpPr/>
              <p:nvPr/>
            </p:nvSpPr>
            <p:spPr>
              <a:xfrm>
                <a:off x="5259810" y="7521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7"/>
              <p:cNvSpPr/>
              <p:nvPr/>
            </p:nvSpPr>
            <p:spPr>
              <a:xfrm>
                <a:off x="477311" y="331229"/>
                <a:ext cx="45866" cy="40075"/>
              </a:xfrm>
              <a:custGeom>
                <a:rect b="b" l="l" r="r" t="t"/>
                <a:pathLst>
                  <a:path extrusionOk="0" h="616" w="705">
                    <a:moveTo>
                      <a:pt x="411" y="1"/>
                    </a:moveTo>
                    <a:cubicBezTo>
                      <a:pt x="132" y="1"/>
                      <a:pt x="0" y="324"/>
                      <a:pt x="191" y="529"/>
                    </a:cubicBezTo>
                    <a:cubicBezTo>
                      <a:pt x="251" y="589"/>
                      <a:pt x="324" y="616"/>
                      <a:pt x="396" y="616"/>
                    </a:cubicBezTo>
                    <a:cubicBezTo>
                      <a:pt x="553" y="616"/>
                      <a:pt x="705" y="490"/>
                      <a:pt x="705" y="309"/>
                    </a:cubicBezTo>
                    <a:cubicBezTo>
                      <a:pt x="705" y="133"/>
                      <a:pt x="573" y="1"/>
                      <a:pt x="41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7"/>
              <p:cNvSpPr/>
              <p:nvPr/>
            </p:nvSpPr>
            <p:spPr>
              <a:xfrm>
                <a:off x="159553" y="2120151"/>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7"/>
              <p:cNvSpPr/>
              <p:nvPr/>
            </p:nvSpPr>
            <p:spPr>
              <a:xfrm>
                <a:off x="548518" y="377115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7"/>
              <p:cNvSpPr/>
              <p:nvPr/>
            </p:nvSpPr>
            <p:spPr>
              <a:xfrm>
                <a:off x="238125" y="4988920"/>
                <a:ext cx="55429" cy="55429"/>
              </a:xfrm>
              <a:custGeom>
                <a:rect b="b" l="l" r="r" t="t"/>
                <a:pathLst>
                  <a:path extrusionOk="0" h="852" w="852">
                    <a:moveTo>
                      <a:pt x="426" y="0"/>
                    </a:moveTo>
                    <a:cubicBezTo>
                      <a:pt x="191" y="0"/>
                      <a:pt x="0" y="191"/>
                      <a:pt x="0" y="426"/>
                    </a:cubicBezTo>
                    <a:cubicBezTo>
                      <a:pt x="0" y="661"/>
                      <a:pt x="191" y="852"/>
                      <a:pt x="426" y="852"/>
                    </a:cubicBezTo>
                    <a:cubicBezTo>
                      <a:pt x="661" y="852"/>
                      <a:pt x="851" y="661"/>
                      <a:pt x="851" y="426"/>
                    </a:cubicBezTo>
                    <a:cubicBezTo>
                      <a:pt x="851"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7"/>
              <p:cNvSpPr/>
              <p:nvPr/>
            </p:nvSpPr>
            <p:spPr>
              <a:xfrm>
                <a:off x="8683636" y="2611918"/>
                <a:ext cx="121397" cy="104027"/>
              </a:xfrm>
              <a:custGeom>
                <a:rect b="b" l="l" r="r" t="t"/>
                <a:pathLst>
                  <a:path extrusionOk="0" h="1599" w="1866">
                    <a:moveTo>
                      <a:pt x="1073" y="0"/>
                    </a:moveTo>
                    <a:cubicBezTo>
                      <a:pt x="353" y="0"/>
                      <a:pt x="1" y="852"/>
                      <a:pt x="500" y="1365"/>
                    </a:cubicBezTo>
                    <a:cubicBezTo>
                      <a:pt x="666" y="1527"/>
                      <a:pt x="867" y="1599"/>
                      <a:pt x="1063" y="1599"/>
                    </a:cubicBezTo>
                    <a:cubicBezTo>
                      <a:pt x="1475" y="1599"/>
                      <a:pt x="1865" y="1280"/>
                      <a:pt x="1865" y="793"/>
                    </a:cubicBezTo>
                    <a:cubicBezTo>
                      <a:pt x="1865" y="352"/>
                      <a:pt x="1513" y="0"/>
                      <a:pt x="107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7"/>
              <p:cNvSpPr/>
              <p:nvPr/>
            </p:nvSpPr>
            <p:spPr>
              <a:xfrm>
                <a:off x="6636364" y="258615"/>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7"/>
              <p:cNvSpPr/>
              <p:nvPr/>
            </p:nvSpPr>
            <p:spPr>
              <a:xfrm flipH="1">
                <a:off x="6838263" y="4615100"/>
                <a:ext cx="71693" cy="71693"/>
              </a:xfrm>
              <a:custGeom>
                <a:rect b="b" l="l" r="r" t="t"/>
                <a:pathLst>
                  <a:path extrusionOk="0" h="1102" w="1102">
                    <a:moveTo>
                      <a:pt x="559" y="1"/>
                    </a:moveTo>
                    <a:cubicBezTo>
                      <a:pt x="250" y="1"/>
                      <a:pt x="1" y="236"/>
                      <a:pt x="1" y="544"/>
                    </a:cubicBezTo>
                    <a:cubicBezTo>
                      <a:pt x="1" y="852"/>
                      <a:pt x="250" y="1102"/>
                      <a:pt x="559" y="1102"/>
                    </a:cubicBezTo>
                    <a:cubicBezTo>
                      <a:pt x="867" y="1102"/>
                      <a:pt x="1102" y="852"/>
                      <a:pt x="1102" y="544"/>
                    </a:cubicBezTo>
                    <a:cubicBezTo>
                      <a:pt x="1102" y="236"/>
                      <a:pt x="867" y="1"/>
                      <a:pt x="55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7"/>
              <p:cNvSpPr/>
              <p:nvPr/>
            </p:nvSpPr>
            <p:spPr>
              <a:xfrm flipH="1">
                <a:off x="8356675" y="3209519"/>
                <a:ext cx="71693" cy="71693"/>
              </a:xfrm>
              <a:custGeom>
                <a:rect b="b" l="l" r="r" t="t"/>
                <a:pathLst>
                  <a:path extrusionOk="0" h="1102" w="1102">
                    <a:moveTo>
                      <a:pt x="544" y="0"/>
                    </a:moveTo>
                    <a:cubicBezTo>
                      <a:pt x="236" y="0"/>
                      <a:pt x="1" y="250"/>
                      <a:pt x="1" y="558"/>
                    </a:cubicBezTo>
                    <a:cubicBezTo>
                      <a:pt x="1" y="866"/>
                      <a:pt x="236" y="1101"/>
                      <a:pt x="544" y="1101"/>
                    </a:cubicBezTo>
                    <a:cubicBezTo>
                      <a:pt x="852" y="1101"/>
                      <a:pt x="1102" y="866"/>
                      <a:pt x="1102" y="558"/>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7"/>
              <p:cNvSpPr/>
              <p:nvPr/>
            </p:nvSpPr>
            <p:spPr>
              <a:xfrm flipH="1">
                <a:off x="7232010" y="1595788"/>
                <a:ext cx="71693" cy="71693"/>
              </a:xfrm>
              <a:custGeom>
                <a:rect b="b" l="l" r="r" t="t"/>
                <a:pathLst>
                  <a:path extrusionOk="0" h="1102" w="1102">
                    <a:moveTo>
                      <a:pt x="558" y="1"/>
                    </a:moveTo>
                    <a:cubicBezTo>
                      <a:pt x="250" y="1"/>
                      <a:pt x="0" y="236"/>
                      <a:pt x="0" y="544"/>
                    </a:cubicBezTo>
                    <a:cubicBezTo>
                      <a:pt x="0" y="852"/>
                      <a:pt x="250" y="1102"/>
                      <a:pt x="558" y="1102"/>
                    </a:cubicBezTo>
                    <a:cubicBezTo>
                      <a:pt x="867" y="1102"/>
                      <a:pt x="1101" y="852"/>
                      <a:pt x="1101" y="544"/>
                    </a:cubicBezTo>
                    <a:cubicBezTo>
                      <a:pt x="1101" y="236"/>
                      <a:pt x="867" y="1"/>
                      <a:pt x="558"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7"/>
              <p:cNvSpPr/>
              <p:nvPr/>
            </p:nvSpPr>
            <p:spPr>
              <a:xfrm flipH="1">
                <a:off x="1685341" y="4252179"/>
                <a:ext cx="95569" cy="95569"/>
              </a:xfrm>
              <a:custGeom>
                <a:rect b="b" l="l" r="r" t="t"/>
                <a:pathLst>
                  <a:path extrusionOk="0" h="1469" w="1469">
                    <a:moveTo>
                      <a:pt x="734" y="0"/>
                    </a:moveTo>
                    <a:cubicBezTo>
                      <a:pt x="338" y="0"/>
                      <a:pt x="0" y="323"/>
                      <a:pt x="0" y="734"/>
                    </a:cubicBezTo>
                    <a:cubicBezTo>
                      <a:pt x="0" y="1145"/>
                      <a:pt x="338" y="1468"/>
                      <a:pt x="734" y="1468"/>
                    </a:cubicBezTo>
                    <a:cubicBezTo>
                      <a:pt x="1146" y="1468"/>
                      <a:pt x="1469" y="1145"/>
                      <a:pt x="1469" y="734"/>
                    </a:cubicBezTo>
                    <a:cubicBezTo>
                      <a:pt x="1469" y="323"/>
                      <a:pt x="1146" y="0"/>
                      <a:pt x="73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7"/>
              <p:cNvSpPr/>
              <p:nvPr/>
            </p:nvSpPr>
            <p:spPr>
              <a:xfrm flipH="1">
                <a:off x="7907486"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7"/>
              <p:cNvSpPr/>
              <p:nvPr/>
            </p:nvSpPr>
            <p:spPr>
              <a:xfrm flipH="1">
                <a:off x="8756117" y="356250"/>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7"/>
              <p:cNvSpPr/>
              <p:nvPr/>
            </p:nvSpPr>
            <p:spPr>
              <a:xfrm flipH="1">
                <a:off x="9106651" y="2107946"/>
                <a:ext cx="37343" cy="31683"/>
              </a:xfrm>
              <a:custGeom>
                <a:rect b="b" l="l" r="r" t="t"/>
                <a:pathLst>
                  <a:path extrusionOk="0" h="487" w="574">
                    <a:moveTo>
                      <a:pt x="339" y="1"/>
                    </a:moveTo>
                    <a:cubicBezTo>
                      <a:pt x="118" y="1"/>
                      <a:pt x="1" y="265"/>
                      <a:pt x="162" y="412"/>
                    </a:cubicBezTo>
                    <a:cubicBezTo>
                      <a:pt x="210" y="464"/>
                      <a:pt x="269" y="487"/>
                      <a:pt x="328" y="487"/>
                    </a:cubicBezTo>
                    <a:cubicBezTo>
                      <a:pt x="452" y="487"/>
                      <a:pt x="574" y="385"/>
                      <a:pt x="574" y="235"/>
                    </a:cubicBezTo>
                    <a:cubicBezTo>
                      <a:pt x="574" y="103"/>
                      <a:pt x="471" y="1"/>
                      <a:pt x="33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7"/>
              <p:cNvSpPr/>
              <p:nvPr/>
            </p:nvSpPr>
            <p:spPr>
              <a:xfrm flipH="1">
                <a:off x="9082775" y="3603638"/>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7"/>
              <p:cNvSpPr/>
              <p:nvPr/>
            </p:nvSpPr>
            <p:spPr>
              <a:xfrm flipH="1">
                <a:off x="8552186" y="469110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7"/>
              <p:cNvSpPr/>
              <p:nvPr/>
            </p:nvSpPr>
            <p:spPr>
              <a:xfrm flipH="1">
                <a:off x="3916139" y="4686807"/>
                <a:ext cx="64082" cy="64017"/>
              </a:xfrm>
              <a:custGeom>
                <a:rect b="b" l="l" r="r" t="t"/>
                <a:pathLst>
                  <a:path extrusionOk="0" h="984" w="985">
                    <a:moveTo>
                      <a:pt x="500" y="0"/>
                    </a:moveTo>
                    <a:cubicBezTo>
                      <a:pt x="221" y="0"/>
                      <a:pt x="1" y="221"/>
                      <a:pt x="1" y="499"/>
                    </a:cubicBezTo>
                    <a:cubicBezTo>
                      <a:pt x="1" y="764"/>
                      <a:pt x="221" y="984"/>
                      <a:pt x="500" y="984"/>
                    </a:cubicBezTo>
                    <a:cubicBezTo>
                      <a:pt x="764" y="984"/>
                      <a:pt x="985" y="764"/>
                      <a:pt x="985" y="499"/>
                    </a:cubicBezTo>
                    <a:cubicBezTo>
                      <a:pt x="985" y="221"/>
                      <a:pt x="764" y="0"/>
                      <a:pt x="500"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7"/>
              <p:cNvSpPr/>
              <p:nvPr/>
            </p:nvSpPr>
            <p:spPr>
              <a:xfrm flipH="1">
                <a:off x="5775389" y="4789428"/>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7"/>
              <p:cNvSpPr/>
              <p:nvPr/>
            </p:nvSpPr>
            <p:spPr>
              <a:xfrm>
                <a:off x="8085699" y="50335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7"/>
              <p:cNvSpPr/>
              <p:nvPr/>
            </p:nvSpPr>
            <p:spPr>
              <a:xfrm>
                <a:off x="1608204" y="79860"/>
                <a:ext cx="62566" cy="54590"/>
              </a:xfrm>
              <a:custGeom>
                <a:rect b="b" l="l" r="r" t="t"/>
                <a:pathLst>
                  <a:path extrusionOk="0" h="616" w="706">
                    <a:moveTo>
                      <a:pt x="412" y="0"/>
                    </a:moveTo>
                    <a:cubicBezTo>
                      <a:pt x="133" y="0"/>
                      <a:pt x="1" y="323"/>
                      <a:pt x="191" y="529"/>
                    </a:cubicBezTo>
                    <a:cubicBezTo>
                      <a:pt x="252" y="589"/>
                      <a:pt x="325" y="615"/>
                      <a:pt x="397" y="615"/>
                    </a:cubicBezTo>
                    <a:cubicBezTo>
                      <a:pt x="554" y="615"/>
                      <a:pt x="705" y="489"/>
                      <a:pt x="705" y="308"/>
                    </a:cubicBezTo>
                    <a:cubicBezTo>
                      <a:pt x="705" y="132"/>
                      <a:pt x="573" y="0"/>
                      <a:pt x="412" y="0"/>
                    </a:cubicBezTo>
                    <a:close/>
                  </a:path>
                </a:pathLst>
              </a:custGeom>
              <a:solidFill>
                <a:srgbClr val="FFFCFC">
                  <a:alpha val="39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01" name="Google Shape;201;p7"/>
          <p:cNvSpPr txBox="1"/>
          <p:nvPr>
            <p:ph type="title"/>
          </p:nvPr>
        </p:nvSpPr>
        <p:spPr>
          <a:xfrm>
            <a:off x="5335625" y="1157663"/>
            <a:ext cx="2331300" cy="16740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3000"/>
              <a:buNone/>
              <a:defRPr sz="5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02" name="Google Shape;202;p7"/>
          <p:cNvSpPr txBox="1"/>
          <p:nvPr>
            <p:ph idx="1" type="subTitle"/>
          </p:nvPr>
        </p:nvSpPr>
        <p:spPr>
          <a:xfrm>
            <a:off x="4572000" y="2905244"/>
            <a:ext cx="3858600" cy="1080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800"/>
              <a:buNone/>
              <a:defRPr/>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203" name="Shape 203"/>
        <p:cNvGrpSpPr/>
        <p:nvPr/>
      </p:nvGrpSpPr>
      <p:grpSpPr>
        <a:xfrm>
          <a:off x="0" y="0"/>
          <a:ext cx="0" cy="0"/>
          <a:chOff x="0" y="0"/>
          <a:chExt cx="0" cy="0"/>
        </a:xfrm>
      </p:grpSpPr>
      <p:sp>
        <p:nvSpPr>
          <p:cNvPr id="204" name="Google Shape;204;p8"/>
          <p:cNvSpPr txBox="1"/>
          <p:nvPr>
            <p:ph type="title"/>
          </p:nvPr>
        </p:nvSpPr>
        <p:spPr>
          <a:xfrm>
            <a:off x="1144650" y="1307100"/>
            <a:ext cx="6854700" cy="2529300"/>
          </a:xfrm>
          <a:prstGeom prst="rect">
            <a:avLst/>
          </a:prstGeom>
        </p:spPr>
        <p:txBody>
          <a:bodyPr anchorCtr="0" anchor="ctr" bIns="91425" lIns="91425" spcFirstLastPara="1" rIns="91425" wrap="square" tIns="91425">
            <a:noAutofit/>
          </a:bodyPr>
          <a:lstStyle>
            <a:lvl1pPr lvl="0" algn="ctr">
              <a:lnSpc>
                <a:spcPct val="90000"/>
              </a:lnSpc>
              <a:spcBef>
                <a:spcPts val="0"/>
              </a:spcBef>
              <a:spcAft>
                <a:spcPts val="0"/>
              </a:spcAft>
              <a:buSzPts val="4800"/>
              <a:buNone/>
              <a:defRPr sz="86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grpSp>
        <p:nvGrpSpPr>
          <p:cNvPr id="205" name="Google Shape;205;p8"/>
          <p:cNvGrpSpPr/>
          <p:nvPr/>
        </p:nvGrpSpPr>
        <p:grpSpPr>
          <a:xfrm>
            <a:off x="62926" y="37468"/>
            <a:ext cx="8984441" cy="5044046"/>
            <a:chOff x="159553" y="304"/>
            <a:chExt cx="8984441" cy="5044046"/>
          </a:xfrm>
        </p:grpSpPr>
        <p:sp>
          <p:nvSpPr>
            <p:cNvPr id="206" name="Google Shape;206;p8"/>
            <p:cNvSpPr/>
            <p:nvPr/>
          </p:nvSpPr>
          <p:spPr>
            <a:xfrm flipH="1" rot="10800000">
              <a:off x="4040610" y="475186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7" name="Google Shape;207;p8"/>
            <p:cNvGrpSpPr/>
            <p:nvPr/>
          </p:nvGrpSpPr>
          <p:grpSpPr>
            <a:xfrm flipH="1" rot="10800000">
              <a:off x="159553" y="304"/>
              <a:ext cx="8984441" cy="5044046"/>
              <a:chOff x="159553" y="75213"/>
              <a:chExt cx="8984441" cy="5044046"/>
            </a:xfrm>
          </p:grpSpPr>
          <p:sp>
            <p:nvSpPr>
              <p:cNvPr id="208" name="Google Shape;208;p8"/>
              <p:cNvSpPr/>
              <p:nvPr/>
            </p:nvSpPr>
            <p:spPr>
              <a:xfrm>
                <a:off x="2625895" y="4805521"/>
                <a:ext cx="47817" cy="47817"/>
              </a:xfrm>
              <a:custGeom>
                <a:rect b="b" l="l" r="r" t="t"/>
                <a:pathLst>
                  <a:path extrusionOk="0" h="735" w="735">
                    <a:moveTo>
                      <a:pt x="367" y="1"/>
                    </a:moveTo>
                    <a:cubicBezTo>
                      <a:pt x="162" y="1"/>
                      <a:pt x="0" y="162"/>
                      <a:pt x="0" y="368"/>
                    </a:cubicBezTo>
                    <a:cubicBezTo>
                      <a:pt x="0" y="573"/>
                      <a:pt x="162" y="735"/>
                      <a:pt x="367" y="735"/>
                    </a:cubicBezTo>
                    <a:cubicBezTo>
                      <a:pt x="573" y="735"/>
                      <a:pt x="734" y="573"/>
                      <a:pt x="734" y="368"/>
                    </a:cubicBezTo>
                    <a:cubicBezTo>
                      <a:pt x="734" y="162"/>
                      <a:pt x="573" y="1"/>
                      <a:pt x="367"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8"/>
              <p:cNvSpPr/>
              <p:nvPr/>
            </p:nvSpPr>
            <p:spPr>
              <a:xfrm>
                <a:off x="2592282"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8"/>
              <p:cNvSpPr/>
              <p:nvPr/>
            </p:nvSpPr>
            <p:spPr>
              <a:xfrm>
                <a:off x="5259810" y="7521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8"/>
              <p:cNvSpPr/>
              <p:nvPr/>
            </p:nvSpPr>
            <p:spPr>
              <a:xfrm>
                <a:off x="477311" y="331229"/>
                <a:ext cx="45866" cy="40075"/>
              </a:xfrm>
              <a:custGeom>
                <a:rect b="b" l="l" r="r" t="t"/>
                <a:pathLst>
                  <a:path extrusionOk="0" h="616" w="705">
                    <a:moveTo>
                      <a:pt x="411" y="1"/>
                    </a:moveTo>
                    <a:cubicBezTo>
                      <a:pt x="132" y="1"/>
                      <a:pt x="0" y="324"/>
                      <a:pt x="191" y="529"/>
                    </a:cubicBezTo>
                    <a:cubicBezTo>
                      <a:pt x="251" y="589"/>
                      <a:pt x="324" y="616"/>
                      <a:pt x="396" y="616"/>
                    </a:cubicBezTo>
                    <a:cubicBezTo>
                      <a:pt x="553" y="616"/>
                      <a:pt x="705" y="490"/>
                      <a:pt x="705" y="309"/>
                    </a:cubicBezTo>
                    <a:cubicBezTo>
                      <a:pt x="705" y="133"/>
                      <a:pt x="573" y="1"/>
                      <a:pt x="41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8"/>
              <p:cNvSpPr/>
              <p:nvPr/>
            </p:nvSpPr>
            <p:spPr>
              <a:xfrm>
                <a:off x="159553" y="2120151"/>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8"/>
              <p:cNvSpPr/>
              <p:nvPr/>
            </p:nvSpPr>
            <p:spPr>
              <a:xfrm>
                <a:off x="548518" y="377115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8"/>
              <p:cNvSpPr/>
              <p:nvPr/>
            </p:nvSpPr>
            <p:spPr>
              <a:xfrm>
                <a:off x="238125" y="4988920"/>
                <a:ext cx="55429" cy="55429"/>
              </a:xfrm>
              <a:custGeom>
                <a:rect b="b" l="l" r="r" t="t"/>
                <a:pathLst>
                  <a:path extrusionOk="0" h="852" w="852">
                    <a:moveTo>
                      <a:pt x="426" y="0"/>
                    </a:moveTo>
                    <a:cubicBezTo>
                      <a:pt x="191" y="0"/>
                      <a:pt x="0" y="191"/>
                      <a:pt x="0" y="426"/>
                    </a:cubicBezTo>
                    <a:cubicBezTo>
                      <a:pt x="0" y="661"/>
                      <a:pt x="191" y="852"/>
                      <a:pt x="426" y="852"/>
                    </a:cubicBezTo>
                    <a:cubicBezTo>
                      <a:pt x="661" y="852"/>
                      <a:pt x="851" y="661"/>
                      <a:pt x="851" y="426"/>
                    </a:cubicBezTo>
                    <a:cubicBezTo>
                      <a:pt x="851"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8"/>
              <p:cNvSpPr/>
              <p:nvPr/>
            </p:nvSpPr>
            <p:spPr>
              <a:xfrm>
                <a:off x="8683636" y="2611918"/>
                <a:ext cx="121397" cy="104027"/>
              </a:xfrm>
              <a:custGeom>
                <a:rect b="b" l="l" r="r" t="t"/>
                <a:pathLst>
                  <a:path extrusionOk="0" h="1599" w="1866">
                    <a:moveTo>
                      <a:pt x="1073" y="0"/>
                    </a:moveTo>
                    <a:cubicBezTo>
                      <a:pt x="353" y="0"/>
                      <a:pt x="1" y="852"/>
                      <a:pt x="500" y="1365"/>
                    </a:cubicBezTo>
                    <a:cubicBezTo>
                      <a:pt x="666" y="1527"/>
                      <a:pt x="867" y="1599"/>
                      <a:pt x="1063" y="1599"/>
                    </a:cubicBezTo>
                    <a:cubicBezTo>
                      <a:pt x="1475" y="1599"/>
                      <a:pt x="1865" y="1280"/>
                      <a:pt x="1865" y="793"/>
                    </a:cubicBezTo>
                    <a:cubicBezTo>
                      <a:pt x="1865" y="352"/>
                      <a:pt x="1513" y="0"/>
                      <a:pt x="107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8"/>
              <p:cNvSpPr/>
              <p:nvPr/>
            </p:nvSpPr>
            <p:spPr>
              <a:xfrm>
                <a:off x="6636364" y="258615"/>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8"/>
              <p:cNvSpPr/>
              <p:nvPr/>
            </p:nvSpPr>
            <p:spPr>
              <a:xfrm flipH="1">
                <a:off x="6838263" y="4615100"/>
                <a:ext cx="71693" cy="71693"/>
              </a:xfrm>
              <a:custGeom>
                <a:rect b="b" l="l" r="r" t="t"/>
                <a:pathLst>
                  <a:path extrusionOk="0" h="1102" w="1102">
                    <a:moveTo>
                      <a:pt x="559" y="1"/>
                    </a:moveTo>
                    <a:cubicBezTo>
                      <a:pt x="250" y="1"/>
                      <a:pt x="1" y="236"/>
                      <a:pt x="1" y="544"/>
                    </a:cubicBezTo>
                    <a:cubicBezTo>
                      <a:pt x="1" y="852"/>
                      <a:pt x="250" y="1102"/>
                      <a:pt x="559" y="1102"/>
                    </a:cubicBezTo>
                    <a:cubicBezTo>
                      <a:pt x="867" y="1102"/>
                      <a:pt x="1102" y="852"/>
                      <a:pt x="1102" y="544"/>
                    </a:cubicBezTo>
                    <a:cubicBezTo>
                      <a:pt x="1102" y="236"/>
                      <a:pt x="867" y="1"/>
                      <a:pt x="55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8"/>
              <p:cNvSpPr/>
              <p:nvPr/>
            </p:nvSpPr>
            <p:spPr>
              <a:xfrm flipH="1">
                <a:off x="8356675" y="3209519"/>
                <a:ext cx="71693" cy="71693"/>
              </a:xfrm>
              <a:custGeom>
                <a:rect b="b" l="l" r="r" t="t"/>
                <a:pathLst>
                  <a:path extrusionOk="0" h="1102" w="1102">
                    <a:moveTo>
                      <a:pt x="544" y="0"/>
                    </a:moveTo>
                    <a:cubicBezTo>
                      <a:pt x="236" y="0"/>
                      <a:pt x="1" y="250"/>
                      <a:pt x="1" y="558"/>
                    </a:cubicBezTo>
                    <a:cubicBezTo>
                      <a:pt x="1" y="866"/>
                      <a:pt x="236" y="1101"/>
                      <a:pt x="544" y="1101"/>
                    </a:cubicBezTo>
                    <a:cubicBezTo>
                      <a:pt x="852" y="1101"/>
                      <a:pt x="1102" y="866"/>
                      <a:pt x="1102" y="558"/>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8"/>
              <p:cNvSpPr/>
              <p:nvPr/>
            </p:nvSpPr>
            <p:spPr>
              <a:xfrm flipH="1">
                <a:off x="7232010" y="1595788"/>
                <a:ext cx="71693" cy="71693"/>
              </a:xfrm>
              <a:custGeom>
                <a:rect b="b" l="l" r="r" t="t"/>
                <a:pathLst>
                  <a:path extrusionOk="0" h="1102" w="1102">
                    <a:moveTo>
                      <a:pt x="558" y="1"/>
                    </a:moveTo>
                    <a:cubicBezTo>
                      <a:pt x="250" y="1"/>
                      <a:pt x="0" y="236"/>
                      <a:pt x="0" y="544"/>
                    </a:cubicBezTo>
                    <a:cubicBezTo>
                      <a:pt x="0" y="852"/>
                      <a:pt x="250" y="1102"/>
                      <a:pt x="558" y="1102"/>
                    </a:cubicBezTo>
                    <a:cubicBezTo>
                      <a:pt x="867" y="1102"/>
                      <a:pt x="1101" y="852"/>
                      <a:pt x="1101" y="544"/>
                    </a:cubicBezTo>
                    <a:cubicBezTo>
                      <a:pt x="1101" y="236"/>
                      <a:pt x="867" y="1"/>
                      <a:pt x="558"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8"/>
              <p:cNvSpPr/>
              <p:nvPr/>
            </p:nvSpPr>
            <p:spPr>
              <a:xfrm flipH="1">
                <a:off x="1685341" y="4252179"/>
                <a:ext cx="95569" cy="95569"/>
              </a:xfrm>
              <a:custGeom>
                <a:rect b="b" l="l" r="r" t="t"/>
                <a:pathLst>
                  <a:path extrusionOk="0" h="1469" w="1469">
                    <a:moveTo>
                      <a:pt x="734" y="0"/>
                    </a:moveTo>
                    <a:cubicBezTo>
                      <a:pt x="338" y="0"/>
                      <a:pt x="0" y="323"/>
                      <a:pt x="0" y="734"/>
                    </a:cubicBezTo>
                    <a:cubicBezTo>
                      <a:pt x="0" y="1145"/>
                      <a:pt x="338" y="1468"/>
                      <a:pt x="734" y="1468"/>
                    </a:cubicBezTo>
                    <a:cubicBezTo>
                      <a:pt x="1146" y="1468"/>
                      <a:pt x="1469" y="1145"/>
                      <a:pt x="1469" y="734"/>
                    </a:cubicBezTo>
                    <a:cubicBezTo>
                      <a:pt x="1469" y="323"/>
                      <a:pt x="1146" y="0"/>
                      <a:pt x="73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8"/>
              <p:cNvSpPr/>
              <p:nvPr/>
            </p:nvSpPr>
            <p:spPr>
              <a:xfrm flipH="1">
                <a:off x="7907486"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8"/>
              <p:cNvSpPr/>
              <p:nvPr/>
            </p:nvSpPr>
            <p:spPr>
              <a:xfrm flipH="1">
                <a:off x="8756117" y="356250"/>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8"/>
              <p:cNvSpPr/>
              <p:nvPr/>
            </p:nvSpPr>
            <p:spPr>
              <a:xfrm flipH="1">
                <a:off x="9106651" y="2107946"/>
                <a:ext cx="37343" cy="31683"/>
              </a:xfrm>
              <a:custGeom>
                <a:rect b="b" l="l" r="r" t="t"/>
                <a:pathLst>
                  <a:path extrusionOk="0" h="487" w="574">
                    <a:moveTo>
                      <a:pt x="339" y="1"/>
                    </a:moveTo>
                    <a:cubicBezTo>
                      <a:pt x="118" y="1"/>
                      <a:pt x="1" y="265"/>
                      <a:pt x="162" y="412"/>
                    </a:cubicBezTo>
                    <a:cubicBezTo>
                      <a:pt x="210" y="464"/>
                      <a:pt x="269" y="487"/>
                      <a:pt x="328" y="487"/>
                    </a:cubicBezTo>
                    <a:cubicBezTo>
                      <a:pt x="452" y="487"/>
                      <a:pt x="574" y="385"/>
                      <a:pt x="574" y="235"/>
                    </a:cubicBezTo>
                    <a:cubicBezTo>
                      <a:pt x="574" y="103"/>
                      <a:pt x="471" y="1"/>
                      <a:pt x="33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8"/>
              <p:cNvSpPr/>
              <p:nvPr/>
            </p:nvSpPr>
            <p:spPr>
              <a:xfrm flipH="1">
                <a:off x="9082775" y="3603638"/>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8"/>
              <p:cNvSpPr/>
              <p:nvPr/>
            </p:nvSpPr>
            <p:spPr>
              <a:xfrm flipH="1">
                <a:off x="8552186" y="469110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8"/>
              <p:cNvSpPr/>
              <p:nvPr/>
            </p:nvSpPr>
            <p:spPr>
              <a:xfrm flipH="1">
                <a:off x="3916139" y="4686807"/>
                <a:ext cx="64082" cy="64017"/>
              </a:xfrm>
              <a:custGeom>
                <a:rect b="b" l="l" r="r" t="t"/>
                <a:pathLst>
                  <a:path extrusionOk="0" h="984" w="985">
                    <a:moveTo>
                      <a:pt x="500" y="0"/>
                    </a:moveTo>
                    <a:cubicBezTo>
                      <a:pt x="221" y="0"/>
                      <a:pt x="1" y="221"/>
                      <a:pt x="1" y="499"/>
                    </a:cubicBezTo>
                    <a:cubicBezTo>
                      <a:pt x="1" y="764"/>
                      <a:pt x="221" y="984"/>
                      <a:pt x="500" y="984"/>
                    </a:cubicBezTo>
                    <a:cubicBezTo>
                      <a:pt x="764" y="984"/>
                      <a:pt x="985" y="764"/>
                      <a:pt x="985" y="499"/>
                    </a:cubicBezTo>
                    <a:cubicBezTo>
                      <a:pt x="985" y="221"/>
                      <a:pt x="764" y="0"/>
                      <a:pt x="500"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8"/>
              <p:cNvSpPr/>
              <p:nvPr/>
            </p:nvSpPr>
            <p:spPr>
              <a:xfrm flipH="1">
                <a:off x="5775389" y="4789428"/>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8"/>
              <p:cNvSpPr/>
              <p:nvPr/>
            </p:nvSpPr>
            <p:spPr>
              <a:xfrm>
                <a:off x="8085699" y="50335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8"/>
              <p:cNvSpPr/>
              <p:nvPr/>
            </p:nvSpPr>
            <p:spPr>
              <a:xfrm>
                <a:off x="1608204" y="79860"/>
                <a:ext cx="62566" cy="54590"/>
              </a:xfrm>
              <a:custGeom>
                <a:rect b="b" l="l" r="r" t="t"/>
                <a:pathLst>
                  <a:path extrusionOk="0" h="616" w="706">
                    <a:moveTo>
                      <a:pt x="412" y="0"/>
                    </a:moveTo>
                    <a:cubicBezTo>
                      <a:pt x="133" y="0"/>
                      <a:pt x="1" y="323"/>
                      <a:pt x="191" y="529"/>
                    </a:cubicBezTo>
                    <a:cubicBezTo>
                      <a:pt x="252" y="589"/>
                      <a:pt x="325" y="615"/>
                      <a:pt x="397" y="615"/>
                    </a:cubicBezTo>
                    <a:cubicBezTo>
                      <a:pt x="554" y="615"/>
                      <a:pt x="705" y="489"/>
                      <a:pt x="705" y="308"/>
                    </a:cubicBezTo>
                    <a:cubicBezTo>
                      <a:pt x="705" y="132"/>
                      <a:pt x="573" y="0"/>
                      <a:pt x="412" y="0"/>
                    </a:cubicBezTo>
                    <a:close/>
                  </a:path>
                </a:pathLst>
              </a:custGeom>
              <a:solidFill>
                <a:srgbClr val="FFFCFC">
                  <a:alpha val="39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30" name="Google Shape;230;p8"/>
          <p:cNvGrpSpPr/>
          <p:nvPr/>
        </p:nvGrpSpPr>
        <p:grpSpPr>
          <a:xfrm>
            <a:off x="621246" y="668764"/>
            <a:ext cx="7454928" cy="4077927"/>
            <a:chOff x="621246" y="668764"/>
            <a:chExt cx="7454928" cy="4077927"/>
          </a:xfrm>
        </p:grpSpPr>
        <p:sp>
          <p:nvSpPr>
            <p:cNvPr id="231" name="Google Shape;231;p8"/>
            <p:cNvSpPr/>
            <p:nvPr/>
          </p:nvSpPr>
          <p:spPr>
            <a:xfrm>
              <a:off x="3053950" y="4326875"/>
              <a:ext cx="28675" cy="24550"/>
            </a:xfrm>
            <a:custGeom>
              <a:rect b="b" l="l" r="r" t="t"/>
              <a:pathLst>
                <a:path extrusionOk="0" h="982" w="1147">
                  <a:moveTo>
                    <a:pt x="662" y="0"/>
                  </a:moveTo>
                  <a:cubicBezTo>
                    <a:pt x="221" y="0"/>
                    <a:pt x="1" y="529"/>
                    <a:pt x="309" y="837"/>
                  </a:cubicBezTo>
                  <a:cubicBezTo>
                    <a:pt x="414" y="937"/>
                    <a:pt x="538" y="981"/>
                    <a:pt x="659" y="981"/>
                  </a:cubicBezTo>
                  <a:cubicBezTo>
                    <a:pt x="911" y="981"/>
                    <a:pt x="1146" y="787"/>
                    <a:pt x="1146" y="499"/>
                  </a:cubicBezTo>
                  <a:cubicBezTo>
                    <a:pt x="1146" y="221"/>
                    <a:pt x="926" y="0"/>
                    <a:pt x="662" y="0"/>
                  </a:cubicBezTo>
                  <a:close/>
                </a:path>
              </a:pathLst>
            </a:custGeom>
            <a:solidFill>
              <a:srgbClr val="FF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8"/>
            <p:cNvSpPr/>
            <p:nvPr/>
          </p:nvSpPr>
          <p:spPr>
            <a:xfrm>
              <a:off x="3687750" y="4697218"/>
              <a:ext cx="51878" cy="49473"/>
            </a:xfrm>
            <a:custGeom>
              <a:rect b="b" l="l" r="r" t="t"/>
              <a:pathLst>
                <a:path extrusionOk="0" h="617" w="647">
                  <a:moveTo>
                    <a:pt x="323" y="0"/>
                  </a:moveTo>
                  <a:cubicBezTo>
                    <a:pt x="176" y="0"/>
                    <a:pt x="30" y="95"/>
                    <a:pt x="15" y="286"/>
                  </a:cubicBezTo>
                  <a:cubicBezTo>
                    <a:pt x="0" y="506"/>
                    <a:pt x="162" y="617"/>
                    <a:pt x="323" y="617"/>
                  </a:cubicBezTo>
                  <a:cubicBezTo>
                    <a:pt x="485" y="617"/>
                    <a:pt x="646" y="506"/>
                    <a:pt x="632" y="286"/>
                  </a:cubicBezTo>
                  <a:cubicBezTo>
                    <a:pt x="617" y="95"/>
                    <a:pt x="470" y="0"/>
                    <a:pt x="323" y="0"/>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8"/>
            <p:cNvSpPr/>
            <p:nvPr/>
          </p:nvSpPr>
          <p:spPr>
            <a:xfrm>
              <a:off x="6820546" y="4063539"/>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8"/>
            <p:cNvSpPr/>
            <p:nvPr/>
          </p:nvSpPr>
          <p:spPr>
            <a:xfrm>
              <a:off x="4572000" y="4070225"/>
              <a:ext cx="48825" cy="65350"/>
            </a:xfrm>
            <a:custGeom>
              <a:rect b="b" l="l" r="r" t="t"/>
              <a:pathLst>
                <a:path extrusionOk="0" h="2614" w="1953">
                  <a:moveTo>
                    <a:pt x="1009" y="0"/>
                  </a:moveTo>
                  <a:cubicBezTo>
                    <a:pt x="867" y="0"/>
                    <a:pt x="880" y="796"/>
                    <a:pt x="764" y="1131"/>
                  </a:cubicBezTo>
                  <a:cubicBezTo>
                    <a:pt x="646" y="1468"/>
                    <a:pt x="0" y="1336"/>
                    <a:pt x="0" y="1468"/>
                  </a:cubicBezTo>
                  <a:cubicBezTo>
                    <a:pt x="0" y="1556"/>
                    <a:pt x="529" y="1674"/>
                    <a:pt x="720" y="1821"/>
                  </a:cubicBezTo>
                  <a:cubicBezTo>
                    <a:pt x="896" y="1982"/>
                    <a:pt x="940" y="2613"/>
                    <a:pt x="1087" y="2613"/>
                  </a:cubicBezTo>
                  <a:cubicBezTo>
                    <a:pt x="1089" y="2614"/>
                    <a:pt x="1091" y="2614"/>
                    <a:pt x="1093" y="2614"/>
                  </a:cubicBezTo>
                  <a:cubicBezTo>
                    <a:pt x="1233" y="2614"/>
                    <a:pt x="1206" y="2110"/>
                    <a:pt x="1366" y="1791"/>
                  </a:cubicBezTo>
                  <a:cubicBezTo>
                    <a:pt x="1512" y="1483"/>
                    <a:pt x="1953" y="1512"/>
                    <a:pt x="1953" y="1395"/>
                  </a:cubicBezTo>
                  <a:cubicBezTo>
                    <a:pt x="1938" y="1263"/>
                    <a:pt x="1468" y="1292"/>
                    <a:pt x="1307" y="1087"/>
                  </a:cubicBezTo>
                  <a:cubicBezTo>
                    <a:pt x="1160" y="866"/>
                    <a:pt x="1160" y="15"/>
                    <a:pt x="1013" y="0"/>
                  </a:cubicBezTo>
                  <a:cubicBezTo>
                    <a:pt x="1012" y="0"/>
                    <a:pt x="1011" y="0"/>
                    <a:pt x="10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8"/>
            <p:cNvSpPr/>
            <p:nvPr/>
          </p:nvSpPr>
          <p:spPr>
            <a:xfrm>
              <a:off x="1233377" y="1938044"/>
              <a:ext cx="191722" cy="267301"/>
            </a:xfrm>
            <a:custGeom>
              <a:rect b="b" l="l" r="r" t="t"/>
              <a:pathLst>
                <a:path extrusionOk="0" h="3583" w="2570">
                  <a:moveTo>
                    <a:pt x="0" y="2012"/>
                  </a:moveTo>
                  <a:cubicBezTo>
                    <a:pt x="0" y="1850"/>
                    <a:pt x="749" y="1939"/>
                    <a:pt x="866" y="1337"/>
                  </a:cubicBezTo>
                  <a:cubicBezTo>
                    <a:pt x="969" y="735"/>
                    <a:pt x="1028" y="45"/>
                    <a:pt x="1116" y="30"/>
                  </a:cubicBezTo>
                  <a:cubicBezTo>
                    <a:pt x="1219" y="1"/>
                    <a:pt x="1365" y="984"/>
                    <a:pt x="1498" y="1322"/>
                  </a:cubicBezTo>
                  <a:cubicBezTo>
                    <a:pt x="1688" y="1806"/>
                    <a:pt x="2569" y="1616"/>
                    <a:pt x="2569" y="1821"/>
                  </a:cubicBezTo>
                  <a:cubicBezTo>
                    <a:pt x="2569" y="2027"/>
                    <a:pt x="1791" y="1983"/>
                    <a:pt x="1586" y="2540"/>
                  </a:cubicBezTo>
                  <a:cubicBezTo>
                    <a:pt x="1380" y="3098"/>
                    <a:pt x="1395" y="3583"/>
                    <a:pt x="1248" y="3553"/>
                  </a:cubicBezTo>
                  <a:cubicBezTo>
                    <a:pt x="1116" y="3539"/>
                    <a:pt x="1013" y="2526"/>
                    <a:pt x="764" y="2320"/>
                  </a:cubicBezTo>
                  <a:cubicBezTo>
                    <a:pt x="499" y="2115"/>
                    <a:pt x="0" y="2188"/>
                    <a:pt x="0" y="2012"/>
                  </a:cubicBezTo>
                  <a:close/>
                </a:path>
              </a:pathLst>
            </a:custGeom>
            <a:solidFill>
              <a:srgbClr val="F9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8"/>
            <p:cNvSpPr/>
            <p:nvPr/>
          </p:nvSpPr>
          <p:spPr>
            <a:xfrm>
              <a:off x="2251971" y="3829739"/>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8"/>
            <p:cNvSpPr/>
            <p:nvPr/>
          </p:nvSpPr>
          <p:spPr>
            <a:xfrm>
              <a:off x="621246" y="3543439"/>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8"/>
            <p:cNvSpPr/>
            <p:nvPr/>
          </p:nvSpPr>
          <p:spPr>
            <a:xfrm>
              <a:off x="7316571" y="668764"/>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8"/>
            <p:cNvSpPr/>
            <p:nvPr/>
          </p:nvSpPr>
          <p:spPr>
            <a:xfrm>
              <a:off x="7884452" y="3170969"/>
              <a:ext cx="191722" cy="267301"/>
            </a:xfrm>
            <a:custGeom>
              <a:rect b="b" l="l" r="r" t="t"/>
              <a:pathLst>
                <a:path extrusionOk="0" h="3583" w="2570">
                  <a:moveTo>
                    <a:pt x="0" y="2012"/>
                  </a:moveTo>
                  <a:cubicBezTo>
                    <a:pt x="0" y="1850"/>
                    <a:pt x="749" y="1939"/>
                    <a:pt x="866" y="1337"/>
                  </a:cubicBezTo>
                  <a:cubicBezTo>
                    <a:pt x="969" y="735"/>
                    <a:pt x="1028" y="45"/>
                    <a:pt x="1116" y="30"/>
                  </a:cubicBezTo>
                  <a:cubicBezTo>
                    <a:pt x="1219" y="1"/>
                    <a:pt x="1365" y="984"/>
                    <a:pt x="1498" y="1322"/>
                  </a:cubicBezTo>
                  <a:cubicBezTo>
                    <a:pt x="1688" y="1806"/>
                    <a:pt x="2569" y="1616"/>
                    <a:pt x="2569" y="1821"/>
                  </a:cubicBezTo>
                  <a:cubicBezTo>
                    <a:pt x="2569" y="2027"/>
                    <a:pt x="1791" y="1983"/>
                    <a:pt x="1586" y="2540"/>
                  </a:cubicBezTo>
                  <a:cubicBezTo>
                    <a:pt x="1380" y="3098"/>
                    <a:pt x="1395" y="3583"/>
                    <a:pt x="1248" y="3553"/>
                  </a:cubicBezTo>
                  <a:cubicBezTo>
                    <a:pt x="1116" y="3539"/>
                    <a:pt x="1013" y="2526"/>
                    <a:pt x="764" y="2320"/>
                  </a:cubicBezTo>
                  <a:cubicBezTo>
                    <a:pt x="499" y="2115"/>
                    <a:pt x="0" y="2188"/>
                    <a:pt x="0" y="2012"/>
                  </a:cubicBezTo>
                  <a:close/>
                </a:path>
              </a:pathLst>
            </a:custGeom>
            <a:solidFill>
              <a:srgbClr val="F9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bg>
      <p:bgPr>
        <a:solidFill>
          <a:schemeClr val="dk1"/>
        </a:solidFill>
      </p:bgPr>
    </p:bg>
    <p:spTree>
      <p:nvGrpSpPr>
        <p:cNvPr id="240" name="Shape 240"/>
        <p:cNvGrpSpPr/>
        <p:nvPr/>
      </p:nvGrpSpPr>
      <p:grpSpPr>
        <a:xfrm>
          <a:off x="0" y="0"/>
          <a:ext cx="0" cy="0"/>
          <a:chOff x="0" y="0"/>
          <a:chExt cx="0" cy="0"/>
        </a:xfrm>
      </p:grpSpPr>
      <p:grpSp>
        <p:nvGrpSpPr>
          <p:cNvPr id="241" name="Google Shape;241;p9"/>
          <p:cNvGrpSpPr/>
          <p:nvPr/>
        </p:nvGrpSpPr>
        <p:grpSpPr>
          <a:xfrm>
            <a:off x="62926" y="37468"/>
            <a:ext cx="8984441" cy="5044046"/>
            <a:chOff x="159553" y="304"/>
            <a:chExt cx="8984441" cy="5044046"/>
          </a:xfrm>
        </p:grpSpPr>
        <p:sp>
          <p:nvSpPr>
            <p:cNvPr id="242" name="Google Shape;242;p9"/>
            <p:cNvSpPr/>
            <p:nvPr/>
          </p:nvSpPr>
          <p:spPr>
            <a:xfrm flipH="1" rot="10800000">
              <a:off x="4040610" y="475186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3" name="Google Shape;243;p9"/>
            <p:cNvGrpSpPr/>
            <p:nvPr/>
          </p:nvGrpSpPr>
          <p:grpSpPr>
            <a:xfrm flipH="1" rot="10800000">
              <a:off x="159553" y="304"/>
              <a:ext cx="8984441" cy="5044046"/>
              <a:chOff x="159553" y="75213"/>
              <a:chExt cx="8984441" cy="5044046"/>
            </a:xfrm>
          </p:grpSpPr>
          <p:sp>
            <p:nvSpPr>
              <p:cNvPr id="244" name="Google Shape;244;p9"/>
              <p:cNvSpPr/>
              <p:nvPr/>
            </p:nvSpPr>
            <p:spPr>
              <a:xfrm>
                <a:off x="2625895" y="4805521"/>
                <a:ext cx="47817" cy="47817"/>
              </a:xfrm>
              <a:custGeom>
                <a:rect b="b" l="l" r="r" t="t"/>
                <a:pathLst>
                  <a:path extrusionOk="0" h="735" w="735">
                    <a:moveTo>
                      <a:pt x="367" y="1"/>
                    </a:moveTo>
                    <a:cubicBezTo>
                      <a:pt x="162" y="1"/>
                      <a:pt x="0" y="162"/>
                      <a:pt x="0" y="368"/>
                    </a:cubicBezTo>
                    <a:cubicBezTo>
                      <a:pt x="0" y="573"/>
                      <a:pt x="162" y="735"/>
                      <a:pt x="367" y="735"/>
                    </a:cubicBezTo>
                    <a:cubicBezTo>
                      <a:pt x="573" y="735"/>
                      <a:pt x="734" y="573"/>
                      <a:pt x="734" y="368"/>
                    </a:cubicBezTo>
                    <a:cubicBezTo>
                      <a:pt x="734" y="162"/>
                      <a:pt x="573" y="1"/>
                      <a:pt x="367"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9"/>
              <p:cNvSpPr/>
              <p:nvPr/>
            </p:nvSpPr>
            <p:spPr>
              <a:xfrm>
                <a:off x="2592282"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9"/>
              <p:cNvSpPr/>
              <p:nvPr/>
            </p:nvSpPr>
            <p:spPr>
              <a:xfrm>
                <a:off x="5259810" y="7521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9"/>
              <p:cNvSpPr/>
              <p:nvPr/>
            </p:nvSpPr>
            <p:spPr>
              <a:xfrm>
                <a:off x="477311" y="331229"/>
                <a:ext cx="45866" cy="40075"/>
              </a:xfrm>
              <a:custGeom>
                <a:rect b="b" l="l" r="r" t="t"/>
                <a:pathLst>
                  <a:path extrusionOk="0" h="616" w="705">
                    <a:moveTo>
                      <a:pt x="411" y="1"/>
                    </a:moveTo>
                    <a:cubicBezTo>
                      <a:pt x="132" y="1"/>
                      <a:pt x="0" y="324"/>
                      <a:pt x="191" y="529"/>
                    </a:cubicBezTo>
                    <a:cubicBezTo>
                      <a:pt x="251" y="589"/>
                      <a:pt x="324" y="616"/>
                      <a:pt x="396" y="616"/>
                    </a:cubicBezTo>
                    <a:cubicBezTo>
                      <a:pt x="553" y="616"/>
                      <a:pt x="705" y="490"/>
                      <a:pt x="705" y="309"/>
                    </a:cubicBezTo>
                    <a:cubicBezTo>
                      <a:pt x="705" y="133"/>
                      <a:pt x="573" y="1"/>
                      <a:pt x="41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9"/>
              <p:cNvSpPr/>
              <p:nvPr/>
            </p:nvSpPr>
            <p:spPr>
              <a:xfrm>
                <a:off x="159553" y="2120151"/>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9"/>
              <p:cNvSpPr/>
              <p:nvPr/>
            </p:nvSpPr>
            <p:spPr>
              <a:xfrm>
                <a:off x="548518" y="377115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9"/>
              <p:cNvSpPr/>
              <p:nvPr/>
            </p:nvSpPr>
            <p:spPr>
              <a:xfrm>
                <a:off x="238125" y="4988920"/>
                <a:ext cx="55429" cy="55429"/>
              </a:xfrm>
              <a:custGeom>
                <a:rect b="b" l="l" r="r" t="t"/>
                <a:pathLst>
                  <a:path extrusionOk="0" h="852" w="852">
                    <a:moveTo>
                      <a:pt x="426" y="0"/>
                    </a:moveTo>
                    <a:cubicBezTo>
                      <a:pt x="191" y="0"/>
                      <a:pt x="0" y="191"/>
                      <a:pt x="0" y="426"/>
                    </a:cubicBezTo>
                    <a:cubicBezTo>
                      <a:pt x="0" y="661"/>
                      <a:pt x="191" y="852"/>
                      <a:pt x="426" y="852"/>
                    </a:cubicBezTo>
                    <a:cubicBezTo>
                      <a:pt x="661" y="852"/>
                      <a:pt x="851" y="661"/>
                      <a:pt x="851" y="426"/>
                    </a:cubicBezTo>
                    <a:cubicBezTo>
                      <a:pt x="851"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9"/>
              <p:cNvSpPr/>
              <p:nvPr/>
            </p:nvSpPr>
            <p:spPr>
              <a:xfrm>
                <a:off x="8683636" y="2611918"/>
                <a:ext cx="121397" cy="104027"/>
              </a:xfrm>
              <a:custGeom>
                <a:rect b="b" l="l" r="r" t="t"/>
                <a:pathLst>
                  <a:path extrusionOk="0" h="1599" w="1866">
                    <a:moveTo>
                      <a:pt x="1073" y="0"/>
                    </a:moveTo>
                    <a:cubicBezTo>
                      <a:pt x="353" y="0"/>
                      <a:pt x="1" y="852"/>
                      <a:pt x="500" y="1365"/>
                    </a:cubicBezTo>
                    <a:cubicBezTo>
                      <a:pt x="666" y="1527"/>
                      <a:pt x="867" y="1599"/>
                      <a:pt x="1063" y="1599"/>
                    </a:cubicBezTo>
                    <a:cubicBezTo>
                      <a:pt x="1475" y="1599"/>
                      <a:pt x="1865" y="1280"/>
                      <a:pt x="1865" y="793"/>
                    </a:cubicBezTo>
                    <a:cubicBezTo>
                      <a:pt x="1865" y="352"/>
                      <a:pt x="1513" y="0"/>
                      <a:pt x="107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9"/>
              <p:cNvSpPr/>
              <p:nvPr/>
            </p:nvSpPr>
            <p:spPr>
              <a:xfrm>
                <a:off x="6636364" y="258615"/>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9"/>
              <p:cNvSpPr/>
              <p:nvPr/>
            </p:nvSpPr>
            <p:spPr>
              <a:xfrm flipH="1">
                <a:off x="6838263" y="4615100"/>
                <a:ext cx="71693" cy="71693"/>
              </a:xfrm>
              <a:custGeom>
                <a:rect b="b" l="l" r="r" t="t"/>
                <a:pathLst>
                  <a:path extrusionOk="0" h="1102" w="1102">
                    <a:moveTo>
                      <a:pt x="559" y="1"/>
                    </a:moveTo>
                    <a:cubicBezTo>
                      <a:pt x="250" y="1"/>
                      <a:pt x="1" y="236"/>
                      <a:pt x="1" y="544"/>
                    </a:cubicBezTo>
                    <a:cubicBezTo>
                      <a:pt x="1" y="852"/>
                      <a:pt x="250" y="1102"/>
                      <a:pt x="559" y="1102"/>
                    </a:cubicBezTo>
                    <a:cubicBezTo>
                      <a:pt x="867" y="1102"/>
                      <a:pt x="1102" y="852"/>
                      <a:pt x="1102" y="544"/>
                    </a:cubicBezTo>
                    <a:cubicBezTo>
                      <a:pt x="1102" y="236"/>
                      <a:pt x="867" y="1"/>
                      <a:pt x="55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9"/>
              <p:cNvSpPr/>
              <p:nvPr/>
            </p:nvSpPr>
            <p:spPr>
              <a:xfrm flipH="1">
                <a:off x="8356675" y="3209519"/>
                <a:ext cx="71693" cy="71693"/>
              </a:xfrm>
              <a:custGeom>
                <a:rect b="b" l="l" r="r" t="t"/>
                <a:pathLst>
                  <a:path extrusionOk="0" h="1102" w="1102">
                    <a:moveTo>
                      <a:pt x="544" y="0"/>
                    </a:moveTo>
                    <a:cubicBezTo>
                      <a:pt x="236" y="0"/>
                      <a:pt x="1" y="250"/>
                      <a:pt x="1" y="558"/>
                    </a:cubicBezTo>
                    <a:cubicBezTo>
                      <a:pt x="1" y="866"/>
                      <a:pt x="236" y="1101"/>
                      <a:pt x="544" y="1101"/>
                    </a:cubicBezTo>
                    <a:cubicBezTo>
                      <a:pt x="852" y="1101"/>
                      <a:pt x="1102" y="866"/>
                      <a:pt x="1102" y="558"/>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9"/>
              <p:cNvSpPr/>
              <p:nvPr/>
            </p:nvSpPr>
            <p:spPr>
              <a:xfrm flipH="1">
                <a:off x="7232010" y="1595788"/>
                <a:ext cx="71693" cy="71693"/>
              </a:xfrm>
              <a:custGeom>
                <a:rect b="b" l="l" r="r" t="t"/>
                <a:pathLst>
                  <a:path extrusionOk="0" h="1102" w="1102">
                    <a:moveTo>
                      <a:pt x="558" y="1"/>
                    </a:moveTo>
                    <a:cubicBezTo>
                      <a:pt x="250" y="1"/>
                      <a:pt x="0" y="236"/>
                      <a:pt x="0" y="544"/>
                    </a:cubicBezTo>
                    <a:cubicBezTo>
                      <a:pt x="0" y="852"/>
                      <a:pt x="250" y="1102"/>
                      <a:pt x="558" y="1102"/>
                    </a:cubicBezTo>
                    <a:cubicBezTo>
                      <a:pt x="867" y="1102"/>
                      <a:pt x="1101" y="852"/>
                      <a:pt x="1101" y="544"/>
                    </a:cubicBezTo>
                    <a:cubicBezTo>
                      <a:pt x="1101" y="236"/>
                      <a:pt x="867" y="1"/>
                      <a:pt x="558"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9"/>
              <p:cNvSpPr/>
              <p:nvPr/>
            </p:nvSpPr>
            <p:spPr>
              <a:xfrm flipH="1">
                <a:off x="1685341" y="4252179"/>
                <a:ext cx="95569" cy="95569"/>
              </a:xfrm>
              <a:custGeom>
                <a:rect b="b" l="l" r="r" t="t"/>
                <a:pathLst>
                  <a:path extrusionOk="0" h="1469" w="1469">
                    <a:moveTo>
                      <a:pt x="734" y="0"/>
                    </a:moveTo>
                    <a:cubicBezTo>
                      <a:pt x="338" y="0"/>
                      <a:pt x="0" y="323"/>
                      <a:pt x="0" y="734"/>
                    </a:cubicBezTo>
                    <a:cubicBezTo>
                      <a:pt x="0" y="1145"/>
                      <a:pt x="338" y="1468"/>
                      <a:pt x="734" y="1468"/>
                    </a:cubicBezTo>
                    <a:cubicBezTo>
                      <a:pt x="1146" y="1468"/>
                      <a:pt x="1469" y="1145"/>
                      <a:pt x="1469" y="734"/>
                    </a:cubicBezTo>
                    <a:cubicBezTo>
                      <a:pt x="1469" y="323"/>
                      <a:pt x="1146" y="0"/>
                      <a:pt x="73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9"/>
              <p:cNvSpPr/>
              <p:nvPr/>
            </p:nvSpPr>
            <p:spPr>
              <a:xfrm flipH="1">
                <a:off x="7907486"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9"/>
              <p:cNvSpPr/>
              <p:nvPr/>
            </p:nvSpPr>
            <p:spPr>
              <a:xfrm flipH="1">
                <a:off x="8756117" y="356250"/>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9"/>
              <p:cNvSpPr/>
              <p:nvPr/>
            </p:nvSpPr>
            <p:spPr>
              <a:xfrm flipH="1">
                <a:off x="9106651" y="2107946"/>
                <a:ext cx="37343" cy="31683"/>
              </a:xfrm>
              <a:custGeom>
                <a:rect b="b" l="l" r="r" t="t"/>
                <a:pathLst>
                  <a:path extrusionOk="0" h="487" w="574">
                    <a:moveTo>
                      <a:pt x="339" y="1"/>
                    </a:moveTo>
                    <a:cubicBezTo>
                      <a:pt x="118" y="1"/>
                      <a:pt x="1" y="265"/>
                      <a:pt x="162" y="412"/>
                    </a:cubicBezTo>
                    <a:cubicBezTo>
                      <a:pt x="210" y="464"/>
                      <a:pt x="269" y="487"/>
                      <a:pt x="328" y="487"/>
                    </a:cubicBezTo>
                    <a:cubicBezTo>
                      <a:pt x="452" y="487"/>
                      <a:pt x="574" y="385"/>
                      <a:pt x="574" y="235"/>
                    </a:cubicBezTo>
                    <a:cubicBezTo>
                      <a:pt x="574" y="103"/>
                      <a:pt x="471" y="1"/>
                      <a:pt x="33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9"/>
              <p:cNvSpPr/>
              <p:nvPr/>
            </p:nvSpPr>
            <p:spPr>
              <a:xfrm flipH="1">
                <a:off x="9082775" y="3603638"/>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9"/>
              <p:cNvSpPr/>
              <p:nvPr/>
            </p:nvSpPr>
            <p:spPr>
              <a:xfrm flipH="1">
                <a:off x="8552186" y="469110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9"/>
              <p:cNvSpPr/>
              <p:nvPr/>
            </p:nvSpPr>
            <p:spPr>
              <a:xfrm flipH="1">
                <a:off x="3916139" y="4686807"/>
                <a:ext cx="64082" cy="64017"/>
              </a:xfrm>
              <a:custGeom>
                <a:rect b="b" l="l" r="r" t="t"/>
                <a:pathLst>
                  <a:path extrusionOk="0" h="984" w="985">
                    <a:moveTo>
                      <a:pt x="500" y="0"/>
                    </a:moveTo>
                    <a:cubicBezTo>
                      <a:pt x="221" y="0"/>
                      <a:pt x="1" y="221"/>
                      <a:pt x="1" y="499"/>
                    </a:cubicBezTo>
                    <a:cubicBezTo>
                      <a:pt x="1" y="764"/>
                      <a:pt x="221" y="984"/>
                      <a:pt x="500" y="984"/>
                    </a:cubicBezTo>
                    <a:cubicBezTo>
                      <a:pt x="764" y="984"/>
                      <a:pt x="985" y="764"/>
                      <a:pt x="985" y="499"/>
                    </a:cubicBezTo>
                    <a:cubicBezTo>
                      <a:pt x="985" y="221"/>
                      <a:pt x="764" y="0"/>
                      <a:pt x="500"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9"/>
              <p:cNvSpPr/>
              <p:nvPr/>
            </p:nvSpPr>
            <p:spPr>
              <a:xfrm flipH="1">
                <a:off x="5775389" y="4789428"/>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9"/>
              <p:cNvSpPr/>
              <p:nvPr/>
            </p:nvSpPr>
            <p:spPr>
              <a:xfrm>
                <a:off x="8085699" y="50335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9"/>
              <p:cNvSpPr/>
              <p:nvPr/>
            </p:nvSpPr>
            <p:spPr>
              <a:xfrm>
                <a:off x="1608204" y="79860"/>
                <a:ext cx="62566" cy="54590"/>
              </a:xfrm>
              <a:custGeom>
                <a:rect b="b" l="l" r="r" t="t"/>
                <a:pathLst>
                  <a:path extrusionOk="0" h="616" w="706">
                    <a:moveTo>
                      <a:pt x="412" y="0"/>
                    </a:moveTo>
                    <a:cubicBezTo>
                      <a:pt x="133" y="0"/>
                      <a:pt x="1" y="323"/>
                      <a:pt x="191" y="529"/>
                    </a:cubicBezTo>
                    <a:cubicBezTo>
                      <a:pt x="252" y="589"/>
                      <a:pt x="325" y="615"/>
                      <a:pt x="397" y="615"/>
                    </a:cubicBezTo>
                    <a:cubicBezTo>
                      <a:pt x="554" y="615"/>
                      <a:pt x="705" y="489"/>
                      <a:pt x="705" y="308"/>
                    </a:cubicBezTo>
                    <a:cubicBezTo>
                      <a:pt x="705" y="132"/>
                      <a:pt x="573" y="0"/>
                      <a:pt x="412" y="0"/>
                    </a:cubicBezTo>
                    <a:close/>
                  </a:path>
                </a:pathLst>
              </a:custGeom>
              <a:solidFill>
                <a:srgbClr val="FFFCFC">
                  <a:alpha val="39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66" name="Google Shape;266;p9"/>
          <p:cNvSpPr txBox="1"/>
          <p:nvPr>
            <p:ph type="title"/>
          </p:nvPr>
        </p:nvSpPr>
        <p:spPr>
          <a:xfrm>
            <a:off x="614450" y="523575"/>
            <a:ext cx="5886900" cy="860700"/>
          </a:xfrm>
          <a:prstGeom prst="rect">
            <a:avLst/>
          </a:prstGeom>
        </p:spPr>
        <p:txBody>
          <a:bodyPr anchorCtr="0" anchor="ctr" bIns="91425" lIns="91425" spcFirstLastPara="1" rIns="91425" wrap="square" tIns="91425">
            <a:noAutofit/>
          </a:bodyPr>
          <a:lstStyle>
            <a:lvl1pPr lvl="0" rtl="0">
              <a:spcBef>
                <a:spcPts val="0"/>
              </a:spcBef>
              <a:spcAft>
                <a:spcPts val="0"/>
              </a:spcAft>
              <a:buSzPts val="3600"/>
              <a:buNone/>
              <a:defRPr sz="6000">
                <a:solidFill>
                  <a:schemeClr val="dk2"/>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267" name="Google Shape;267;p9"/>
          <p:cNvSpPr txBox="1"/>
          <p:nvPr>
            <p:ph idx="1" type="subTitle"/>
          </p:nvPr>
        </p:nvSpPr>
        <p:spPr>
          <a:xfrm>
            <a:off x="614450" y="1533550"/>
            <a:ext cx="5886900" cy="3086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800"/>
              <a:buNone/>
              <a:defRPr sz="1400">
                <a:latin typeface="Montserrat"/>
                <a:ea typeface="Montserrat"/>
                <a:cs typeface="Montserrat"/>
                <a:sym typeface="Montserrat"/>
              </a:defRPr>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268" name="Shape 268"/>
        <p:cNvGrpSpPr/>
        <p:nvPr/>
      </p:nvGrpSpPr>
      <p:grpSpPr>
        <a:xfrm>
          <a:off x="0" y="0"/>
          <a:ext cx="0" cy="0"/>
          <a:chOff x="0" y="0"/>
          <a:chExt cx="0" cy="0"/>
        </a:xfrm>
      </p:grpSpPr>
      <p:sp>
        <p:nvSpPr>
          <p:cNvPr id="269" name="Google Shape;269;p10"/>
          <p:cNvSpPr txBox="1"/>
          <p:nvPr>
            <p:ph type="title"/>
          </p:nvPr>
        </p:nvSpPr>
        <p:spPr>
          <a:xfrm>
            <a:off x="1155500" y="4218105"/>
            <a:ext cx="6833100" cy="535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2700">
                <a:solidFill>
                  <a:schemeClr val="lt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270" name="Google Shape;270;p10"/>
          <p:cNvGrpSpPr/>
          <p:nvPr/>
        </p:nvGrpSpPr>
        <p:grpSpPr>
          <a:xfrm>
            <a:off x="62926" y="37468"/>
            <a:ext cx="8984441" cy="5044046"/>
            <a:chOff x="159553" y="304"/>
            <a:chExt cx="8984441" cy="5044046"/>
          </a:xfrm>
        </p:grpSpPr>
        <p:sp>
          <p:nvSpPr>
            <p:cNvPr id="271" name="Google Shape;271;p10"/>
            <p:cNvSpPr/>
            <p:nvPr/>
          </p:nvSpPr>
          <p:spPr>
            <a:xfrm flipH="1" rot="10800000">
              <a:off x="4040610" y="475186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2" name="Google Shape;272;p10"/>
            <p:cNvGrpSpPr/>
            <p:nvPr/>
          </p:nvGrpSpPr>
          <p:grpSpPr>
            <a:xfrm flipH="1" rot="10800000">
              <a:off x="159553" y="304"/>
              <a:ext cx="8984441" cy="5044046"/>
              <a:chOff x="159553" y="75213"/>
              <a:chExt cx="8984441" cy="5044046"/>
            </a:xfrm>
          </p:grpSpPr>
          <p:sp>
            <p:nvSpPr>
              <p:cNvPr id="273" name="Google Shape;273;p10"/>
              <p:cNvSpPr/>
              <p:nvPr/>
            </p:nvSpPr>
            <p:spPr>
              <a:xfrm>
                <a:off x="2625895" y="4805521"/>
                <a:ext cx="47817" cy="47817"/>
              </a:xfrm>
              <a:custGeom>
                <a:rect b="b" l="l" r="r" t="t"/>
                <a:pathLst>
                  <a:path extrusionOk="0" h="735" w="735">
                    <a:moveTo>
                      <a:pt x="367" y="1"/>
                    </a:moveTo>
                    <a:cubicBezTo>
                      <a:pt x="162" y="1"/>
                      <a:pt x="0" y="162"/>
                      <a:pt x="0" y="368"/>
                    </a:cubicBezTo>
                    <a:cubicBezTo>
                      <a:pt x="0" y="573"/>
                      <a:pt x="162" y="735"/>
                      <a:pt x="367" y="735"/>
                    </a:cubicBezTo>
                    <a:cubicBezTo>
                      <a:pt x="573" y="735"/>
                      <a:pt x="734" y="573"/>
                      <a:pt x="734" y="368"/>
                    </a:cubicBezTo>
                    <a:cubicBezTo>
                      <a:pt x="734" y="162"/>
                      <a:pt x="573" y="1"/>
                      <a:pt x="367"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10"/>
              <p:cNvSpPr/>
              <p:nvPr/>
            </p:nvSpPr>
            <p:spPr>
              <a:xfrm>
                <a:off x="2592282"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10"/>
              <p:cNvSpPr/>
              <p:nvPr/>
            </p:nvSpPr>
            <p:spPr>
              <a:xfrm>
                <a:off x="5259810" y="75213"/>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10"/>
              <p:cNvSpPr/>
              <p:nvPr/>
            </p:nvSpPr>
            <p:spPr>
              <a:xfrm>
                <a:off x="477311" y="331229"/>
                <a:ext cx="45866" cy="40075"/>
              </a:xfrm>
              <a:custGeom>
                <a:rect b="b" l="l" r="r" t="t"/>
                <a:pathLst>
                  <a:path extrusionOk="0" h="616" w="705">
                    <a:moveTo>
                      <a:pt x="411" y="1"/>
                    </a:moveTo>
                    <a:cubicBezTo>
                      <a:pt x="132" y="1"/>
                      <a:pt x="0" y="324"/>
                      <a:pt x="191" y="529"/>
                    </a:cubicBezTo>
                    <a:cubicBezTo>
                      <a:pt x="251" y="589"/>
                      <a:pt x="324" y="616"/>
                      <a:pt x="396" y="616"/>
                    </a:cubicBezTo>
                    <a:cubicBezTo>
                      <a:pt x="553" y="616"/>
                      <a:pt x="705" y="490"/>
                      <a:pt x="705" y="309"/>
                    </a:cubicBezTo>
                    <a:cubicBezTo>
                      <a:pt x="705" y="133"/>
                      <a:pt x="573" y="1"/>
                      <a:pt x="41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10"/>
              <p:cNvSpPr/>
              <p:nvPr/>
            </p:nvSpPr>
            <p:spPr>
              <a:xfrm>
                <a:off x="159553" y="2120151"/>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10"/>
              <p:cNvSpPr/>
              <p:nvPr/>
            </p:nvSpPr>
            <p:spPr>
              <a:xfrm>
                <a:off x="548518" y="377115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10"/>
              <p:cNvSpPr/>
              <p:nvPr/>
            </p:nvSpPr>
            <p:spPr>
              <a:xfrm>
                <a:off x="238125" y="4988920"/>
                <a:ext cx="55429" cy="55429"/>
              </a:xfrm>
              <a:custGeom>
                <a:rect b="b" l="l" r="r" t="t"/>
                <a:pathLst>
                  <a:path extrusionOk="0" h="852" w="852">
                    <a:moveTo>
                      <a:pt x="426" y="0"/>
                    </a:moveTo>
                    <a:cubicBezTo>
                      <a:pt x="191" y="0"/>
                      <a:pt x="0" y="191"/>
                      <a:pt x="0" y="426"/>
                    </a:cubicBezTo>
                    <a:cubicBezTo>
                      <a:pt x="0" y="661"/>
                      <a:pt x="191" y="852"/>
                      <a:pt x="426" y="852"/>
                    </a:cubicBezTo>
                    <a:cubicBezTo>
                      <a:pt x="661" y="852"/>
                      <a:pt x="851" y="661"/>
                      <a:pt x="851" y="426"/>
                    </a:cubicBezTo>
                    <a:cubicBezTo>
                      <a:pt x="851"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10"/>
              <p:cNvSpPr/>
              <p:nvPr/>
            </p:nvSpPr>
            <p:spPr>
              <a:xfrm>
                <a:off x="8683636" y="2611918"/>
                <a:ext cx="121397" cy="104027"/>
              </a:xfrm>
              <a:custGeom>
                <a:rect b="b" l="l" r="r" t="t"/>
                <a:pathLst>
                  <a:path extrusionOk="0" h="1599" w="1866">
                    <a:moveTo>
                      <a:pt x="1073" y="0"/>
                    </a:moveTo>
                    <a:cubicBezTo>
                      <a:pt x="353" y="0"/>
                      <a:pt x="1" y="852"/>
                      <a:pt x="500" y="1365"/>
                    </a:cubicBezTo>
                    <a:cubicBezTo>
                      <a:pt x="666" y="1527"/>
                      <a:pt x="867" y="1599"/>
                      <a:pt x="1063" y="1599"/>
                    </a:cubicBezTo>
                    <a:cubicBezTo>
                      <a:pt x="1475" y="1599"/>
                      <a:pt x="1865" y="1280"/>
                      <a:pt x="1865" y="793"/>
                    </a:cubicBezTo>
                    <a:cubicBezTo>
                      <a:pt x="1865" y="352"/>
                      <a:pt x="1513" y="0"/>
                      <a:pt x="107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10"/>
              <p:cNvSpPr/>
              <p:nvPr/>
            </p:nvSpPr>
            <p:spPr>
              <a:xfrm>
                <a:off x="6636364" y="258615"/>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10"/>
              <p:cNvSpPr/>
              <p:nvPr/>
            </p:nvSpPr>
            <p:spPr>
              <a:xfrm flipH="1">
                <a:off x="6838263" y="4615100"/>
                <a:ext cx="71693" cy="71693"/>
              </a:xfrm>
              <a:custGeom>
                <a:rect b="b" l="l" r="r" t="t"/>
                <a:pathLst>
                  <a:path extrusionOk="0" h="1102" w="1102">
                    <a:moveTo>
                      <a:pt x="559" y="1"/>
                    </a:moveTo>
                    <a:cubicBezTo>
                      <a:pt x="250" y="1"/>
                      <a:pt x="1" y="236"/>
                      <a:pt x="1" y="544"/>
                    </a:cubicBezTo>
                    <a:cubicBezTo>
                      <a:pt x="1" y="852"/>
                      <a:pt x="250" y="1102"/>
                      <a:pt x="559" y="1102"/>
                    </a:cubicBezTo>
                    <a:cubicBezTo>
                      <a:pt x="867" y="1102"/>
                      <a:pt x="1102" y="852"/>
                      <a:pt x="1102" y="544"/>
                    </a:cubicBezTo>
                    <a:cubicBezTo>
                      <a:pt x="1102" y="236"/>
                      <a:pt x="867" y="1"/>
                      <a:pt x="55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10"/>
              <p:cNvSpPr/>
              <p:nvPr/>
            </p:nvSpPr>
            <p:spPr>
              <a:xfrm flipH="1">
                <a:off x="8356675" y="3209519"/>
                <a:ext cx="71693" cy="71693"/>
              </a:xfrm>
              <a:custGeom>
                <a:rect b="b" l="l" r="r" t="t"/>
                <a:pathLst>
                  <a:path extrusionOk="0" h="1102" w="1102">
                    <a:moveTo>
                      <a:pt x="544" y="0"/>
                    </a:moveTo>
                    <a:cubicBezTo>
                      <a:pt x="236" y="0"/>
                      <a:pt x="1" y="250"/>
                      <a:pt x="1" y="558"/>
                    </a:cubicBezTo>
                    <a:cubicBezTo>
                      <a:pt x="1" y="866"/>
                      <a:pt x="236" y="1101"/>
                      <a:pt x="544" y="1101"/>
                    </a:cubicBezTo>
                    <a:cubicBezTo>
                      <a:pt x="852" y="1101"/>
                      <a:pt x="1102" y="866"/>
                      <a:pt x="1102" y="558"/>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10"/>
              <p:cNvSpPr/>
              <p:nvPr/>
            </p:nvSpPr>
            <p:spPr>
              <a:xfrm flipH="1">
                <a:off x="7232010" y="1595788"/>
                <a:ext cx="71693" cy="71693"/>
              </a:xfrm>
              <a:custGeom>
                <a:rect b="b" l="l" r="r" t="t"/>
                <a:pathLst>
                  <a:path extrusionOk="0" h="1102" w="1102">
                    <a:moveTo>
                      <a:pt x="558" y="1"/>
                    </a:moveTo>
                    <a:cubicBezTo>
                      <a:pt x="250" y="1"/>
                      <a:pt x="0" y="236"/>
                      <a:pt x="0" y="544"/>
                    </a:cubicBezTo>
                    <a:cubicBezTo>
                      <a:pt x="0" y="852"/>
                      <a:pt x="250" y="1102"/>
                      <a:pt x="558" y="1102"/>
                    </a:cubicBezTo>
                    <a:cubicBezTo>
                      <a:pt x="867" y="1102"/>
                      <a:pt x="1101" y="852"/>
                      <a:pt x="1101" y="544"/>
                    </a:cubicBezTo>
                    <a:cubicBezTo>
                      <a:pt x="1101" y="236"/>
                      <a:pt x="867" y="1"/>
                      <a:pt x="558"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10"/>
              <p:cNvSpPr/>
              <p:nvPr/>
            </p:nvSpPr>
            <p:spPr>
              <a:xfrm flipH="1">
                <a:off x="1685341" y="4252179"/>
                <a:ext cx="95569" cy="95569"/>
              </a:xfrm>
              <a:custGeom>
                <a:rect b="b" l="l" r="r" t="t"/>
                <a:pathLst>
                  <a:path extrusionOk="0" h="1469" w="1469">
                    <a:moveTo>
                      <a:pt x="734" y="0"/>
                    </a:moveTo>
                    <a:cubicBezTo>
                      <a:pt x="338" y="0"/>
                      <a:pt x="0" y="323"/>
                      <a:pt x="0" y="734"/>
                    </a:cubicBezTo>
                    <a:cubicBezTo>
                      <a:pt x="0" y="1145"/>
                      <a:pt x="338" y="1468"/>
                      <a:pt x="734" y="1468"/>
                    </a:cubicBezTo>
                    <a:cubicBezTo>
                      <a:pt x="1146" y="1468"/>
                      <a:pt x="1469" y="1145"/>
                      <a:pt x="1469" y="734"/>
                    </a:cubicBezTo>
                    <a:cubicBezTo>
                      <a:pt x="1469" y="323"/>
                      <a:pt x="1146" y="0"/>
                      <a:pt x="73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10"/>
              <p:cNvSpPr/>
              <p:nvPr/>
            </p:nvSpPr>
            <p:spPr>
              <a:xfrm flipH="1">
                <a:off x="7907486" y="244914"/>
                <a:ext cx="37278" cy="31228"/>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10"/>
              <p:cNvSpPr/>
              <p:nvPr/>
            </p:nvSpPr>
            <p:spPr>
              <a:xfrm flipH="1">
                <a:off x="8756117" y="356250"/>
                <a:ext cx="74556" cy="63886"/>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10"/>
              <p:cNvSpPr/>
              <p:nvPr/>
            </p:nvSpPr>
            <p:spPr>
              <a:xfrm flipH="1">
                <a:off x="9106651" y="2107946"/>
                <a:ext cx="37343" cy="31683"/>
              </a:xfrm>
              <a:custGeom>
                <a:rect b="b" l="l" r="r" t="t"/>
                <a:pathLst>
                  <a:path extrusionOk="0" h="487" w="574">
                    <a:moveTo>
                      <a:pt x="339" y="1"/>
                    </a:moveTo>
                    <a:cubicBezTo>
                      <a:pt x="118" y="1"/>
                      <a:pt x="1" y="265"/>
                      <a:pt x="162" y="412"/>
                    </a:cubicBezTo>
                    <a:cubicBezTo>
                      <a:pt x="210" y="464"/>
                      <a:pt x="269" y="487"/>
                      <a:pt x="328" y="487"/>
                    </a:cubicBezTo>
                    <a:cubicBezTo>
                      <a:pt x="452" y="487"/>
                      <a:pt x="574" y="385"/>
                      <a:pt x="574" y="235"/>
                    </a:cubicBezTo>
                    <a:cubicBezTo>
                      <a:pt x="574" y="103"/>
                      <a:pt x="471" y="1"/>
                      <a:pt x="33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10"/>
              <p:cNvSpPr/>
              <p:nvPr/>
            </p:nvSpPr>
            <p:spPr>
              <a:xfrm flipH="1">
                <a:off x="9082775" y="3603638"/>
                <a:ext cx="45931" cy="40336"/>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10"/>
              <p:cNvSpPr/>
              <p:nvPr/>
            </p:nvSpPr>
            <p:spPr>
              <a:xfrm flipH="1">
                <a:off x="8552186" y="4691108"/>
                <a:ext cx="55429" cy="55429"/>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10"/>
              <p:cNvSpPr/>
              <p:nvPr/>
            </p:nvSpPr>
            <p:spPr>
              <a:xfrm flipH="1">
                <a:off x="3916139" y="4686807"/>
                <a:ext cx="64082" cy="64017"/>
              </a:xfrm>
              <a:custGeom>
                <a:rect b="b" l="l" r="r" t="t"/>
                <a:pathLst>
                  <a:path extrusionOk="0" h="984" w="985">
                    <a:moveTo>
                      <a:pt x="500" y="0"/>
                    </a:moveTo>
                    <a:cubicBezTo>
                      <a:pt x="221" y="0"/>
                      <a:pt x="1" y="221"/>
                      <a:pt x="1" y="499"/>
                    </a:cubicBezTo>
                    <a:cubicBezTo>
                      <a:pt x="1" y="764"/>
                      <a:pt x="221" y="984"/>
                      <a:pt x="500" y="984"/>
                    </a:cubicBezTo>
                    <a:cubicBezTo>
                      <a:pt x="764" y="984"/>
                      <a:pt x="985" y="764"/>
                      <a:pt x="985" y="499"/>
                    </a:cubicBezTo>
                    <a:cubicBezTo>
                      <a:pt x="985" y="221"/>
                      <a:pt x="764" y="0"/>
                      <a:pt x="500"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10"/>
              <p:cNvSpPr/>
              <p:nvPr/>
            </p:nvSpPr>
            <p:spPr>
              <a:xfrm flipH="1">
                <a:off x="5775389" y="4789428"/>
                <a:ext cx="93618" cy="80021"/>
              </a:xfrm>
              <a:custGeom>
                <a:rect b="b" l="l" r="r" t="t"/>
                <a:pathLst>
                  <a:path extrusionOk="0" h="1230" w="1439">
                    <a:moveTo>
                      <a:pt x="822" y="0"/>
                    </a:moveTo>
                    <a:cubicBezTo>
                      <a:pt x="279" y="0"/>
                      <a:pt x="0" y="661"/>
                      <a:pt x="397" y="1042"/>
                    </a:cubicBezTo>
                    <a:cubicBezTo>
                      <a:pt x="521" y="1172"/>
                      <a:pt x="675" y="1229"/>
                      <a:pt x="826" y="1229"/>
                    </a:cubicBezTo>
                    <a:cubicBezTo>
                      <a:pt x="1139" y="1229"/>
                      <a:pt x="1439" y="983"/>
                      <a:pt x="1439" y="617"/>
                    </a:cubicBezTo>
                    <a:cubicBezTo>
                      <a:pt x="1439" y="279"/>
                      <a:pt x="1160" y="0"/>
                      <a:pt x="82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10"/>
              <p:cNvSpPr/>
              <p:nvPr/>
            </p:nvSpPr>
            <p:spPr>
              <a:xfrm>
                <a:off x="8085699" y="50335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10"/>
              <p:cNvSpPr/>
              <p:nvPr/>
            </p:nvSpPr>
            <p:spPr>
              <a:xfrm>
                <a:off x="1608204" y="79860"/>
                <a:ext cx="62566" cy="54590"/>
              </a:xfrm>
              <a:custGeom>
                <a:rect b="b" l="l" r="r" t="t"/>
                <a:pathLst>
                  <a:path extrusionOk="0" h="616" w="706">
                    <a:moveTo>
                      <a:pt x="412" y="0"/>
                    </a:moveTo>
                    <a:cubicBezTo>
                      <a:pt x="133" y="0"/>
                      <a:pt x="1" y="323"/>
                      <a:pt x="191" y="529"/>
                    </a:cubicBezTo>
                    <a:cubicBezTo>
                      <a:pt x="252" y="589"/>
                      <a:pt x="325" y="615"/>
                      <a:pt x="397" y="615"/>
                    </a:cubicBezTo>
                    <a:cubicBezTo>
                      <a:pt x="554" y="615"/>
                      <a:pt x="705" y="489"/>
                      <a:pt x="705" y="308"/>
                    </a:cubicBezTo>
                    <a:cubicBezTo>
                      <a:pt x="705" y="132"/>
                      <a:pt x="573" y="0"/>
                      <a:pt x="412" y="0"/>
                    </a:cubicBezTo>
                    <a:close/>
                  </a:path>
                </a:pathLst>
              </a:custGeom>
              <a:solidFill>
                <a:srgbClr val="FFFCFC">
                  <a:alpha val="39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theme" Target="../theme/theme3.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accen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chemeClr val="lt1"/>
              </a:buClr>
              <a:buSzPts val="3000"/>
              <a:buFont typeface="Chau Philomene One"/>
              <a:buNone/>
              <a:defRPr sz="3000">
                <a:solidFill>
                  <a:schemeClr val="lt1"/>
                </a:solidFill>
                <a:latin typeface="Chau Philomene One"/>
                <a:ea typeface="Chau Philomene One"/>
                <a:cs typeface="Chau Philomene One"/>
                <a:sym typeface="Chau Philomene One"/>
              </a:defRPr>
            </a:lvl1pPr>
            <a:lvl2pPr lvl="1" rtl="0">
              <a:spcBef>
                <a:spcPts val="0"/>
              </a:spcBef>
              <a:spcAft>
                <a:spcPts val="0"/>
              </a:spcAft>
              <a:buClr>
                <a:schemeClr val="lt1"/>
              </a:buClr>
              <a:buSzPts val="2800"/>
              <a:buFont typeface="Chau Philomene One"/>
              <a:buNone/>
              <a:defRPr sz="2800">
                <a:solidFill>
                  <a:schemeClr val="lt1"/>
                </a:solidFill>
                <a:latin typeface="Chau Philomene One"/>
                <a:ea typeface="Chau Philomene One"/>
                <a:cs typeface="Chau Philomene One"/>
                <a:sym typeface="Chau Philomene One"/>
              </a:defRPr>
            </a:lvl2pPr>
            <a:lvl3pPr lvl="2" rtl="0">
              <a:spcBef>
                <a:spcPts val="0"/>
              </a:spcBef>
              <a:spcAft>
                <a:spcPts val="0"/>
              </a:spcAft>
              <a:buClr>
                <a:schemeClr val="lt1"/>
              </a:buClr>
              <a:buSzPts val="2800"/>
              <a:buFont typeface="Chau Philomene One"/>
              <a:buNone/>
              <a:defRPr sz="2800">
                <a:solidFill>
                  <a:schemeClr val="lt1"/>
                </a:solidFill>
                <a:latin typeface="Chau Philomene One"/>
                <a:ea typeface="Chau Philomene One"/>
                <a:cs typeface="Chau Philomene One"/>
                <a:sym typeface="Chau Philomene One"/>
              </a:defRPr>
            </a:lvl3pPr>
            <a:lvl4pPr lvl="3" rtl="0">
              <a:spcBef>
                <a:spcPts val="0"/>
              </a:spcBef>
              <a:spcAft>
                <a:spcPts val="0"/>
              </a:spcAft>
              <a:buClr>
                <a:schemeClr val="lt1"/>
              </a:buClr>
              <a:buSzPts val="2800"/>
              <a:buFont typeface="Chau Philomene One"/>
              <a:buNone/>
              <a:defRPr sz="2800">
                <a:solidFill>
                  <a:schemeClr val="lt1"/>
                </a:solidFill>
                <a:latin typeface="Chau Philomene One"/>
                <a:ea typeface="Chau Philomene One"/>
                <a:cs typeface="Chau Philomene One"/>
                <a:sym typeface="Chau Philomene One"/>
              </a:defRPr>
            </a:lvl4pPr>
            <a:lvl5pPr lvl="4" rtl="0">
              <a:spcBef>
                <a:spcPts val="0"/>
              </a:spcBef>
              <a:spcAft>
                <a:spcPts val="0"/>
              </a:spcAft>
              <a:buClr>
                <a:schemeClr val="lt1"/>
              </a:buClr>
              <a:buSzPts val="2800"/>
              <a:buFont typeface="Chau Philomene One"/>
              <a:buNone/>
              <a:defRPr sz="2800">
                <a:solidFill>
                  <a:schemeClr val="lt1"/>
                </a:solidFill>
                <a:latin typeface="Chau Philomene One"/>
                <a:ea typeface="Chau Philomene One"/>
                <a:cs typeface="Chau Philomene One"/>
                <a:sym typeface="Chau Philomene One"/>
              </a:defRPr>
            </a:lvl5pPr>
            <a:lvl6pPr lvl="5" rtl="0">
              <a:spcBef>
                <a:spcPts val="0"/>
              </a:spcBef>
              <a:spcAft>
                <a:spcPts val="0"/>
              </a:spcAft>
              <a:buClr>
                <a:schemeClr val="lt1"/>
              </a:buClr>
              <a:buSzPts val="2800"/>
              <a:buFont typeface="Chau Philomene One"/>
              <a:buNone/>
              <a:defRPr sz="2800">
                <a:solidFill>
                  <a:schemeClr val="lt1"/>
                </a:solidFill>
                <a:latin typeface="Chau Philomene One"/>
                <a:ea typeface="Chau Philomene One"/>
                <a:cs typeface="Chau Philomene One"/>
                <a:sym typeface="Chau Philomene One"/>
              </a:defRPr>
            </a:lvl6pPr>
            <a:lvl7pPr lvl="6" rtl="0">
              <a:spcBef>
                <a:spcPts val="0"/>
              </a:spcBef>
              <a:spcAft>
                <a:spcPts val="0"/>
              </a:spcAft>
              <a:buClr>
                <a:schemeClr val="lt1"/>
              </a:buClr>
              <a:buSzPts val="2800"/>
              <a:buFont typeface="Chau Philomene One"/>
              <a:buNone/>
              <a:defRPr sz="2800">
                <a:solidFill>
                  <a:schemeClr val="lt1"/>
                </a:solidFill>
                <a:latin typeface="Chau Philomene One"/>
                <a:ea typeface="Chau Philomene One"/>
                <a:cs typeface="Chau Philomene One"/>
                <a:sym typeface="Chau Philomene One"/>
              </a:defRPr>
            </a:lvl7pPr>
            <a:lvl8pPr lvl="7" rtl="0">
              <a:spcBef>
                <a:spcPts val="0"/>
              </a:spcBef>
              <a:spcAft>
                <a:spcPts val="0"/>
              </a:spcAft>
              <a:buClr>
                <a:schemeClr val="lt1"/>
              </a:buClr>
              <a:buSzPts val="2800"/>
              <a:buFont typeface="Chau Philomene One"/>
              <a:buNone/>
              <a:defRPr sz="2800">
                <a:solidFill>
                  <a:schemeClr val="lt1"/>
                </a:solidFill>
                <a:latin typeface="Chau Philomene One"/>
                <a:ea typeface="Chau Philomene One"/>
                <a:cs typeface="Chau Philomene One"/>
                <a:sym typeface="Chau Philomene One"/>
              </a:defRPr>
            </a:lvl8pPr>
            <a:lvl9pPr lvl="8" rtl="0">
              <a:spcBef>
                <a:spcPts val="0"/>
              </a:spcBef>
              <a:spcAft>
                <a:spcPts val="0"/>
              </a:spcAft>
              <a:buClr>
                <a:schemeClr val="lt1"/>
              </a:buClr>
              <a:buSzPts val="2800"/>
              <a:buFont typeface="Chau Philomene One"/>
              <a:buNone/>
              <a:defRPr sz="2800">
                <a:solidFill>
                  <a:schemeClr val="lt1"/>
                </a:solidFill>
                <a:latin typeface="Chau Philomene One"/>
                <a:ea typeface="Chau Philomene One"/>
                <a:cs typeface="Chau Philomene One"/>
                <a:sym typeface="Chau Philomene One"/>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42900" lvl="0" marL="457200">
              <a:lnSpc>
                <a:spcPct val="100000"/>
              </a:lnSpc>
              <a:spcBef>
                <a:spcPts val="0"/>
              </a:spcBef>
              <a:spcAft>
                <a:spcPts val="0"/>
              </a:spcAft>
              <a:buClr>
                <a:schemeClr val="lt1"/>
              </a:buClr>
              <a:buSzPts val="1800"/>
              <a:buFont typeface="Montserrat"/>
              <a:buChar char="●"/>
              <a:defRPr sz="1800">
                <a:solidFill>
                  <a:schemeClr val="lt1"/>
                </a:solidFill>
                <a:latin typeface="Montserrat"/>
                <a:ea typeface="Montserrat"/>
                <a:cs typeface="Montserrat"/>
                <a:sym typeface="Montserrat"/>
              </a:defRPr>
            </a:lvl1pPr>
            <a:lvl2pPr indent="-317500" lvl="1" marL="914400">
              <a:lnSpc>
                <a:spcPct val="100000"/>
              </a:lnSpc>
              <a:spcBef>
                <a:spcPts val="1600"/>
              </a:spcBef>
              <a:spcAft>
                <a:spcPts val="0"/>
              </a:spcAft>
              <a:buClr>
                <a:schemeClr val="lt1"/>
              </a:buClr>
              <a:buSzPts val="1400"/>
              <a:buFont typeface="Montserrat"/>
              <a:buChar char="○"/>
              <a:defRPr>
                <a:solidFill>
                  <a:schemeClr val="lt1"/>
                </a:solidFill>
                <a:latin typeface="Montserrat"/>
                <a:ea typeface="Montserrat"/>
                <a:cs typeface="Montserrat"/>
                <a:sym typeface="Montserrat"/>
              </a:defRPr>
            </a:lvl2pPr>
            <a:lvl3pPr indent="-317500" lvl="2" marL="1371600">
              <a:lnSpc>
                <a:spcPct val="100000"/>
              </a:lnSpc>
              <a:spcBef>
                <a:spcPts val="1600"/>
              </a:spcBef>
              <a:spcAft>
                <a:spcPts val="0"/>
              </a:spcAft>
              <a:buClr>
                <a:schemeClr val="lt1"/>
              </a:buClr>
              <a:buSzPts val="1400"/>
              <a:buFont typeface="Montserrat"/>
              <a:buChar char="■"/>
              <a:defRPr>
                <a:solidFill>
                  <a:schemeClr val="lt1"/>
                </a:solidFill>
                <a:latin typeface="Montserrat"/>
                <a:ea typeface="Montserrat"/>
                <a:cs typeface="Montserrat"/>
                <a:sym typeface="Montserrat"/>
              </a:defRPr>
            </a:lvl3pPr>
            <a:lvl4pPr indent="-317500" lvl="3" marL="1828800">
              <a:lnSpc>
                <a:spcPct val="100000"/>
              </a:lnSpc>
              <a:spcBef>
                <a:spcPts val="1600"/>
              </a:spcBef>
              <a:spcAft>
                <a:spcPts val="0"/>
              </a:spcAft>
              <a:buClr>
                <a:schemeClr val="lt1"/>
              </a:buClr>
              <a:buSzPts val="1400"/>
              <a:buFont typeface="Montserrat"/>
              <a:buChar char="●"/>
              <a:defRPr>
                <a:solidFill>
                  <a:schemeClr val="lt1"/>
                </a:solidFill>
                <a:latin typeface="Montserrat"/>
                <a:ea typeface="Montserrat"/>
                <a:cs typeface="Montserrat"/>
                <a:sym typeface="Montserrat"/>
              </a:defRPr>
            </a:lvl4pPr>
            <a:lvl5pPr indent="-317500" lvl="4" marL="2286000">
              <a:lnSpc>
                <a:spcPct val="100000"/>
              </a:lnSpc>
              <a:spcBef>
                <a:spcPts val="1600"/>
              </a:spcBef>
              <a:spcAft>
                <a:spcPts val="0"/>
              </a:spcAft>
              <a:buClr>
                <a:schemeClr val="lt1"/>
              </a:buClr>
              <a:buSzPts val="1400"/>
              <a:buFont typeface="Montserrat"/>
              <a:buChar char="○"/>
              <a:defRPr>
                <a:solidFill>
                  <a:schemeClr val="lt1"/>
                </a:solidFill>
                <a:latin typeface="Montserrat"/>
                <a:ea typeface="Montserrat"/>
                <a:cs typeface="Montserrat"/>
                <a:sym typeface="Montserrat"/>
              </a:defRPr>
            </a:lvl5pPr>
            <a:lvl6pPr indent="-317500" lvl="5" marL="2743200">
              <a:lnSpc>
                <a:spcPct val="100000"/>
              </a:lnSpc>
              <a:spcBef>
                <a:spcPts val="1600"/>
              </a:spcBef>
              <a:spcAft>
                <a:spcPts val="0"/>
              </a:spcAft>
              <a:buClr>
                <a:schemeClr val="lt1"/>
              </a:buClr>
              <a:buSzPts val="1400"/>
              <a:buFont typeface="Montserrat"/>
              <a:buChar char="■"/>
              <a:defRPr>
                <a:solidFill>
                  <a:schemeClr val="lt1"/>
                </a:solidFill>
                <a:latin typeface="Montserrat"/>
                <a:ea typeface="Montserrat"/>
                <a:cs typeface="Montserrat"/>
                <a:sym typeface="Montserrat"/>
              </a:defRPr>
            </a:lvl6pPr>
            <a:lvl7pPr indent="-317500" lvl="6" marL="3200400">
              <a:lnSpc>
                <a:spcPct val="100000"/>
              </a:lnSpc>
              <a:spcBef>
                <a:spcPts val="1600"/>
              </a:spcBef>
              <a:spcAft>
                <a:spcPts val="0"/>
              </a:spcAft>
              <a:buClr>
                <a:schemeClr val="lt1"/>
              </a:buClr>
              <a:buSzPts val="1400"/>
              <a:buFont typeface="Montserrat"/>
              <a:buChar char="●"/>
              <a:defRPr>
                <a:solidFill>
                  <a:schemeClr val="lt1"/>
                </a:solidFill>
                <a:latin typeface="Montserrat"/>
                <a:ea typeface="Montserrat"/>
                <a:cs typeface="Montserrat"/>
                <a:sym typeface="Montserrat"/>
              </a:defRPr>
            </a:lvl7pPr>
            <a:lvl8pPr indent="-317500" lvl="7" marL="3657600">
              <a:lnSpc>
                <a:spcPct val="100000"/>
              </a:lnSpc>
              <a:spcBef>
                <a:spcPts val="1600"/>
              </a:spcBef>
              <a:spcAft>
                <a:spcPts val="0"/>
              </a:spcAft>
              <a:buClr>
                <a:schemeClr val="lt1"/>
              </a:buClr>
              <a:buSzPts val="1400"/>
              <a:buFont typeface="Montserrat"/>
              <a:buChar char="○"/>
              <a:defRPr>
                <a:solidFill>
                  <a:schemeClr val="lt1"/>
                </a:solidFill>
                <a:latin typeface="Montserrat"/>
                <a:ea typeface="Montserrat"/>
                <a:cs typeface="Montserrat"/>
                <a:sym typeface="Montserrat"/>
              </a:defRPr>
            </a:lvl8pPr>
            <a:lvl9pPr indent="-317500" lvl="8" marL="4114800">
              <a:lnSpc>
                <a:spcPct val="100000"/>
              </a:lnSpc>
              <a:spcBef>
                <a:spcPts val="1600"/>
              </a:spcBef>
              <a:spcAft>
                <a:spcPts val="1600"/>
              </a:spcAft>
              <a:buClr>
                <a:schemeClr val="lt1"/>
              </a:buClr>
              <a:buSzPts val="1400"/>
              <a:buFont typeface="Montserrat"/>
              <a:buChar char="■"/>
              <a:defRPr>
                <a:solidFill>
                  <a:schemeClr val="lt1"/>
                </a:solidFill>
                <a:latin typeface="Montserrat"/>
                <a:ea typeface="Montserrat"/>
                <a:cs typeface="Montserrat"/>
                <a:sym typeface="Montserrat"/>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978" name="Shape 978"/>
        <p:cNvGrpSpPr/>
        <p:nvPr/>
      </p:nvGrpSpPr>
      <p:grpSpPr>
        <a:xfrm>
          <a:off x="0" y="0"/>
          <a:ext cx="0" cy="0"/>
          <a:chOff x="0" y="0"/>
          <a:chExt cx="0" cy="0"/>
        </a:xfrm>
      </p:grpSpPr>
      <p:sp>
        <p:nvSpPr>
          <p:cNvPr id="979" name="Google Shape;979;p32"/>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980" name="Google Shape;980;p32"/>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8" r:id="rId1"/>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6.xml"/><Relationship Id="rId3" Type="http://schemas.openxmlformats.org/officeDocument/2006/relationships/image" Target="../media/image12.jp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20" Type="http://schemas.openxmlformats.org/officeDocument/2006/relationships/slide" Target="/ppt/slides/slide44.xml"/><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31.xml"/><Relationship Id="rId5" Type="http://schemas.openxmlformats.org/officeDocument/2006/relationships/hyperlink" Target="http://bit.ly/33VAFh3" TargetMode="External"/><Relationship Id="rId6" Type="http://schemas.openxmlformats.org/officeDocument/2006/relationships/slide" Target="/ppt/slides/slide33.xml"/><Relationship Id="rId7" Type="http://schemas.openxmlformats.org/officeDocument/2006/relationships/slide" Target="/ppt/slides/slide33.xml"/><Relationship Id="rId8" Type="http://schemas.openxmlformats.org/officeDocument/2006/relationships/slide" Target="/ppt/slides/slide31.xml"/><Relationship Id="rId11" Type="http://schemas.openxmlformats.org/officeDocument/2006/relationships/slide" Target="/ppt/slides/slide34.xml"/><Relationship Id="rId10" Type="http://schemas.openxmlformats.org/officeDocument/2006/relationships/slide" Target="/ppt/slides/slide34.xml"/><Relationship Id="rId13" Type="http://schemas.openxmlformats.org/officeDocument/2006/relationships/slide" Target="/ppt/slides/slide36.xml"/><Relationship Id="rId12" Type="http://schemas.openxmlformats.org/officeDocument/2006/relationships/slide" Target="/ppt/slides/slide35.xml"/><Relationship Id="rId15" Type="http://schemas.openxmlformats.org/officeDocument/2006/relationships/slide" Target="/ppt/slides/slide37.xml"/><Relationship Id="rId14" Type="http://schemas.openxmlformats.org/officeDocument/2006/relationships/slide" Target="/ppt/slides/slide36.xml"/><Relationship Id="rId17" Type="http://schemas.openxmlformats.org/officeDocument/2006/relationships/hyperlink" Target="https://storyset.com/?utm_source=slidesgo_template&amp;utm_medium=referral-link&amp;utm_campaign=slidesgo_contents_of_this_template&amp;utm_term=stories_by_freepik&amp;utm_content=stories" TargetMode="External"/><Relationship Id="rId16" Type="http://schemas.openxmlformats.org/officeDocument/2006/relationships/hyperlink" Target="https://storyset.com/?utm_source=slidesgo_template&amp;utm_medium=referral-link&amp;utm_campaign=slidesgo_contents_of_this_template&amp;utm_term=stories_by_freepik&amp;utm_content=stories" TargetMode="External"/><Relationship Id="rId19" Type="http://schemas.openxmlformats.org/officeDocument/2006/relationships/slide" Target="/ppt/slides/slide38.xml"/><Relationship Id="rId18" Type="http://schemas.openxmlformats.org/officeDocument/2006/relationships/slide" Target="/ppt/slides/slide38.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1.xml"/><Relationship Id="rId3" Type="http://schemas.openxmlformats.org/officeDocument/2006/relationships/hyperlink" Target="https://docs.google.com/spreadsheets/d/1lHjEQPeIj5zGnFjMvGu49HZxI-ySfXsQHUara6RDDrQ/copy" TargetMode="External"/><Relationship Id="rId4" Type="http://schemas.openxmlformats.org/officeDocument/2006/relationships/image" Target="../media/image2.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8.xml"/><Relationship Id="rId3" Type="http://schemas.openxmlformats.org/officeDocument/2006/relationships/image" Target="../media/image14.jp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29.xml"/><Relationship Id="rId3" Type="http://schemas.openxmlformats.org/officeDocument/2006/relationships/image" Target="../media/image3.jp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0.xml"/><Relationship Id="rId3" Type="http://schemas.openxmlformats.org/officeDocument/2006/relationships/image" Target="../media/image4.jp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1.xml"/><Relationship Id="rId3" Type="http://schemas.openxmlformats.org/officeDocument/2006/relationships/hyperlink" Target="https://slidesgo.com/" TargetMode="External"/><Relationship Id="rId4" Type="http://schemas.openxmlformats.org/officeDocument/2006/relationships/hyperlink" Target="https://www.flaticon.com/" TargetMode="External"/><Relationship Id="rId5" Type="http://schemas.openxmlformats.org/officeDocument/2006/relationships/hyperlink" Target="https://www.freepik.com/" TargetMode="Externa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33.xml"/><Relationship Id="rId3" Type="http://schemas.openxmlformats.org/officeDocument/2006/relationships/hyperlink" Target="https://www.freepik.com/free-photo/portrait-young-activist-protesting_6594411.htm/?utm_source=slidesgo_template&amp;utm_medium=referral-link&amp;utm_campaign=sg_resources&amp;utm_content=freepik" TargetMode="External"/><Relationship Id="rId4" Type="http://schemas.openxmlformats.org/officeDocument/2006/relationships/hyperlink" Target="https://www.freepik.com/free-photo/group-young-activists-together_6594550.htm/?utm_source=slidesgo_template&amp;utm_medium=referral-link&amp;utm_campaign=sg_resources&amp;utm_content=freepik" TargetMode="External"/><Relationship Id="rId5" Type="http://schemas.openxmlformats.org/officeDocument/2006/relationships/hyperlink" Target="https://www.freepik.com/free-photo/portrait-young-activist-protesting_6594402.htm/?utm_source=slidesgo_template&amp;utm_medium=referral-link&amp;utm_campaign=sg_resources&amp;utm_content=freepik" TargetMode="External"/><Relationship Id="rId6" Type="http://schemas.openxmlformats.org/officeDocument/2006/relationships/hyperlink" Target="https://www.freepik.com/free-photo/portrait-young-activist-protesting_6594403.htm/?utm_source=slidesgo_template&amp;utm_medium=referral-link&amp;utm_campaign=sg_resources&amp;utm_content=freepik" TargetMode="External"/><Relationship Id="rId7" Type="http://schemas.openxmlformats.org/officeDocument/2006/relationships/hyperlink" Target="https://www.freepik.com/free-photo/young-women-protesting-together_6594412.htm/?utm_source=slidesgo_template&amp;utm_medium=referral-link&amp;utm_campaign=sg_resources&amp;utm_content=freepik" TargetMode="External"/><Relationship Id="rId8" Type="http://schemas.openxmlformats.org/officeDocument/2006/relationships/hyperlink" Target="https://www.freepik.com/free-photo/group-female-activists-protesting-together_6594462.htm/?utm_source=slidesgo_template&amp;utm_medium=referral-link&amp;utm_campaign=sg_resources&amp;utm_content=freepik" TargetMode="Externa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34.xml"/><Relationship Id="rId3" Type="http://schemas.openxmlformats.org/officeDocument/2006/relationships/hyperlink" Target="https://www.freepik.com/free-photo/portrait-young-activist-protesting_6594377.htm/?utm_source=slidesgo_template&amp;utm_medium=referral-link&amp;utm_campaign=sg_resources&amp;utm_content=freepik" TargetMode="External"/><Relationship Id="rId4" Type="http://schemas.openxmlformats.org/officeDocument/2006/relationships/hyperlink" Target="https://www.freepik.com/free-photo/portrait-young-activist-protesting_6594459.htm/?utm_source=slidesgo_template&amp;utm_medium=referral-link&amp;utm_campaign=sg_resources&amp;utm_content=freepik" TargetMode="External"/><Relationship Id="rId9" Type="http://schemas.openxmlformats.org/officeDocument/2006/relationships/hyperlink" Target="https://www.freepik.com/premium-vector/empowering-feminist-stickers-set_6976092.htm/?utm_source=slidesgo_template&amp;utm_medium=referral-link&amp;utm_campaign=sg_resources&amp;utm_content=freepik" TargetMode="External"/><Relationship Id="rId5" Type="http://schemas.openxmlformats.org/officeDocument/2006/relationships/hyperlink" Target="https://www.freepik.com/free-photo/young-women-protesting-together_6594410.htm/?utm_source=slidesgo_template&amp;utm_medium=referral-link&amp;utm_campaign=sg_resources&amp;utm_content=freepik" TargetMode="External"/><Relationship Id="rId6" Type="http://schemas.openxmlformats.org/officeDocument/2006/relationships/hyperlink" Target="https://www.freepik.com/free-photo/group-female-activists-protesting-together_6594454.htm/?utm_source=slidesgo_template&amp;utm_medium=referral-link&amp;utm_campaign=sg_resources&amp;utm_content=freepik" TargetMode="External"/><Relationship Id="rId7" Type="http://schemas.openxmlformats.org/officeDocument/2006/relationships/hyperlink" Target="https://www.freepik.com/free-photo/portrait-young-activist-painting-her-face_6594428.htm/?utm_source=slidesgo_template&amp;utm_medium=referral-link&amp;utm_campaign=sg_resources&amp;utm_content=freepik" TargetMode="External"/><Relationship Id="rId8" Type="http://schemas.openxmlformats.org/officeDocument/2006/relationships/hyperlink" Target="https://www.freepik.com/premium-vector/empowering-feminist-stickers-pack_6976064.htm/?utm_source=slidesgo_template&amp;utm_medium=referral-link&amp;utm_campaign=sg_resources&amp;utm_content=freepik" TargetMode="External"/><Relationship Id="rId11" Type="http://schemas.openxmlformats.org/officeDocument/2006/relationships/hyperlink" Target="https://www.freepik.com/free-vector/empowering-feminist-stickers-collection_6976048.htm/?utm_source=slidesgo_template&amp;utm_medium=referral-link&amp;utm_campaign=sg_resources&amp;utm_content=freepik" TargetMode="External"/><Relationship Id="rId10" Type="http://schemas.openxmlformats.org/officeDocument/2006/relationships/hyperlink" Target="https://www.freepik.com/premium-vector/cute-feminist-stickers-pack_6976097.htm/?utm_source=slidesgo_template&amp;utm_medium=referral-link&amp;utm_campaign=sg_resources&amp;utm_content=freepik" TargetMode="External"/><Relationship Id="rId13" Type="http://schemas.openxmlformats.org/officeDocument/2006/relationships/hyperlink" Target="https://www.freepik.com/free-vector/set-empowering-feminist-stickers_6976074.htm/?utm_source=slidesgo_template&amp;utm_medium=referral-link&amp;utm_campaign=sg_resources&amp;utm_content=freepik" TargetMode="External"/><Relationship Id="rId12" Type="http://schemas.openxmlformats.org/officeDocument/2006/relationships/hyperlink" Target="https://www.freepik.com/free-vector/pack-empowering-feminist-stickers_6976054.htm/?utm_source=slidesgo_template&amp;utm_medium=referral-link&amp;utm_campaign=sg_resources&amp;utm_content=freepik" TargetMode="External"/><Relationship Id="rId15" Type="http://schemas.openxmlformats.org/officeDocument/2006/relationships/hyperlink" Target="https://www.freepik.com/premium-vector/empowering-feminist-stickers-with-messages_6976080.htm/?utm_source=slidesgo_template&amp;utm_medium=referral-link&amp;utm_campaign=sg_resources&amp;utm_content=freepik" TargetMode="External"/><Relationship Id="rId14" Type="http://schemas.openxmlformats.org/officeDocument/2006/relationships/hyperlink" Target="https://www.freepik.com/free-vector/collection-empowering-feminist-stickers_6976104.htm/?utm_source=slidesgo_template&amp;utm_medium=referral-link&amp;utm_campaign=sg_resources&amp;utm_content=freepik" TargetMode="External"/><Relationship Id="rId17" Type="http://schemas.openxmlformats.org/officeDocument/2006/relationships/hyperlink" Target="https://www.freepik.com/free-vector/cute-feminist-stickers-collection_6976103.htm/?utm_source=slidesgo_template&amp;utm_medium=referral-link&amp;utm_campaign=sg_resources&amp;utm_content=freepik" TargetMode="External"/><Relationship Id="rId16" Type="http://schemas.openxmlformats.org/officeDocument/2006/relationships/hyperlink" Target="https://www.freepik.com/free-vector/cute-feminist-stickers-set_6976100.htm/?utm_source=slidesgo_template&amp;utm_medium=referral-link&amp;utm_campaign=sg_resources&amp;utm_content=freepik" TargetMode="Externa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5.xml"/><Relationship Id="rId3" Type="http://schemas.openxmlformats.org/officeDocument/2006/relationships/hyperlink" Target="http://bit.ly/2PfT4lq" TargetMode="External"/><Relationship Id="rId4" Type="http://schemas.openxmlformats.org/officeDocument/2006/relationships/slide" Target="/ppt/slides/slide31.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6.xml"/><Relationship Id="rId3" Type="http://schemas.openxmlformats.org/officeDocument/2006/relationships/hyperlink" Target="https://fonts.google.com/specimen/Montserrat?query=MON" TargetMode="External"/><Relationship Id="rId4" Type="http://schemas.openxmlformats.org/officeDocument/2006/relationships/hyperlink" Target="https://fonts.google.com/specimen/Chau+Philomene+One?query=chau" TargetMode="Externa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7.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9.gif"/><Relationship Id="rId9" Type="http://schemas.openxmlformats.org/officeDocument/2006/relationships/image" Target="../media/image8.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1" Type="http://schemas.openxmlformats.org/officeDocument/2006/relationships/image" Target="../media/image7.gif"/><Relationship Id="rId10" Type="http://schemas.openxmlformats.org/officeDocument/2006/relationships/image" Target="../media/image6.gif"/><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12" Type="http://schemas.openxmlformats.org/officeDocument/2006/relationships/image" Target="../media/image5.gif"/></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8.xml"/><Relationship Id="rId3" Type="http://schemas.openxmlformats.org/officeDocument/2006/relationships/hyperlink" Target="https://bit.ly/2ZjL1pd" TargetMode="Externa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4.xml"/><Relationship Id="rId3" Type="http://schemas.openxmlformats.org/officeDocument/2006/relationships/hyperlink" Target="https://chrome.google.com/webstore/detail/flaticon-for-gsuit-gslide/haekgjfnhhdkgfgmldhfokhmfkgmciba" TargetMode="Externa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51.xml"/><Relationship Id="rId3" Type="http://schemas.openxmlformats.org/officeDocument/2006/relationships/hyperlink" Target="http://bit.ly/2PfT4lq" TargetMode="External"/><Relationship Id="rId4" Type="http://schemas.openxmlformats.org/officeDocument/2006/relationships/image" Target="../media/image11.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7.xml"/><Relationship Id="rId3" Type="http://schemas.openxmlformats.org/officeDocument/2006/relationships/image" Target="../media/image1.jpg"/><Relationship Id="rId4" Type="http://schemas.openxmlformats.org/officeDocument/2006/relationships/image" Target="../media/image10.jp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8.xml"/><Relationship Id="rId3" Type="http://schemas.openxmlformats.org/officeDocument/2006/relationships/image" Target="../media/image13.jp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F9692"/>
        </a:solidFill>
      </p:bgPr>
    </p:bg>
    <p:spTree>
      <p:nvGrpSpPr>
        <p:cNvPr id="985" name="Shape 985"/>
        <p:cNvGrpSpPr/>
        <p:nvPr/>
      </p:nvGrpSpPr>
      <p:grpSpPr>
        <a:xfrm>
          <a:off x="0" y="0"/>
          <a:ext cx="0" cy="0"/>
          <a:chOff x="0" y="0"/>
          <a:chExt cx="0" cy="0"/>
        </a:xfrm>
      </p:grpSpPr>
      <p:grpSp>
        <p:nvGrpSpPr>
          <p:cNvPr id="986" name="Google Shape;986;p34"/>
          <p:cNvGrpSpPr/>
          <p:nvPr/>
        </p:nvGrpSpPr>
        <p:grpSpPr>
          <a:xfrm>
            <a:off x="1718195" y="140235"/>
            <a:ext cx="5702110" cy="5419025"/>
            <a:chOff x="1048800" y="238125"/>
            <a:chExt cx="5494950" cy="5222150"/>
          </a:xfrm>
        </p:grpSpPr>
        <p:sp>
          <p:nvSpPr>
            <p:cNvPr id="987" name="Google Shape;987;p34"/>
            <p:cNvSpPr/>
            <p:nvPr/>
          </p:nvSpPr>
          <p:spPr>
            <a:xfrm>
              <a:off x="1048800" y="238125"/>
              <a:ext cx="5494950" cy="5222150"/>
            </a:xfrm>
            <a:custGeom>
              <a:rect b="b" l="l" r="r" t="t"/>
              <a:pathLst>
                <a:path extrusionOk="0" h="208886" w="219798">
                  <a:moveTo>
                    <a:pt x="118840" y="208885"/>
                  </a:moveTo>
                  <a:cubicBezTo>
                    <a:pt x="116475" y="208885"/>
                    <a:pt x="114760" y="208174"/>
                    <a:pt x="113740" y="206783"/>
                  </a:cubicBezTo>
                  <a:cubicBezTo>
                    <a:pt x="112549" y="205130"/>
                    <a:pt x="111916" y="201868"/>
                    <a:pt x="110463" y="191652"/>
                  </a:cubicBezTo>
                  <a:cubicBezTo>
                    <a:pt x="110046" y="191637"/>
                    <a:pt x="109860" y="191606"/>
                    <a:pt x="109752" y="191590"/>
                  </a:cubicBezTo>
                  <a:lnTo>
                    <a:pt x="109597" y="191575"/>
                  </a:lnTo>
                  <a:cubicBezTo>
                    <a:pt x="107341" y="191297"/>
                    <a:pt x="106012" y="189906"/>
                    <a:pt x="105625" y="187448"/>
                  </a:cubicBezTo>
                  <a:lnTo>
                    <a:pt x="105625" y="187433"/>
                  </a:lnTo>
                  <a:cubicBezTo>
                    <a:pt x="105548" y="186784"/>
                    <a:pt x="105471" y="185918"/>
                    <a:pt x="105378" y="184403"/>
                  </a:cubicBezTo>
                  <a:cubicBezTo>
                    <a:pt x="105332" y="183631"/>
                    <a:pt x="105115" y="180725"/>
                    <a:pt x="104822" y="176706"/>
                  </a:cubicBezTo>
                  <a:lnTo>
                    <a:pt x="104729" y="175516"/>
                  </a:lnTo>
                  <a:cubicBezTo>
                    <a:pt x="102689" y="173260"/>
                    <a:pt x="100880" y="171204"/>
                    <a:pt x="99598" y="169473"/>
                  </a:cubicBezTo>
                  <a:cubicBezTo>
                    <a:pt x="95254" y="169009"/>
                    <a:pt x="93029" y="166428"/>
                    <a:pt x="92349" y="163986"/>
                  </a:cubicBezTo>
                  <a:cubicBezTo>
                    <a:pt x="92241" y="163584"/>
                    <a:pt x="92163" y="163167"/>
                    <a:pt x="92132" y="162750"/>
                  </a:cubicBezTo>
                  <a:cubicBezTo>
                    <a:pt x="92071" y="162039"/>
                    <a:pt x="92132" y="161328"/>
                    <a:pt x="92318" y="160648"/>
                  </a:cubicBezTo>
                  <a:cubicBezTo>
                    <a:pt x="91576" y="159690"/>
                    <a:pt x="90973" y="158391"/>
                    <a:pt x="90710" y="156614"/>
                  </a:cubicBezTo>
                  <a:cubicBezTo>
                    <a:pt x="90587" y="155733"/>
                    <a:pt x="90525" y="154852"/>
                    <a:pt x="90525" y="153955"/>
                  </a:cubicBezTo>
                  <a:lnTo>
                    <a:pt x="90525" y="153785"/>
                  </a:lnTo>
                  <a:cubicBezTo>
                    <a:pt x="90525" y="153214"/>
                    <a:pt x="90602" y="152642"/>
                    <a:pt x="90757" y="152101"/>
                  </a:cubicBezTo>
                  <a:cubicBezTo>
                    <a:pt x="89598" y="150911"/>
                    <a:pt x="88871" y="149319"/>
                    <a:pt x="88686" y="147402"/>
                  </a:cubicBezTo>
                  <a:cubicBezTo>
                    <a:pt x="88639" y="146985"/>
                    <a:pt x="88639" y="146568"/>
                    <a:pt x="88670" y="146150"/>
                  </a:cubicBezTo>
                  <a:cubicBezTo>
                    <a:pt x="88949" y="142178"/>
                    <a:pt x="92519" y="139350"/>
                    <a:pt x="95656" y="139010"/>
                  </a:cubicBezTo>
                  <a:cubicBezTo>
                    <a:pt x="96816" y="138871"/>
                    <a:pt x="99304" y="138670"/>
                    <a:pt x="101916" y="138500"/>
                  </a:cubicBezTo>
                  <a:cubicBezTo>
                    <a:pt x="101576" y="134033"/>
                    <a:pt x="101282" y="130215"/>
                    <a:pt x="101081" y="127634"/>
                  </a:cubicBezTo>
                  <a:cubicBezTo>
                    <a:pt x="65657" y="129458"/>
                    <a:pt x="31561" y="131220"/>
                    <a:pt x="26878" y="131684"/>
                  </a:cubicBezTo>
                  <a:cubicBezTo>
                    <a:pt x="25255" y="131854"/>
                    <a:pt x="23354" y="132024"/>
                    <a:pt x="21561" y="132024"/>
                  </a:cubicBezTo>
                  <a:cubicBezTo>
                    <a:pt x="18331" y="132024"/>
                    <a:pt x="13648" y="131529"/>
                    <a:pt x="10402" y="127217"/>
                  </a:cubicBezTo>
                  <a:cubicBezTo>
                    <a:pt x="7883" y="123909"/>
                    <a:pt x="6477" y="118793"/>
                    <a:pt x="5797" y="110602"/>
                  </a:cubicBezTo>
                  <a:cubicBezTo>
                    <a:pt x="4282" y="92194"/>
                    <a:pt x="1608" y="49675"/>
                    <a:pt x="1052" y="39536"/>
                  </a:cubicBezTo>
                  <a:cubicBezTo>
                    <a:pt x="990" y="38624"/>
                    <a:pt x="928" y="37712"/>
                    <a:pt x="851" y="36754"/>
                  </a:cubicBezTo>
                  <a:cubicBezTo>
                    <a:pt x="464" y="31839"/>
                    <a:pt x="1" y="26259"/>
                    <a:pt x="2999" y="21499"/>
                  </a:cubicBezTo>
                  <a:cubicBezTo>
                    <a:pt x="6337" y="16198"/>
                    <a:pt x="12968" y="13292"/>
                    <a:pt x="23818" y="12349"/>
                  </a:cubicBezTo>
                  <a:cubicBezTo>
                    <a:pt x="27249" y="12056"/>
                    <a:pt x="32396" y="11654"/>
                    <a:pt x="38331" y="11205"/>
                  </a:cubicBezTo>
                  <a:cubicBezTo>
                    <a:pt x="59675" y="9598"/>
                    <a:pt x="96027" y="7001"/>
                    <a:pt x="121498" y="5193"/>
                  </a:cubicBezTo>
                  <a:lnTo>
                    <a:pt x="124667" y="4961"/>
                  </a:lnTo>
                  <a:cubicBezTo>
                    <a:pt x="156908" y="2658"/>
                    <a:pt x="184759" y="680"/>
                    <a:pt x="191049" y="139"/>
                  </a:cubicBezTo>
                  <a:cubicBezTo>
                    <a:pt x="192193" y="46"/>
                    <a:pt x="193275" y="0"/>
                    <a:pt x="194264" y="0"/>
                  </a:cubicBezTo>
                  <a:cubicBezTo>
                    <a:pt x="198190" y="0"/>
                    <a:pt x="203769" y="618"/>
                    <a:pt x="206891" y="6012"/>
                  </a:cubicBezTo>
                  <a:cubicBezTo>
                    <a:pt x="208885" y="9444"/>
                    <a:pt x="209380" y="13910"/>
                    <a:pt x="210029" y="19536"/>
                  </a:cubicBezTo>
                  <a:cubicBezTo>
                    <a:pt x="210137" y="20525"/>
                    <a:pt x="210245" y="21561"/>
                    <a:pt x="210384" y="22627"/>
                  </a:cubicBezTo>
                  <a:cubicBezTo>
                    <a:pt x="211018" y="27882"/>
                    <a:pt x="212533" y="41499"/>
                    <a:pt x="214202" y="57017"/>
                  </a:cubicBezTo>
                  <a:lnTo>
                    <a:pt x="214511" y="59675"/>
                  </a:lnTo>
                  <a:cubicBezTo>
                    <a:pt x="216242" y="75579"/>
                    <a:pt x="217695" y="89366"/>
                    <a:pt x="218622" y="98515"/>
                  </a:cubicBezTo>
                  <a:cubicBezTo>
                    <a:pt x="218746" y="99876"/>
                    <a:pt x="218870" y="101143"/>
                    <a:pt x="218993" y="102333"/>
                  </a:cubicBezTo>
                  <a:lnTo>
                    <a:pt x="219086" y="103322"/>
                  </a:lnTo>
                  <a:cubicBezTo>
                    <a:pt x="219194" y="104450"/>
                    <a:pt x="219287" y="105486"/>
                    <a:pt x="219380" y="106398"/>
                  </a:cubicBezTo>
                  <a:lnTo>
                    <a:pt x="219442" y="107171"/>
                  </a:lnTo>
                  <a:lnTo>
                    <a:pt x="219503" y="107882"/>
                  </a:lnTo>
                  <a:cubicBezTo>
                    <a:pt x="219565" y="108469"/>
                    <a:pt x="219596" y="108964"/>
                    <a:pt x="219642" y="109412"/>
                  </a:cubicBezTo>
                  <a:cubicBezTo>
                    <a:pt x="219658" y="109674"/>
                    <a:pt x="219673" y="109922"/>
                    <a:pt x="219689" y="110154"/>
                  </a:cubicBezTo>
                  <a:cubicBezTo>
                    <a:pt x="219704" y="110308"/>
                    <a:pt x="219720" y="110447"/>
                    <a:pt x="219720" y="110571"/>
                  </a:cubicBezTo>
                  <a:cubicBezTo>
                    <a:pt x="219735" y="110710"/>
                    <a:pt x="219735" y="110834"/>
                    <a:pt x="219751" y="110942"/>
                  </a:cubicBezTo>
                  <a:cubicBezTo>
                    <a:pt x="219797" y="111823"/>
                    <a:pt x="219782" y="112719"/>
                    <a:pt x="219704" y="113600"/>
                  </a:cubicBezTo>
                  <a:cubicBezTo>
                    <a:pt x="219658" y="114079"/>
                    <a:pt x="219565" y="114559"/>
                    <a:pt x="219457" y="115038"/>
                  </a:cubicBezTo>
                  <a:cubicBezTo>
                    <a:pt x="219426" y="115161"/>
                    <a:pt x="219395" y="115270"/>
                    <a:pt x="219364" y="115393"/>
                  </a:cubicBezTo>
                  <a:cubicBezTo>
                    <a:pt x="219256" y="115749"/>
                    <a:pt x="219132" y="116089"/>
                    <a:pt x="218978" y="116444"/>
                  </a:cubicBezTo>
                  <a:cubicBezTo>
                    <a:pt x="217510" y="119798"/>
                    <a:pt x="214279" y="120648"/>
                    <a:pt x="213228" y="120926"/>
                  </a:cubicBezTo>
                  <a:cubicBezTo>
                    <a:pt x="211173" y="121483"/>
                    <a:pt x="208576" y="121684"/>
                    <a:pt x="205300" y="121946"/>
                  </a:cubicBezTo>
                  <a:cubicBezTo>
                    <a:pt x="204187" y="122039"/>
                    <a:pt x="203028" y="122147"/>
                    <a:pt x="201760" y="122256"/>
                  </a:cubicBezTo>
                  <a:cubicBezTo>
                    <a:pt x="196366" y="122735"/>
                    <a:pt x="159334" y="124651"/>
                    <a:pt x="122457" y="126537"/>
                  </a:cubicBezTo>
                  <a:cubicBezTo>
                    <a:pt x="122518" y="127681"/>
                    <a:pt x="122596" y="129164"/>
                    <a:pt x="122658" y="131065"/>
                  </a:cubicBezTo>
                  <a:cubicBezTo>
                    <a:pt x="124404" y="131452"/>
                    <a:pt x="126274" y="132225"/>
                    <a:pt x="127665" y="133677"/>
                  </a:cubicBezTo>
                  <a:cubicBezTo>
                    <a:pt x="130401" y="136537"/>
                    <a:pt x="131823" y="139643"/>
                    <a:pt x="131622" y="142194"/>
                  </a:cubicBezTo>
                  <a:cubicBezTo>
                    <a:pt x="132147" y="144914"/>
                    <a:pt x="132364" y="148731"/>
                    <a:pt x="132256" y="153569"/>
                  </a:cubicBezTo>
                  <a:cubicBezTo>
                    <a:pt x="132116" y="160076"/>
                    <a:pt x="131297" y="163894"/>
                    <a:pt x="130679" y="166691"/>
                  </a:cubicBezTo>
                  <a:cubicBezTo>
                    <a:pt x="130185" y="169009"/>
                    <a:pt x="129906" y="170308"/>
                    <a:pt x="130200" y="172070"/>
                  </a:cubicBezTo>
                  <a:lnTo>
                    <a:pt x="130324" y="172070"/>
                  </a:lnTo>
                  <a:cubicBezTo>
                    <a:pt x="131158" y="172070"/>
                    <a:pt x="131962" y="172332"/>
                    <a:pt x="132611" y="172842"/>
                  </a:cubicBezTo>
                  <a:cubicBezTo>
                    <a:pt x="132627" y="172858"/>
                    <a:pt x="132642" y="172858"/>
                    <a:pt x="132642" y="172873"/>
                  </a:cubicBezTo>
                  <a:cubicBezTo>
                    <a:pt x="134280" y="174187"/>
                    <a:pt x="134806" y="177325"/>
                    <a:pt x="134929" y="178298"/>
                  </a:cubicBezTo>
                  <a:cubicBezTo>
                    <a:pt x="135022" y="178978"/>
                    <a:pt x="135269" y="180957"/>
                    <a:pt x="133817" y="182363"/>
                  </a:cubicBezTo>
                  <a:cubicBezTo>
                    <a:pt x="133477" y="182688"/>
                    <a:pt x="133090" y="182966"/>
                    <a:pt x="132673" y="183198"/>
                  </a:cubicBezTo>
                  <a:cubicBezTo>
                    <a:pt x="136305" y="198839"/>
                    <a:pt x="136490" y="200570"/>
                    <a:pt x="135872" y="202193"/>
                  </a:cubicBezTo>
                  <a:cubicBezTo>
                    <a:pt x="135409" y="203399"/>
                    <a:pt x="134497" y="204743"/>
                    <a:pt x="129056" y="206675"/>
                  </a:cubicBezTo>
                  <a:cubicBezTo>
                    <a:pt x="125981" y="207773"/>
                    <a:pt x="122719" y="208561"/>
                    <a:pt x="120339" y="208808"/>
                  </a:cubicBezTo>
                  <a:lnTo>
                    <a:pt x="120324" y="208808"/>
                  </a:lnTo>
                  <a:cubicBezTo>
                    <a:pt x="119783" y="208854"/>
                    <a:pt x="119288" y="208885"/>
                    <a:pt x="118840" y="20888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34"/>
            <p:cNvSpPr/>
            <p:nvPr/>
          </p:nvSpPr>
          <p:spPr>
            <a:xfrm>
              <a:off x="1063100" y="298000"/>
              <a:ext cx="5393325" cy="5077650"/>
            </a:xfrm>
            <a:custGeom>
              <a:rect b="b" l="l" r="r" t="t"/>
              <a:pathLst>
                <a:path extrusionOk="0" h="203106" w="215733">
                  <a:moveTo>
                    <a:pt x="215701" y="108748"/>
                  </a:moveTo>
                  <a:cubicBezTo>
                    <a:pt x="215701" y="108640"/>
                    <a:pt x="215686" y="108531"/>
                    <a:pt x="215670" y="108408"/>
                  </a:cubicBezTo>
                  <a:cubicBezTo>
                    <a:pt x="215670" y="108284"/>
                    <a:pt x="215655" y="108160"/>
                    <a:pt x="215655" y="108006"/>
                  </a:cubicBezTo>
                  <a:cubicBezTo>
                    <a:pt x="215639" y="107805"/>
                    <a:pt x="215608" y="107558"/>
                    <a:pt x="215593" y="107295"/>
                  </a:cubicBezTo>
                  <a:cubicBezTo>
                    <a:pt x="215562" y="106862"/>
                    <a:pt x="215516" y="106352"/>
                    <a:pt x="215469" y="105796"/>
                  </a:cubicBezTo>
                  <a:cubicBezTo>
                    <a:pt x="215454" y="105564"/>
                    <a:pt x="215423" y="105332"/>
                    <a:pt x="215407" y="105100"/>
                  </a:cubicBezTo>
                  <a:cubicBezTo>
                    <a:pt x="215392" y="104853"/>
                    <a:pt x="215361" y="104590"/>
                    <a:pt x="215346" y="104343"/>
                  </a:cubicBezTo>
                  <a:cubicBezTo>
                    <a:pt x="215253" y="103416"/>
                    <a:pt x="215160" y="102411"/>
                    <a:pt x="215052" y="101267"/>
                  </a:cubicBezTo>
                  <a:cubicBezTo>
                    <a:pt x="215021" y="100958"/>
                    <a:pt x="214990" y="100618"/>
                    <a:pt x="214959" y="100293"/>
                  </a:cubicBezTo>
                  <a:cubicBezTo>
                    <a:pt x="214836" y="99103"/>
                    <a:pt x="214712" y="97836"/>
                    <a:pt x="214588" y="96491"/>
                  </a:cubicBezTo>
                  <a:cubicBezTo>
                    <a:pt x="213553" y="86337"/>
                    <a:pt x="211992" y="71607"/>
                    <a:pt x="210477" y="57666"/>
                  </a:cubicBezTo>
                  <a:lnTo>
                    <a:pt x="210462" y="57666"/>
                  </a:lnTo>
                  <a:cubicBezTo>
                    <a:pt x="208731" y="41438"/>
                    <a:pt x="207030" y="26291"/>
                    <a:pt x="206350" y="20650"/>
                  </a:cubicBezTo>
                  <a:cubicBezTo>
                    <a:pt x="204712" y="7203"/>
                    <a:pt x="205176" y="1"/>
                    <a:pt x="190771" y="1222"/>
                  </a:cubicBezTo>
                  <a:cubicBezTo>
                    <a:pt x="184249" y="1763"/>
                    <a:pt x="154264" y="3896"/>
                    <a:pt x="121174" y="6260"/>
                  </a:cubicBezTo>
                  <a:cubicBezTo>
                    <a:pt x="90803" y="8424"/>
                    <a:pt x="57836" y="10789"/>
                    <a:pt x="38006" y="12288"/>
                  </a:cubicBezTo>
                  <a:cubicBezTo>
                    <a:pt x="31669" y="12752"/>
                    <a:pt x="26677" y="13154"/>
                    <a:pt x="23555" y="13416"/>
                  </a:cubicBezTo>
                  <a:cubicBezTo>
                    <a:pt x="0" y="15456"/>
                    <a:pt x="3385" y="26863"/>
                    <a:pt x="3942" y="36940"/>
                  </a:cubicBezTo>
                  <a:cubicBezTo>
                    <a:pt x="4529" y="47527"/>
                    <a:pt x="7172" y="89598"/>
                    <a:pt x="8702" y="107929"/>
                  </a:cubicBezTo>
                  <a:cubicBezTo>
                    <a:pt x="10217" y="126244"/>
                    <a:pt x="15456" y="126893"/>
                    <a:pt x="25966" y="125826"/>
                  </a:cubicBezTo>
                  <a:cubicBezTo>
                    <a:pt x="30835" y="125347"/>
                    <a:pt x="66074" y="123508"/>
                    <a:pt x="103724" y="121576"/>
                  </a:cubicBezTo>
                  <a:cubicBezTo>
                    <a:pt x="103817" y="122643"/>
                    <a:pt x="104373" y="130046"/>
                    <a:pt x="105084" y="139350"/>
                  </a:cubicBezTo>
                  <a:cubicBezTo>
                    <a:pt x="101298" y="139567"/>
                    <a:pt x="97001" y="139876"/>
                    <a:pt x="95471" y="140061"/>
                  </a:cubicBezTo>
                  <a:cubicBezTo>
                    <a:pt x="94126" y="140200"/>
                    <a:pt x="91730" y="141607"/>
                    <a:pt x="91576" y="144003"/>
                  </a:cubicBezTo>
                  <a:cubicBezTo>
                    <a:pt x="91545" y="144219"/>
                    <a:pt x="91545" y="144435"/>
                    <a:pt x="91576" y="144667"/>
                  </a:cubicBezTo>
                  <a:cubicBezTo>
                    <a:pt x="91823" y="147295"/>
                    <a:pt x="93585" y="148377"/>
                    <a:pt x="95919" y="148547"/>
                  </a:cubicBezTo>
                  <a:cubicBezTo>
                    <a:pt x="94713" y="149010"/>
                    <a:pt x="93400" y="149845"/>
                    <a:pt x="93431" y="151298"/>
                  </a:cubicBezTo>
                  <a:cubicBezTo>
                    <a:pt x="93431" y="152101"/>
                    <a:pt x="93477" y="152905"/>
                    <a:pt x="93570" y="153693"/>
                  </a:cubicBezTo>
                  <a:cubicBezTo>
                    <a:pt x="93817" y="155332"/>
                    <a:pt x="94482" y="156831"/>
                    <a:pt x="96460" y="157279"/>
                  </a:cubicBezTo>
                  <a:cubicBezTo>
                    <a:pt x="95718" y="157866"/>
                    <a:pt x="94914" y="158840"/>
                    <a:pt x="95023" y="160061"/>
                  </a:cubicBezTo>
                  <a:cubicBezTo>
                    <a:pt x="95038" y="160262"/>
                    <a:pt x="95069" y="160463"/>
                    <a:pt x="95131" y="160648"/>
                  </a:cubicBezTo>
                  <a:cubicBezTo>
                    <a:pt x="95594" y="162395"/>
                    <a:pt x="97449" y="163786"/>
                    <a:pt x="100865" y="163647"/>
                  </a:cubicBezTo>
                  <a:lnTo>
                    <a:pt x="100880" y="163647"/>
                  </a:lnTo>
                  <a:cubicBezTo>
                    <a:pt x="102132" y="165703"/>
                    <a:pt x="105115" y="168995"/>
                    <a:pt x="107526" y="171668"/>
                  </a:cubicBezTo>
                  <a:cubicBezTo>
                    <a:pt x="107542" y="171885"/>
                    <a:pt x="107557" y="172101"/>
                    <a:pt x="107573" y="172318"/>
                  </a:cubicBezTo>
                  <a:cubicBezTo>
                    <a:pt x="107944" y="177294"/>
                    <a:pt x="108206" y="180880"/>
                    <a:pt x="108268" y="181792"/>
                  </a:cubicBezTo>
                  <a:cubicBezTo>
                    <a:pt x="108345" y="183090"/>
                    <a:pt x="108407" y="183956"/>
                    <a:pt x="108500" y="184528"/>
                  </a:cubicBezTo>
                  <a:cubicBezTo>
                    <a:pt x="108670" y="185718"/>
                    <a:pt x="108948" y="185641"/>
                    <a:pt x="109628" y="185749"/>
                  </a:cubicBezTo>
                  <a:cubicBezTo>
                    <a:pt x="110046" y="185795"/>
                    <a:pt x="111390" y="185811"/>
                    <a:pt x="112905" y="185780"/>
                  </a:cubicBezTo>
                  <a:cubicBezTo>
                    <a:pt x="113909" y="192766"/>
                    <a:pt x="114960" y="200942"/>
                    <a:pt x="115965" y="202333"/>
                  </a:cubicBezTo>
                  <a:cubicBezTo>
                    <a:pt x="116429" y="202966"/>
                    <a:pt x="117727" y="203106"/>
                    <a:pt x="119412" y="202936"/>
                  </a:cubicBezTo>
                  <a:cubicBezTo>
                    <a:pt x="124064" y="202487"/>
                    <a:pt x="131606" y="199690"/>
                    <a:pt x="132039" y="198562"/>
                  </a:cubicBezTo>
                  <a:cubicBezTo>
                    <a:pt x="132425" y="197541"/>
                    <a:pt x="130215" y="188129"/>
                    <a:pt x="128376" y="180231"/>
                  </a:cubicBezTo>
                  <a:cubicBezTo>
                    <a:pt x="128283" y="179798"/>
                    <a:pt x="128191" y="179365"/>
                    <a:pt x="128082" y="178948"/>
                  </a:cubicBezTo>
                  <a:cubicBezTo>
                    <a:pt x="129551" y="178284"/>
                    <a:pt x="130571" y="177696"/>
                    <a:pt x="130803" y="177464"/>
                  </a:cubicBezTo>
                  <a:cubicBezTo>
                    <a:pt x="130957" y="177325"/>
                    <a:pt x="130957" y="176893"/>
                    <a:pt x="130880" y="176352"/>
                  </a:cubicBezTo>
                  <a:cubicBezTo>
                    <a:pt x="130741" y="175161"/>
                    <a:pt x="130200" y="173430"/>
                    <a:pt x="129891" y="173199"/>
                  </a:cubicBezTo>
                  <a:cubicBezTo>
                    <a:pt x="129597" y="172967"/>
                    <a:pt x="128778" y="173554"/>
                    <a:pt x="127031" y="174389"/>
                  </a:cubicBezTo>
                  <a:cubicBezTo>
                    <a:pt x="126645" y="172673"/>
                    <a:pt x="126351" y="171267"/>
                    <a:pt x="126197" y="170370"/>
                  </a:cubicBezTo>
                  <a:cubicBezTo>
                    <a:pt x="125300" y="165208"/>
                    <a:pt x="127928" y="163029"/>
                    <a:pt x="128191" y="151081"/>
                  </a:cubicBezTo>
                  <a:cubicBezTo>
                    <a:pt x="128330" y="145115"/>
                    <a:pt x="127928" y="141761"/>
                    <a:pt x="127511" y="139891"/>
                  </a:cubicBezTo>
                  <a:cubicBezTo>
                    <a:pt x="127758" y="138964"/>
                    <a:pt x="127418" y="136661"/>
                    <a:pt x="124558" y="133678"/>
                  </a:cubicBezTo>
                  <a:cubicBezTo>
                    <a:pt x="123368" y="132426"/>
                    <a:pt x="121065" y="131792"/>
                    <a:pt x="118685" y="131746"/>
                  </a:cubicBezTo>
                  <a:cubicBezTo>
                    <a:pt x="118670" y="130927"/>
                    <a:pt x="118639" y="130139"/>
                    <a:pt x="118608" y="129381"/>
                  </a:cubicBezTo>
                  <a:cubicBezTo>
                    <a:pt x="118484" y="125224"/>
                    <a:pt x="118299" y="122133"/>
                    <a:pt x="118067" y="120850"/>
                  </a:cubicBezTo>
                  <a:cubicBezTo>
                    <a:pt x="157340" y="118840"/>
                    <a:pt x="195408" y="116893"/>
                    <a:pt x="200864" y="116398"/>
                  </a:cubicBezTo>
                  <a:cubicBezTo>
                    <a:pt x="209550" y="115595"/>
                    <a:pt x="213846" y="115765"/>
                    <a:pt x="215207" y="112658"/>
                  </a:cubicBezTo>
                  <a:cubicBezTo>
                    <a:pt x="215299" y="112457"/>
                    <a:pt x="215361" y="112241"/>
                    <a:pt x="215423" y="112040"/>
                  </a:cubicBezTo>
                  <a:cubicBezTo>
                    <a:pt x="215454" y="111963"/>
                    <a:pt x="215469" y="111901"/>
                    <a:pt x="215485" y="111824"/>
                  </a:cubicBezTo>
                  <a:cubicBezTo>
                    <a:pt x="215562" y="111499"/>
                    <a:pt x="215624" y="111174"/>
                    <a:pt x="215655" y="110834"/>
                  </a:cubicBezTo>
                  <a:cubicBezTo>
                    <a:pt x="215717" y="110139"/>
                    <a:pt x="215732" y="109443"/>
                    <a:pt x="215701" y="108748"/>
                  </a:cubicBezTo>
                  <a:close/>
                </a:path>
              </a:pathLst>
            </a:custGeom>
            <a:solidFill>
              <a:srgbClr val="F9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34"/>
            <p:cNvSpPr/>
            <p:nvPr/>
          </p:nvSpPr>
          <p:spPr>
            <a:xfrm>
              <a:off x="3550700" y="3738350"/>
              <a:ext cx="822650" cy="1634875"/>
            </a:xfrm>
            <a:custGeom>
              <a:rect b="b" l="l" r="r" t="t"/>
              <a:pathLst>
                <a:path extrusionOk="0" h="65395" w="32906">
                  <a:moveTo>
                    <a:pt x="25784" y="1"/>
                  </a:moveTo>
                  <a:cubicBezTo>
                    <a:pt x="20960" y="1"/>
                    <a:pt x="16762" y="1456"/>
                    <a:pt x="14220" y="2834"/>
                  </a:cubicBezTo>
                  <a:cubicBezTo>
                    <a:pt x="13555" y="3174"/>
                    <a:pt x="12922" y="3591"/>
                    <a:pt x="12350" y="4055"/>
                  </a:cubicBezTo>
                  <a:cubicBezTo>
                    <a:pt x="10418" y="5693"/>
                    <a:pt x="1639" y="22694"/>
                    <a:pt x="820" y="24364"/>
                  </a:cubicBezTo>
                  <a:cubicBezTo>
                    <a:pt x="1" y="26017"/>
                    <a:pt x="9846" y="35739"/>
                    <a:pt x="11361" y="37903"/>
                  </a:cubicBezTo>
                  <a:cubicBezTo>
                    <a:pt x="11763" y="38475"/>
                    <a:pt x="12195" y="40515"/>
                    <a:pt x="12644" y="43220"/>
                  </a:cubicBezTo>
                  <a:cubicBezTo>
                    <a:pt x="13849" y="50592"/>
                    <a:pt x="15178" y="62988"/>
                    <a:pt x="16446" y="64719"/>
                  </a:cubicBezTo>
                  <a:cubicBezTo>
                    <a:pt x="16797" y="65199"/>
                    <a:pt x="17626" y="65395"/>
                    <a:pt x="18739" y="65395"/>
                  </a:cubicBezTo>
                  <a:cubicBezTo>
                    <a:pt x="19096" y="65395"/>
                    <a:pt x="19483" y="65375"/>
                    <a:pt x="19892" y="65337"/>
                  </a:cubicBezTo>
                  <a:cubicBezTo>
                    <a:pt x="24544" y="64889"/>
                    <a:pt x="32087" y="62091"/>
                    <a:pt x="32520" y="60948"/>
                  </a:cubicBezTo>
                  <a:cubicBezTo>
                    <a:pt x="32906" y="59943"/>
                    <a:pt x="30696" y="50515"/>
                    <a:pt x="28857" y="42617"/>
                  </a:cubicBezTo>
                  <a:cubicBezTo>
                    <a:pt x="28517" y="41133"/>
                    <a:pt x="28177" y="39696"/>
                    <a:pt x="27867" y="38382"/>
                  </a:cubicBezTo>
                  <a:cubicBezTo>
                    <a:pt x="27326" y="35956"/>
                    <a:pt x="26863" y="33946"/>
                    <a:pt x="26677" y="32772"/>
                  </a:cubicBezTo>
                  <a:cubicBezTo>
                    <a:pt x="25781" y="27609"/>
                    <a:pt x="28408" y="25430"/>
                    <a:pt x="28671" y="13483"/>
                  </a:cubicBezTo>
                  <a:cubicBezTo>
                    <a:pt x="28949" y="1520"/>
                    <a:pt x="27079" y="36"/>
                    <a:pt x="27079" y="36"/>
                  </a:cubicBezTo>
                  <a:cubicBezTo>
                    <a:pt x="26643" y="12"/>
                    <a:pt x="26211" y="1"/>
                    <a:pt x="25784" y="1"/>
                  </a:cubicBezTo>
                  <a:close/>
                </a:path>
              </a:pathLst>
            </a:custGeom>
            <a:solidFill>
              <a:srgbClr val="5B31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34"/>
            <p:cNvSpPr/>
            <p:nvPr/>
          </p:nvSpPr>
          <p:spPr>
            <a:xfrm>
              <a:off x="3550700" y="3809175"/>
              <a:ext cx="721425" cy="1564050"/>
            </a:xfrm>
            <a:custGeom>
              <a:rect b="b" l="l" r="r" t="t"/>
              <a:pathLst>
                <a:path extrusionOk="0" h="62562" w="28857">
                  <a:moveTo>
                    <a:pt x="14220" y="1"/>
                  </a:moveTo>
                  <a:cubicBezTo>
                    <a:pt x="13555" y="341"/>
                    <a:pt x="12922" y="758"/>
                    <a:pt x="12350" y="1222"/>
                  </a:cubicBezTo>
                  <a:cubicBezTo>
                    <a:pt x="10418" y="2860"/>
                    <a:pt x="1639" y="19861"/>
                    <a:pt x="820" y="21531"/>
                  </a:cubicBezTo>
                  <a:cubicBezTo>
                    <a:pt x="1" y="23184"/>
                    <a:pt x="9846" y="32906"/>
                    <a:pt x="11361" y="35070"/>
                  </a:cubicBezTo>
                  <a:cubicBezTo>
                    <a:pt x="11763" y="35642"/>
                    <a:pt x="12195" y="37682"/>
                    <a:pt x="12644" y="40387"/>
                  </a:cubicBezTo>
                  <a:cubicBezTo>
                    <a:pt x="13849" y="47759"/>
                    <a:pt x="15178" y="60155"/>
                    <a:pt x="16446" y="61886"/>
                  </a:cubicBezTo>
                  <a:cubicBezTo>
                    <a:pt x="16797" y="62366"/>
                    <a:pt x="17626" y="62562"/>
                    <a:pt x="18739" y="62562"/>
                  </a:cubicBezTo>
                  <a:cubicBezTo>
                    <a:pt x="19096" y="62562"/>
                    <a:pt x="19483" y="62542"/>
                    <a:pt x="19892" y="62504"/>
                  </a:cubicBezTo>
                  <a:cubicBezTo>
                    <a:pt x="19382" y="58516"/>
                    <a:pt x="17883" y="50974"/>
                    <a:pt x="16322" y="44328"/>
                  </a:cubicBezTo>
                  <a:cubicBezTo>
                    <a:pt x="16137" y="43555"/>
                    <a:pt x="20340" y="43432"/>
                    <a:pt x="28857" y="39784"/>
                  </a:cubicBezTo>
                  <a:cubicBezTo>
                    <a:pt x="28501" y="38300"/>
                    <a:pt x="28161" y="36863"/>
                    <a:pt x="27867" y="35549"/>
                  </a:cubicBezTo>
                  <a:cubicBezTo>
                    <a:pt x="22040" y="36917"/>
                    <a:pt x="15925" y="38363"/>
                    <a:pt x="14943" y="38363"/>
                  </a:cubicBezTo>
                  <a:cubicBezTo>
                    <a:pt x="14860" y="38363"/>
                    <a:pt x="14813" y="38353"/>
                    <a:pt x="14807" y="38331"/>
                  </a:cubicBezTo>
                  <a:cubicBezTo>
                    <a:pt x="13803" y="34637"/>
                    <a:pt x="12906" y="31948"/>
                    <a:pt x="12319" y="31515"/>
                  </a:cubicBezTo>
                  <a:cubicBezTo>
                    <a:pt x="8795" y="28841"/>
                    <a:pt x="20912" y="27914"/>
                    <a:pt x="21592" y="27141"/>
                  </a:cubicBezTo>
                  <a:cubicBezTo>
                    <a:pt x="22288" y="26368"/>
                    <a:pt x="21824" y="6569"/>
                    <a:pt x="21670" y="3664"/>
                  </a:cubicBezTo>
                  <a:cubicBezTo>
                    <a:pt x="21515" y="758"/>
                    <a:pt x="19259" y="1129"/>
                    <a:pt x="18949" y="1036"/>
                  </a:cubicBezTo>
                  <a:cubicBezTo>
                    <a:pt x="17404" y="573"/>
                    <a:pt x="15812" y="217"/>
                    <a:pt x="14220" y="1"/>
                  </a:cubicBezTo>
                  <a:close/>
                </a:path>
              </a:pathLst>
            </a:custGeom>
            <a:solidFill>
              <a:srgbClr val="411E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34"/>
            <p:cNvSpPr/>
            <p:nvPr/>
          </p:nvSpPr>
          <p:spPr>
            <a:xfrm>
              <a:off x="3882225" y="4627050"/>
              <a:ext cx="454425" cy="238725"/>
            </a:xfrm>
            <a:custGeom>
              <a:rect b="b" l="l" r="r" t="t"/>
              <a:pathLst>
                <a:path extrusionOk="0" h="9549" w="18177">
                  <a:moveTo>
                    <a:pt x="16954" y="0"/>
                  </a:moveTo>
                  <a:cubicBezTo>
                    <a:pt x="16314" y="0"/>
                    <a:pt x="14552" y="1373"/>
                    <a:pt x="10696" y="2695"/>
                  </a:cubicBezTo>
                  <a:cubicBezTo>
                    <a:pt x="8316" y="3514"/>
                    <a:pt x="5611" y="4071"/>
                    <a:pt x="3586" y="4488"/>
                  </a:cubicBezTo>
                  <a:cubicBezTo>
                    <a:pt x="1964" y="4812"/>
                    <a:pt x="758" y="5044"/>
                    <a:pt x="464" y="5261"/>
                  </a:cubicBezTo>
                  <a:cubicBezTo>
                    <a:pt x="1" y="5585"/>
                    <a:pt x="263" y="8831"/>
                    <a:pt x="928" y="9403"/>
                  </a:cubicBezTo>
                  <a:cubicBezTo>
                    <a:pt x="1042" y="9503"/>
                    <a:pt x="1292" y="9548"/>
                    <a:pt x="1648" y="9548"/>
                  </a:cubicBezTo>
                  <a:cubicBezTo>
                    <a:pt x="3319" y="9548"/>
                    <a:pt x="7317" y="8553"/>
                    <a:pt x="10464" y="7610"/>
                  </a:cubicBezTo>
                  <a:cubicBezTo>
                    <a:pt x="14297" y="6466"/>
                    <a:pt x="17574" y="4751"/>
                    <a:pt x="18022" y="4318"/>
                  </a:cubicBezTo>
                  <a:cubicBezTo>
                    <a:pt x="18177" y="4179"/>
                    <a:pt x="18177" y="3746"/>
                    <a:pt x="18115" y="3205"/>
                  </a:cubicBezTo>
                  <a:cubicBezTo>
                    <a:pt x="17960" y="1999"/>
                    <a:pt x="17419" y="284"/>
                    <a:pt x="17126" y="52"/>
                  </a:cubicBezTo>
                  <a:cubicBezTo>
                    <a:pt x="17081" y="17"/>
                    <a:pt x="17024" y="0"/>
                    <a:pt x="1695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34"/>
            <p:cNvSpPr/>
            <p:nvPr/>
          </p:nvSpPr>
          <p:spPr>
            <a:xfrm>
              <a:off x="3882225" y="4707175"/>
              <a:ext cx="454425" cy="158600"/>
            </a:xfrm>
            <a:custGeom>
              <a:rect b="b" l="l" r="r" t="t"/>
              <a:pathLst>
                <a:path extrusionOk="0" h="6344" w="18177">
                  <a:moveTo>
                    <a:pt x="18115" y="0"/>
                  </a:moveTo>
                  <a:lnTo>
                    <a:pt x="18115" y="0"/>
                  </a:lnTo>
                  <a:cubicBezTo>
                    <a:pt x="13215" y="2349"/>
                    <a:pt x="5302" y="4312"/>
                    <a:pt x="4545" y="4374"/>
                  </a:cubicBezTo>
                  <a:cubicBezTo>
                    <a:pt x="4532" y="4375"/>
                    <a:pt x="4519" y="4376"/>
                    <a:pt x="4506" y="4376"/>
                  </a:cubicBezTo>
                  <a:cubicBezTo>
                    <a:pt x="3647" y="4376"/>
                    <a:pt x="3602" y="1345"/>
                    <a:pt x="3602" y="1345"/>
                  </a:cubicBezTo>
                  <a:cubicBezTo>
                    <a:pt x="3602" y="1314"/>
                    <a:pt x="3586" y="1298"/>
                    <a:pt x="3586" y="1283"/>
                  </a:cubicBezTo>
                  <a:cubicBezTo>
                    <a:pt x="1964" y="1607"/>
                    <a:pt x="758" y="1839"/>
                    <a:pt x="464" y="2056"/>
                  </a:cubicBezTo>
                  <a:cubicBezTo>
                    <a:pt x="1" y="2380"/>
                    <a:pt x="263" y="5626"/>
                    <a:pt x="928" y="6198"/>
                  </a:cubicBezTo>
                  <a:cubicBezTo>
                    <a:pt x="1042" y="6298"/>
                    <a:pt x="1292" y="6343"/>
                    <a:pt x="1648" y="6343"/>
                  </a:cubicBezTo>
                  <a:cubicBezTo>
                    <a:pt x="3319" y="6343"/>
                    <a:pt x="7317" y="5348"/>
                    <a:pt x="10464" y="4405"/>
                  </a:cubicBezTo>
                  <a:cubicBezTo>
                    <a:pt x="14297" y="3261"/>
                    <a:pt x="17574" y="1546"/>
                    <a:pt x="18022" y="1113"/>
                  </a:cubicBezTo>
                  <a:cubicBezTo>
                    <a:pt x="18177" y="974"/>
                    <a:pt x="18177" y="541"/>
                    <a:pt x="18115" y="0"/>
                  </a:cubicBezTo>
                  <a:close/>
                </a:path>
              </a:pathLst>
            </a:custGeom>
            <a:solidFill>
              <a:srgbClr val="FFFFFF">
                <a:alpha val="40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34"/>
            <p:cNvSpPr/>
            <p:nvPr/>
          </p:nvSpPr>
          <p:spPr>
            <a:xfrm>
              <a:off x="3655425" y="3303775"/>
              <a:ext cx="389125" cy="1639675"/>
            </a:xfrm>
            <a:custGeom>
              <a:rect b="b" l="l" r="r" t="t"/>
              <a:pathLst>
                <a:path extrusionOk="0" h="65587" w="15565">
                  <a:moveTo>
                    <a:pt x="14084" y="0"/>
                  </a:moveTo>
                  <a:cubicBezTo>
                    <a:pt x="13389" y="0"/>
                    <a:pt x="0" y="1237"/>
                    <a:pt x="0" y="1237"/>
                  </a:cubicBezTo>
                  <a:cubicBezTo>
                    <a:pt x="0" y="1237"/>
                    <a:pt x="1716" y="23571"/>
                    <a:pt x="3045" y="41098"/>
                  </a:cubicBezTo>
                  <a:cubicBezTo>
                    <a:pt x="3339" y="45131"/>
                    <a:pt x="3632" y="48903"/>
                    <a:pt x="3864" y="52102"/>
                  </a:cubicBezTo>
                  <a:cubicBezTo>
                    <a:pt x="4235" y="57094"/>
                    <a:pt x="4513" y="60665"/>
                    <a:pt x="4560" y="61592"/>
                  </a:cubicBezTo>
                  <a:cubicBezTo>
                    <a:pt x="4637" y="62890"/>
                    <a:pt x="4714" y="63740"/>
                    <a:pt x="4791" y="64312"/>
                  </a:cubicBezTo>
                  <a:cubicBezTo>
                    <a:pt x="4977" y="65518"/>
                    <a:pt x="5240" y="65440"/>
                    <a:pt x="5920" y="65533"/>
                  </a:cubicBezTo>
                  <a:cubicBezTo>
                    <a:pt x="6202" y="65568"/>
                    <a:pt x="6905" y="65587"/>
                    <a:pt x="7799" y="65587"/>
                  </a:cubicBezTo>
                  <a:cubicBezTo>
                    <a:pt x="10094" y="65587"/>
                    <a:pt x="13643" y="65462"/>
                    <a:pt x="14544" y="65162"/>
                  </a:cubicBezTo>
                  <a:cubicBezTo>
                    <a:pt x="15286" y="64899"/>
                    <a:pt x="15564" y="64173"/>
                    <a:pt x="15471" y="62828"/>
                  </a:cubicBezTo>
                  <a:cubicBezTo>
                    <a:pt x="15456" y="62396"/>
                    <a:pt x="15456" y="55502"/>
                    <a:pt x="15410" y="46445"/>
                  </a:cubicBezTo>
                  <a:cubicBezTo>
                    <a:pt x="15394" y="42720"/>
                    <a:pt x="15379" y="38640"/>
                    <a:pt x="15332" y="34482"/>
                  </a:cubicBezTo>
                  <a:cubicBezTo>
                    <a:pt x="15270" y="25348"/>
                    <a:pt x="15147" y="15874"/>
                    <a:pt x="14900" y="9166"/>
                  </a:cubicBezTo>
                  <a:cubicBezTo>
                    <a:pt x="14714" y="3648"/>
                    <a:pt x="14451" y="0"/>
                    <a:pt x="14096" y="0"/>
                  </a:cubicBezTo>
                  <a:cubicBezTo>
                    <a:pt x="14093" y="0"/>
                    <a:pt x="14089" y="0"/>
                    <a:pt x="140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34"/>
            <p:cNvSpPr/>
            <p:nvPr/>
          </p:nvSpPr>
          <p:spPr>
            <a:xfrm>
              <a:off x="3655425" y="3303375"/>
              <a:ext cx="372500" cy="1027850"/>
            </a:xfrm>
            <a:custGeom>
              <a:rect b="b" l="l" r="r" t="t"/>
              <a:pathLst>
                <a:path extrusionOk="0" h="41114" w="14900">
                  <a:moveTo>
                    <a:pt x="14085" y="1"/>
                  </a:moveTo>
                  <a:cubicBezTo>
                    <a:pt x="13391" y="1"/>
                    <a:pt x="0" y="1253"/>
                    <a:pt x="0" y="1253"/>
                  </a:cubicBezTo>
                  <a:cubicBezTo>
                    <a:pt x="0" y="1253"/>
                    <a:pt x="1716" y="23571"/>
                    <a:pt x="3045" y="41114"/>
                  </a:cubicBezTo>
                  <a:lnTo>
                    <a:pt x="7264" y="40650"/>
                  </a:lnTo>
                  <a:cubicBezTo>
                    <a:pt x="7264" y="40650"/>
                    <a:pt x="4343" y="12196"/>
                    <a:pt x="4591" y="10619"/>
                  </a:cubicBezTo>
                  <a:cubicBezTo>
                    <a:pt x="4761" y="9537"/>
                    <a:pt x="11051" y="9244"/>
                    <a:pt x="14900" y="9166"/>
                  </a:cubicBezTo>
                  <a:cubicBezTo>
                    <a:pt x="14714" y="3649"/>
                    <a:pt x="14451" y="16"/>
                    <a:pt x="14096" y="1"/>
                  </a:cubicBezTo>
                  <a:cubicBezTo>
                    <a:pt x="14093" y="1"/>
                    <a:pt x="14089" y="1"/>
                    <a:pt x="14085" y="1"/>
                  </a:cubicBezTo>
                  <a:close/>
                </a:path>
              </a:pathLst>
            </a:custGeom>
            <a:solidFill>
              <a:srgbClr val="800A1C">
                <a:alpha val="38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34"/>
            <p:cNvSpPr/>
            <p:nvPr/>
          </p:nvSpPr>
          <p:spPr>
            <a:xfrm>
              <a:off x="3433625" y="4186525"/>
              <a:ext cx="448625" cy="203250"/>
            </a:xfrm>
            <a:custGeom>
              <a:rect b="b" l="l" r="r" t="t"/>
              <a:pathLst>
                <a:path extrusionOk="0" h="8130" w="17945">
                  <a:moveTo>
                    <a:pt x="14054" y="0"/>
                  </a:moveTo>
                  <a:cubicBezTo>
                    <a:pt x="13832" y="0"/>
                    <a:pt x="13599" y="8"/>
                    <a:pt x="13354" y="22"/>
                  </a:cubicBezTo>
                  <a:cubicBezTo>
                    <a:pt x="10572" y="177"/>
                    <a:pt x="4514" y="1043"/>
                    <a:pt x="2721" y="1120"/>
                  </a:cubicBezTo>
                  <a:cubicBezTo>
                    <a:pt x="2365" y="1135"/>
                    <a:pt x="1" y="2511"/>
                    <a:pt x="186" y="4520"/>
                  </a:cubicBezTo>
                  <a:cubicBezTo>
                    <a:pt x="202" y="4721"/>
                    <a:pt x="232" y="4922"/>
                    <a:pt x="294" y="5123"/>
                  </a:cubicBezTo>
                  <a:cubicBezTo>
                    <a:pt x="738" y="6796"/>
                    <a:pt x="2460" y="8129"/>
                    <a:pt x="5607" y="8129"/>
                  </a:cubicBezTo>
                  <a:cubicBezTo>
                    <a:pt x="5745" y="8129"/>
                    <a:pt x="5885" y="8127"/>
                    <a:pt x="6028" y="8121"/>
                  </a:cubicBezTo>
                  <a:cubicBezTo>
                    <a:pt x="9830" y="7982"/>
                    <a:pt x="14668" y="6869"/>
                    <a:pt x="16353" y="6344"/>
                  </a:cubicBezTo>
                  <a:cubicBezTo>
                    <a:pt x="17419" y="6019"/>
                    <a:pt x="17837" y="4999"/>
                    <a:pt x="17898" y="3917"/>
                  </a:cubicBezTo>
                  <a:cubicBezTo>
                    <a:pt x="17945" y="3315"/>
                    <a:pt x="17914" y="2712"/>
                    <a:pt x="17790" y="2124"/>
                  </a:cubicBezTo>
                  <a:cubicBezTo>
                    <a:pt x="17508" y="798"/>
                    <a:pt x="16376" y="0"/>
                    <a:pt x="14054" y="0"/>
                  </a:cubicBezTo>
                  <a:close/>
                </a:path>
              </a:pathLst>
            </a:custGeom>
            <a:solidFill>
              <a:srgbClr val="5B31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34"/>
            <p:cNvSpPr/>
            <p:nvPr/>
          </p:nvSpPr>
          <p:spPr>
            <a:xfrm>
              <a:off x="3440975" y="4284450"/>
              <a:ext cx="440125" cy="105325"/>
            </a:xfrm>
            <a:custGeom>
              <a:rect b="b" l="l" r="r" t="t"/>
              <a:pathLst>
                <a:path extrusionOk="0" h="4213" w="17605">
                  <a:moveTo>
                    <a:pt x="17604" y="0"/>
                  </a:moveTo>
                  <a:lnTo>
                    <a:pt x="17604" y="0"/>
                  </a:lnTo>
                  <a:cubicBezTo>
                    <a:pt x="12038" y="1657"/>
                    <a:pt x="8073" y="2185"/>
                    <a:pt x="5280" y="2185"/>
                  </a:cubicBezTo>
                  <a:cubicBezTo>
                    <a:pt x="2498" y="2185"/>
                    <a:pt x="880" y="1661"/>
                    <a:pt x="0" y="1206"/>
                  </a:cubicBezTo>
                  <a:lnTo>
                    <a:pt x="0" y="1206"/>
                  </a:lnTo>
                  <a:cubicBezTo>
                    <a:pt x="444" y="2879"/>
                    <a:pt x="2166" y="4212"/>
                    <a:pt x="5313" y="4212"/>
                  </a:cubicBezTo>
                  <a:cubicBezTo>
                    <a:pt x="5451" y="4212"/>
                    <a:pt x="5591" y="4210"/>
                    <a:pt x="5734" y="4204"/>
                  </a:cubicBezTo>
                  <a:cubicBezTo>
                    <a:pt x="9536" y="4065"/>
                    <a:pt x="14374" y="2952"/>
                    <a:pt x="16059" y="2427"/>
                  </a:cubicBezTo>
                  <a:cubicBezTo>
                    <a:pt x="17125" y="2102"/>
                    <a:pt x="17543" y="1082"/>
                    <a:pt x="17604" y="0"/>
                  </a:cubicBezTo>
                  <a:close/>
                </a:path>
              </a:pathLst>
            </a:custGeom>
            <a:solidFill>
              <a:srgbClr val="411E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34"/>
            <p:cNvSpPr/>
            <p:nvPr/>
          </p:nvSpPr>
          <p:spPr>
            <a:xfrm>
              <a:off x="3397300" y="3970850"/>
              <a:ext cx="542150" cy="264200"/>
            </a:xfrm>
            <a:custGeom>
              <a:rect b="b" l="l" r="r" t="t"/>
              <a:pathLst>
                <a:path extrusionOk="0" h="10568" w="21686">
                  <a:moveTo>
                    <a:pt x="14422" y="0"/>
                  </a:moveTo>
                  <a:cubicBezTo>
                    <a:pt x="10306" y="0"/>
                    <a:pt x="5440" y="994"/>
                    <a:pt x="4483" y="1153"/>
                  </a:cubicBezTo>
                  <a:cubicBezTo>
                    <a:pt x="4483" y="1153"/>
                    <a:pt x="1" y="1725"/>
                    <a:pt x="47" y="4415"/>
                  </a:cubicBezTo>
                  <a:cubicBezTo>
                    <a:pt x="47" y="5203"/>
                    <a:pt x="93" y="6007"/>
                    <a:pt x="186" y="6810"/>
                  </a:cubicBezTo>
                  <a:cubicBezTo>
                    <a:pt x="434" y="8464"/>
                    <a:pt x="1129" y="9979"/>
                    <a:pt x="3154" y="10396"/>
                  </a:cubicBezTo>
                  <a:cubicBezTo>
                    <a:pt x="3719" y="10516"/>
                    <a:pt x="4470" y="10567"/>
                    <a:pt x="5337" y="10567"/>
                  </a:cubicBezTo>
                  <a:cubicBezTo>
                    <a:pt x="9067" y="10567"/>
                    <a:pt x="14959" y="9608"/>
                    <a:pt x="17605" y="8943"/>
                  </a:cubicBezTo>
                  <a:cubicBezTo>
                    <a:pt x="20310" y="8263"/>
                    <a:pt x="21500" y="6625"/>
                    <a:pt x="21654" y="5064"/>
                  </a:cubicBezTo>
                  <a:cubicBezTo>
                    <a:pt x="21685" y="4739"/>
                    <a:pt x="21670" y="4415"/>
                    <a:pt x="21623" y="4105"/>
                  </a:cubicBezTo>
                  <a:cubicBezTo>
                    <a:pt x="21330" y="2313"/>
                    <a:pt x="20696" y="520"/>
                    <a:pt x="16353" y="87"/>
                  </a:cubicBezTo>
                  <a:cubicBezTo>
                    <a:pt x="15743" y="26"/>
                    <a:pt x="15092" y="0"/>
                    <a:pt x="14422" y="0"/>
                  </a:cubicBezTo>
                  <a:close/>
                </a:path>
              </a:pathLst>
            </a:custGeom>
            <a:solidFill>
              <a:srgbClr val="5B31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34"/>
            <p:cNvSpPr/>
            <p:nvPr/>
          </p:nvSpPr>
          <p:spPr>
            <a:xfrm>
              <a:off x="3401950" y="4097425"/>
              <a:ext cx="536725" cy="137625"/>
            </a:xfrm>
            <a:custGeom>
              <a:rect b="b" l="l" r="r" t="t"/>
              <a:pathLst>
                <a:path extrusionOk="0" h="5505" w="21469">
                  <a:moveTo>
                    <a:pt x="21468" y="1"/>
                  </a:moveTo>
                  <a:cubicBezTo>
                    <a:pt x="20093" y="634"/>
                    <a:pt x="17032" y="2025"/>
                    <a:pt x="10139" y="2814"/>
                  </a:cubicBezTo>
                  <a:cubicBezTo>
                    <a:pt x="8577" y="2991"/>
                    <a:pt x="7235" y="3067"/>
                    <a:pt x="6083" y="3067"/>
                  </a:cubicBezTo>
                  <a:cubicBezTo>
                    <a:pt x="2619" y="3067"/>
                    <a:pt x="870" y="2385"/>
                    <a:pt x="0" y="1747"/>
                  </a:cubicBezTo>
                  <a:lnTo>
                    <a:pt x="0" y="1747"/>
                  </a:lnTo>
                  <a:cubicBezTo>
                    <a:pt x="248" y="3401"/>
                    <a:pt x="943" y="4916"/>
                    <a:pt x="2968" y="5333"/>
                  </a:cubicBezTo>
                  <a:cubicBezTo>
                    <a:pt x="3533" y="5453"/>
                    <a:pt x="4284" y="5504"/>
                    <a:pt x="5151" y="5504"/>
                  </a:cubicBezTo>
                  <a:cubicBezTo>
                    <a:pt x="8881" y="5504"/>
                    <a:pt x="14773" y="4545"/>
                    <a:pt x="17419" y="3880"/>
                  </a:cubicBezTo>
                  <a:cubicBezTo>
                    <a:pt x="20124" y="3200"/>
                    <a:pt x="21314" y="1562"/>
                    <a:pt x="21468" y="1"/>
                  </a:cubicBezTo>
                  <a:close/>
                </a:path>
              </a:pathLst>
            </a:custGeom>
            <a:solidFill>
              <a:srgbClr val="411E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34"/>
            <p:cNvSpPr/>
            <p:nvPr/>
          </p:nvSpPr>
          <p:spPr>
            <a:xfrm>
              <a:off x="3351325" y="3777400"/>
              <a:ext cx="580775" cy="235100"/>
            </a:xfrm>
            <a:custGeom>
              <a:rect b="b" l="l" r="r" t="t"/>
              <a:pathLst>
                <a:path extrusionOk="0" h="9404" w="23231">
                  <a:moveTo>
                    <a:pt x="18714" y="0"/>
                  </a:moveTo>
                  <a:cubicBezTo>
                    <a:pt x="15293" y="0"/>
                    <a:pt x="6290" y="619"/>
                    <a:pt x="3926" y="885"/>
                  </a:cubicBezTo>
                  <a:cubicBezTo>
                    <a:pt x="2566" y="1040"/>
                    <a:pt x="186" y="2446"/>
                    <a:pt x="31" y="4842"/>
                  </a:cubicBezTo>
                  <a:cubicBezTo>
                    <a:pt x="1" y="5058"/>
                    <a:pt x="1" y="5275"/>
                    <a:pt x="31" y="5491"/>
                  </a:cubicBezTo>
                  <a:cubicBezTo>
                    <a:pt x="294" y="8304"/>
                    <a:pt x="2288" y="9355"/>
                    <a:pt x="4854" y="9401"/>
                  </a:cubicBezTo>
                  <a:cubicBezTo>
                    <a:pt x="4908" y="9403"/>
                    <a:pt x="4967" y="9403"/>
                    <a:pt x="5029" y="9403"/>
                  </a:cubicBezTo>
                  <a:cubicBezTo>
                    <a:pt x="7887" y="9403"/>
                    <a:pt x="18548" y="8037"/>
                    <a:pt x="19985" y="7856"/>
                  </a:cubicBezTo>
                  <a:cubicBezTo>
                    <a:pt x="21221" y="7686"/>
                    <a:pt x="22860" y="6449"/>
                    <a:pt x="23153" y="4456"/>
                  </a:cubicBezTo>
                  <a:cubicBezTo>
                    <a:pt x="23215" y="4131"/>
                    <a:pt x="23231" y="3791"/>
                    <a:pt x="23215" y="3451"/>
                  </a:cubicBezTo>
                  <a:cubicBezTo>
                    <a:pt x="23045" y="885"/>
                    <a:pt x="22164" y="66"/>
                    <a:pt x="19150" y="4"/>
                  </a:cubicBezTo>
                  <a:cubicBezTo>
                    <a:pt x="19017" y="2"/>
                    <a:pt x="18872" y="0"/>
                    <a:pt x="18714" y="0"/>
                  </a:cubicBezTo>
                  <a:close/>
                </a:path>
              </a:pathLst>
            </a:custGeom>
            <a:solidFill>
              <a:srgbClr val="5B31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34"/>
            <p:cNvSpPr/>
            <p:nvPr/>
          </p:nvSpPr>
          <p:spPr>
            <a:xfrm>
              <a:off x="3351325" y="3888775"/>
              <a:ext cx="578850" cy="123725"/>
            </a:xfrm>
            <a:custGeom>
              <a:rect b="b" l="l" r="r" t="t"/>
              <a:pathLst>
                <a:path extrusionOk="0" h="4949" w="23154">
                  <a:moveTo>
                    <a:pt x="23153" y="1"/>
                  </a:moveTo>
                  <a:lnTo>
                    <a:pt x="23153" y="1"/>
                  </a:lnTo>
                  <a:cubicBezTo>
                    <a:pt x="21778" y="1562"/>
                    <a:pt x="16909" y="2072"/>
                    <a:pt x="10696" y="2736"/>
                  </a:cubicBezTo>
                  <a:cubicBezTo>
                    <a:pt x="9298" y="2887"/>
                    <a:pt x="8106" y="2952"/>
                    <a:pt x="7084" y="2952"/>
                  </a:cubicBezTo>
                  <a:cubicBezTo>
                    <a:pt x="1800" y="2952"/>
                    <a:pt x="1067" y="1203"/>
                    <a:pt x="31" y="387"/>
                  </a:cubicBezTo>
                  <a:cubicBezTo>
                    <a:pt x="1" y="603"/>
                    <a:pt x="1" y="820"/>
                    <a:pt x="31" y="1036"/>
                  </a:cubicBezTo>
                  <a:cubicBezTo>
                    <a:pt x="294" y="3849"/>
                    <a:pt x="2288" y="4900"/>
                    <a:pt x="4854" y="4946"/>
                  </a:cubicBezTo>
                  <a:cubicBezTo>
                    <a:pt x="4908" y="4948"/>
                    <a:pt x="4967" y="4948"/>
                    <a:pt x="5029" y="4948"/>
                  </a:cubicBezTo>
                  <a:cubicBezTo>
                    <a:pt x="7887" y="4948"/>
                    <a:pt x="18548" y="3582"/>
                    <a:pt x="19985" y="3401"/>
                  </a:cubicBezTo>
                  <a:cubicBezTo>
                    <a:pt x="21221" y="3231"/>
                    <a:pt x="22860" y="1994"/>
                    <a:pt x="23153" y="1"/>
                  </a:cubicBezTo>
                  <a:close/>
                </a:path>
              </a:pathLst>
            </a:custGeom>
            <a:solidFill>
              <a:srgbClr val="411E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34"/>
            <p:cNvSpPr/>
            <p:nvPr/>
          </p:nvSpPr>
          <p:spPr>
            <a:xfrm>
              <a:off x="3759350" y="3799425"/>
              <a:ext cx="165450" cy="144150"/>
            </a:xfrm>
            <a:custGeom>
              <a:rect b="b" l="l" r="r" t="t"/>
              <a:pathLst>
                <a:path extrusionOk="0" h="5766" w="6618">
                  <a:moveTo>
                    <a:pt x="2882" y="1"/>
                  </a:moveTo>
                  <a:cubicBezTo>
                    <a:pt x="1952" y="1"/>
                    <a:pt x="1105" y="183"/>
                    <a:pt x="789" y="313"/>
                  </a:cubicBezTo>
                  <a:cubicBezTo>
                    <a:pt x="1" y="623"/>
                    <a:pt x="913" y="4456"/>
                    <a:pt x="1005" y="5352"/>
                  </a:cubicBezTo>
                  <a:cubicBezTo>
                    <a:pt x="1032" y="5609"/>
                    <a:pt x="1522" y="5766"/>
                    <a:pt x="2190" y="5766"/>
                  </a:cubicBezTo>
                  <a:cubicBezTo>
                    <a:pt x="3851" y="5766"/>
                    <a:pt x="6617" y="4798"/>
                    <a:pt x="6121" y="1998"/>
                  </a:cubicBezTo>
                  <a:cubicBezTo>
                    <a:pt x="5844" y="407"/>
                    <a:pt x="4270" y="1"/>
                    <a:pt x="288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34"/>
            <p:cNvSpPr/>
            <p:nvPr/>
          </p:nvSpPr>
          <p:spPr>
            <a:xfrm>
              <a:off x="3760125" y="4009125"/>
              <a:ext cx="165450" cy="143875"/>
            </a:xfrm>
            <a:custGeom>
              <a:rect b="b" l="l" r="r" t="t"/>
              <a:pathLst>
                <a:path extrusionOk="0" h="5755" w="6618">
                  <a:moveTo>
                    <a:pt x="2873" y="1"/>
                  </a:moveTo>
                  <a:cubicBezTo>
                    <a:pt x="1946" y="1"/>
                    <a:pt x="1104" y="179"/>
                    <a:pt x="789" y="302"/>
                  </a:cubicBezTo>
                  <a:cubicBezTo>
                    <a:pt x="1" y="627"/>
                    <a:pt x="928" y="4445"/>
                    <a:pt x="1021" y="5341"/>
                  </a:cubicBezTo>
                  <a:cubicBezTo>
                    <a:pt x="1047" y="5598"/>
                    <a:pt x="1536" y="5755"/>
                    <a:pt x="2202" y="5755"/>
                  </a:cubicBezTo>
                  <a:cubicBezTo>
                    <a:pt x="3859" y="5755"/>
                    <a:pt x="6617" y="4787"/>
                    <a:pt x="6121" y="1987"/>
                  </a:cubicBezTo>
                  <a:cubicBezTo>
                    <a:pt x="5843" y="401"/>
                    <a:pt x="4263" y="1"/>
                    <a:pt x="287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34"/>
            <p:cNvSpPr/>
            <p:nvPr/>
          </p:nvSpPr>
          <p:spPr>
            <a:xfrm>
              <a:off x="3731925" y="4209700"/>
              <a:ext cx="146000" cy="126950"/>
            </a:xfrm>
            <a:custGeom>
              <a:rect b="b" l="l" r="r" t="t"/>
              <a:pathLst>
                <a:path extrusionOk="0" h="5078" w="5840">
                  <a:moveTo>
                    <a:pt x="2539" y="0"/>
                  </a:moveTo>
                  <a:cubicBezTo>
                    <a:pt x="1720" y="0"/>
                    <a:pt x="975" y="159"/>
                    <a:pt x="696" y="270"/>
                  </a:cubicBezTo>
                  <a:cubicBezTo>
                    <a:pt x="0" y="548"/>
                    <a:pt x="820" y="3918"/>
                    <a:pt x="897" y="4706"/>
                  </a:cubicBezTo>
                  <a:cubicBezTo>
                    <a:pt x="919" y="4937"/>
                    <a:pt x="1353" y="5078"/>
                    <a:pt x="1945" y="5078"/>
                  </a:cubicBezTo>
                  <a:cubicBezTo>
                    <a:pt x="3408" y="5078"/>
                    <a:pt x="5839" y="4219"/>
                    <a:pt x="5410" y="1754"/>
                  </a:cubicBezTo>
                  <a:cubicBezTo>
                    <a:pt x="5160" y="355"/>
                    <a:pt x="3766" y="0"/>
                    <a:pt x="25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34"/>
            <p:cNvSpPr/>
            <p:nvPr/>
          </p:nvSpPr>
          <p:spPr>
            <a:xfrm>
              <a:off x="3784725" y="3591375"/>
              <a:ext cx="482375" cy="237275"/>
            </a:xfrm>
            <a:custGeom>
              <a:rect b="b" l="l" r="r" t="t"/>
              <a:pathLst>
                <a:path extrusionOk="0" h="9491" w="19295">
                  <a:moveTo>
                    <a:pt x="9423" y="0"/>
                  </a:moveTo>
                  <a:cubicBezTo>
                    <a:pt x="4760" y="0"/>
                    <a:pt x="1" y="2135"/>
                    <a:pt x="2742" y="5900"/>
                  </a:cubicBezTo>
                  <a:cubicBezTo>
                    <a:pt x="4821" y="8746"/>
                    <a:pt x="8511" y="9490"/>
                    <a:pt x="11781" y="9490"/>
                  </a:cubicBezTo>
                  <a:cubicBezTo>
                    <a:pt x="15170" y="9490"/>
                    <a:pt x="18108" y="8691"/>
                    <a:pt x="18336" y="8605"/>
                  </a:cubicBezTo>
                  <a:cubicBezTo>
                    <a:pt x="18893" y="8388"/>
                    <a:pt x="19295" y="5714"/>
                    <a:pt x="15693" y="1943"/>
                  </a:cubicBezTo>
                  <a:cubicBezTo>
                    <a:pt x="14426" y="622"/>
                    <a:pt x="11938" y="0"/>
                    <a:pt x="9423" y="0"/>
                  </a:cubicBezTo>
                  <a:close/>
                </a:path>
              </a:pathLst>
            </a:custGeom>
            <a:solidFill>
              <a:srgbClr val="5B31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34"/>
            <p:cNvSpPr/>
            <p:nvPr/>
          </p:nvSpPr>
          <p:spPr>
            <a:xfrm>
              <a:off x="3859050" y="3603200"/>
              <a:ext cx="161525" cy="111475"/>
            </a:xfrm>
            <a:custGeom>
              <a:rect b="b" l="l" r="r" t="t"/>
              <a:pathLst>
                <a:path extrusionOk="0" h="4459" w="6461">
                  <a:moveTo>
                    <a:pt x="6013" y="0"/>
                  </a:moveTo>
                  <a:cubicBezTo>
                    <a:pt x="5209" y="0"/>
                    <a:pt x="238" y="186"/>
                    <a:pt x="62" y="2428"/>
                  </a:cubicBezTo>
                  <a:cubicBezTo>
                    <a:pt x="0" y="3093"/>
                    <a:pt x="1098" y="4175"/>
                    <a:pt x="3756" y="4407"/>
                  </a:cubicBezTo>
                  <a:cubicBezTo>
                    <a:pt x="4163" y="4442"/>
                    <a:pt x="4508" y="4459"/>
                    <a:pt x="4799" y="4459"/>
                  </a:cubicBezTo>
                  <a:cubicBezTo>
                    <a:pt x="6422" y="4459"/>
                    <a:pt x="6401" y="3942"/>
                    <a:pt x="6415" y="3247"/>
                  </a:cubicBezTo>
                  <a:cubicBezTo>
                    <a:pt x="6430" y="2413"/>
                    <a:pt x="6461" y="2"/>
                    <a:pt x="6105" y="2"/>
                  </a:cubicBezTo>
                  <a:cubicBezTo>
                    <a:pt x="6088" y="1"/>
                    <a:pt x="6056" y="0"/>
                    <a:pt x="601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34"/>
            <p:cNvSpPr/>
            <p:nvPr/>
          </p:nvSpPr>
          <p:spPr>
            <a:xfrm>
              <a:off x="1062725" y="325200"/>
              <a:ext cx="5401425" cy="3126500"/>
            </a:xfrm>
            <a:custGeom>
              <a:rect b="b" l="l" r="r" t="t"/>
              <a:pathLst>
                <a:path extrusionOk="0" h="125060" w="216057">
                  <a:moveTo>
                    <a:pt x="193685" y="0"/>
                  </a:moveTo>
                  <a:cubicBezTo>
                    <a:pt x="192784" y="0"/>
                    <a:pt x="191809" y="44"/>
                    <a:pt x="190755" y="134"/>
                  </a:cubicBezTo>
                  <a:cubicBezTo>
                    <a:pt x="184233" y="675"/>
                    <a:pt x="154249" y="2808"/>
                    <a:pt x="121173" y="5172"/>
                  </a:cubicBezTo>
                  <a:cubicBezTo>
                    <a:pt x="90803" y="7336"/>
                    <a:pt x="57820" y="9701"/>
                    <a:pt x="38006" y="11200"/>
                  </a:cubicBezTo>
                  <a:cubicBezTo>
                    <a:pt x="31669" y="11664"/>
                    <a:pt x="26677" y="12066"/>
                    <a:pt x="23539" y="12328"/>
                  </a:cubicBezTo>
                  <a:cubicBezTo>
                    <a:pt x="0" y="14368"/>
                    <a:pt x="3369" y="25775"/>
                    <a:pt x="3926" y="35852"/>
                  </a:cubicBezTo>
                  <a:cubicBezTo>
                    <a:pt x="4529" y="46439"/>
                    <a:pt x="7171" y="88510"/>
                    <a:pt x="8686" y="106841"/>
                  </a:cubicBezTo>
                  <a:cubicBezTo>
                    <a:pt x="9942" y="122036"/>
                    <a:pt x="13757" y="125060"/>
                    <a:pt x="21021" y="125060"/>
                  </a:cubicBezTo>
                  <a:cubicBezTo>
                    <a:pt x="22520" y="125060"/>
                    <a:pt x="24165" y="124931"/>
                    <a:pt x="25966" y="124754"/>
                  </a:cubicBezTo>
                  <a:cubicBezTo>
                    <a:pt x="36491" y="123703"/>
                    <a:pt x="189503" y="116346"/>
                    <a:pt x="200863" y="115310"/>
                  </a:cubicBezTo>
                  <a:cubicBezTo>
                    <a:pt x="212208" y="114275"/>
                    <a:pt x="216056" y="114878"/>
                    <a:pt x="215685" y="107660"/>
                  </a:cubicBezTo>
                  <a:cubicBezTo>
                    <a:pt x="215592" y="106068"/>
                    <a:pt x="215191" y="101586"/>
                    <a:pt x="214572" y="95403"/>
                  </a:cubicBezTo>
                  <a:cubicBezTo>
                    <a:pt x="213552" y="85249"/>
                    <a:pt x="211976" y="70519"/>
                    <a:pt x="210461" y="56578"/>
                  </a:cubicBezTo>
                  <a:lnTo>
                    <a:pt x="210446" y="56578"/>
                  </a:lnTo>
                  <a:cubicBezTo>
                    <a:pt x="208699" y="40350"/>
                    <a:pt x="207030" y="25203"/>
                    <a:pt x="206334" y="19562"/>
                  </a:cubicBezTo>
                  <a:cubicBezTo>
                    <a:pt x="204830" y="7099"/>
                    <a:pt x="205105" y="0"/>
                    <a:pt x="1936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34"/>
            <p:cNvSpPr/>
            <p:nvPr/>
          </p:nvSpPr>
          <p:spPr>
            <a:xfrm>
              <a:off x="1062725" y="605200"/>
              <a:ext cx="5401425" cy="2864750"/>
            </a:xfrm>
            <a:custGeom>
              <a:rect b="b" l="l" r="r" t="t"/>
              <a:pathLst>
                <a:path extrusionOk="0" h="114590" w="216057">
                  <a:moveTo>
                    <a:pt x="200863" y="104110"/>
                  </a:moveTo>
                  <a:cubicBezTo>
                    <a:pt x="189503" y="105146"/>
                    <a:pt x="36491" y="112503"/>
                    <a:pt x="25966" y="113554"/>
                  </a:cubicBezTo>
                  <a:cubicBezTo>
                    <a:pt x="15440" y="114589"/>
                    <a:pt x="10201" y="113971"/>
                    <a:pt x="8686" y="95641"/>
                  </a:cubicBezTo>
                  <a:cubicBezTo>
                    <a:pt x="7171" y="77310"/>
                    <a:pt x="4529" y="35239"/>
                    <a:pt x="3926" y="24652"/>
                  </a:cubicBezTo>
                  <a:cubicBezTo>
                    <a:pt x="3369" y="14575"/>
                    <a:pt x="0" y="3168"/>
                    <a:pt x="23539" y="1128"/>
                  </a:cubicBezTo>
                  <a:cubicBezTo>
                    <a:pt x="26677" y="866"/>
                    <a:pt x="31669" y="464"/>
                    <a:pt x="38006" y="0"/>
                  </a:cubicBezTo>
                  <a:cubicBezTo>
                    <a:pt x="44590" y="35332"/>
                    <a:pt x="74079" y="103956"/>
                    <a:pt x="214572" y="84203"/>
                  </a:cubicBezTo>
                  <a:cubicBezTo>
                    <a:pt x="215191" y="90386"/>
                    <a:pt x="215592" y="94868"/>
                    <a:pt x="215685" y="96460"/>
                  </a:cubicBezTo>
                  <a:cubicBezTo>
                    <a:pt x="216056" y="103678"/>
                    <a:pt x="212208" y="103075"/>
                    <a:pt x="200863" y="104110"/>
                  </a:cubicBezTo>
                  <a:close/>
                </a:path>
              </a:pathLst>
            </a:custGeom>
            <a:solidFill>
              <a:srgbClr val="800A1C">
                <a:alpha val="38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8" name="Google Shape;1008;p34"/>
          <p:cNvSpPr/>
          <p:nvPr/>
        </p:nvSpPr>
        <p:spPr>
          <a:xfrm>
            <a:off x="-1929194" y="1244963"/>
            <a:ext cx="106102" cy="147924"/>
          </a:xfrm>
          <a:custGeom>
            <a:rect b="b" l="l" r="r" t="t"/>
            <a:pathLst>
              <a:path extrusionOk="0" h="3583" w="2570">
                <a:moveTo>
                  <a:pt x="1" y="2012"/>
                </a:moveTo>
                <a:cubicBezTo>
                  <a:pt x="1" y="1850"/>
                  <a:pt x="764" y="1939"/>
                  <a:pt x="867" y="1337"/>
                </a:cubicBezTo>
                <a:cubicBezTo>
                  <a:pt x="984" y="735"/>
                  <a:pt x="1043" y="45"/>
                  <a:pt x="1131" y="15"/>
                </a:cubicBezTo>
                <a:cubicBezTo>
                  <a:pt x="1219" y="1"/>
                  <a:pt x="1381" y="984"/>
                  <a:pt x="1513" y="1322"/>
                </a:cubicBezTo>
                <a:cubicBezTo>
                  <a:pt x="1704" y="1806"/>
                  <a:pt x="2570" y="1616"/>
                  <a:pt x="2570" y="1821"/>
                </a:cubicBezTo>
                <a:cubicBezTo>
                  <a:pt x="2570" y="2027"/>
                  <a:pt x="1792" y="1983"/>
                  <a:pt x="1601" y="2540"/>
                </a:cubicBezTo>
                <a:cubicBezTo>
                  <a:pt x="1395" y="3098"/>
                  <a:pt x="1395" y="3583"/>
                  <a:pt x="1263" y="3553"/>
                </a:cubicBezTo>
                <a:cubicBezTo>
                  <a:pt x="1116" y="3524"/>
                  <a:pt x="1028" y="2526"/>
                  <a:pt x="764" y="2320"/>
                </a:cubicBezTo>
                <a:cubicBezTo>
                  <a:pt x="515" y="2115"/>
                  <a:pt x="15" y="2188"/>
                  <a:pt x="1" y="2012"/>
                </a:cubicBezTo>
                <a:close/>
              </a:path>
            </a:pathLst>
          </a:custGeom>
          <a:solidFill>
            <a:srgbClr val="F9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9" name="Google Shape;1009;p34"/>
          <p:cNvGrpSpPr/>
          <p:nvPr/>
        </p:nvGrpSpPr>
        <p:grpSpPr>
          <a:xfrm>
            <a:off x="7495348" y="4053075"/>
            <a:ext cx="1191435" cy="890655"/>
            <a:chOff x="7495348" y="4053075"/>
            <a:chExt cx="1191435" cy="890655"/>
          </a:xfrm>
        </p:grpSpPr>
        <p:sp>
          <p:nvSpPr>
            <p:cNvPr id="1010" name="Google Shape;1010;p34"/>
            <p:cNvSpPr/>
            <p:nvPr/>
          </p:nvSpPr>
          <p:spPr>
            <a:xfrm rot="-476189">
              <a:off x="7535905" y="4126546"/>
              <a:ext cx="1110322" cy="664480"/>
            </a:xfrm>
            <a:custGeom>
              <a:rect b="b" l="l" r="r" t="t"/>
              <a:pathLst>
                <a:path extrusionOk="0" h="16369" w="27352">
                  <a:moveTo>
                    <a:pt x="23051" y="1"/>
                  </a:moveTo>
                  <a:cubicBezTo>
                    <a:pt x="22060" y="1"/>
                    <a:pt x="21169" y="264"/>
                    <a:pt x="21156" y="663"/>
                  </a:cubicBezTo>
                  <a:cubicBezTo>
                    <a:pt x="21152" y="790"/>
                    <a:pt x="21130" y="834"/>
                    <a:pt x="21058" y="834"/>
                  </a:cubicBezTo>
                  <a:cubicBezTo>
                    <a:pt x="20884" y="834"/>
                    <a:pt x="20419" y="571"/>
                    <a:pt x="19218" y="571"/>
                  </a:cubicBezTo>
                  <a:cubicBezTo>
                    <a:pt x="19133" y="571"/>
                    <a:pt x="19045" y="572"/>
                    <a:pt x="18954" y="575"/>
                  </a:cubicBezTo>
                  <a:cubicBezTo>
                    <a:pt x="17100" y="632"/>
                    <a:pt x="16788" y="1356"/>
                    <a:pt x="16518" y="1356"/>
                  </a:cubicBezTo>
                  <a:cubicBezTo>
                    <a:pt x="16508" y="1356"/>
                    <a:pt x="16497" y="1355"/>
                    <a:pt x="16487" y="1353"/>
                  </a:cubicBezTo>
                  <a:cubicBezTo>
                    <a:pt x="15208" y="968"/>
                    <a:pt x="13864" y="763"/>
                    <a:pt x="12515" y="763"/>
                  </a:cubicBezTo>
                  <a:cubicBezTo>
                    <a:pt x="12425" y="763"/>
                    <a:pt x="12335" y="764"/>
                    <a:pt x="12245" y="766"/>
                  </a:cubicBezTo>
                  <a:cubicBezTo>
                    <a:pt x="10193" y="805"/>
                    <a:pt x="9071" y="1342"/>
                    <a:pt x="8640" y="1342"/>
                  </a:cubicBezTo>
                  <a:cubicBezTo>
                    <a:pt x="8581" y="1342"/>
                    <a:pt x="8535" y="1332"/>
                    <a:pt x="8501" y="1309"/>
                  </a:cubicBezTo>
                  <a:cubicBezTo>
                    <a:pt x="8237" y="1118"/>
                    <a:pt x="7782" y="76"/>
                    <a:pt x="5814" y="2"/>
                  </a:cubicBezTo>
                  <a:cubicBezTo>
                    <a:pt x="5803" y="2"/>
                    <a:pt x="5791" y="2"/>
                    <a:pt x="5778" y="2"/>
                  </a:cubicBezTo>
                  <a:cubicBezTo>
                    <a:pt x="4825" y="2"/>
                    <a:pt x="715" y="1132"/>
                    <a:pt x="353" y="7769"/>
                  </a:cubicBezTo>
                  <a:cubicBezTo>
                    <a:pt x="1" y="14507"/>
                    <a:pt x="2746" y="16137"/>
                    <a:pt x="4743" y="16357"/>
                  </a:cubicBezTo>
                  <a:cubicBezTo>
                    <a:pt x="4815" y="16365"/>
                    <a:pt x="4888" y="16369"/>
                    <a:pt x="4960" y="16369"/>
                  </a:cubicBezTo>
                  <a:cubicBezTo>
                    <a:pt x="6794" y="16369"/>
                    <a:pt x="8649" y="13937"/>
                    <a:pt x="9245" y="13937"/>
                  </a:cubicBezTo>
                  <a:cubicBezTo>
                    <a:pt x="9280" y="13937"/>
                    <a:pt x="9311" y="13946"/>
                    <a:pt x="9338" y="13964"/>
                  </a:cubicBezTo>
                  <a:cubicBezTo>
                    <a:pt x="9746" y="14261"/>
                    <a:pt x="9602" y="15403"/>
                    <a:pt x="10311" y="15403"/>
                  </a:cubicBezTo>
                  <a:cubicBezTo>
                    <a:pt x="10443" y="15403"/>
                    <a:pt x="10605" y="15363"/>
                    <a:pt x="10806" y="15271"/>
                  </a:cubicBezTo>
                  <a:cubicBezTo>
                    <a:pt x="11924" y="14738"/>
                    <a:pt x="14124" y="13284"/>
                    <a:pt x="14664" y="13284"/>
                  </a:cubicBezTo>
                  <a:cubicBezTo>
                    <a:pt x="14734" y="13284"/>
                    <a:pt x="14776" y="13308"/>
                    <a:pt x="14784" y="13362"/>
                  </a:cubicBezTo>
                  <a:cubicBezTo>
                    <a:pt x="14858" y="13817"/>
                    <a:pt x="14975" y="15300"/>
                    <a:pt x="15783" y="15696"/>
                  </a:cubicBezTo>
                  <a:cubicBezTo>
                    <a:pt x="16037" y="15819"/>
                    <a:pt x="16385" y="15871"/>
                    <a:pt x="16745" y="15871"/>
                  </a:cubicBezTo>
                  <a:cubicBezTo>
                    <a:pt x="17550" y="15871"/>
                    <a:pt x="18415" y="15610"/>
                    <a:pt x="18425" y="15285"/>
                  </a:cubicBezTo>
                  <a:cubicBezTo>
                    <a:pt x="18438" y="14882"/>
                    <a:pt x="18509" y="13974"/>
                    <a:pt x="18677" y="13974"/>
                  </a:cubicBezTo>
                  <a:cubicBezTo>
                    <a:pt x="18699" y="13974"/>
                    <a:pt x="18723" y="13989"/>
                    <a:pt x="18748" y="14023"/>
                  </a:cubicBezTo>
                  <a:cubicBezTo>
                    <a:pt x="18968" y="14302"/>
                    <a:pt x="19424" y="15652"/>
                    <a:pt x="20099" y="15814"/>
                  </a:cubicBezTo>
                  <a:cubicBezTo>
                    <a:pt x="20530" y="15926"/>
                    <a:pt x="21248" y="16063"/>
                    <a:pt x="21738" y="16063"/>
                  </a:cubicBezTo>
                  <a:cubicBezTo>
                    <a:pt x="22015" y="16063"/>
                    <a:pt x="22220" y="16019"/>
                    <a:pt x="22257" y="15902"/>
                  </a:cubicBezTo>
                  <a:cubicBezTo>
                    <a:pt x="22357" y="15586"/>
                    <a:pt x="22584" y="15285"/>
                    <a:pt x="22731" y="15285"/>
                  </a:cubicBezTo>
                  <a:cubicBezTo>
                    <a:pt x="22735" y="15285"/>
                    <a:pt x="22738" y="15285"/>
                    <a:pt x="22741" y="15285"/>
                  </a:cubicBezTo>
                  <a:cubicBezTo>
                    <a:pt x="22820" y="15285"/>
                    <a:pt x="24172" y="15482"/>
                    <a:pt x="25303" y="15482"/>
                  </a:cubicBezTo>
                  <a:cubicBezTo>
                    <a:pt x="26077" y="15482"/>
                    <a:pt x="26748" y="15390"/>
                    <a:pt x="26837" y="15080"/>
                  </a:cubicBezTo>
                  <a:cubicBezTo>
                    <a:pt x="27043" y="14302"/>
                    <a:pt x="27351" y="12334"/>
                    <a:pt x="26955" y="12099"/>
                  </a:cubicBezTo>
                  <a:cubicBezTo>
                    <a:pt x="26839" y="12029"/>
                    <a:pt x="26604" y="12016"/>
                    <a:pt x="26326" y="12016"/>
                  </a:cubicBezTo>
                  <a:cubicBezTo>
                    <a:pt x="26164" y="12016"/>
                    <a:pt x="25987" y="12020"/>
                    <a:pt x="25810" y="12020"/>
                  </a:cubicBezTo>
                  <a:cubicBezTo>
                    <a:pt x="25223" y="12020"/>
                    <a:pt x="24643" y="11971"/>
                    <a:pt x="24635" y="11542"/>
                  </a:cubicBezTo>
                  <a:cubicBezTo>
                    <a:pt x="24621" y="10764"/>
                    <a:pt x="24753" y="1588"/>
                    <a:pt x="24767" y="1221"/>
                  </a:cubicBezTo>
                  <a:cubicBezTo>
                    <a:pt x="24782" y="854"/>
                    <a:pt x="24621" y="120"/>
                    <a:pt x="23475" y="17"/>
                  </a:cubicBezTo>
                  <a:cubicBezTo>
                    <a:pt x="23333" y="6"/>
                    <a:pt x="23191" y="1"/>
                    <a:pt x="23051" y="1"/>
                  </a:cubicBezTo>
                  <a:close/>
                </a:path>
              </a:pathLst>
            </a:custGeom>
            <a:solidFill>
              <a:srgbClr val="FF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34"/>
            <p:cNvSpPr/>
            <p:nvPr/>
          </p:nvSpPr>
          <p:spPr>
            <a:xfrm rot="-476189">
              <a:off x="7611181" y="4245344"/>
              <a:ext cx="258095" cy="504053"/>
            </a:xfrm>
            <a:custGeom>
              <a:rect b="b" l="l" r="r" t="t"/>
              <a:pathLst>
                <a:path extrusionOk="0" h="12417" w="6358">
                  <a:moveTo>
                    <a:pt x="4036" y="1"/>
                  </a:moveTo>
                  <a:cubicBezTo>
                    <a:pt x="3560" y="1"/>
                    <a:pt x="3094" y="190"/>
                    <a:pt x="2628" y="583"/>
                  </a:cubicBezTo>
                  <a:cubicBezTo>
                    <a:pt x="2217" y="936"/>
                    <a:pt x="1880" y="1361"/>
                    <a:pt x="1630" y="1831"/>
                  </a:cubicBezTo>
                  <a:cubicBezTo>
                    <a:pt x="690" y="3490"/>
                    <a:pt x="147" y="5340"/>
                    <a:pt x="30" y="7234"/>
                  </a:cubicBezTo>
                  <a:cubicBezTo>
                    <a:pt x="0" y="7630"/>
                    <a:pt x="0" y="8027"/>
                    <a:pt x="44" y="8408"/>
                  </a:cubicBezTo>
                  <a:lnTo>
                    <a:pt x="59" y="8599"/>
                  </a:lnTo>
                  <a:cubicBezTo>
                    <a:pt x="88" y="9186"/>
                    <a:pt x="191" y="9774"/>
                    <a:pt x="353" y="10331"/>
                  </a:cubicBezTo>
                  <a:cubicBezTo>
                    <a:pt x="588" y="11080"/>
                    <a:pt x="955" y="11623"/>
                    <a:pt x="1498" y="11990"/>
                  </a:cubicBezTo>
                  <a:cubicBezTo>
                    <a:pt x="1850" y="12240"/>
                    <a:pt x="2276" y="12387"/>
                    <a:pt x="2716" y="12416"/>
                  </a:cubicBezTo>
                  <a:cubicBezTo>
                    <a:pt x="3230" y="12416"/>
                    <a:pt x="3744" y="12240"/>
                    <a:pt x="4140" y="11902"/>
                  </a:cubicBezTo>
                  <a:cubicBezTo>
                    <a:pt x="4493" y="11623"/>
                    <a:pt x="4786" y="11300"/>
                    <a:pt x="5036" y="10948"/>
                  </a:cubicBezTo>
                  <a:cubicBezTo>
                    <a:pt x="5711" y="9964"/>
                    <a:pt x="6137" y="8819"/>
                    <a:pt x="6254" y="7630"/>
                  </a:cubicBezTo>
                  <a:cubicBezTo>
                    <a:pt x="6357" y="6779"/>
                    <a:pt x="6254" y="5912"/>
                    <a:pt x="5931" y="5120"/>
                  </a:cubicBezTo>
                  <a:cubicBezTo>
                    <a:pt x="5799" y="4767"/>
                    <a:pt x="5594" y="4459"/>
                    <a:pt x="5315" y="4195"/>
                  </a:cubicBezTo>
                  <a:cubicBezTo>
                    <a:pt x="5080" y="3989"/>
                    <a:pt x="4786" y="3857"/>
                    <a:pt x="4463" y="3828"/>
                  </a:cubicBezTo>
                  <a:cubicBezTo>
                    <a:pt x="4052" y="3828"/>
                    <a:pt x="3671" y="4004"/>
                    <a:pt x="3406" y="4327"/>
                  </a:cubicBezTo>
                  <a:cubicBezTo>
                    <a:pt x="3289" y="4459"/>
                    <a:pt x="3186" y="4606"/>
                    <a:pt x="3113" y="4767"/>
                  </a:cubicBezTo>
                  <a:cubicBezTo>
                    <a:pt x="2702" y="5516"/>
                    <a:pt x="2525" y="6368"/>
                    <a:pt x="2555" y="7454"/>
                  </a:cubicBezTo>
                  <a:cubicBezTo>
                    <a:pt x="2570" y="7792"/>
                    <a:pt x="2760" y="8027"/>
                    <a:pt x="3054" y="8041"/>
                  </a:cubicBezTo>
                  <a:cubicBezTo>
                    <a:pt x="3064" y="8042"/>
                    <a:pt x="3073" y="8042"/>
                    <a:pt x="3083" y="8042"/>
                  </a:cubicBezTo>
                  <a:cubicBezTo>
                    <a:pt x="3318" y="8042"/>
                    <a:pt x="3498" y="7868"/>
                    <a:pt x="3583" y="7571"/>
                  </a:cubicBezTo>
                  <a:cubicBezTo>
                    <a:pt x="3627" y="7395"/>
                    <a:pt x="3656" y="7234"/>
                    <a:pt x="3671" y="7058"/>
                  </a:cubicBezTo>
                  <a:cubicBezTo>
                    <a:pt x="3685" y="6984"/>
                    <a:pt x="3685" y="6911"/>
                    <a:pt x="3685" y="6837"/>
                  </a:cubicBezTo>
                  <a:cubicBezTo>
                    <a:pt x="3685" y="6764"/>
                    <a:pt x="3685" y="6691"/>
                    <a:pt x="3700" y="6617"/>
                  </a:cubicBezTo>
                  <a:cubicBezTo>
                    <a:pt x="3744" y="6118"/>
                    <a:pt x="3891" y="5619"/>
                    <a:pt x="4155" y="5193"/>
                  </a:cubicBezTo>
                  <a:cubicBezTo>
                    <a:pt x="4228" y="5090"/>
                    <a:pt x="4317" y="4973"/>
                    <a:pt x="4419" y="4973"/>
                  </a:cubicBezTo>
                  <a:cubicBezTo>
                    <a:pt x="4522" y="4973"/>
                    <a:pt x="4581" y="5046"/>
                    <a:pt x="4684" y="5178"/>
                  </a:cubicBezTo>
                  <a:cubicBezTo>
                    <a:pt x="4801" y="5340"/>
                    <a:pt x="4889" y="5516"/>
                    <a:pt x="4948" y="5707"/>
                  </a:cubicBezTo>
                  <a:cubicBezTo>
                    <a:pt x="5183" y="6441"/>
                    <a:pt x="5212" y="7234"/>
                    <a:pt x="5051" y="7982"/>
                  </a:cubicBezTo>
                  <a:cubicBezTo>
                    <a:pt x="4889" y="8966"/>
                    <a:pt x="4463" y="9906"/>
                    <a:pt x="3832" y="10669"/>
                  </a:cubicBezTo>
                  <a:cubicBezTo>
                    <a:pt x="3656" y="10875"/>
                    <a:pt x="3465" y="11036"/>
                    <a:pt x="3230" y="11168"/>
                  </a:cubicBezTo>
                  <a:cubicBezTo>
                    <a:pt x="3098" y="11253"/>
                    <a:pt x="2942" y="11296"/>
                    <a:pt x="2780" y="11296"/>
                  </a:cubicBezTo>
                  <a:cubicBezTo>
                    <a:pt x="2691" y="11296"/>
                    <a:pt x="2600" y="11283"/>
                    <a:pt x="2511" y="11256"/>
                  </a:cubicBezTo>
                  <a:cubicBezTo>
                    <a:pt x="2247" y="11183"/>
                    <a:pt x="1997" y="11021"/>
                    <a:pt x="1821" y="10801"/>
                  </a:cubicBezTo>
                  <a:cubicBezTo>
                    <a:pt x="1586" y="10522"/>
                    <a:pt x="1424" y="10170"/>
                    <a:pt x="1351" y="9803"/>
                  </a:cubicBezTo>
                  <a:cubicBezTo>
                    <a:pt x="1175" y="8981"/>
                    <a:pt x="1116" y="8129"/>
                    <a:pt x="1160" y="7292"/>
                  </a:cubicBezTo>
                  <a:cubicBezTo>
                    <a:pt x="1278" y="5501"/>
                    <a:pt x="1791" y="3754"/>
                    <a:pt x="2687" y="2184"/>
                  </a:cubicBezTo>
                  <a:cubicBezTo>
                    <a:pt x="2863" y="1861"/>
                    <a:pt x="3069" y="1582"/>
                    <a:pt x="3333" y="1332"/>
                  </a:cubicBezTo>
                  <a:cubicBezTo>
                    <a:pt x="3579" y="1060"/>
                    <a:pt x="3918" y="913"/>
                    <a:pt x="4277" y="913"/>
                  </a:cubicBezTo>
                  <a:cubicBezTo>
                    <a:pt x="4324" y="913"/>
                    <a:pt x="4371" y="916"/>
                    <a:pt x="4419" y="921"/>
                  </a:cubicBezTo>
                  <a:cubicBezTo>
                    <a:pt x="4537" y="936"/>
                    <a:pt x="4654" y="980"/>
                    <a:pt x="4772" y="1038"/>
                  </a:cubicBezTo>
                  <a:lnTo>
                    <a:pt x="4874" y="1097"/>
                  </a:lnTo>
                  <a:cubicBezTo>
                    <a:pt x="4933" y="1112"/>
                    <a:pt x="4977" y="1127"/>
                    <a:pt x="5036" y="1141"/>
                  </a:cubicBezTo>
                  <a:cubicBezTo>
                    <a:pt x="5109" y="1141"/>
                    <a:pt x="5183" y="1112"/>
                    <a:pt x="5241" y="1053"/>
                  </a:cubicBezTo>
                  <a:cubicBezTo>
                    <a:pt x="5359" y="950"/>
                    <a:pt x="5388" y="774"/>
                    <a:pt x="5300" y="642"/>
                  </a:cubicBezTo>
                  <a:cubicBezTo>
                    <a:pt x="5168" y="378"/>
                    <a:pt x="4918" y="187"/>
                    <a:pt x="4640" y="99"/>
                  </a:cubicBezTo>
                  <a:cubicBezTo>
                    <a:pt x="4436" y="34"/>
                    <a:pt x="4235" y="1"/>
                    <a:pt x="40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34"/>
            <p:cNvSpPr/>
            <p:nvPr/>
          </p:nvSpPr>
          <p:spPr>
            <a:xfrm rot="-476189">
              <a:off x="8203994" y="4165811"/>
              <a:ext cx="207434" cy="521834"/>
            </a:xfrm>
            <a:custGeom>
              <a:rect b="b" l="l" r="r" t="t"/>
              <a:pathLst>
                <a:path extrusionOk="0" h="12855" w="5110">
                  <a:moveTo>
                    <a:pt x="2772" y="1094"/>
                  </a:moveTo>
                  <a:cubicBezTo>
                    <a:pt x="2918" y="1094"/>
                    <a:pt x="3050" y="1164"/>
                    <a:pt x="3157" y="1272"/>
                  </a:cubicBezTo>
                  <a:cubicBezTo>
                    <a:pt x="3216" y="1418"/>
                    <a:pt x="3201" y="1595"/>
                    <a:pt x="3128" y="1741"/>
                  </a:cubicBezTo>
                  <a:cubicBezTo>
                    <a:pt x="2878" y="2299"/>
                    <a:pt x="2335" y="2652"/>
                    <a:pt x="1733" y="2666"/>
                  </a:cubicBezTo>
                  <a:lnTo>
                    <a:pt x="1689" y="2666"/>
                  </a:lnTo>
                  <a:cubicBezTo>
                    <a:pt x="1498" y="2666"/>
                    <a:pt x="1498" y="2666"/>
                    <a:pt x="1483" y="2431"/>
                  </a:cubicBezTo>
                  <a:lnTo>
                    <a:pt x="1483" y="2270"/>
                  </a:lnTo>
                  <a:lnTo>
                    <a:pt x="1483" y="2197"/>
                  </a:lnTo>
                  <a:cubicBezTo>
                    <a:pt x="1469" y="1947"/>
                    <a:pt x="1572" y="1727"/>
                    <a:pt x="1762" y="1580"/>
                  </a:cubicBezTo>
                  <a:cubicBezTo>
                    <a:pt x="1939" y="1404"/>
                    <a:pt x="2159" y="1257"/>
                    <a:pt x="2408" y="1154"/>
                  </a:cubicBezTo>
                  <a:cubicBezTo>
                    <a:pt x="2467" y="1125"/>
                    <a:pt x="2555" y="1110"/>
                    <a:pt x="2629" y="1095"/>
                  </a:cubicBezTo>
                  <a:lnTo>
                    <a:pt x="2731" y="1095"/>
                  </a:lnTo>
                  <a:cubicBezTo>
                    <a:pt x="2745" y="1094"/>
                    <a:pt x="2759" y="1094"/>
                    <a:pt x="2772" y="1094"/>
                  </a:cubicBezTo>
                  <a:close/>
                  <a:moveTo>
                    <a:pt x="2723" y="0"/>
                  </a:moveTo>
                  <a:cubicBezTo>
                    <a:pt x="2529" y="0"/>
                    <a:pt x="2334" y="32"/>
                    <a:pt x="2144" y="97"/>
                  </a:cubicBezTo>
                  <a:cubicBezTo>
                    <a:pt x="1645" y="259"/>
                    <a:pt x="1190" y="552"/>
                    <a:pt x="823" y="949"/>
                  </a:cubicBezTo>
                  <a:cubicBezTo>
                    <a:pt x="515" y="1257"/>
                    <a:pt x="353" y="1668"/>
                    <a:pt x="368" y="2108"/>
                  </a:cubicBezTo>
                  <a:cubicBezTo>
                    <a:pt x="382" y="2446"/>
                    <a:pt x="368" y="2784"/>
                    <a:pt x="338" y="3107"/>
                  </a:cubicBezTo>
                  <a:cubicBezTo>
                    <a:pt x="324" y="3312"/>
                    <a:pt x="309" y="3503"/>
                    <a:pt x="294" y="3709"/>
                  </a:cubicBezTo>
                  <a:cubicBezTo>
                    <a:pt x="280" y="4281"/>
                    <a:pt x="250" y="4854"/>
                    <a:pt x="221" y="5426"/>
                  </a:cubicBezTo>
                  <a:cubicBezTo>
                    <a:pt x="206" y="5764"/>
                    <a:pt x="192" y="6102"/>
                    <a:pt x="177" y="6454"/>
                  </a:cubicBezTo>
                  <a:cubicBezTo>
                    <a:pt x="162" y="6792"/>
                    <a:pt x="147" y="7085"/>
                    <a:pt x="118" y="7394"/>
                  </a:cubicBezTo>
                  <a:cubicBezTo>
                    <a:pt x="89" y="7717"/>
                    <a:pt x="74" y="7981"/>
                    <a:pt x="59" y="8274"/>
                  </a:cubicBezTo>
                  <a:cubicBezTo>
                    <a:pt x="45" y="8539"/>
                    <a:pt x="45" y="8803"/>
                    <a:pt x="45" y="9067"/>
                  </a:cubicBezTo>
                  <a:cubicBezTo>
                    <a:pt x="45" y="9317"/>
                    <a:pt x="45" y="9610"/>
                    <a:pt x="30" y="9904"/>
                  </a:cubicBezTo>
                  <a:cubicBezTo>
                    <a:pt x="1" y="10521"/>
                    <a:pt x="15" y="11167"/>
                    <a:pt x="30" y="11783"/>
                  </a:cubicBezTo>
                  <a:lnTo>
                    <a:pt x="30" y="11827"/>
                  </a:lnTo>
                  <a:cubicBezTo>
                    <a:pt x="30" y="11915"/>
                    <a:pt x="45" y="11989"/>
                    <a:pt x="74" y="12077"/>
                  </a:cubicBezTo>
                  <a:cubicBezTo>
                    <a:pt x="128" y="12299"/>
                    <a:pt x="317" y="12413"/>
                    <a:pt x="509" y="12413"/>
                  </a:cubicBezTo>
                  <a:cubicBezTo>
                    <a:pt x="685" y="12413"/>
                    <a:pt x="863" y="12317"/>
                    <a:pt x="940" y="12121"/>
                  </a:cubicBezTo>
                  <a:cubicBezTo>
                    <a:pt x="984" y="12003"/>
                    <a:pt x="1014" y="11901"/>
                    <a:pt x="1014" y="11783"/>
                  </a:cubicBezTo>
                  <a:cubicBezTo>
                    <a:pt x="1014" y="11739"/>
                    <a:pt x="1028" y="11695"/>
                    <a:pt x="1028" y="11666"/>
                  </a:cubicBezTo>
                  <a:cubicBezTo>
                    <a:pt x="1087" y="11269"/>
                    <a:pt x="1102" y="10888"/>
                    <a:pt x="1087" y="10491"/>
                  </a:cubicBezTo>
                  <a:lnTo>
                    <a:pt x="1087" y="10021"/>
                  </a:lnTo>
                  <a:cubicBezTo>
                    <a:pt x="1116" y="8906"/>
                    <a:pt x="1175" y="7746"/>
                    <a:pt x="1278" y="6571"/>
                  </a:cubicBezTo>
                  <a:cubicBezTo>
                    <a:pt x="1307" y="6131"/>
                    <a:pt x="1322" y="5676"/>
                    <a:pt x="1337" y="5235"/>
                  </a:cubicBezTo>
                  <a:lnTo>
                    <a:pt x="1337" y="5118"/>
                  </a:lnTo>
                  <a:lnTo>
                    <a:pt x="1366" y="5191"/>
                  </a:lnTo>
                  <a:cubicBezTo>
                    <a:pt x="1630" y="6014"/>
                    <a:pt x="1924" y="6836"/>
                    <a:pt x="2203" y="7628"/>
                  </a:cubicBezTo>
                  <a:lnTo>
                    <a:pt x="2585" y="8730"/>
                  </a:lnTo>
                  <a:cubicBezTo>
                    <a:pt x="2805" y="9346"/>
                    <a:pt x="3040" y="9948"/>
                    <a:pt x="3289" y="10535"/>
                  </a:cubicBezTo>
                  <a:cubicBezTo>
                    <a:pt x="3524" y="11108"/>
                    <a:pt x="3774" y="11739"/>
                    <a:pt x="3979" y="12370"/>
                  </a:cubicBezTo>
                  <a:cubicBezTo>
                    <a:pt x="4009" y="12458"/>
                    <a:pt x="4067" y="12547"/>
                    <a:pt x="4111" y="12620"/>
                  </a:cubicBezTo>
                  <a:cubicBezTo>
                    <a:pt x="4199" y="12767"/>
                    <a:pt x="4361" y="12855"/>
                    <a:pt x="4522" y="12855"/>
                  </a:cubicBezTo>
                  <a:cubicBezTo>
                    <a:pt x="4566" y="12855"/>
                    <a:pt x="4596" y="12855"/>
                    <a:pt x="4640" y="12840"/>
                  </a:cubicBezTo>
                  <a:cubicBezTo>
                    <a:pt x="4845" y="12811"/>
                    <a:pt x="4992" y="12664"/>
                    <a:pt x="5066" y="12473"/>
                  </a:cubicBezTo>
                  <a:cubicBezTo>
                    <a:pt x="5110" y="12341"/>
                    <a:pt x="5110" y="12180"/>
                    <a:pt x="5066" y="12033"/>
                  </a:cubicBezTo>
                  <a:lnTo>
                    <a:pt x="5022" y="11901"/>
                  </a:lnTo>
                  <a:cubicBezTo>
                    <a:pt x="4963" y="11724"/>
                    <a:pt x="4904" y="11519"/>
                    <a:pt x="4831" y="11328"/>
                  </a:cubicBezTo>
                  <a:cubicBezTo>
                    <a:pt x="4332" y="10095"/>
                    <a:pt x="3832" y="8803"/>
                    <a:pt x="3304" y="7364"/>
                  </a:cubicBezTo>
                  <a:cubicBezTo>
                    <a:pt x="3201" y="7085"/>
                    <a:pt x="3098" y="6806"/>
                    <a:pt x="2996" y="6513"/>
                  </a:cubicBezTo>
                  <a:cubicBezTo>
                    <a:pt x="2687" y="5588"/>
                    <a:pt x="2320" y="4678"/>
                    <a:pt x="1865" y="3811"/>
                  </a:cubicBezTo>
                  <a:lnTo>
                    <a:pt x="1909" y="3811"/>
                  </a:lnTo>
                  <a:cubicBezTo>
                    <a:pt x="2555" y="3753"/>
                    <a:pt x="3157" y="3459"/>
                    <a:pt x="3627" y="2989"/>
                  </a:cubicBezTo>
                  <a:cubicBezTo>
                    <a:pt x="4067" y="2578"/>
                    <a:pt x="4317" y="2006"/>
                    <a:pt x="4317" y="1404"/>
                  </a:cubicBezTo>
                  <a:cubicBezTo>
                    <a:pt x="4332" y="875"/>
                    <a:pt x="4023" y="405"/>
                    <a:pt x="3553" y="200"/>
                  </a:cubicBezTo>
                  <a:cubicBezTo>
                    <a:pt x="3291" y="69"/>
                    <a:pt x="3008" y="0"/>
                    <a:pt x="27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34"/>
            <p:cNvSpPr/>
            <p:nvPr/>
          </p:nvSpPr>
          <p:spPr>
            <a:xfrm rot="-476189">
              <a:off x="8432675" y="4172448"/>
              <a:ext cx="106721" cy="489967"/>
            </a:xfrm>
            <a:custGeom>
              <a:rect b="b" l="l" r="r" t="t"/>
              <a:pathLst>
                <a:path extrusionOk="0" h="12070" w="2629">
                  <a:moveTo>
                    <a:pt x="632" y="0"/>
                  </a:moveTo>
                  <a:cubicBezTo>
                    <a:pt x="382" y="0"/>
                    <a:pt x="162" y="162"/>
                    <a:pt x="74" y="412"/>
                  </a:cubicBezTo>
                  <a:cubicBezTo>
                    <a:pt x="45" y="514"/>
                    <a:pt x="30" y="617"/>
                    <a:pt x="30" y="735"/>
                  </a:cubicBezTo>
                  <a:cubicBezTo>
                    <a:pt x="15" y="896"/>
                    <a:pt x="15" y="1058"/>
                    <a:pt x="15" y="1219"/>
                  </a:cubicBezTo>
                  <a:lnTo>
                    <a:pt x="0" y="1557"/>
                  </a:lnTo>
                  <a:lnTo>
                    <a:pt x="30" y="1557"/>
                  </a:lnTo>
                  <a:lnTo>
                    <a:pt x="30" y="1659"/>
                  </a:lnTo>
                  <a:cubicBezTo>
                    <a:pt x="15" y="1850"/>
                    <a:pt x="0" y="2026"/>
                    <a:pt x="0" y="2217"/>
                  </a:cubicBezTo>
                  <a:cubicBezTo>
                    <a:pt x="0" y="2555"/>
                    <a:pt x="30" y="2907"/>
                    <a:pt x="30" y="3245"/>
                  </a:cubicBezTo>
                  <a:cubicBezTo>
                    <a:pt x="59" y="3862"/>
                    <a:pt x="74" y="4508"/>
                    <a:pt x="74" y="5124"/>
                  </a:cubicBezTo>
                  <a:cubicBezTo>
                    <a:pt x="59" y="5976"/>
                    <a:pt x="59" y="6842"/>
                    <a:pt x="59" y="7679"/>
                  </a:cubicBezTo>
                  <a:cubicBezTo>
                    <a:pt x="59" y="8442"/>
                    <a:pt x="59" y="9249"/>
                    <a:pt x="45" y="10028"/>
                  </a:cubicBezTo>
                  <a:cubicBezTo>
                    <a:pt x="30" y="10424"/>
                    <a:pt x="59" y="10820"/>
                    <a:pt x="147" y="11217"/>
                  </a:cubicBezTo>
                  <a:cubicBezTo>
                    <a:pt x="221" y="11642"/>
                    <a:pt x="573" y="11980"/>
                    <a:pt x="1013" y="12024"/>
                  </a:cubicBezTo>
                  <a:cubicBezTo>
                    <a:pt x="1175" y="12039"/>
                    <a:pt x="1351" y="12054"/>
                    <a:pt x="1557" y="12068"/>
                  </a:cubicBezTo>
                  <a:lnTo>
                    <a:pt x="2041" y="12068"/>
                  </a:lnTo>
                  <a:cubicBezTo>
                    <a:pt x="2051" y="12069"/>
                    <a:pt x="2062" y="12069"/>
                    <a:pt x="2072" y="12069"/>
                  </a:cubicBezTo>
                  <a:cubicBezTo>
                    <a:pt x="2323" y="12069"/>
                    <a:pt x="2542" y="11897"/>
                    <a:pt x="2584" y="11657"/>
                  </a:cubicBezTo>
                  <a:cubicBezTo>
                    <a:pt x="2628" y="11393"/>
                    <a:pt x="2496" y="11143"/>
                    <a:pt x="2261" y="11041"/>
                  </a:cubicBezTo>
                  <a:cubicBezTo>
                    <a:pt x="2144" y="10967"/>
                    <a:pt x="1997" y="10938"/>
                    <a:pt x="1850" y="10938"/>
                  </a:cubicBezTo>
                  <a:lnTo>
                    <a:pt x="1630" y="10938"/>
                  </a:lnTo>
                  <a:lnTo>
                    <a:pt x="1425" y="10923"/>
                  </a:lnTo>
                  <a:cubicBezTo>
                    <a:pt x="1380" y="10923"/>
                    <a:pt x="1322" y="10908"/>
                    <a:pt x="1278" y="10894"/>
                  </a:cubicBezTo>
                  <a:cubicBezTo>
                    <a:pt x="1263" y="10850"/>
                    <a:pt x="1248" y="10806"/>
                    <a:pt x="1248" y="10747"/>
                  </a:cubicBezTo>
                  <a:cubicBezTo>
                    <a:pt x="1234" y="10629"/>
                    <a:pt x="1219" y="10512"/>
                    <a:pt x="1219" y="10395"/>
                  </a:cubicBezTo>
                  <a:lnTo>
                    <a:pt x="1219" y="10262"/>
                  </a:lnTo>
                  <a:cubicBezTo>
                    <a:pt x="1175" y="9631"/>
                    <a:pt x="1175" y="9000"/>
                    <a:pt x="1190" y="8383"/>
                  </a:cubicBezTo>
                  <a:cubicBezTo>
                    <a:pt x="1190" y="8075"/>
                    <a:pt x="1204" y="7737"/>
                    <a:pt x="1204" y="7414"/>
                  </a:cubicBezTo>
                  <a:cubicBezTo>
                    <a:pt x="1204" y="6871"/>
                    <a:pt x="1190" y="6313"/>
                    <a:pt x="1190" y="5785"/>
                  </a:cubicBezTo>
                  <a:cubicBezTo>
                    <a:pt x="1175" y="4977"/>
                    <a:pt x="1160" y="4126"/>
                    <a:pt x="1175" y="3318"/>
                  </a:cubicBezTo>
                  <a:cubicBezTo>
                    <a:pt x="1175" y="3098"/>
                    <a:pt x="1175" y="2878"/>
                    <a:pt x="1190" y="2658"/>
                  </a:cubicBezTo>
                  <a:cubicBezTo>
                    <a:pt x="1190" y="2261"/>
                    <a:pt x="1204" y="1836"/>
                    <a:pt x="1204" y="1439"/>
                  </a:cubicBezTo>
                  <a:cubicBezTo>
                    <a:pt x="1204" y="1102"/>
                    <a:pt x="1175" y="764"/>
                    <a:pt x="1116" y="426"/>
                  </a:cubicBezTo>
                  <a:cubicBezTo>
                    <a:pt x="1087" y="191"/>
                    <a:pt x="881" y="0"/>
                    <a:pt x="6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34"/>
            <p:cNvSpPr/>
            <p:nvPr/>
          </p:nvSpPr>
          <p:spPr>
            <a:xfrm rot="-476189">
              <a:off x="7883094" y="4234677"/>
              <a:ext cx="318337" cy="434354"/>
            </a:xfrm>
            <a:custGeom>
              <a:rect b="b" l="l" r="r" t="t"/>
              <a:pathLst>
                <a:path extrusionOk="0" h="10700" w="7842">
                  <a:moveTo>
                    <a:pt x="3090" y="1"/>
                  </a:moveTo>
                  <a:cubicBezTo>
                    <a:pt x="1575" y="1"/>
                    <a:pt x="253" y="39"/>
                    <a:pt x="162" y="87"/>
                  </a:cubicBezTo>
                  <a:cubicBezTo>
                    <a:pt x="1" y="161"/>
                    <a:pt x="16" y="924"/>
                    <a:pt x="60" y="1526"/>
                  </a:cubicBezTo>
                  <a:cubicBezTo>
                    <a:pt x="89" y="1849"/>
                    <a:pt x="118" y="2128"/>
                    <a:pt x="133" y="2216"/>
                  </a:cubicBezTo>
                  <a:cubicBezTo>
                    <a:pt x="192" y="2510"/>
                    <a:pt x="2981" y="2407"/>
                    <a:pt x="3334" y="2510"/>
                  </a:cubicBezTo>
                  <a:cubicBezTo>
                    <a:pt x="3686" y="2627"/>
                    <a:pt x="74" y="7090"/>
                    <a:pt x="89" y="7413"/>
                  </a:cubicBezTo>
                  <a:cubicBezTo>
                    <a:pt x="104" y="7530"/>
                    <a:pt x="427" y="7677"/>
                    <a:pt x="838" y="7809"/>
                  </a:cubicBezTo>
                  <a:cubicBezTo>
                    <a:pt x="1469" y="8015"/>
                    <a:pt x="2100" y="8147"/>
                    <a:pt x="2761" y="8235"/>
                  </a:cubicBezTo>
                  <a:cubicBezTo>
                    <a:pt x="2790" y="8235"/>
                    <a:pt x="2820" y="8250"/>
                    <a:pt x="2820" y="8294"/>
                  </a:cubicBezTo>
                  <a:cubicBezTo>
                    <a:pt x="2878" y="8646"/>
                    <a:pt x="1557" y="10481"/>
                    <a:pt x="1777" y="10687"/>
                  </a:cubicBezTo>
                  <a:cubicBezTo>
                    <a:pt x="1786" y="10696"/>
                    <a:pt x="1800" y="10700"/>
                    <a:pt x="1819" y="10700"/>
                  </a:cubicBezTo>
                  <a:cubicBezTo>
                    <a:pt x="1926" y="10700"/>
                    <a:pt x="2193" y="10562"/>
                    <a:pt x="2555" y="10349"/>
                  </a:cubicBezTo>
                  <a:cubicBezTo>
                    <a:pt x="3891" y="9512"/>
                    <a:pt x="6490" y="7530"/>
                    <a:pt x="6784" y="7090"/>
                  </a:cubicBezTo>
                  <a:cubicBezTo>
                    <a:pt x="7165" y="6517"/>
                    <a:pt x="4024" y="6400"/>
                    <a:pt x="3568" y="6312"/>
                  </a:cubicBezTo>
                  <a:cubicBezTo>
                    <a:pt x="3113" y="6239"/>
                    <a:pt x="7547" y="733"/>
                    <a:pt x="7738" y="322"/>
                  </a:cubicBezTo>
                  <a:cubicBezTo>
                    <a:pt x="7842" y="80"/>
                    <a:pt x="5266" y="1"/>
                    <a:pt x="30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34"/>
            <p:cNvSpPr/>
            <p:nvPr/>
          </p:nvSpPr>
          <p:spPr>
            <a:xfrm rot="-476189">
              <a:off x="7969467" y="4577652"/>
              <a:ext cx="78103" cy="97709"/>
            </a:xfrm>
            <a:custGeom>
              <a:rect b="b" l="l" r="r" t="t"/>
              <a:pathLst>
                <a:path extrusionOk="0" h="2407" w="1924">
                  <a:moveTo>
                    <a:pt x="1278" y="1"/>
                  </a:moveTo>
                  <a:cubicBezTo>
                    <a:pt x="1336" y="353"/>
                    <a:pt x="0" y="2188"/>
                    <a:pt x="235" y="2394"/>
                  </a:cubicBezTo>
                  <a:cubicBezTo>
                    <a:pt x="244" y="2403"/>
                    <a:pt x="258" y="2407"/>
                    <a:pt x="277" y="2407"/>
                  </a:cubicBezTo>
                  <a:cubicBezTo>
                    <a:pt x="384" y="2407"/>
                    <a:pt x="651" y="2269"/>
                    <a:pt x="1013" y="2056"/>
                  </a:cubicBezTo>
                  <a:cubicBezTo>
                    <a:pt x="1146" y="1792"/>
                    <a:pt x="1307" y="1469"/>
                    <a:pt x="1498" y="1131"/>
                  </a:cubicBezTo>
                  <a:cubicBezTo>
                    <a:pt x="1865" y="471"/>
                    <a:pt x="1924" y="177"/>
                    <a:pt x="1586" y="60"/>
                  </a:cubicBezTo>
                  <a:cubicBezTo>
                    <a:pt x="1483" y="45"/>
                    <a:pt x="1380" y="16"/>
                    <a:pt x="1278" y="1"/>
                  </a:cubicBezTo>
                  <a:close/>
                </a:path>
              </a:pathLst>
            </a:custGeom>
            <a:solidFill>
              <a:srgbClr val="FFA4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34"/>
            <p:cNvSpPr/>
            <p:nvPr/>
          </p:nvSpPr>
          <p:spPr>
            <a:xfrm rot="-476189">
              <a:off x="7882249" y="4305325"/>
              <a:ext cx="190750" cy="255132"/>
            </a:xfrm>
            <a:custGeom>
              <a:rect b="b" l="l" r="r" t="t"/>
              <a:pathLst>
                <a:path extrusionOk="0" h="6285" w="4699">
                  <a:moveTo>
                    <a:pt x="1" y="1"/>
                  </a:moveTo>
                  <a:cubicBezTo>
                    <a:pt x="15" y="324"/>
                    <a:pt x="59" y="603"/>
                    <a:pt x="74" y="691"/>
                  </a:cubicBezTo>
                  <a:cubicBezTo>
                    <a:pt x="118" y="985"/>
                    <a:pt x="2922" y="882"/>
                    <a:pt x="3275" y="985"/>
                  </a:cubicBezTo>
                  <a:cubicBezTo>
                    <a:pt x="3627" y="1102"/>
                    <a:pt x="15" y="5565"/>
                    <a:pt x="30" y="5888"/>
                  </a:cubicBezTo>
                  <a:cubicBezTo>
                    <a:pt x="45" y="6005"/>
                    <a:pt x="353" y="6152"/>
                    <a:pt x="779" y="6284"/>
                  </a:cubicBezTo>
                  <a:cubicBezTo>
                    <a:pt x="1014" y="5756"/>
                    <a:pt x="2614" y="3510"/>
                    <a:pt x="3451" y="2277"/>
                  </a:cubicBezTo>
                  <a:cubicBezTo>
                    <a:pt x="4376" y="897"/>
                    <a:pt x="4699" y="324"/>
                    <a:pt x="4493" y="280"/>
                  </a:cubicBezTo>
                  <a:cubicBezTo>
                    <a:pt x="4346" y="236"/>
                    <a:pt x="1307" y="74"/>
                    <a:pt x="1" y="1"/>
                  </a:cubicBezTo>
                  <a:close/>
                </a:path>
              </a:pathLst>
            </a:custGeom>
            <a:solidFill>
              <a:srgbClr val="FFFFFF">
                <a:alpha val="40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34"/>
            <p:cNvSpPr/>
            <p:nvPr/>
          </p:nvSpPr>
          <p:spPr>
            <a:xfrm rot="-476189">
              <a:off x="8473431" y="4906267"/>
              <a:ext cx="40553" cy="34829"/>
            </a:xfrm>
            <a:custGeom>
              <a:rect b="b" l="l" r="r" t="t"/>
              <a:pathLst>
                <a:path extrusionOk="0" h="858" w="999">
                  <a:moveTo>
                    <a:pt x="573" y="1"/>
                  </a:moveTo>
                  <a:cubicBezTo>
                    <a:pt x="191" y="1"/>
                    <a:pt x="0" y="456"/>
                    <a:pt x="264" y="735"/>
                  </a:cubicBezTo>
                  <a:cubicBezTo>
                    <a:pt x="354" y="819"/>
                    <a:pt x="461" y="857"/>
                    <a:pt x="566" y="857"/>
                  </a:cubicBezTo>
                  <a:cubicBezTo>
                    <a:pt x="788" y="857"/>
                    <a:pt x="998" y="686"/>
                    <a:pt x="998" y="426"/>
                  </a:cubicBezTo>
                  <a:cubicBezTo>
                    <a:pt x="998" y="191"/>
                    <a:pt x="808" y="1"/>
                    <a:pt x="573" y="1"/>
                  </a:cubicBezTo>
                  <a:close/>
                </a:path>
              </a:pathLst>
            </a:custGeom>
            <a:solidFill>
              <a:srgbClr val="FF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8" name="Google Shape;1018;p34"/>
          <p:cNvSpPr/>
          <p:nvPr/>
        </p:nvSpPr>
        <p:spPr>
          <a:xfrm>
            <a:off x="4329050" y="228700"/>
            <a:ext cx="48825" cy="65350"/>
          </a:xfrm>
          <a:custGeom>
            <a:rect b="b" l="l" r="r" t="t"/>
            <a:pathLst>
              <a:path extrusionOk="0" h="2614" w="1953">
                <a:moveTo>
                  <a:pt x="1009" y="0"/>
                </a:moveTo>
                <a:cubicBezTo>
                  <a:pt x="867" y="0"/>
                  <a:pt x="880" y="796"/>
                  <a:pt x="764" y="1131"/>
                </a:cubicBezTo>
                <a:cubicBezTo>
                  <a:pt x="646" y="1468"/>
                  <a:pt x="0" y="1336"/>
                  <a:pt x="0" y="1468"/>
                </a:cubicBezTo>
                <a:cubicBezTo>
                  <a:pt x="0" y="1556"/>
                  <a:pt x="529" y="1674"/>
                  <a:pt x="720" y="1821"/>
                </a:cubicBezTo>
                <a:cubicBezTo>
                  <a:pt x="896" y="1982"/>
                  <a:pt x="940" y="2613"/>
                  <a:pt x="1087" y="2613"/>
                </a:cubicBezTo>
                <a:cubicBezTo>
                  <a:pt x="1089" y="2614"/>
                  <a:pt x="1091" y="2614"/>
                  <a:pt x="1093" y="2614"/>
                </a:cubicBezTo>
                <a:cubicBezTo>
                  <a:pt x="1233" y="2614"/>
                  <a:pt x="1206" y="2110"/>
                  <a:pt x="1366" y="1791"/>
                </a:cubicBezTo>
                <a:cubicBezTo>
                  <a:pt x="1512" y="1483"/>
                  <a:pt x="1953" y="1512"/>
                  <a:pt x="1953" y="1395"/>
                </a:cubicBezTo>
                <a:cubicBezTo>
                  <a:pt x="1938" y="1263"/>
                  <a:pt x="1468" y="1292"/>
                  <a:pt x="1307" y="1087"/>
                </a:cubicBezTo>
                <a:cubicBezTo>
                  <a:pt x="1160" y="866"/>
                  <a:pt x="1160" y="15"/>
                  <a:pt x="1013" y="0"/>
                </a:cubicBezTo>
                <a:cubicBezTo>
                  <a:pt x="1012" y="0"/>
                  <a:pt x="1011" y="0"/>
                  <a:pt x="1009" y="0"/>
                </a:cubicBezTo>
                <a:close/>
              </a:path>
            </a:pathLst>
          </a:custGeom>
          <a:solidFill>
            <a:srgbClr val="F8F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34"/>
          <p:cNvSpPr/>
          <p:nvPr/>
        </p:nvSpPr>
        <p:spPr>
          <a:xfrm>
            <a:off x="11506299" y="3511885"/>
            <a:ext cx="31567" cy="31567"/>
          </a:xfrm>
          <a:custGeom>
            <a:rect b="b" l="l" r="r" t="t"/>
            <a:pathLst>
              <a:path extrusionOk="0" h="368" w="368">
                <a:moveTo>
                  <a:pt x="191" y="0"/>
                </a:moveTo>
                <a:cubicBezTo>
                  <a:pt x="88" y="0"/>
                  <a:pt x="0" y="88"/>
                  <a:pt x="0" y="191"/>
                </a:cubicBezTo>
                <a:cubicBezTo>
                  <a:pt x="0" y="294"/>
                  <a:pt x="88" y="367"/>
                  <a:pt x="191" y="367"/>
                </a:cubicBezTo>
                <a:cubicBezTo>
                  <a:pt x="294" y="367"/>
                  <a:pt x="367" y="294"/>
                  <a:pt x="367" y="191"/>
                </a:cubicBezTo>
                <a:cubicBezTo>
                  <a:pt x="367" y="88"/>
                  <a:pt x="294" y="0"/>
                  <a:pt x="191" y="0"/>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34"/>
          <p:cNvSpPr/>
          <p:nvPr/>
        </p:nvSpPr>
        <p:spPr>
          <a:xfrm>
            <a:off x="11159064" y="3617566"/>
            <a:ext cx="85351" cy="73256"/>
          </a:xfrm>
          <a:custGeom>
            <a:rect b="b" l="l" r="r" t="t"/>
            <a:pathLst>
              <a:path extrusionOk="0" h="854" w="995">
                <a:moveTo>
                  <a:pt x="592" y="1"/>
                </a:moveTo>
                <a:cubicBezTo>
                  <a:pt x="584" y="1"/>
                  <a:pt x="577" y="1"/>
                  <a:pt x="569" y="2"/>
                </a:cubicBezTo>
                <a:cubicBezTo>
                  <a:pt x="563" y="1"/>
                  <a:pt x="557" y="1"/>
                  <a:pt x="551" y="1"/>
                </a:cubicBezTo>
                <a:cubicBezTo>
                  <a:pt x="181" y="1"/>
                  <a:pt x="0" y="461"/>
                  <a:pt x="260" y="721"/>
                </a:cubicBezTo>
                <a:cubicBezTo>
                  <a:pt x="347" y="813"/>
                  <a:pt x="456" y="854"/>
                  <a:pt x="564" y="854"/>
                </a:cubicBezTo>
                <a:cubicBezTo>
                  <a:pt x="783" y="854"/>
                  <a:pt x="994" y="683"/>
                  <a:pt x="994" y="427"/>
                </a:cubicBezTo>
                <a:cubicBezTo>
                  <a:pt x="994" y="200"/>
                  <a:pt x="816" y="1"/>
                  <a:pt x="59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34"/>
          <p:cNvSpPr/>
          <p:nvPr/>
        </p:nvSpPr>
        <p:spPr>
          <a:xfrm>
            <a:off x="11510073" y="1297998"/>
            <a:ext cx="49152" cy="41861"/>
          </a:xfrm>
          <a:custGeom>
            <a:rect b="b" l="l" r="r" t="t"/>
            <a:pathLst>
              <a:path extrusionOk="0" h="488" w="573">
                <a:moveTo>
                  <a:pt x="323" y="0"/>
                </a:moveTo>
                <a:cubicBezTo>
                  <a:pt x="103" y="0"/>
                  <a:pt x="0" y="265"/>
                  <a:pt x="147" y="411"/>
                </a:cubicBezTo>
                <a:cubicBezTo>
                  <a:pt x="200" y="464"/>
                  <a:pt x="263" y="487"/>
                  <a:pt x="325" y="487"/>
                </a:cubicBezTo>
                <a:cubicBezTo>
                  <a:pt x="453" y="487"/>
                  <a:pt x="573" y="389"/>
                  <a:pt x="573" y="250"/>
                </a:cubicBezTo>
                <a:cubicBezTo>
                  <a:pt x="573" y="103"/>
                  <a:pt x="470" y="0"/>
                  <a:pt x="323" y="0"/>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34"/>
          <p:cNvSpPr/>
          <p:nvPr/>
        </p:nvSpPr>
        <p:spPr>
          <a:xfrm>
            <a:off x="10438345" y="794300"/>
            <a:ext cx="60561" cy="52840"/>
          </a:xfrm>
          <a:custGeom>
            <a:rect b="b" l="l" r="r" t="t"/>
            <a:pathLst>
              <a:path extrusionOk="0" h="616" w="706">
                <a:moveTo>
                  <a:pt x="412" y="0"/>
                </a:moveTo>
                <a:cubicBezTo>
                  <a:pt x="133" y="0"/>
                  <a:pt x="1" y="323"/>
                  <a:pt x="191" y="529"/>
                </a:cubicBezTo>
                <a:cubicBezTo>
                  <a:pt x="252" y="589"/>
                  <a:pt x="325" y="615"/>
                  <a:pt x="397" y="615"/>
                </a:cubicBezTo>
                <a:cubicBezTo>
                  <a:pt x="554" y="615"/>
                  <a:pt x="705" y="489"/>
                  <a:pt x="705" y="308"/>
                </a:cubicBezTo>
                <a:cubicBezTo>
                  <a:pt x="705" y="132"/>
                  <a:pt x="573" y="0"/>
                  <a:pt x="412" y="0"/>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3" name="Google Shape;1023;p34"/>
          <p:cNvGrpSpPr/>
          <p:nvPr/>
        </p:nvGrpSpPr>
        <p:grpSpPr>
          <a:xfrm>
            <a:off x="7713092" y="847149"/>
            <a:ext cx="1189231" cy="1183161"/>
            <a:chOff x="605042" y="582212"/>
            <a:chExt cx="1189231" cy="1183161"/>
          </a:xfrm>
        </p:grpSpPr>
        <p:sp>
          <p:nvSpPr>
            <p:cNvPr id="1024" name="Google Shape;1024;p34"/>
            <p:cNvSpPr/>
            <p:nvPr/>
          </p:nvSpPr>
          <p:spPr>
            <a:xfrm>
              <a:off x="1688171" y="1617449"/>
              <a:ext cx="106102" cy="147924"/>
            </a:xfrm>
            <a:custGeom>
              <a:rect b="b" l="l" r="r" t="t"/>
              <a:pathLst>
                <a:path extrusionOk="0" h="3583" w="2570">
                  <a:moveTo>
                    <a:pt x="0" y="2012"/>
                  </a:moveTo>
                  <a:cubicBezTo>
                    <a:pt x="0" y="1850"/>
                    <a:pt x="749" y="1939"/>
                    <a:pt x="866" y="1337"/>
                  </a:cubicBezTo>
                  <a:cubicBezTo>
                    <a:pt x="969" y="735"/>
                    <a:pt x="1028" y="45"/>
                    <a:pt x="1116" y="30"/>
                  </a:cubicBezTo>
                  <a:cubicBezTo>
                    <a:pt x="1219" y="1"/>
                    <a:pt x="1365" y="984"/>
                    <a:pt x="1498" y="1322"/>
                  </a:cubicBezTo>
                  <a:cubicBezTo>
                    <a:pt x="1688" y="1806"/>
                    <a:pt x="2569" y="1616"/>
                    <a:pt x="2569" y="1821"/>
                  </a:cubicBezTo>
                  <a:cubicBezTo>
                    <a:pt x="2569" y="2027"/>
                    <a:pt x="1791" y="1983"/>
                    <a:pt x="1586" y="2540"/>
                  </a:cubicBezTo>
                  <a:cubicBezTo>
                    <a:pt x="1380" y="3098"/>
                    <a:pt x="1395" y="3583"/>
                    <a:pt x="1248" y="3553"/>
                  </a:cubicBezTo>
                  <a:cubicBezTo>
                    <a:pt x="1116" y="3539"/>
                    <a:pt x="1013" y="2526"/>
                    <a:pt x="764" y="2320"/>
                  </a:cubicBezTo>
                  <a:cubicBezTo>
                    <a:pt x="499" y="2115"/>
                    <a:pt x="0" y="2188"/>
                    <a:pt x="0" y="2012"/>
                  </a:cubicBezTo>
                  <a:close/>
                </a:path>
              </a:pathLst>
            </a:custGeom>
            <a:solidFill>
              <a:srgbClr val="F9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34"/>
            <p:cNvSpPr/>
            <p:nvPr/>
          </p:nvSpPr>
          <p:spPr>
            <a:xfrm>
              <a:off x="605042" y="582212"/>
              <a:ext cx="1131622" cy="1079520"/>
            </a:xfrm>
            <a:custGeom>
              <a:rect b="b" l="l" r="r" t="t"/>
              <a:pathLst>
                <a:path extrusionOk="0" h="26148" w="27410">
                  <a:moveTo>
                    <a:pt x="5036" y="1"/>
                  </a:moveTo>
                  <a:cubicBezTo>
                    <a:pt x="4816" y="1"/>
                    <a:pt x="4595" y="15"/>
                    <a:pt x="4390" y="45"/>
                  </a:cubicBezTo>
                  <a:cubicBezTo>
                    <a:pt x="3333" y="206"/>
                    <a:pt x="2158" y="867"/>
                    <a:pt x="1542" y="4478"/>
                  </a:cubicBezTo>
                  <a:cubicBezTo>
                    <a:pt x="1131" y="6930"/>
                    <a:pt x="1366" y="8119"/>
                    <a:pt x="1454" y="8618"/>
                  </a:cubicBezTo>
                  <a:cubicBezTo>
                    <a:pt x="1454" y="8662"/>
                    <a:pt x="1468" y="8706"/>
                    <a:pt x="1468" y="8736"/>
                  </a:cubicBezTo>
                  <a:cubicBezTo>
                    <a:pt x="1087" y="8971"/>
                    <a:pt x="984" y="9264"/>
                    <a:pt x="764" y="11349"/>
                  </a:cubicBezTo>
                  <a:cubicBezTo>
                    <a:pt x="749" y="11569"/>
                    <a:pt x="734" y="11863"/>
                    <a:pt x="705" y="12156"/>
                  </a:cubicBezTo>
                  <a:cubicBezTo>
                    <a:pt x="676" y="12700"/>
                    <a:pt x="617" y="13595"/>
                    <a:pt x="529" y="13771"/>
                  </a:cubicBezTo>
                  <a:cubicBezTo>
                    <a:pt x="0" y="14652"/>
                    <a:pt x="162" y="15783"/>
                    <a:pt x="911" y="16473"/>
                  </a:cubicBezTo>
                  <a:cubicBezTo>
                    <a:pt x="1204" y="16752"/>
                    <a:pt x="1586" y="16913"/>
                    <a:pt x="1997" y="16928"/>
                  </a:cubicBezTo>
                  <a:cubicBezTo>
                    <a:pt x="2056" y="16928"/>
                    <a:pt x="2129" y="16928"/>
                    <a:pt x="2202" y="16913"/>
                  </a:cubicBezTo>
                  <a:cubicBezTo>
                    <a:pt x="2202" y="17192"/>
                    <a:pt x="2246" y="17588"/>
                    <a:pt x="2672" y="18088"/>
                  </a:cubicBezTo>
                  <a:cubicBezTo>
                    <a:pt x="3054" y="18543"/>
                    <a:pt x="3671" y="18587"/>
                    <a:pt x="4067" y="18601"/>
                  </a:cubicBezTo>
                  <a:cubicBezTo>
                    <a:pt x="3832" y="19101"/>
                    <a:pt x="3891" y="19702"/>
                    <a:pt x="4243" y="20143"/>
                  </a:cubicBezTo>
                  <a:cubicBezTo>
                    <a:pt x="4463" y="20495"/>
                    <a:pt x="4845" y="20701"/>
                    <a:pt x="5256" y="20701"/>
                  </a:cubicBezTo>
                  <a:lnTo>
                    <a:pt x="5432" y="20701"/>
                  </a:lnTo>
                  <a:cubicBezTo>
                    <a:pt x="5271" y="20965"/>
                    <a:pt x="5021" y="21405"/>
                    <a:pt x="5329" y="21993"/>
                  </a:cubicBezTo>
                  <a:cubicBezTo>
                    <a:pt x="5638" y="22580"/>
                    <a:pt x="6225" y="22668"/>
                    <a:pt x="6548" y="22712"/>
                  </a:cubicBezTo>
                  <a:cubicBezTo>
                    <a:pt x="6372" y="23270"/>
                    <a:pt x="6489" y="23886"/>
                    <a:pt x="6856" y="24356"/>
                  </a:cubicBezTo>
                  <a:cubicBezTo>
                    <a:pt x="7473" y="25120"/>
                    <a:pt x="8442" y="25281"/>
                    <a:pt x="9161" y="25281"/>
                  </a:cubicBezTo>
                  <a:cubicBezTo>
                    <a:pt x="9631" y="25281"/>
                    <a:pt x="13756" y="25839"/>
                    <a:pt x="14065" y="25927"/>
                  </a:cubicBezTo>
                  <a:cubicBezTo>
                    <a:pt x="14461" y="26059"/>
                    <a:pt x="14857" y="26133"/>
                    <a:pt x="15268" y="26147"/>
                  </a:cubicBezTo>
                  <a:cubicBezTo>
                    <a:pt x="15277" y="26147"/>
                    <a:pt x="15286" y="26148"/>
                    <a:pt x="15295" y="26148"/>
                  </a:cubicBezTo>
                  <a:cubicBezTo>
                    <a:pt x="16339" y="26148"/>
                    <a:pt x="17177" y="25272"/>
                    <a:pt x="17118" y="24224"/>
                  </a:cubicBezTo>
                  <a:lnTo>
                    <a:pt x="17236" y="24224"/>
                  </a:lnTo>
                  <a:cubicBezTo>
                    <a:pt x="17632" y="24195"/>
                    <a:pt x="18014" y="24033"/>
                    <a:pt x="18307" y="23769"/>
                  </a:cubicBezTo>
                  <a:cubicBezTo>
                    <a:pt x="18719" y="23475"/>
                    <a:pt x="18939" y="22991"/>
                    <a:pt x="18880" y="22492"/>
                  </a:cubicBezTo>
                  <a:lnTo>
                    <a:pt x="18880" y="22492"/>
                  </a:lnTo>
                  <a:cubicBezTo>
                    <a:pt x="18953" y="22506"/>
                    <a:pt x="19041" y="22506"/>
                    <a:pt x="19115" y="22506"/>
                  </a:cubicBezTo>
                  <a:cubicBezTo>
                    <a:pt x="19482" y="22506"/>
                    <a:pt x="19834" y="22360"/>
                    <a:pt x="20113" y="22110"/>
                  </a:cubicBezTo>
                  <a:cubicBezTo>
                    <a:pt x="20480" y="21772"/>
                    <a:pt x="20524" y="21259"/>
                    <a:pt x="20524" y="20906"/>
                  </a:cubicBezTo>
                  <a:cubicBezTo>
                    <a:pt x="20715" y="20980"/>
                    <a:pt x="20906" y="21009"/>
                    <a:pt x="21112" y="21009"/>
                  </a:cubicBezTo>
                  <a:cubicBezTo>
                    <a:pt x="21464" y="21009"/>
                    <a:pt x="21816" y="20892"/>
                    <a:pt x="22110" y="20686"/>
                  </a:cubicBezTo>
                  <a:cubicBezTo>
                    <a:pt x="22477" y="20436"/>
                    <a:pt x="22726" y="20040"/>
                    <a:pt x="22785" y="19585"/>
                  </a:cubicBezTo>
                  <a:cubicBezTo>
                    <a:pt x="22850" y="19606"/>
                    <a:pt x="22922" y="19620"/>
                    <a:pt x="22996" y="19620"/>
                  </a:cubicBezTo>
                  <a:cubicBezTo>
                    <a:pt x="23024" y="19620"/>
                    <a:pt x="23051" y="19618"/>
                    <a:pt x="23079" y="19614"/>
                  </a:cubicBezTo>
                  <a:cubicBezTo>
                    <a:pt x="23534" y="19614"/>
                    <a:pt x="24033" y="19409"/>
                    <a:pt x="24591" y="18983"/>
                  </a:cubicBezTo>
                  <a:cubicBezTo>
                    <a:pt x="25237" y="18469"/>
                    <a:pt x="25472" y="17603"/>
                    <a:pt x="25163" y="16840"/>
                  </a:cubicBezTo>
                  <a:cubicBezTo>
                    <a:pt x="25193" y="16575"/>
                    <a:pt x="25457" y="15518"/>
                    <a:pt x="25677" y="14652"/>
                  </a:cubicBezTo>
                  <a:cubicBezTo>
                    <a:pt x="26279" y="12274"/>
                    <a:pt x="26323" y="11980"/>
                    <a:pt x="26265" y="11819"/>
                  </a:cubicBezTo>
                  <a:cubicBezTo>
                    <a:pt x="26147" y="11422"/>
                    <a:pt x="25648" y="7033"/>
                    <a:pt x="25795" y="6402"/>
                  </a:cubicBezTo>
                  <a:cubicBezTo>
                    <a:pt x="25824" y="6343"/>
                    <a:pt x="25897" y="6299"/>
                    <a:pt x="25956" y="6269"/>
                  </a:cubicBezTo>
                  <a:cubicBezTo>
                    <a:pt x="26426" y="5961"/>
                    <a:pt x="27410" y="5345"/>
                    <a:pt x="27087" y="3730"/>
                  </a:cubicBezTo>
                  <a:cubicBezTo>
                    <a:pt x="26881" y="2614"/>
                    <a:pt x="25971" y="2056"/>
                    <a:pt x="24415" y="2056"/>
                  </a:cubicBezTo>
                  <a:lnTo>
                    <a:pt x="23930" y="2056"/>
                  </a:lnTo>
                  <a:cubicBezTo>
                    <a:pt x="23916" y="2027"/>
                    <a:pt x="23916" y="1997"/>
                    <a:pt x="23901" y="1968"/>
                  </a:cubicBezTo>
                  <a:cubicBezTo>
                    <a:pt x="23872" y="1762"/>
                    <a:pt x="23725" y="1586"/>
                    <a:pt x="23534" y="1498"/>
                  </a:cubicBezTo>
                  <a:cubicBezTo>
                    <a:pt x="23358" y="1454"/>
                    <a:pt x="23182" y="1425"/>
                    <a:pt x="23020" y="1425"/>
                  </a:cubicBezTo>
                  <a:cubicBezTo>
                    <a:pt x="23002" y="1424"/>
                    <a:pt x="22984" y="1423"/>
                    <a:pt x="22966" y="1423"/>
                  </a:cubicBezTo>
                  <a:cubicBezTo>
                    <a:pt x="22737" y="1423"/>
                    <a:pt x="22522" y="1509"/>
                    <a:pt x="22345" y="1645"/>
                  </a:cubicBezTo>
                  <a:cubicBezTo>
                    <a:pt x="22257" y="1498"/>
                    <a:pt x="22110" y="1395"/>
                    <a:pt x="21963" y="1322"/>
                  </a:cubicBezTo>
                  <a:cubicBezTo>
                    <a:pt x="21499" y="1143"/>
                    <a:pt x="20416" y="1023"/>
                    <a:pt x="19726" y="1023"/>
                  </a:cubicBezTo>
                  <a:cubicBezTo>
                    <a:pt x="19565" y="1023"/>
                    <a:pt x="19426" y="1029"/>
                    <a:pt x="19320" y="1043"/>
                  </a:cubicBezTo>
                  <a:cubicBezTo>
                    <a:pt x="18807" y="1102"/>
                    <a:pt x="18557" y="1249"/>
                    <a:pt x="18396" y="1410"/>
                  </a:cubicBezTo>
                  <a:cubicBezTo>
                    <a:pt x="18117" y="1234"/>
                    <a:pt x="17485" y="823"/>
                    <a:pt x="16737" y="823"/>
                  </a:cubicBezTo>
                  <a:cubicBezTo>
                    <a:pt x="16516" y="823"/>
                    <a:pt x="16296" y="852"/>
                    <a:pt x="16091" y="926"/>
                  </a:cubicBezTo>
                  <a:cubicBezTo>
                    <a:pt x="14990" y="1293"/>
                    <a:pt x="14813" y="1924"/>
                    <a:pt x="14711" y="2262"/>
                  </a:cubicBezTo>
                  <a:cubicBezTo>
                    <a:pt x="14711" y="2276"/>
                    <a:pt x="14696" y="2306"/>
                    <a:pt x="14681" y="2335"/>
                  </a:cubicBezTo>
                  <a:lnTo>
                    <a:pt x="14446" y="2335"/>
                  </a:lnTo>
                  <a:cubicBezTo>
                    <a:pt x="13800" y="2335"/>
                    <a:pt x="13154" y="2276"/>
                    <a:pt x="12523" y="2144"/>
                  </a:cubicBezTo>
                  <a:lnTo>
                    <a:pt x="12523" y="2129"/>
                  </a:lnTo>
                  <a:cubicBezTo>
                    <a:pt x="12567" y="1601"/>
                    <a:pt x="12259" y="1102"/>
                    <a:pt x="11774" y="911"/>
                  </a:cubicBezTo>
                  <a:cubicBezTo>
                    <a:pt x="11642" y="838"/>
                    <a:pt x="11495" y="808"/>
                    <a:pt x="11363" y="808"/>
                  </a:cubicBezTo>
                  <a:cubicBezTo>
                    <a:pt x="11114" y="823"/>
                    <a:pt x="10864" y="911"/>
                    <a:pt x="10673" y="1058"/>
                  </a:cubicBezTo>
                  <a:lnTo>
                    <a:pt x="10659" y="1072"/>
                  </a:lnTo>
                  <a:cubicBezTo>
                    <a:pt x="10459" y="801"/>
                    <a:pt x="10078" y="293"/>
                    <a:pt x="9043" y="293"/>
                  </a:cubicBezTo>
                  <a:cubicBezTo>
                    <a:pt x="9014" y="293"/>
                    <a:pt x="8985" y="294"/>
                    <a:pt x="8956" y="294"/>
                  </a:cubicBezTo>
                  <a:cubicBezTo>
                    <a:pt x="8442" y="309"/>
                    <a:pt x="7957" y="544"/>
                    <a:pt x="7620" y="955"/>
                  </a:cubicBezTo>
                  <a:lnTo>
                    <a:pt x="7532" y="1043"/>
                  </a:lnTo>
                  <a:lnTo>
                    <a:pt x="7444" y="955"/>
                  </a:lnTo>
                  <a:cubicBezTo>
                    <a:pt x="6783" y="338"/>
                    <a:pt x="5931" y="1"/>
                    <a:pt x="5036" y="1"/>
                  </a:cubicBezTo>
                  <a:close/>
                </a:path>
              </a:pathLst>
            </a:custGeom>
            <a:solidFill>
              <a:srgbClr val="F9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34"/>
            <p:cNvSpPr/>
            <p:nvPr/>
          </p:nvSpPr>
          <p:spPr>
            <a:xfrm>
              <a:off x="661397" y="1127099"/>
              <a:ext cx="364918" cy="448562"/>
            </a:xfrm>
            <a:custGeom>
              <a:rect b="b" l="l" r="r" t="t"/>
              <a:pathLst>
                <a:path extrusionOk="0" h="10865" w="8839">
                  <a:moveTo>
                    <a:pt x="8809" y="9367"/>
                  </a:moveTo>
                  <a:lnTo>
                    <a:pt x="8809" y="9367"/>
                  </a:lnTo>
                  <a:cubicBezTo>
                    <a:pt x="8780" y="10043"/>
                    <a:pt x="8457" y="10321"/>
                    <a:pt x="8398" y="10380"/>
                  </a:cubicBezTo>
                  <a:cubicBezTo>
                    <a:pt x="8163" y="10556"/>
                    <a:pt x="7899" y="10674"/>
                    <a:pt x="7620" y="10762"/>
                  </a:cubicBezTo>
                  <a:cubicBezTo>
                    <a:pt x="7209" y="10865"/>
                    <a:pt x="6754" y="10821"/>
                    <a:pt x="6490" y="10189"/>
                  </a:cubicBezTo>
                  <a:cubicBezTo>
                    <a:pt x="6328" y="9837"/>
                    <a:pt x="6402" y="9411"/>
                    <a:pt x="6680" y="9132"/>
                  </a:cubicBezTo>
                  <a:cubicBezTo>
                    <a:pt x="6959" y="8795"/>
                    <a:pt x="7370" y="8589"/>
                    <a:pt x="7400" y="8398"/>
                  </a:cubicBezTo>
                  <a:cubicBezTo>
                    <a:pt x="7415" y="8222"/>
                    <a:pt x="6959" y="8516"/>
                    <a:pt x="6431" y="8618"/>
                  </a:cubicBezTo>
                  <a:cubicBezTo>
                    <a:pt x="6049" y="8692"/>
                    <a:pt x="5653" y="8648"/>
                    <a:pt x="5374" y="8222"/>
                  </a:cubicBezTo>
                  <a:cubicBezTo>
                    <a:pt x="4992" y="7576"/>
                    <a:pt x="5242" y="7121"/>
                    <a:pt x="5565" y="6769"/>
                  </a:cubicBezTo>
                  <a:cubicBezTo>
                    <a:pt x="5844" y="6460"/>
                    <a:pt x="6196" y="6240"/>
                    <a:pt x="6225" y="6093"/>
                  </a:cubicBezTo>
                  <a:cubicBezTo>
                    <a:pt x="6225" y="6079"/>
                    <a:pt x="6225" y="6079"/>
                    <a:pt x="6225" y="6064"/>
                  </a:cubicBezTo>
                  <a:lnTo>
                    <a:pt x="6225" y="6064"/>
                  </a:lnTo>
                  <a:cubicBezTo>
                    <a:pt x="6225" y="6049"/>
                    <a:pt x="6225" y="6049"/>
                    <a:pt x="6211" y="6049"/>
                  </a:cubicBezTo>
                  <a:cubicBezTo>
                    <a:pt x="6123" y="6049"/>
                    <a:pt x="5800" y="6314"/>
                    <a:pt x="5403" y="6460"/>
                  </a:cubicBezTo>
                  <a:cubicBezTo>
                    <a:pt x="5007" y="6607"/>
                    <a:pt x="4493" y="6637"/>
                    <a:pt x="4097" y="6093"/>
                  </a:cubicBezTo>
                  <a:cubicBezTo>
                    <a:pt x="3671" y="5491"/>
                    <a:pt x="3891" y="4860"/>
                    <a:pt x="4126" y="4376"/>
                  </a:cubicBezTo>
                  <a:cubicBezTo>
                    <a:pt x="4243" y="4141"/>
                    <a:pt x="4376" y="3950"/>
                    <a:pt x="4420" y="3803"/>
                  </a:cubicBezTo>
                  <a:cubicBezTo>
                    <a:pt x="4434" y="3759"/>
                    <a:pt x="4449" y="3715"/>
                    <a:pt x="4434" y="3656"/>
                  </a:cubicBezTo>
                  <a:cubicBezTo>
                    <a:pt x="4420" y="3612"/>
                    <a:pt x="4376" y="3627"/>
                    <a:pt x="4317" y="3671"/>
                  </a:cubicBezTo>
                  <a:cubicBezTo>
                    <a:pt x="4214" y="3744"/>
                    <a:pt x="4053" y="3921"/>
                    <a:pt x="3862" y="4067"/>
                  </a:cubicBezTo>
                  <a:cubicBezTo>
                    <a:pt x="3480" y="4361"/>
                    <a:pt x="2966" y="4625"/>
                    <a:pt x="2423" y="4156"/>
                  </a:cubicBezTo>
                  <a:cubicBezTo>
                    <a:pt x="1733" y="3539"/>
                    <a:pt x="1880" y="2864"/>
                    <a:pt x="2100" y="2364"/>
                  </a:cubicBezTo>
                  <a:cubicBezTo>
                    <a:pt x="2261" y="2012"/>
                    <a:pt x="2482" y="1748"/>
                    <a:pt x="2467" y="1689"/>
                  </a:cubicBezTo>
                  <a:cubicBezTo>
                    <a:pt x="2452" y="1630"/>
                    <a:pt x="2247" y="1953"/>
                    <a:pt x="1924" y="2218"/>
                  </a:cubicBezTo>
                  <a:cubicBezTo>
                    <a:pt x="1601" y="2482"/>
                    <a:pt x="1146" y="2673"/>
                    <a:pt x="603" y="2291"/>
                  </a:cubicBezTo>
                  <a:cubicBezTo>
                    <a:pt x="1" y="1851"/>
                    <a:pt x="1" y="1249"/>
                    <a:pt x="147" y="794"/>
                  </a:cubicBezTo>
                  <a:cubicBezTo>
                    <a:pt x="221" y="544"/>
                    <a:pt x="338" y="324"/>
                    <a:pt x="485" y="118"/>
                  </a:cubicBezTo>
                  <a:cubicBezTo>
                    <a:pt x="617" y="1"/>
                    <a:pt x="1072" y="192"/>
                    <a:pt x="1689" y="588"/>
                  </a:cubicBezTo>
                  <a:cubicBezTo>
                    <a:pt x="3451" y="1689"/>
                    <a:pt x="6578" y="4420"/>
                    <a:pt x="7840" y="6534"/>
                  </a:cubicBezTo>
                  <a:cubicBezTo>
                    <a:pt x="8633" y="7884"/>
                    <a:pt x="8839" y="8780"/>
                    <a:pt x="8809" y="9367"/>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34"/>
            <p:cNvSpPr/>
            <p:nvPr/>
          </p:nvSpPr>
          <p:spPr>
            <a:xfrm>
              <a:off x="667466" y="1131104"/>
              <a:ext cx="172158" cy="163943"/>
            </a:xfrm>
            <a:custGeom>
              <a:rect b="b" l="l" r="r" t="t"/>
              <a:pathLst>
                <a:path extrusionOk="0" h="3971" w="4170">
                  <a:moveTo>
                    <a:pt x="458" y="0"/>
                  </a:moveTo>
                  <a:cubicBezTo>
                    <a:pt x="406" y="0"/>
                    <a:pt x="365" y="12"/>
                    <a:pt x="338" y="36"/>
                  </a:cubicBezTo>
                  <a:cubicBezTo>
                    <a:pt x="191" y="227"/>
                    <a:pt x="74" y="462"/>
                    <a:pt x="0" y="697"/>
                  </a:cubicBezTo>
                  <a:cubicBezTo>
                    <a:pt x="294" y="946"/>
                    <a:pt x="984" y="1445"/>
                    <a:pt x="1792" y="2135"/>
                  </a:cubicBezTo>
                  <a:cubicBezTo>
                    <a:pt x="2088" y="1879"/>
                    <a:pt x="2274" y="1585"/>
                    <a:pt x="2313" y="1585"/>
                  </a:cubicBezTo>
                  <a:cubicBezTo>
                    <a:pt x="2317" y="1585"/>
                    <a:pt x="2319" y="1587"/>
                    <a:pt x="2320" y="1592"/>
                  </a:cubicBezTo>
                  <a:cubicBezTo>
                    <a:pt x="2335" y="1651"/>
                    <a:pt x="2114" y="1915"/>
                    <a:pt x="1953" y="2282"/>
                  </a:cubicBezTo>
                  <a:cubicBezTo>
                    <a:pt x="2570" y="2811"/>
                    <a:pt x="3172" y="3368"/>
                    <a:pt x="3715" y="3970"/>
                  </a:cubicBezTo>
                  <a:cubicBezTo>
                    <a:pt x="3920" y="3824"/>
                    <a:pt x="4067" y="3662"/>
                    <a:pt x="4170" y="3589"/>
                  </a:cubicBezTo>
                  <a:cubicBezTo>
                    <a:pt x="3186" y="2370"/>
                    <a:pt x="2247" y="1254"/>
                    <a:pt x="1557" y="506"/>
                  </a:cubicBezTo>
                  <a:cubicBezTo>
                    <a:pt x="1054" y="179"/>
                    <a:pt x="663" y="0"/>
                    <a:pt x="458" y="0"/>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34"/>
            <p:cNvSpPr/>
            <p:nvPr/>
          </p:nvSpPr>
          <p:spPr>
            <a:xfrm>
              <a:off x="831700" y="1284686"/>
              <a:ext cx="86121" cy="109158"/>
            </a:xfrm>
            <a:custGeom>
              <a:rect b="b" l="l" r="r" t="t"/>
              <a:pathLst>
                <a:path extrusionOk="0" h="2644" w="2086">
                  <a:moveTo>
                    <a:pt x="295" y="1"/>
                  </a:moveTo>
                  <a:cubicBezTo>
                    <a:pt x="236" y="133"/>
                    <a:pt x="118" y="339"/>
                    <a:pt x="1" y="573"/>
                  </a:cubicBezTo>
                  <a:cubicBezTo>
                    <a:pt x="500" y="1219"/>
                    <a:pt x="926" y="1909"/>
                    <a:pt x="1293" y="2643"/>
                  </a:cubicBezTo>
                  <a:cubicBezTo>
                    <a:pt x="1689" y="2497"/>
                    <a:pt x="1998" y="2232"/>
                    <a:pt x="2086" y="2232"/>
                  </a:cubicBezTo>
                  <a:cubicBezTo>
                    <a:pt x="1513" y="1498"/>
                    <a:pt x="897" y="735"/>
                    <a:pt x="295" y="1"/>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34"/>
            <p:cNvSpPr/>
            <p:nvPr/>
          </p:nvSpPr>
          <p:spPr>
            <a:xfrm>
              <a:off x="891110" y="1377455"/>
              <a:ext cx="134011" cy="193957"/>
            </a:xfrm>
            <a:custGeom>
              <a:rect b="b" l="l" r="r" t="t"/>
              <a:pathLst>
                <a:path extrusionOk="0" h="4698" w="3246">
                  <a:moveTo>
                    <a:pt x="661" y="0"/>
                  </a:moveTo>
                  <a:lnTo>
                    <a:pt x="661" y="0"/>
                  </a:lnTo>
                  <a:cubicBezTo>
                    <a:pt x="665" y="5"/>
                    <a:pt x="669" y="9"/>
                    <a:pt x="672" y="14"/>
                  </a:cubicBezTo>
                  <a:lnTo>
                    <a:pt x="672" y="14"/>
                  </a:lnTo>
                  <a:cubicBezTo>
                    <a:pt x="672" y="10"/>
                    <a:pt x="668" y="7"/>
                    <a:pt x="661" y="0"/>
                  </a:cubicBezTo>
                  <a:close/>
                  <a:moveTo>
                    <a:pt x="672" y="14"/>
                  </a:moveTo>
                  <a:cubicBezTo>
                    <a:pt x="673" y="18"/>
                    <a:pt x="669" y="21"/>
                    <a:pt x="661" y="29"/>
                  </a:cubicBezTo>
                  <a:cubicBezTo>
                    <a:pt x="632" y="176"/>
                    <a:pt x="280" y="396"/>
                    <a:pt x="1" y="705"/>
                  </a:cubicBezTo>
                  <a:cubicBezTo>
                    <a:pt x="309" y="1321"/>
                    <a:pt x="588" y="1953"/>
                    <a:pt x="867" y="2554"/>
                  </a:cubicBezTo>
                  <a:cubicBezTo>
                    <a:pt x="1267" y="2475"/>
                    <a:pt x="1640" y="2279"/>
                    <a:pt x="1772" y="2279"/>
                  </a:cubicBezTo>
                  <a:cubicBezTo>
                    <a:pt x="1810" y="2279"/>
                    <a:pt x="1828" y="2295"/>
                    <a:pt x="1821" y="2334"/>
                  </a:cubicBezTo>
                  <a:cubicBezTo>
                    <a:pt x="1806" y="2525"/>
                    <a:pt x="1395" y="2731"/>
                    <a:pt x="1116" y="3068"/>
                  </a:cubicBezTo>
                  <a:cubicBezTo>
                    <a:pt x="1366" y="3641"/>
                    <a:pt x="1689" y="4184"/>
                    <a:pt x="2056" y="4698"/>
                  </a:cubicBezTo>
                  <a:cubicBezTo>
                    <a:pt x="2335" y="4610"/>
                    <a:pt x="2599" y="4492"/>
                    <a:pt x="2834" y="4316"/>
                  </a:cubicBezTo>
                  <a:cubicBezTo>
                    <a:pt x="2893" y="4257"/>
                    <a:pt x="3216" y="3979"/>
                    <a:pt x="3245" y="3303"/>
                  </a:cubicBezTo>
                  <a:cubicBezTo>
                    <a:pt x="2718" y="2630"/>
                    <a:pt x="1769" y="1388"/>
                    <a:pt x="672" y="14"/>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34"/>
            <p:cNvSpPr/>
            <p:nvPr/>
          </p:nvSpPr>
          <p:spPr>
            <a:xfrm>
              <a:off x="1164462" y="1240470"/>
              <a:ext cx="438282" cy="372762"/>
            </a:xfrm>
            <a:custGeom>
              <a:rect b="b" l="l" r="r" t="t"/>
              <a:pathLst>
                <a:path extrusionOk="0" h="9029" w="10616">
                  <a:moveTo>
                    <a:pt x="133" y="7120"/>
                  </a:moveTo>
                  <a:lnTo>
                    <a:pt x="133" y="7120"/>
                  </a:lnTo>
                  <a:cubicBezTo>
                    <a:pt x="1" y="7796"/>
                    <a:pt x="250" y="8133"/>
                    <a:pt x="294" y="8207"/>
                  </a:cubicBezTo>
                  <a:cubicBezTo>
                    <a:pt x="471" y="8427"/>
                    <a:pt x="691" y="8618"/>
                    <a:pt x="940" y="8765"/>
                  </a:cubicBezTo>
                  <a:cubicBezTo>
                    <a:pt x="1307" y="8970"/>
                    <a:pt x="1777" y="9029"/>
                    <a:pt x="2174" y="8486"/>
                  </a:cubicBezTo>
                  <a:cubicBezTo>
                    <a:pt x="2423" y="8177"/>
                    <a:pt x="2453" y="7752"/>
                    <a:pt x="2262" y="7414"/>
                  </a:cubicBezTo>
                  <a:cubicBezTo>
                    <a:pt x="2056" y="7018"/>
                    <a:pt x="1718" y="6709"/>
                    <a:pt x="1733" y="6533"/>
                  </a:cubicBezTo>
                  <a:cubicBezTo>
                    <a:pt x="1763" y="6342"/>
                    <a:pt x="2144" y="6753"/>
                    <a:pt x="2614" y="6974"/>
                  </a:cubicBezTo>
                  <a:cubicBezTo>
                    <a:pt x="2966" y="7135"/>
                    <a:pt x="3363" y="7194"/>
                    <a:pt x="3730" y="6827"/>
                  </a:cubicBezTo>
                  <a:cubicBezTo>
                    <a:pt x="4258" y="6298"/>
                    <a:pt x="4141" y="5784"/>
                    <a:pt x="3906" y="5373"/>
                  </a:cubicBezTo>
                  <a:cubicBezTo>
                    <a:pt x="3700" y="5006"/>
                    <a:pt x="3407" y="4727"/>
                    <a:pt x="3407" y="4566"/>
                  </a:cubicBezTo>
                  <a:cubicBezTo>
                    <a:pt x="3407" y="4551"/>
                    <a:pt x="3407" y="4551"/>
                    <a:pt x="3407" y="4537"/>
                  </a:cubicBezTo>
                  <a:lnTo>
                    <a:pt x="3407" y="4537"/>
                  </a:lnTo>
                  <a:cubicBezTo>
                    <a:pt x="3407" y="4522"/>
                    <a:pt x="3421" y="4522"/>
                    <a:pt x="3436" y="4522"/>
                  </a:cubicBezTo>
                  <a:cubicBezTo>
                    <a:pt x="3524" y="4537"/>
                    <a:pt x="3774" y="4874"/>
                    <a:pt x="4111" y="5109"/>
                  </a:cubicBezTo>
                  <a:cubicBezTo>
                    <a:pt x="4464" y="5359"/>
                    <a:pt x="4963" y="5505"/>
                    <a:pt x="5477" y="5065"/>
                  </a:cubicBezTo>
                  <a:cubicBezTo>
                    <a:pt x="6035" y="4595"/>
                    <a:pt x="5976" y="3920"/>
                    <a:pt x="5859" y="3406"/>
                  </a:cubicBezTo>
                  <a:cubicBezTo>
                    <a:pt x="5800" y="3142"/>
                    <a:pt x="5726" y="2922"/>
                    <a:pt x="5712" y="2775"/>
                  </a:cubicBezTo>
                  <a:cubicBezTo>
                    <a:pt x="5712" y="2731"/>
                    <a:pt x="5712" y="2687"/>
                    <a:pt x="5726" y="2628"/>
                  </a:cubicBezTo>
                  <a:cubicBezTo>
                    <a:pt x="5756" y="2584"/>
                    <a:pt x="5800" y="2599"/>
                    <a:pt x="5844" y="2672"/>
                  </a:cubicBezTo>
                  <a:cubicBezTo>
                    <a:pt x="5932" y="2775"/>
                    <a:pt x="6035" y="2966"/>
                    <a:pt x="6196" y="3171"/>
                  </a:cubicBezTo>
                  <a:cubicBezTo>
                    <a:pt x="6490" y="3538"/>
                    <a:pt x="6930" y="3920"/>
                    <a:pt x="7562" y="3582"/>
                  </a:cubicBezTo>
                  <a:cubicBezTo>
                    <a:pt x="8384" y="3157"/>
                    <a:pt x="8413" y="2467"/>
                    <a:pt x="8310" y="1938"/>
                  </a:cubicBezTo>
                  <a:cubicBezTo>
                    <a:pt x="8237" y="1542"/>
                    <a:pt x="8090" y="1248"/>
                    <a:pt x="8119" y="1189"/>
                  </a:cubicBezTo>
                  <a:cubicBezTo>
                    <a:pt x="8163" y="1131"/>
                    <a:pt x="8266" y="1498"/>
                    <a:pt x="8516" y="1835"/>
                  </a:cubicBezTo>
                  <a:cubicBezTo>
                    <a:pt x="8765" y="2173"/>
                    <a:pt x="9176" y="2467"/>
                    <a:pt x="9793" y="2217"/>
                  </a:cubicBezTo>
                  <a:cubicBezTo>
                    <a:pt x="10483" y="1938"/>
                    <a:pt x="10615" y="1351"/>
                    <a:pt x="10586" y="881"/>
                  </a:cubicBezTo>
                  <a:cubicBezTo>
                    <a:pt x="10586" y="631"/>
                    <a:pt x="10527" y="382"/>
                    <a:pt x="10424" y="147"/>
                  </a:cubicBezTo>
                  <a:cubicBezTo>
                    <a:pt x="10322" y="0"/>
                    <a:pt x="9837" y="74"/>
                    <a:pt x="9132" y="308"/>
                  </a:cubicBezTo>
                  <a:cubicBezTo>
                    <a:pt x="7165" y="969"/>
                    <a:pt x="3480" y="2863"/>
                    <a:pt x="1748" y="4610"/>
                  </a:cubicBezTo>
                  <a:cubicBezTo>
                    <a:pt x="661" y="5711"/>
                    <a:pt x="250" y="6548"/>
                    <a:pt x="133" y="712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34"/>
            <p:cNvSpPr/>
            <p:nvPr/>
          </p:nvSpPr>
          <p:spPr>
            <a:xfrm>
              <a:off x="1406314" y="1243401"/>
              <a:ext cx="195815" cy="128025"/>
            </a:xfrm>
            <a:custGeom>
              <a:rect b="b" l="l" r="r" t="t"/>
              <a:pathLst>
                <a:path extrusionOk="0" h="3101" w="4743">
                  <a:moveTo>
                    <a:pt x="4336" y="0"/>
                  </a:moveTo>
                  <a:cubicBezTo>
                    <a:pt x="4113" y="0"/>
                    <a:pt x="3747" y="85"/>
                    <a:pt x="3289" y="237"/>
                  </a:cubicBezTo>
                  <a:cubicBezTo>
                    <a:pt x="2423" y="795"/>
                    <a:pt x="1248" y="1661"/>
                    <a:pt x="1" y="2601"/>
                  </a:cubicBezTo>
                  <a:cubicBezTo>
                    <a:pt x="74" y="2704"/>
                    <a:pt x="191" y="2895"/>
                    <a:pt x="338" y="3100"/>
                  </a:cubicBezTo>
                  <a:cubicBezTo>
                    <a:pt x="1014" y="2645"/>
                    <a:pt x="1733" y="2234"/>
                    <a:pt x="2452" y="1867"/>
                  </a:cubicBezTo>
                  <a:cubicBezTo>
                    <a:pt x="2379" y="1485"/>
                    <a:pt x="2232" y="1177"/>
                    <a:pt x="2276" y="1118"/>
                  </a:cubicBezTo>
                  <a:cubicBezTo>
                    <a:pt x="2278" y="1114"/>
                    <a:pt x="2281" y="1112"/>
                    <a:pt x="2284" y="1112"/>
                  </a:cubicBezTo>
                  <a:cubicBezTo>
                    <a:pt x="2323" y="1112"/>
                    <a:pt x="2441" y="1451"/>
                    <a:pt x="2672" y="1764"/>
                  </a:cubicBezTo>
                  <a:cubicBezTo>
                    <a:pt x="3597" y="1294"/>
                    <a:pt x="4390" y="971"/>
                    <a:pt x="4742" y="810"/>
                  </a:cubicBezTo>
                  <a:cubicBezTo>
                    <a:pt x="4728" y="560"/>
                    <a:pt x="4669" y="311"/>
                    <a:pt x="4566" y="76"/>
                  </a:cubicBezTo>
                  <a:cubicBezTo>
                    <a:pt x="4535" y="25"/>
                    <a:pt x="4456" y="0"/>
                    <a:pt x="4336" y="0"/>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34"/>
            <p:cNvSpPr/>
            <p:nvPr/>
          </p:nvSpPr>
          <p:spPr>
            <a:xfrm>
              <a:off x="1306898" y="1354996"/>
              <a:ext cx="99456" cy="96442"/>
            </a:xfrm>
            <a:custGeom>
              <a:rect b="b" l="l" r="r" t="t"/>
              <a:pathLst>
                <a:path extrusionOk="0" h="2336" w="2409">
                  <a:moveTo>
                    <a:pt x="2262" y="1"/>
                  </a:moveTo>
                  <a:cubicBezTo>
                    <a:pt x="1513" y="573"/>
                    <a:pt x="735" y="1175"/>
                    <a:pt x="1" y="1748"/>
                  </a:cubicBezTo>
                  <a:cubicBezTo>
                    <a:pt x="74" y="1763"/>
                    <a:pt x="324" y="2100"/>
                    <a:pt x="676" y="2335"/>
                  </a:cubicBezTo>
                  <a:cubicBezTo>
                    <a:pt x="1190" y="1704"/>
                    <a:pt x="1777" y="1131"/>
                    <a:pt x="2409" y="632"/>
                  </a:cubicBezTo>
                  <a:cubicBezTo>
                    <a:pt x="2350" y="368"/>
                    <a:pt x="2276" y="148"/>
                    <a:pt x="2262" y="1"/>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34"/>
            <p:cNvSpPr/>
            <p:nvPr/>
          </p:nvSpPr>
          <p:spPr>
            <a:xfrm>
              <a:off x="1164462" y="1427741"/>
              <a:ext cx="160681" cy="174594"/>
            </a:xfrm>
            <a:custGeom>
              <a:rect b="b" l="l" r="r" t="t"/>
              <a:pathLst>
                <a:path extrusionOk="0" h="4229" w="3892">
                  <a:moveTo>
                    <a:pt x="3407" y="1"/>
                  </a:moveTo>
                  <a:cubicBezTo>
                    <a:pt x="2027" y="1072"/>
                    <a:pt x="808" y="2056"/>
                    <a:pt x="133" y="2584"/>
                  </a:cubicBezTo>
                  <a:cubicBezTo>
                    <a:pt x="1" y="3260"/>
                    <a:pt x="250" y="3597"/>
                    <a:pt x="294" y="3671"/>
                  </a:cubicBezTo>
                  <a:cubicBezTo>
                    <a:pt x="471" y="3891"/>
                    <a:pt x="691" y="4082"/>
                    <a:pt x="940" y="4229"/>
                  </a:cubicBezTo>
                  <a:cubicBezTo>
                    <a:pt x="1425" y="3818"/>
                    <a:pt x="1865" y="3362"/>
                    <a:pt x="2262" y="2878"/>
                  </a:cubicBezTo>
                  <a:cubicBezTo>
                    <a:pt x="2056" y="2482"/>
                    <a:pt x="1718" y="2173"/>
                    <a:pt x="1733" y="1997"/>
                  </a:cubicBezTo>
                  <a:cubicBezTo>
                    <a:pt x="1738" y="1963"/>
                    <a:pt x="1755" y="1948"/>
                    <a:pt x="1782" y="1948"/>
                  </a:cubicBezTo>
                  <a:cubicBezTo>
                    <a:pt x="1903" y="1948"/>
                    <a:pt x="2229" y="2257"/>
                    <a:pt x="2614" y="2438"/>
                  </a:cubicBezTo>
                  <a:cubicBezTo>
                    <a:pt x="3025" y="1924"/>
                    <a:pt x="3451" y="1366"/>
                    <a:pt x="3891" y="837"/>
                  </a:cubicBezTo>
                  <a:cubicBezTo>
                    <a:pt x="3700" y="470"/>
                    <a:pt x="3407" y="191"/>
                    <a:pt x="3407" y="30"/>
                  </a:cubicBezTo>
                  <a:cubicBezTo>
                    <a:pt x="3407" y="15"/>
                    <a:pt x="3407" y="15"/>
                    <a:pt x="3407" y="1"/>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4" name="Google Shape;1034;p34"/>
            <p:cNvGrpSpPr/>
            <p:nvPr/>
          </p:nvGrpSpPr>
          <p:grpSpPr>
            <a:xfrm>
              <a:off x="692262" y="611926"/>
              <a:ext cx="984936" cy="433988"/>
              <a:chOff x="2328725" y="439750"/>
              <a:chExt cx="596425" cy="262800"/>
            </a:xfrm>
          </p:grpSpPr>
          <p:sp>
            <p:nvSpPr>
              <p:cNvPr id="1035" name="Google Shape;1035;p34"/>
              <p:cNvSpPr/>
              <p:nvPr/>
            </p:nvSpPr>
            <p:spPr>
              <a:xfrm>
                <a:off x="2721075" y="488550"/>
                <a:ext cx="128850" cy="195650"/>
              </a:xfrm>
              <a:custGeom>
                <a:rect b="b" l="l" r="r" t="t"/>
                <a:pathLst>
                  <a:path extrusionOk="0" h="7826" w="5154">
                    <a:moveTo>
                      <a:pt x="2158" y="6504"/>
                    </a:moveTo>
                    <a:cubicBezTo>
                      <a:pt x="2056" y="6680"/>
                      <a:pt x="1968" y="6842"/>
                      <a:pt x="1894" y="6974"/>
                    </a:cubicBezTo>
                    <a:cubicBezTo>
                      <a:pt x="1791" y="7194"/>
                      <a:pt x="1645" y="7385"/>
                      <a:pt x="1468" y="7547"/>
                    </a:cubicBezTo>
                    <a:cubicBezTo>
                      <a:pt x="1204" y="7826"/>
                      <a:pt x="749" y="7796"/>
                      <a:pt x="514" y="7503"/>
                    </a:cubicBezTo>
                    <a:cubicBezTo>
                      <a:pt x="338" y="7326"/>
                      <a:pt x="206" y="7091"/>
                      <a:pt x="147" y="6842"/>
                    </a:cubicBezTo>
                    <a:cubicBezTo>
                      <a:pt x="44" y="6387"/>
                      <a:pt x="0" y="5932"/>
                      <a:pt x="30" y="5462"/>
                    </a:cubicBezTo>
                    <a:cubicBezTo>
                      <a:pt x="88" y="4405"/>
                      <a:pt x="206" y="3348"/>
                      <a:pt x="382" y="2306"/>
                    </a:cubicBezTo>
                    <a:cubicBezTo>
                      <a:pt x="485" y="1718"/>
                      <a:pt x="573" y="1116"/>
                      <a:pt x="661" y="529"/>
                    </a:cubicBezTo>
                    <a:cubicBezTo>
                      <a:pt x="676" y="397"/>
                      <a:pt x="705" y="280"/>
                      <a:pt x="764" y="177"/>
                    </a:cubicBezTo>
                    <a:cubicBezTo>
                      <a:pt x="808" y="59"/>
                      <a:pt x="925" y="1"/>
                      <a:pt x="1057" y="30"/>
                    </a:cubicBezTo>
                    <a:cubicBezTo>
                      <a:pt x="1160" y="59"/>
                      <a:pt x="1233" y="162"/>
                      <a:pt x="1233" y="280"/>
                    </a:cubicBezTo>
                    <a:cubicBezTo>
                      <a:pt x="1233" y="353"/>
                      <a:pt x="1219" y="426"/>
                      <a:pt x="1204" y="500"/>
                    </a:cubicBezTo>
                    <a:cubicBezTo>
                      <a:pt x="1145" y="1337"/>
                      <a:pt x="940" y="2159"/>
                      <a:pt x="837" y="2981"/>
                    </a:cubicBezTo>
                    <a:cubicBezTo>
                      <a:pt x="778" y="3568"/>
                      <a:pt x="690" y="4155"/>
                      <a:pt x="632" y="4757"/>
                    </a:cubicBezTo>
                    <a:cubicBezTo>
                      <a:pt x="558" y="5330"/>
                      <a:pt x="543" y="5932"/>
                      <a:pt x="617" y="6504"/>
                    </a:cubicBezTo>
                    <a:cubicBezTo>
                      <a:pt x="632" y="6695"/>
                      <a:pt x="705" y="6886"/>
                      <a:pt x="793" y="7047"/>
                    </a:cubicBezTo>
                    <a:cubicBezTo>
                      <a:pt x="955" y="7282"/>
                      <a:pt x="1087" y="7297"/>
                      <a:pt x="1263" y="7077"/>
                    </a:cubicBezTo>
                    <a:cubicBezTo>
                      <a:pt x="1454" y="6857"/>
                      <a:pt x="1601" y="6592"/>
                      <a:pt x="1703" y="6313"/>
                    </a:cubicBezTo>
                    <a:cubicBezTo>
                      <a:pt x="1923" y="5711"/>
                      <a:pt x="2085" y="5095"/>
                      <a:pt x="2173" y="4478"/>
                    </a:cubicBezTo>
                    <a:cubicBezTo>
                      <a:pt x="2261" y="3832"/>
                      <a:pt x="2379" y="3201"/>
                      <a:pt x="2452" y="2555"/>
                    </a:cubicBezTo>
                    <a:cubicBezTo>
                      <a:pt x="2452" y="2482"/>
                      <a:pt x="2481" y="2423"/>
                      <a:pt x="2525" y="2350"/>
                    </a:cubicBezTo>
                    <a:cubicBezTo>
                      <a:pt x="2569" y="2247"/>
                      <a:pt x="2687" y="2203"/>
                      <a:pt x="2790" y="2217"/>
                    </a:cubicBezTo>
                    <a:cubicBezTo>
                      <a:pt x="2907" y="2247"/>
                      <a:pt x="2981" y="2350"/>
                      <a:pt x="2981" y="2452"/>
                    </a:cubicBezTo>
                    <a:cubicBezTo>
                      <a:pt x="2981" y="2540"/>
                      <a:pt x="2966" y="2628"/>
                      <a:pt x="2951" y="2702"/>
                    </a:cubicBezTo>
                    <a:cubicBezTo>
                      <a:pt x="2863" y="3465"/>
                      <a:pt x="2731" y="4229"/>
                      <a:pt x="2658" y="4992"/>
                    </a:cubicBezTo>
                    <a:cubicBezTo>
                      <a:pt x="2628" y="5344"/>
                      <a:pt x="2628" y="5697"/>
                      <a:pt x="2643" y="6049"/>
                    </a:cubicBezTo>
                    <a:cubicBezTo>
                      <a:pt x="2658" y="6372"/>
                      <a:pt x="2746" y="6695"/>
                      <a:pt x="2892" y="6974"/>
                    </a:cubicBezTo>
                    <a:cubicBezTo>
                      <a:pt x="3069" y="7282"/>
                      <a:pt x="3171" y="7282"/>
                      <a:pt x="3421" y="7033"/>
                    </a:cubicBezTo>
                    <a:cubicBezTo>
                      <a:pt x="3524" y="6930"/>
                      <a:pt x="3597" y="6798"/>
                      <a:pt x="3656" y="6666"/>
                    </a:cubicBezTo>
                    <a:cubicBezTo>
                      <a:pt x="3832" y="6299"/>
                      <a:pt x="3964" y="5917"/>
                      <a:pt x="4023" y="5521"/>
                    </a:cubicBezTo>
                    <a:cubicBezTo>
                      <a:pt x="4170" y="4625"/>
                      <a:pt x="4243" y="3730"/>
                      <a:pt x="4316" y="2834"/>
                    </a:cubicBezTo>
                    <a:cubicBezTo>
                      <a:pt x="4375" y="2217"/>
                      <a:pt x="4478" y="1616"/>
                      <a:pt x="4551" y="1014"/>
                    </a:cubicBezTo>
                    <a:cubicBezTo>
                      <a:pt x="4566" y="911"/>
                      <a:pt x="4581" y="808"/>
                      <a:pt x="4610" y="720"/>
                    </a:cubicBezTo>
                    <a:cubicBezTo>
                      <a:pt x="4654" y="588"/>
                      <a:pt x="4786" y="500"/>
                      <a:pt x="4918" y="514"/>
                    </a:cubicBezTo>
                    <a:cubicBezTo>
                      <a:pt x="5051" y="544"/>
                      <a:pt x="5153" y="676"/>
                      <a:pt x="5124" y="823"/>
                    </a:cubicBezTo>
                    <a:cubicBezTo>
                      <a:pt x="5109" y="1043"/>
                      <a:pt x="5080" y="1278"/>
                      <a:pt x="5036" y="1498"/>
                    </a:cubicBezTo>
                    <a:cubicBezTo>
                      <a:pt x="4948" y="1997"/>
                      <a:pt x="4889" y="2496"/>
                      <a:pt x="4860" y="2996"/>
                    </a:cubicBezTo>
                    <a:cubicBezTo>
                      <a:pt x="4816" y="3553"/>
                      <a:pt x="4742" y="4082"/>
                      <a:pt x="4669" y="4625"/>
                    </a:cubicBezTo>
                    <a:cubicBezTo>
                      <a:pt x="4625" y="5198"/>
                      <a:pt x="4522" y="5756"/>
                      <a:pt x="4346" y="6299"/>
                    </a:cubicBezTo>
                    <a:cubicBezTo>
                      <a:pt x="4228" y="6680"/>
                      <a:pt x="4052" y="7047"/>
                      <a:pt x="3803" y="7356"/>
                    </a:cubicBezTo>
                    <a:cubicBezTo>
                      <a:pt x="3700" y="7459"/>
                      <a:pt x="3597" y="7547"/>
                      <a:pt x="3480" y="7620"/>
                    </a:cubicBezTo>
                    <a:cubicBezTo>
                      <a:pt x="3230" y="7796"/>
                      <a:pt x="2892" y="7752"/>
                      <a:pt x="2687" y="7532"/>
                    </a:cubicBezTo>
                    <a:cubicBezTo>
                      <a:pt x="2511" y="7356"/>
                      <a:pt x="2379" y="7136"/>
                      <a:pt x="2305" y="6901"/>
                    </a:cubicBezTo>
                    <a:cubicBezTo>
                      <a:pt x="2246" y="6798"/>
                      <a:pt x="2217" y="6680"/>
                      <a:pt x="2158" y="65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34"/>
              <p:cNvSpPr/>
              <p:nvPr/>
            </p:nvSpPr>
            <p:spPr>
              <a:xfrm>
                <a:off x="2845850" y="498100"/>
                <a:ext cx="79300" cy="204450"/>
              </a:xfrm>
              <a:custGeom>
                <a:rect b="b" l="l" r="r" t="t"/>
                <a:pathLst>
                  <a:path extrusionOk="0" h="8178" w="3172">
                    <a:moveTo>
                      <a:pt x="1073" y="3817"/>
                    </a:moveTo>
                    <a:cubicBezTo>
                      <a:pt x="911" y="4698"/>
                      <a:pt x="764" y="5579"/>
                      <a:pt x="661" y="6460"/>
                    </a:cubicBezTo>
                    <a:cubicBezTo>
                      <a:pt x="632" y="6739"/>
                      <a:pt x="603" y="7018"/>
                      <a:pt x="559" y="7297"/>
                    </a:cubicBezTo>
                    <a:cubicBezTo>
                      <a:pt x="559" y="7385"/>
                      <a:pt x="529" y="7473"/>
                      <a:pt x="485" y="7561"/>
                    </a:cubicBezTo>
                    <a:cubicBezTo>
                      <a:pt x="441" y="7649"/>
                      <a:pt x="338" y="7693"/>
                      <a:pt x="236" y="7693"/>
                    </a:cubicBezTo>
                    <a:cubicBezTo>
                      <a:pt x="148" y="7678"/>
                      <a:pt x="60" y="7620"/>
                      <a:pt x="30" y="7532"/>
                    </a:cubicBezTo>
                    <a:cubicBezTo>
                      <a:pt x="15" y="7458"/>
                      <a:pt x="1" y="7399"/>
                      <a:pt x="1" y="7326"/>
                    </a:cubicBezTo>
                    <a:cubicBezTo>
                      <a:pt x="15" y="6900"/>
                      <a:pt x="60" y="6460"/>
                      <a:pt x="133" y="6034"/>
                    </a:cubicBezTo>
                    <a:cubicBezTo>
                      <a:pt x="192" y="5741"/>
                      <a:pt x="236" y="5462"/>
                      <a:pt x="265" y="5168"/>
                    </a:cubicBezTo>
                    <a:cubicBezTo>
                      <a:pt x="412" y="3979"/>
                      <a:pt x="632" y="2804"/>
                      <a:pt x="779" y="1615"/>
                    </a:cubicBezTo>
                    <a:cubicBezTo>
                      <a:pt x="823" y="1307"/>
                      <a:pt x="911" y="999"/>
                      <a:pt x="1058" y="720"/>
                    </a:cubicBezTo>
                    <a:cubicBezTo>
                      <a:pt x="1249" y="353"/>
                      <a:pt x="1616" y="103"/>
                      <a:pt x="2027" y="74"/>
                    </a:cubicBezTo>
                    <a:cubicBezTo>
                      <a:pt x="2526" y="0"/>
                      <a:pt x="2981" y="353"/>
                      <a:pt x="3025" y="852"/>
                    </a:cubicBezTo>
                    <a:cubicBezTo>
                      <a:pt x="3172" y="1645"/>
                      <a:pt x="2629" y="2393"/>
                      <a:pt x="1821" y="2481"/>
                    </a:cubicBezTo>
                    <a:cubicBezTo>
                      <a:pt x="1542" y="2525"/>
                      <a:pt x="1542" y="2525"/>
                      <a:pt x="1586" y="2819"/>
                    </a:cubicBezTo>
                    <a:cubicBezTo>
                      <a:pt x="1763" y="4331"/>
                      <a:pt x="1997" y="5829"/>
                      <a:pt x="2218" y="7326"/>
                    </a:cubicBezTo>
                    <a:cubicBezTo>
                      <a:pt x="2232" y="7429"/>
                      <a:pt x="2262" y="7546"/>
                      <a:pt x="2276" y="7649"/>
                    </a:cubicBezTo>
                    <a:cubicBezTo>
                      <a:pt x="2291" y="7708"/>
                      <a:pt x="2306" y="7752"/>
                      <a:pt x="2306" y="7811"/>
                    </a:cubicBezTo>
                    <a:cubicBezTo>
                      <a:pt x="2335" y="7957"/>
                      <a:pt x="2247" y="8104"/>
                      <a:pt x="2100" y="8148"/>
                    </a:cubicBezTo>
                    <a:cubicBezTo>
                      <a:pt x="1953" y="8178"/>
                      <a:pt x="1807" y="8104"/>
                      <a:pt x="1763" y="7957"/>
                    </a:cubicBezTo>
                    <a:cubicBezTo>
                      <a:pt x="1704" y="7825"/>
                      <a:pt x="1660" y="7678"/>
                      <a:pt x="1645" y="7532"/>
                    </a:cubicBezTo>
                    <a:cubicBezTo>
                      <a:pt x="1586" y="7150"/>
                      <a:pt x="1513" y="6768"/>
                      <a:pt x="1454" y="6387"/>
                    </a:cubicBezTo>
                    <a:cubicBezTo>
                      <a:pt x="1337" y="5564"/>
                      <a:pt x="1190" y="4742"/>
                      <a:pt x="1102" y="3935"/>
                    </a:cubicBezTo>
                    <a:cubicBezTo>
                      <a:pt x="1102" y="3891"/>
                      <a:pt x="1117" y="3847"/>
                      <a:pt x="1073" y="3817"/>
                    </a:cubicBezTo>
                    <a:close/>
                    <a:moveTo>
                      <a:pt x="2438" y="1189"/>
                    </a:moveTo>
                    <a:lnTo>
                      <a:pt x="2438" y="969"/>
                    </a:lnTo>
                    <a:cubicBezTo>
                      <a:pt x="2453" y="764"/>
                      <a:pt x="2262" y="602"/>
                      <a:pt x="2056" y="661"/>
                    </a:cubicBezTo>
                    <a:cubicBezTo>
                      <a:pt x="1851" y="676"/>
                      <a:pt x="1674" y="793"/>
                      <a:pt x="1572" y="969"/>
                    </a:cubicBezTo>
                    <a:cubicBezTo>
                      <a:pt x="1454" y="1189"/>
                      <a:pt x="1381" y="1439"/>
                      <a:pt x="1351" y="1689"/>
                    </a:cubicBezTo>
                    <a:cubicBezTo>
                      <a:pt x="1322" y="1821"/>
                      <a:pt x="1366" y="1865"/>
                      <a:pt x="1498" y="1894"/>
                    </a:cubicBezTo>
                    <a:cubicBezTo>
                      <a:pt x="1939" y="1938"/>
                      <a:pt x="2408" y="1645"/>
                      <a:pt x="2438" y="11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34"/>
              <p:cNvSpPr/>
              <p:nvPr/>
            </p:nvSpPr>
            <p:spPr>
              <a:xfrm>
                <a:off x="2646200" y="468725"/>
                <a:ext cx="87000" cy="198950"/>
              </a:xfrm>
              <a:custGeom>
                <a:rect b="b" l="l" r="r" t="t"/>
                <a:pathLst>
                  <a:path extrusionOk="0" h="7958" w="3480">
                    <a:moveTo>
                      <a:pt x="485" y="1792"/>
                    </a:moveTo>
                    <a:cubicBezTo>
                      <a:pt x="514" y="1410"/>
                      <a:pt x="632" y="1043"/>
                      <a:pt x="823" y="720"/>
                    </a:cubicBezTo>
                    <a:cubicBezTo>
                      <a:pt x="881" y="632"/>
                      <a:pt x="940" y="544"/>
                      <a:pt x="999" y="471"/>
                    </a:cubicBezTo>
                    <a:cubicBezTo>
                      <a:pt x="1278" y="133"/>
                      <a:pt x="1762" y="1"/>
                      <a:pt x="2173" y="177"/>
                    </a:cubicBezTo>
                    <a:cubicBezTo>
                      <a:pt x="3421" y="632"/>
                      <a:pt x="3480" y="2012"/>
                      <a:pt x="2760" y="2761"/>
                    </a:cubicBezTo>
                    <a:cubicBezTo>
                      <a:pt x="2320" y="3245"/>
                      <a:pt x="1777" y="3495"/>
                      <a:pt x="1101" y="3407"/>
                    </a:cubicBezTo>
                    <a:cubicBezTo>
                      <a:pt x="955" y="3377"/>
                      <a:pt x="925" y="3466"/>
                      <a:pt x="925" y="3568"/>
                    </a:cubicBezTo>
                    <a:cubicBezTo>
                      <a:pt x="881" y="3994"/>
                      <a:pt x="823" y="4420"/>
                      <a:pt x="793" y="4860"/>
                    </a:cubicBezTo>
                    <a:cubicBezTo>
                      <a:pt x="734" y="5624"/>
                      <a:pt x="632" y="6402"/>
                      <a:pt x="455" y="7150"/>
                    </a:cubicBezTo>
                    <a:cubicBezTo>
                      <a:pt x="411" y="7341"/>
                      <a:pt x="367" y="7547"/>
                      <a:pt x="323" y="7738"/>
                    </a:cubicBezTo>
                    <a:cubicBezTo>
                      <a:pt x="294" y="7826"/>
                      <a:pt x="265" y="7958"/>
                      <a:pt x="133" y="7929"/>
                    </a:cubicBezTo>
                    <a:cubicBezTo>
                      <a:pt x="0" y="7914"/>
                      <a:pt x="15" y="7796"/>
                      <a:pt x="15" y="7694"/>
                    </a:cubicBezTo>
                    <a:cubicBezTo>
                      <a:pt x="0" y="7488"/>
                      <a:pt x="0" y="7283"/>
                      <a:pt x="30" y="7077"/>
                    </a:cubicBezTo>
                    <a:cubicBezTo>
                      <a:pt x="206" y="5800"/>
                      <a:pt x="250" y="4523"/>
                      <a:pt x="367" y="3245"/>
                    </a:cubicBezTo>
                    <a:cubicBezTo>
                      <a:pt x="411" y="2761"/>
                      <a:pt x="455" y="2276"/>
                      <a:pt x="485" y="1792"/>
                    </a:cubicBezTo>
                    <a:close/>
                    <a:moveTo>
                      <a:pt x="1043" y="1865"/>
                    </a:moveTo>
                    <a:cubicBezTo>
                      <a:pt x="999" y="2071"/>
                      <a:pt x="1043" y="2306"/>
                      <a:pt x="1013" y="2526"/>
                    </a:cubicBezTo>
                    <a:cubicBezTo>
                      <a:pt x="984" y="2761"/>
                      <a:pt x="1013" y="2761"/>
                      <a:pt x="1234" y="2805"/>
                    </a:cubicBezTo>
                    <a:cubicBezTo>
                      <a:pt x="1821" y="2849"/>
                      <a:pt x="2379" y="2482"/>
                      <a:pt x="2555" y="1909"/>
                    </a:cubicBezTo>
                    <a:cubicBezTo>
                      <a:pt x="2716" y="1454"/>
                      <a:pt x="2496" y="955"/>
                      <a:pt x="2041" y="764"/>
                    </a:cubicBezTo>
                    <a:cubicBezTo>
                      <a:pt x="1806" y="603"/>
                      <a:pt x="1498" y="691"/>
                      <a:pt x="1366" y="940"/>
                    </a:cubicBezTo>
                    <a:cubicBezTo>
                      <a:pt x="1175" y="1219"/>
                      <a:pt x="1072" y="1542"/>
                      <a:pt x="1043" y="18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34"/>
              <p:cNvSpPr/>
              <p:nvPr/>
            </p:nvSpPr>
            <p:spPr>
              <a:xfrm>
                <a:off x="2328725" y="439750"/>
                <a:ext cx="105725" cy="204450"/>
              </a:xfrm>
              <a:custGeom>
                <a:rect b="b" l="l" r="r" t="t"/>
                <a:pathLst>
                  <a:path extrusionOk="0" h="8178" w="4229">
                    <a:moveTo>
                      <a:pt x="103" y="4434"/>
                    </a:moveTo>
                    <a:cubicBezTo>
                      <a:pt x="206" y="3568"/>
                      <a:pt x="411" y="2716"/>
                      <a:pt x="720" y="1909"/>
                    </a:cubicBezTo>
                    <a:cubicBezTo>
                      <a:pt x="969" y="1277"/>
                      <a:pt x="1380" y="734"/>
                      <a:pt x="1909" y="323"/>
                    </a:cubicBezTo>
                    <a:cubicBezTo>
                      <a:pt x="2129" y="147"/>
                      <a:pt x="2408" y="29"/>
                      <a:pt x="2702" y="15"/>
                    </a:cubicBezTo>
                    <a:cubicBezTo>
                      <a:pt x="3333" y="0"/>
                      <a:pt x="3920" y="382"/>
                      <a:pt x="4155" y="969"/>
                    </a:cubicBezTo>
                    <a:cubicBezTo>
                      <a:pt x="4228" y="1086"/>
                      <a:pt x="4184" y="1219"/>
                      <a:pt x="4082" y="1292"/>
                    </a:cubicBezTo>
                    <a:cubicBezTo>
                      <a:pt x="3979" y="1351"/>
                      <a:pt x="3847" y="1307"/>
                      <a:pt x="3759" y="1175"/>
                    </a:cubicBezTo>
                    <a:cubicBezTo>
                      <a:pt x="3685" y="1042"/>
                      <a:pt x="3597" y="940"/>
                      <a:pt x="3480" y="837"/>
                    </a:cubicBezTo>
                    <a:cubicBezTo>
                      <a:pt x="3069" y="470"/>
                      <a:pt x="2628" y="470"/>
                      <a:pt x="2217" y="822"/>
                    </a:cubicBezTo>
                    <a:cubicBezTo>
                      <a:pt x="1865" y="1116"/>
                      <a:pt x="1586" y="1468"/>
                      <a:pt x="1395" y="1865"/>
                    </a:cubicBezTo>
                    <a:cubicBezTo>
                      <a:pt x="1175" y="2349"/>
                      <a:pt x="1013" y="2833"/>
                      <a:pt x="911" y="3347"/>
                    </a:cubicBezTo>
                    <a:cubicBezTo>
                      <a:pt x="720" y="4213"/>
                      <a:pt x="632" y="5094"/>
                      <a:pt x="617" y="5975"/>
                    </a:cubicBezTo>
                    <a:cubicBezTo>
                      <a:pt x="617" y="6239"/>
                      <a:pt x="646" y="6489"/>
                      <a:pt x="690" y="6739"/>
                    </a:cubicBezTo>
                    <a:cubicBezTo>
                      <a:pt x="764" y="7120"/>
                      <a:pt x="1072" y="7414"/>
                      <a:pt x="1454" y="7458"/>
                    </a:cubicBezTo>
                    <a:cubicBezTo>
                      <a:pt x="2173" y="7546"/>
                      <a:pt x="2878" y="7179"/>
                      <a:pt x="3230" y="6548"/>
                    </a:cubicBezTo>
                    <a:cubicBezTo>
                      <a:pt x="3480" y="6078"/>
                      <a:pt x="3583" y="5535"/>
                      <a:pt x="3524" y="5006"/>
                    </a:cubicBezTo>
                    <a:cubicBezTo>
                      <a:pt x="3509" y="4786"/>
                      <a:pt x="3421" y="4580"/>
                      <a:pt x="3289" y="4419"/>
                    </a:cubicBezTo>
                    <a:cubicBezTo>
                      <a:pt x="3186" y="4272"/>
                      <a:pt x="2966" y="4258"/>
                      <a:pt x="2863" y="4404"/>
                    </a:cubicBezTo>
                    <a:cubicBezTo>
                      <a:pt x="2775" y="4492"/>
                      <a:pt x="2702" y="4595"/>
                      <a:pt x="2628" y="4698"/>
                    </a:cubicBezTo>
                    <a:cubicBezTo>
                      <a:pt x="2584" y="4771"/>
                      <a:pt x="2525" y="4830"/>
                      <a:pt x="2452" y="4874"/>
                    </a:cubicBezTo>
                    <a:cubicBezTo>
                      <a:pt x="2364" y="4933"/>
                      <a:pt x="2247" y="4933"/>
                      <a:pt x="2144" y="4874"/>
                    </a:cubicBezTo>
                    <a:cubicBezTo>
                      <a:pt x="2041" y="4815"/>
                      <a:pt x="1982" y="4698"/>
                      <a:pt x="2012" y="4580"/>
                    </a:cubicBezTo>
                    <a:cubicBezTo>
                      <a:pt x="2056" y="4184"/>
                      <a:pt x="2702" y="3656"/>
                      <a:pt x="3098" y="3685"/>
                    </a:cubicBezTo>
                    <a:cubicBezTo>
                      <a:pt x="3348" y="3700"/>
                      <a:pt x="3583" y="3817"/>
                      <a:pt x="3744" y="4008"/>
                    </a:cubicBezTo>
                    <a:cubicBezTo>
                      <a:pt x="3950" y="4258"/>
                      <a:pt x="4082" y="4566"/>
                      <a:pt x="4126" y="4889"/>
                    </a:cubicBezTo>
                    <a:cubicBezTo>
                      <a:pt x="4214" y="5608"/>
                      <a:pt x="4052" y="6328"/>
                      <a:pt x="3656" y="6944"/>
                    </a:cubicBezTo>
                    <a:cubicBezTo>
                      <a:pt x="3171" y="7752"/>
                      <a:pt x="2232" y="8177"/>
                      <a:pt x="1307" y="8031"/>
                    </a:cubicBezTo>
                    <a:cubicBezTo>
                      <a:pt x="778" y="7957"/>
                      <a:pt x="323" y="7590"/>
                      <a:pt x="162" y="7076"/>
                    </a:cubicBezTo>
                    <a:cubicBezTo>
                      <a:pt x="59" y="6709"/>
                      <a:pt x="0" y="6328"/>
                      <a:pt x="15" y="5946"/>
                    </a:cubicBezTo>
                    <a:cubicBezTo>
                      <a:pt x="15" y="5770"/>
                      <a:pt x="15" y="5608"/>
                      <a:pt x="30" y="5432"/>
                    </a:cubicBezTo>
                    <a:cubicBezTo>
                      <a:pt x="74" y="5036"/>
                      <a:pt x="59" y="4654"/>
                      <a:pt x="103" y="443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34"/>
              <p:cNvSpPr/>
              <p:nvPr/>
            </p:nvSpPr>
            <p:spPr>
              <a:xfrm>
                <a:off x="2452050" y="451125"/>
                <a:ext cx="76000" cy="202625"/>
              </a:xfrm>
              <a:custGeom>
                <a:rect b="b" l="l" r="r" t="t"/>
                <a:pathLst>
                  <a:path extrusionOk="0" h="8105" w="3040">
                    <a:moveTo>
                      <a:pt x="1131" y="3494"/>
                    </a:moveTo>
                    <a:cubicBezTo>
                      <a:pt x="998" y="3949"/>
                      <a:pt x="910" y="4419"/>
                      <a:pt x="866" y="4889"/>
                    </a:cubicBezTo>
                    <a:cubicBezTo>
                      <a:pt x="778" y="5711"/>
                      <a:pt x="602" y="6533"/>
                      <a:pt x="499" y="7355"/>
                    </a:cubicBezTo>
                    <a:cubicBezTo>
                      <a:pt x="470" y="7590"/>
                      <a:pt x="367" y="7693"/>
                      <a:pt x="220" y="7678"/>
                    </a:cubicBezTo>
                    <a:cubicBezTo>
                      <a:pt x="88" y="7664"/>
                      <a:pt x="0" y="7531"/>
                      <a:pt x="15" y="7311"/>
                    </a:cubicBezTo>
                    <a:cubicBezTo>
                      <a:pt x="30" y="6988"/>
                      <a:pt x="74" y="6680"/>
                      <a:pt x="103" y="6357"/>
                    </a:cubicBezTo>
                    <a:cubicBezTo>
                      <a:pt x="147" y="6005"/>
                      <a:pt x="176" y="5652"/>
                      <a:pt x="220" y="5300"/>
                    </a:cubicBezTo>
                    <a:cubicBezTo>
                      <a:pt x="279" y="4757"/>
                      <a:pt x="382" y="4243"/>
                      <a:pt x="470" y="3700"/>
                    </a:cubicBezTo>
                    <a:cubicBezTo>
                      <a:pt x="617" y="2936"/>
                      <a:pt x="720" y="2158"/>
                      <a:pt x="764" y="1365"/>
                    </a:cubicBezTo>
                    <a:cubicBezTo>
                      <a:pt x="793" y="749"/>
                      <a:pt x="1233" y="220"/>
                      <a:pt x="1835" y="74"/>
                    </a:cubicBezTo>
                    <a:cubicBezTo>
                      <a:pt x="2202" y="0"/>
                      <a:pt x="2569" y="191"/>
                      <a:pt x="2701" y="543"/>
                    </a:cubicBezTo>
                    <a:cubicBezTo>
                      <a:pt x="3039" y="1292"/>
                      <a:pt x="2613" y="2276"/>
                      <a:pt x="1762" y="2423"/>
                    </a:cubicBezTo>
                    <a:cubicBezTo>
                      <a:pt x="1527" y="2452"/>
                      <a:pt x="1527" y="2467"/>
                      <a:pt x="1571" y="2701"/>
                    </a:cubicBezTo>
                    <a:cubicBezTo>
                      <a:pt x="1630" y="3068"/>
                      <a:pt x="1688" y="3421"/>
                      <a:pt x="1747" y="3773"/>
                    </a:cubicBezTo>
                    <a:cubicBezTo>
                      <a:pt x="1967" y="4992"/>
                      <a:pt x="2188" y="6195"/>
                      <a:pt x="2393" y="7414"/>
                    </a:cubicBezTo>
                    <a:cubicBezTo>
                      <a:pt x="2423" y="7517"/>
                      <a:pt x="2423" y="7620"/>
                      <a:pt x="2423" y="7722"/>
                    </a:cubicBezTo>
                    <a:cubicBezTo>
                      <a:pt x="2452" y="8045"/>
                      <a:pt x="1997" y="8104"/>
                      <a:pt x="1938" y="7796"/>
                    </a:cubicBezTo>
                    <a:cubicBezTo>
                      <a:pt x="1923" y="7722"/>
                      <a:pt x="1909" y="7649"/>
                      <a:pt x="1894" y="7576"/>
                    </a:cubicBezTo>
                    <a:cubicBezTo>
                      <a:pt x="1644" y="6372"/>
                      <a:pt x="1439" y="5138"/>
                      <a:pt x="1219" y="3920"/>
                    </a:cubicBezTo>
                    <a:cubicBezTo>
                      <a:pt x="1204" y="3788"/>
                      <a:pt x="1160" y="3641"/>
                      <a:pt x="1131" y="3494"/>
                    </a:cubicBezTo>
                    <a:close/>
                    <a:moveTo>
                      <a:pt x="1351" y="1454"/>
                    </a:moveTo>
                    <a:cubicBezTo>
                      <a:pt x="1351" y="1498"/>
                      <a:pt x="1336" y="1556"/>
                      <a:pt x="1336" y="1615"/>
                    </a:cubicBezTo>
                    <a:cubicBezTo>
                      <a:pt x="1307" y="1879"/>
                      <a:pt x="1365" y="1923"/>
                      <a:pt x="1615" y="1865"/>
                    </a:cubicBezTo>
                    <a:cubicBezTo>
                      <a:pt x="2041" y="1777"/>
                      <a:pt x="2305" y="1351"/>
                      <a:pt x="2202" y="925"/>
                    </a:cubicBezTo>
                    <a:cubicBezTo>
                      <a:pt x="2158" y="646"/>
                      <a:pt x="1997" y="573"/>
                      <a:pt x="1747" y="720"/>
                    </a:cubicBezTo>
                    <a:cubicBezTo>
                      <a:pt x="1483" y="866"/>
                      <a:pt x="1336" y="1145"/>
                      <a:pt x="1351" y="14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34"/>
              <p:cNvSpPr/>
              <p:nvPr/>
            </p:nvSpPr>
            <p:spPr>
              <a:xfrm>
                <a:off x="2532775" y="463950"/>
                <a:ext cx="30125" cy="190900"/>
              </a:xfrm>
              <a:custGeom>
                <a:rect b="b" l="l" r="r" t="t"/>
                <a:pathLst>
                  <a:path extrusionOk="0" h="7636" w="1205">
                    <a:moveTo>
                      <a:pt x="309" y="3583"/>
                    </a:moveTo>
                    <a:cubicBezTo>
                      <a:pt x="383" y="2981"/>
                      <a:pt x="471" y="2394"/>
                      <a:pt x="529" y="1792"/>
                    </a:cubicBezTo>
                    <a:cubicBezTo>
                      <a:pt x="574" y="1366"/>
                      <a:pt x="603" y="941"/>
                      <a:pt x="662" y="500"/>
                    </a:cubicBezTo>
                    <a:cubicBezTo>
                      <a:pt x="662" y="412"/>
                      <a:pt x="691" y="324"/>
                      <a:pt x="720" y="236"/>
                    </a:cubicBezTo>
                    <a:cubicBezTo>
                      <a:pt x="823" y="1"/>
                      <a:pt x="1175" y="60"/>
                      <a:pt x="1190" y="324"/>
                    </a:cubicBezTo>
                    <a:cubicBezTo>
                      <a:pt x="1190" y="397"/>
                      <a:pt x="1190" y="471"/>
                      <a:pt x="1175" y="544"/>
                    </a:cubicBezTo>
                    <a:cubicBezTo>
                      <a:pt x="1087" y="1484"/>
                      <a:pt x="985" y="2438"/>
                      <a:pt x="897" y="3378"/>
                    </a:cubicBezTo>
                    <a:cubicBezTo>
                      <a:pt x="882" y="3554"/>
                      <a:pt x="867" y="3759"/>
                      <a:pt x="838" y="3950"/>
                    </a:cubicBezTo>
                    <a:cubicBezTo>
                      <a:pt x="735" y="4684"/>
                      <a:pt x="706" y="5418"/>
                      <a:pt x="618" y="6152"/>
                    </a:cubicBezTo>
                    <a:cubicBezTo>
                      <a:pt x="588" y="6373"/>
                      <a:pt x="588" y="6607"/>
                      <a:pt x="588" y="6842"/>
                    </a:cubicBezTo>
                    <a:cubicBezTo>
                      <a:pt x="588" y="7004"/>
                      <a:pt x="588" y="7018"/>
                      <a:pt x="764" y="7048"/>
                    </a:cubicBezTo>
                    <a:cubicBezTo>
                      <a:pt x="838" y="7048"/>
                      <a:pt x="897" y="7048"/>
                      <a:pt x="955" y="7063"/>
                    </a:cubicBezTo>
                    <a:cubicBezTo>
                      <a:pt x="1102" y="7092"/>
                      <a:pt x="1190" y="7209"/>
                      <a:pt x="1205" y="7341"/>
                    </a:cubicBezTo>
                    <a:cubicBezTo>
                      <a:pt x="1190" y="7488"/>
                      <a:pt x="1087" y="7591"/>
                      <a:pt x="955" y="7606"/>
                    </a:cubicBezTo>
                    <a:cubicBezTo>
                      <a:pt x="779" y="7635"/>
                      <a:pt x="603" y="7635"/>
                      <a:pt x="427" y="7606"/>
                    </a:cubicBezTo>
                    <a:cubicBezTo>
                      <a:pt x="148" y="7547"/>
                      <a:pt x="1" y="7341"/>
                      <a:pt x="16" y="7004"/>
                    </a:cubicBezTo>
                    <a:cubicBezTo>
                      <a:pt x="16" y="6754"/>
                      <a:pt x="30" y="6505"/>
                      <a:pt x="45" y="6270"/>
                    </a:cubicBezTo>
                    <a:cubicBezTo>
                      <a:pt x="104" y="5360"/>
                      <a:pt x="192" y="4464"/>
                      <a:pt x="309" y="358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1" name="Google Shape;1041;p34"/>
            <p:cNvSpPr/>
            <p:nvPr/>
          </p:nvSpPr>
          <p:spPr>
            <a:xfrm>
              <a:off x="669283" y="959810"/>
              <a:ext cx="960124" cy="641321"/>
            </a:xfrm>
            <a:custGeom>
              <a:rect b="b" l="l" r="r" t="t"/>
              <a:pathLst>
                <a:path extrusionOk="0" h="15534" w="23256">
                  <a:moveTo>
                    <a:pt x="23196" y="3833"/>
                  </a:moveTo>
                  <a:cubicBezTo>
                    <a:pt x="23196" y="3877"/>
                    <a:pt x="23182" y="3921"/>
                    <a:pt x="23182" y="3965"/>
                  </a:cubicBezTo>
                  <a:cubicBezTo>
                    <a:pt x="23167" y="4126"/>
                    <a:pt x="23138" y="4288"/>
                    <a:pt x="23108" y="4479"/>
                  </a:cubicBezTo>
                  <a:lnTo>
                    <a:pt x="23079" y="4699"/>
                  </a:lnTo>
                  <a:lnTo>
                    <a:pt x="23079" y="4713"/>
                  </a:lnTo>
                  <a:cubicBezTo>
                    <a:pt x="23064" y="4816"/>
                    <a:pt x="23050" y="4919"/>
                    <a:pt x="23035" y="5022"/>
                  </a:cubicBezTo>
                  <a:cubicBezTo>
                    <a:pt x="22859" y="6064"/>
                    <a:pt x="22639" y="7150"/>
                    <a:pt x="22477" y="7312"/>
                  </a:cubicBezTo>
                  <a:cubicBezTo>
                    <a:pt x="22169" y="7620"/>
                    <a:pt x="18249" y="8927"/>
                    <a:pt x="16061" y="11540"/>
                  </a:cubicBezTo>
                  <a:cubicBezTo>
                    <a:pt x="13874" y="14168"/>
                    <a:pt x="12861" y="15533"/>
                    <a:pt x="12523" y="15504"/>
                  </a:cubicBezTo>
                  <a:cubicBezTo>
                    <a:pt x="12391" y="15489"/>
                    <a:pt x="11687" y="15416"/>
                    <a:pt x="10879" y="15328"/>
                  </a:cubicBezTo>
                  <a:cubicBezTo>
                    <a:pt x="9602" y="15196"/>
                    <a:pt x="8046" y="15005"/>
                    <a:pt x="7840" y="14887"/>
                  </a:cubicBezTo>
                  <a:cubicBezTo>
                    <a:pt x="7825" y="14873"/>
                    <a:pt x="7825" y="14858"/>
                    <a:pt x="7811" y="14843"/>
                  </a:cubicBezTo>
                  <a:cubicBezTo>
                    <a:pt x="7781" y="14799"/>
                    <a:pt x="7737" y="14770"/>
                    <a:pt x="7708" y="14726"/>
                  </a:cubicBezTo>
                  <a:cubicBezTo>
                    <a:pt x="7488" y="14462"/>
                    <a:pt x="7179" y="13874"/>
                    <a:pt x="6724" y="12949"/>
                  </a:cubicBezTo>
                  <a:cubicBezTo>
                    <a:pt x="6666" y="12832"/>
                    <a:pt x="6607" y="12729"/>
                    <a:pt x="6548" y="12597"/>
                  </a:cubicBezTo>
                  <a:cubicBezTo>
                    <a:pt x="6284" y="12054"/>
                    <a:pt x="5961" y="11379"/>
                    <a:pt x="5579" y="10630"/>
                  </a:cubicBezTo>
                  <a:cubicBezTo>
                    <a:pt x="5535" y="10556"/>
                    <a:pt x="5506" y="10483"/>
                    <a:pt x="5462" y="10410"/>
                  </a:cubicBezTo>
                  <a:cubicBezTo>
                    <a:pt x="5432" y="10322"/>
                    <a:pt x="5418" y="10292"/>
                    <a:pt x="5388" y="10233"/>
                  </a:cubicBezTo>
                  <a:cubicBezTo>
                    <a:pt x="5021" y="9514"/>
                    <a:pt x="4566" y="8853"/>
                    <a:pt x="4052" y="8237"/>
                  </a:cubicBezTo>
                  <a:cubicBezTo>
                    <a:pt x="3979" y="8163"/>
                    <a:pt x="3906" y="8075"/>
                    <a:pt x="3832" y="7987"/>
                  </a:cubicBezTo>
                  <a:cubicBezTo>
                    <a:pt x="3274" y="7356"/>
                    <a:pt x="2672" y="6769"/>
                    <a:pt x="2026" y="6211"/>
                  </a:cubicBezTo>
                  <a:cubicBezTo>
                    <a:pt x="1982" y="6182"/>
                    <a:pt x="1953" y="6152"/>
                    <a:pt x="1909" y="6123"/>
                  </a:cubicBezTo>
                  <a:cubicBezTo>
                    <a:pt x="969" y="5330"/>
                    <a:pt x="221" y="4802"/>
                    <a:pt x="133" y="4640"/>
                  </a:cubicBezTo>
                  <a:cubicBezTo>
                    <a:pt x="103" y="4596"/>
                    <a:pt x="89" y="4567"/>
                    <a:pt x="89" y="4523"/>
                  </a:cubicBezTo>
                  <a:cubicBezTo>
                    <a:pt x="0" y="4126"/>
                    <a:pt x="59" y="2878"/>
                    <a:pt x="147" y="1851"/>
                  </a:cubicBezTo>
                  <a:lnTo>
                    <a:pt x="147" y="1777"/>
                  </a:lnTo>
                  <a:cubicBezTo>
                    <a:pt x="147" y="1748"/>
                    <a:pt x="147" y="1675"/>
                    <a:pt x="162" y="1616"/>
                  </a:cubicBezTo>
                  <a:cubicBezTo>
                    <a:pt x="162" y="1601"/>
                    <a:pt x="162" y="1572"/>
                    <a:pt x="162" y="1542"/>
                  </a:cubicBezTo>
                  <a:cubicBezTo>
                    <a:pt x="177" y="1381"/>
                    <a:pt x="191" y="1205"/>
                    <a:pt x="221" y="1058"/>
                  </a:cubicBezTo>
                  <a:lnTo>
                    <a:pt x="221" y="1043"/>
                  </a:lnTo>
                  <a:cubicBezTo>
                    <a:pt x="235" y="794"/>
                    <a:pt x="279" y="544"/>
                    <a:pt x="338" y="309"/>
                  </a:cubicBezTo>
                  <a:cubicBezTo>
                    <a:pt x="470" y="1"/>
                    <a:pt x="5653" y="867"/>
                    <a:pt x="9176" y="1322"/>
                  </a:cubicBezTo>
                  <a:cubicBezTo>
                    <a:pt x="11716" y="1542"/>
                    <a:pt x="23167" y="2614"/>
                    <a:pt x="23240" y="3040"/>
                  </a:cubicBezTo>
                  <a:cubicBezTo>
                    <a:pt x="23255" y="3304"/>
                    <a:pt x="23240" y="3568"/>
                    <a:pt x="23196" y="3833"/>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34"/>
            <p:cNvSpPr/>
            <p:nvPr/>
          </p:nvSpPr>
          <p:spPr>
            <a:xfrm>
              <a:off x="674732" y="1023472"/>
              <a:ext cx="310174" cy="46115"/>
            </a:xfrm>
            <a:custGeom>
              <a:rect b="b" l="l" r="r" t="t"/>
              <a:pathLst>
                <a:path extrusionOk="0" h="1117" w="7513">
                  <a:moveTo>
                    <a:pt x="30" y="0"/>
                  </a:moveTo>
                  <a:lnTo>
                    <a:pt x="1" y="235"/>
                  </a:lnTo>
                  <a:cubicBezTo>
                    <a:pt x="1616" y="411"/>
                    <a:pt x="5609" y="881"/>
                    <a:pt x="7341" y="1116"/>
                  </a:cubicBezTo>
                  <a:lnTo>
                    <a:pt x="7356" y="1116"/>
                  </a:lnTo>
                  <a:cubicBezTo>
                    <a:pt x="7360" y="1117"/>
                    <a:pt x="7365" y="1117"/>
                    <a:pt x="7370" y="1117"/>
                  </a:cubicBezTo>
                  <a:cubicBezTo>
                    <a:pt x="7503" y="1117"/>
                    <a:pt x="7513" y="910"/>
                    <a:pt x="7370" y="896"/>
                  </a:cubicBezTo>
                  <a:cubicBezTo>
                    <a:pt x="5653" y="661"/>
                    <a:pt x="1630" y="191"/>
                    <a:pt x="30" y="0"/>
                  </a:cubicBezTo>
                  <a:close/>
                </a:path>
              </a:pathLst>
            </a:custGeom>
            <a:solidFill>
              <a:srgbClr val="800A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34"/>
            <p:cNvSpPr/>
            <p:nvPr/>
          </p:nvSpPr>
          <p:spPr>
            <a:xfrm>
              <a:off x="1359661" y="1119833"/>
              <a:ext cx="263068" cy="33978"/>
            </a:xfrm>
            <a:custGeom>
              <a:rect b="b" l="l" r="r" t="t"/>
              <a:pathLst>
                <a:path extrusionOk="0" h="823" w="6372">
                  <a:moveTo>
                    <a:pt x="118" y="1"/>
                  </a:moveTo>
                  <a:cubicBezTo>
                    <a:pt x="59" y="15"/>
                    <a:pt x="15" y="59"/>
                    <a:pt x="15" y="103"/>
                  </a:cubicBezTo>
                  <a:cubicBezTo>
                    <a:pt x="0" y="162"/>
                    <a:pt x="44" y="221"/>
                    <a:pt x="118" y="236"/>
                  </a:cubicBezTo>
                  <a:cubicBezTo>
                    <a:pt x="1527" y="382"/>
                    <a:pt x="4448" y="647"/>
                    <a:pt x="6357" y="823"/>
                  </a:cubicBezTo>
                  <a:lnTo>
                    <a:pt x="6372" y="603"/>
                  </a:lnTo>
                  <a:cubicBezTo>
                    <a:pt x="4478" y="426"/>
                    <a:pt x="1542" y="162"/>
                    <a:pt x="132" y="1"/>
                  </a:cubicBezTo>
                  <a:close/>
                </a:path>
              </a:pathLst>
            </a:custGeom>
            <a:solidFill>
              <a:srgbClr val="800A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34"/>
            <p:cNvSpPr/>
            <p:nvPr/>
          </p:nvSpPr>
          <p:spPr>
            <a:xfrm>
              <a:off x="669283" y="959810"/>
              <a:ext cx="959505" cy="632816"/>
            </a:xfrm>
            <a:custGeom>
              <a:rect b="b" l="l" r="r" t="t"/>
              <a:pathLst>
                <a:path extrusionOk="0" h="15328" w="23241">
                  <a:moveTo>
                    <a:pt x="23196" y="3833"/>
                  </a:moveTo>
                  <a:cubicBezTo>
                    <a:pt x="23196" y="3877"/>
                    <a:pt x="23182" y="3921"/>
                    <a:pt x="23182" y="3965"/>
                  </a:cubicBezTo>
                  <a:cubicBezTo>
                    <a:pt x="23167" y="4126"/>
                    <a:pt x="23138" y="4288"/>
                    <a:pt x="23108" y="4479"/>
                  </a:cubicBezTo>
                  <a:lnTo>
                    <a:pt x="23079" y="4699"/>
                  </a:lnTo>
                  <a:lnTo>
                    <a:pt x="23079" y="4713"/>
                  </a:lnTo>
                  <a:cubicBezTo>
                    <a:pt x="23064" y="4816"/>
                    <a:pt x="23050" y="4919"/>
                    <a:pt x="23035" y="5022"/>
                  </a:cubicBezTo>
                  <a:cubicBezTo>
                    <a:pt x="21376" y="4816"/>
                    <a:pt x="14344" y="4273"/>
                    <a:pt x="9881" y="3583"/>
                  </a:cubicBezTo>
                  <a:cubicBezTo>
                    <a:pt x="6269" y="3025"/>
                    <a:pt x="6284" y="4156"/>
                    <a:pt x="7679" y="6416"/>
                  </a:cubicBezTo>
                  <a:cubicBezTo>
                    <a:pt x="8838" y="8281"/>
                    <a:pt x="10703" y="11305"/>
                    <a:pt x="10864" y="15328"/>
                  </a:cubicBezTo>
                  <a:cubicBezTo>
                    <a:pt x="9602" y="15196"/>
                    <a:pt x="8046" y="15005"/>
                    <a:pt x="7840" y="14887"/>
                  </a:cubicBezTo>
                  <a:cubicBezTo>
                    <a:pt x="7825" y="14873"/>
                    <a:pt x="7811" y="14858"/>
                    <a:pt x="7811" y="14843"/>
                  </a:cubicBezTo>
                  <a:cubicBezTo>
                    <a:pt x="7767" y="14799"/>
                    <a:pt x="7737" y="14770"/>
                    <a:pt x="7693" y="14726"/>
                  </a:cubicBezTo>
                  <a:cubicBezTo>
                    <a:pt x="7488" y="14462"/>
                    <a:pt x="7179" y="13874"/>
                    <a:pt x="6724" y="12949"/>
                  </a:cubicBezTo>
                  <a:cubicBezTo>
                    <a:pt x="6666" y="12832"/>
                    <a:pt x="6607" y="12729"/>
                    <a:pt x="6548" y="12597"/>
                  </a:cubicBezTo>
                  <a:cubicBezTo>
                    <a:pt x="6269" y="12054"/>
                    <a:pt x="5946" y="11379"/>
                    <a:pt x="5579" y="10630"/>
                  </a:cubicBezTo>
                  <a:cubicBezTo>
                    <a:pt x="5535" y="10556"/>
                    <a:pt x="5506" y="10483"/>
                    <a:pt x="5462" y="10410"/>
                  </a:cubicBezTo>
                  <a:cubicBezTo>
                    <a:pt x="5418" y="10322"/>
                    <a:pt x="5403" y="10292"/>
                    <a:pt x="5374" y="10233"/>
                  </a:cubicBezTo>
                  <a:cubicBezTo>
                    <a:pt x="5007" y="9514"/>
                    <a:pt x="4566" y="8853"/>
                    <a:pt x="4038" y="8237"/>
                  </a:cubicBezTo>
                  <a:cubicBezTo>
                    <a:pt x="3979" y="8163"/>
                    <a:pt x="3906" y="8075"/>
                    <a:pt x="3832" y="7987"/>
                  </a:cubicBezTo>
                  <a:cubicBezTo>
                    <a:pt x="3274" y="7356"/>
                    <a:pt x="2658" y="6769"/>
                    <a:pt x="2012" y="6211"/>
                  </a:cubicBezTo>
                  <a:cubicBezTo>
                    <a:pt x="1982" y="6182"/>
                    <a:pt x="1938" y="6152"/>
                    <a:pt x="1909" y="6123"/>
                  </a:cubicBezTo>
                  <a:cubicBezTo>
                    <a:pt x="969" y="5330"/>
                    <a:pt x="221" y="4802"/>
                    <a:pt x="118" y="4640"/>
                  </a:cubicBezTo>
                  <a:cubicBezTo>
                    <a:pt x="103" y="4596"/>
                    <a:pt x="89" y="4567"/>
                    <a:pt x="89" y="4523"/>
                  </a:cubicBezTo>
                  <a:cubicBezTo>
                    <a:pt x="0" y="4126"/>
                    <a:pt x="45" y="2878"/>
                    <a:pt x="133" y="1836"/>
                  </a:cubicBezTo>
                  <a:lnTo>
                    <a:pt x="133" y="1763"/>
                  </a:lnTo>
                  <a:cubicBezTo>
                    <a:pt x="133" y="1748"/>
                    <a:pt x="133" y="1675"/>
                    <a:pt x="147" y="1616"/>
                  </a:cubicBezTo>
                  <a:cubicBezTo>
                    <a:pt x="147" y="1601"/>
                    <a:pt x="147" y="1572"/>
                    <a:pt x="162" y="1542"/>
                  </a:cubicBezTo>
                  <a:cubicBezTo>
                    <a:pt x="177" y="1366"/>
                    <a:pt x="191" y="1205"/>
                    <a:pt x="206" y="1058"/>
                  </a:cubicBezTo>
                  <a:lnTo>
                    <a:pt x="206" y="1043"/>
                  </a:lnTo>
                  <a:cubicBezTo>
                    <a:pt x="235" y="794"/>
                    <a:pt x="279" y="544"/>
                    <a:pt x="338" y="309"/>
                  </a:cubicBezTo>
                  <a:cubicBezTo>
                    <a:pt x="470" y="1"/>
                    <a:pt x="5653" y="867"/>
                    <a:pt x="9161" y="1322"/>
                  </a:cubicBezTo>
                  <a:cubicBezTo>
                    <a:pt x="11701" y="1542"/>
                    <a:pt x="23167" y="2614"/>
                    <a:pt x="23240" y="3040"/>
                  </a:cubicBezTo>
                  <a:cubicBezTo>
                    <a:pt x="23240" y="3304"/>
                    <a:pt x="23226" y="3568"/>
                    <a:pt x="23196" y="3833"/>
                  </a:cubicBezTo>
                  <a:close/>
                </a:path>
              </a:pathLst>
            </a:custGeom>
            <a:solidFill>
              <a:srgbClr val="FFFFFF">
                <a:alpha val="40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34"/>
            <p:cNvSpPr/>
            <p:nvPr/>
          </p:nvSpPr>
          <p:spPr>
            <a:xfrm>
              <a:off x="1025660" y="1312596"/>
              <a:ext cx="210388" cy="263068"/>
            </a:xfrm>
            <a:custGeom>
              <a:rect b="b" l="l" r="r" t="t"/>
              <a:pathLst>
                <a:path extrusionOk="0" h="6372" w="5096">
                  <a:moveTo>
                    <a:pt x="3715" y="4918"/>
                  </a:moveTo>
                  <a:cubicBezTo>
                    <a:pt x="2776" y="6166"/>
                    <a:pt x="2027" y="6372"/>
                    <a:pt x="1777" y="6357"/>
                  </a:cubicBezTo>
                  <a:cubicBezTo>
                    <a:pt x="1689" y="6357"/>
                    <a:pt x="1484" y="6181"/>
                    <a:pt x="1234" y="5887"/>
                  </a:cubicBezTo>
                  <a:cubicBezTo>
                    <a:pt x="691" y="5241"/>
                    <a:pt x="1" y="4023"/>
                    <a:pt x="16" y="2819"/>
                  </a:cubicBezTo>
                  <a:cubicBezTo>
                    <a:pt x="16" y="2687"/>
                    <a:pt x="30" y="2540"/>
                    <a:pt x="45" y="2393"/>
                  </a:cubicBezTo>
                  <a:cubicBezTo>
                    <a:pt x="265" y="1116"/>
                    <a:pt x="1234" y="206"/>
                    <a:pt x="2291" y="59"/>
                  </a:cubicBezTo>
                  <a:cubicBezTo>
                    <a:pt x="2717" y="0"/>
                    <a:pt x="3157" y="74"/>
                    <a:pt x="3554" y="279"/>
                  </a:cubicBezTo>
                  <a:lnTo>
                    <a:pt x="3686" y="367"/>
                  </a:lnTo>
                  <a:cubicBezTo>
                    <a:pt x="5095" y="1263"/>
                    <a:pt x="4669" y="3656"/>
                    <a:pt x="3715" y="491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34"/>
            <p:cNvSpPr/>
            <p:nvPr/>
          </p:nvSpPr>
          <p:spPr>
            <a:xfrm>
              <a:off x="1065666" y="1382286"/>
              <a:ext cx="18826" cy="25514"/>
            </a:xfrm>
            <a:custGeom>
              <a:rect b="b" l="l" r="r" t="t"/>
              <a:pathLst>
                <a:path extrusionOk="0" h="618" w="456">
                  <a:moveTo>
                    <a:pt x="456" y="309"/>
                  </a:moveTo>
                  <a:cubicBezTo>
                    <a:pt x="456" y="485"/>
                    <a:pt x="338" y="617"/>
                    <a:pt x="221" y="617"/>
                  </a:cubicBezTo>
                  <a:cubicBezTo>
                    <a:pt x="89" y="602"/>
                    <a:pt x="1" y="470"/>
                    <a:pt x="1" y="309"/>
                  </a:cubicBezTo>
                  <a:cubicBezTo>
                    <a:pt x="1" y="133"/>
                    <a:pt x="104" y="0"/>
                    <a:pt x="236" y="0"/>
                  </a:cubicBezTo>
                  <a:cubicBezTo>
                    <a:pt x="353" y="0"/>
                    <a:pt x="456" y="147"/>
                    <a:pt x="456" y="30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34"/>
            <p:cNvSpPr/>
            <p:nvPr/>
          </p:nvSpPr>
          <p:spPr>
            <a:xfrm>
              <a:off x="1149311" y="1389552"/>
              <a:ext cx="18826" cy="25514"/>
            </a:xfrm>
            <a:custGeom>
              <a:rect b="b" l="l" r="r" t="t"/>
              <a:pathLst>
                <a:path extrusionOk="0" h="618" w="456">
                  <a:moveTo>
                    <a:pt x="456" y="309"/>
                  </a:moveTo>
                  <a:cubicBezTo>
                    <a:pt x="456" y="485"/>
                    <a:pt x="353" y="617"/>
                    <a:pt x="221" y="617"/>
                  </a:cubicBezTo>
                  <a:cubicBezTo>
                    <a:pt x="104" y="617"/>
                    <a:pt x="1" y="470"/>
                    <a:pt x="1" y="309"/>
                  </a:cubicBezTo>
                  <a:cubicBezTo>
                    <a:pt x="15" y="133"/>
                    <a:pt x="118" y="1"/>
                    <a:pt x="236" y="1"/>
                  </a:cubicBezTo>
                  <a:cubicBezTo>
                    <a:pt x="368" y="1"/>
                    <a:pt x="456" y="147"/>
                    <a:pt x="456" y="30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34"/>
            <p:cNvSpPr/>
            <p:nvPr/>
          </p:nvSpPr>
          <p:spPr>
            <a:xfrm>
              <a:off x="1071735" y="1416883"/>
              <a:ext cx="92189" cy="46074"/>
            </a:xfrm>
            <a:custGeom>
              <a:rect b="b" l="l" r="r" t="t"/>
              <a:pathLst>
                <a:path extrusionOk="0" h="1116" w="2233">
                  <a:moveTo>
                    <a:pt x="127" y="1"/>
                  </a:moveTo>
                  <a:cubicBezTo>
                    <a:pt x="64" y="1"/>
                    <a:pt x="1" y="45"/>
                    <a:pt x="1" y="131"/>
                  </a:cubicBezTo>
                  <a:cubicBezTo>
                    <a:pt x="45" y="631"/>
                    <a:pt x="441" y="1042"/>
                    <a:pt x="955" y="1115"/>
                  </a:cubicBezTo>
                  <a:lnTo>
                    <a:pt x="1072" y="1115"/>
                  </a:lnTo>
                  <a:cubicBezTo>
                    <a:pt x="1081" y="1115"/>
                    <a:pt x="1089" y="1115"/>
                    <a:pt x="1097" y="1115"/>
                  </a:cubicBezTo>
                  <a:cubicBezTo>
                    <a:pt x="1699" y="1115"/>
                    <a:pt x="2072" y="597"/>
                    <a:pt x="2203" y="322"/>
                  </a:cubicBezTo>
                  <a:cubicBezTo>
                    <a:pt x="2232" y="264"/>
                    <a:pt x="2203" y="190"/>
                    <a:pt x="2129" y="161"/>
                  </a:cubicBezTo>
                  <a:cubicBezTo>
                    <a:pt x="2114" y="153"/>
                    <a:pt x="2098" y="150"/>
                    <a:pt x="2082" y="150"/>
                  </a:cubicBezTo>
                  <a:cubicBezTo>
                    <a:pt x="2036" y="150"/>
                    <a:pt x="1990" y="180"/>
                    <a:pt x="1968" y="234"/>
                  </a:cubicBezTo>
                  <a:cubicBezTo>
                    <a:pt x="1968" y="234"/>
                    <a:pt x="1694" y="873"/>
                    <a:pt x="1097" y="873"/>
                  </a:cubicBezTo>
                  <a:cubicBezTo>
                    <a:pt x="1061" y="873"/>
                    <a:pt x="1023" y="871"/>
                    <a:pt x="984" y="865"/>
                  </a:cubicBezTo>
                  <a:cubicBezTo>
                    <a:pt x="588" y="821"/>
                    <a:pt x="280" y="498"/>
                    <a:pt x="250" y="102"/>
                  </a:cubicBezTo>
                  <a:cubicBezTo>
                    <a:pt x="237" y="34"/>
                    <a:pt x="182" y="1"/>
                    <a:pt x="1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34"/>
            <p:cNvSpPr/>
            <p:nvPr/>
          </p:nvSpPr>
          <p:spPr>
            <a:xfrm>
              <a:off x="1163884" y="1415025"/>
              <a:ext cx="35794" cy="35175"/>
            </a:xfrm>
            <a:custGeom>
              <a:rect b="b" l="l" r="r" t="t"/>
              <a:pathLst>
                <a:path extrusionOk="0" h="852" w="867">
                  <a:moveTo>
                    <a:pt x="852" y="382"/>
                  </a:moveTo>
                  <a:cubicBezTo>
                    <a:pt x="852" y="705"/>
                    <a:pt x="455" y="852"/>
                    <a:pt x="220" y="617"/>
                  </a:cubicBezTo>
                  <a:cubicBezTo>
                    <a:pt x="0" y="382"/>
                    <a:pt x="162" y="0"/>
                    <a:pt x="485" y="0"/>
                  </a:cubicBezTo>
                  <a:cubicBezTo>
                    <a:pt x="690" y="0"/>
                    <a:pt x="866" y="162"/>
                    <a:pt x="852" y="382"/>
                  </a:cubicBezTo>
                  <a:close/>
                </a:path>
              </a:pathLst>
            </a:custGeom>
            <a:solidFill>
              <a:srgbClr val="FF5C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34"/>
            <p:cNvSpPr/>
            <p:nvPr/>
          </p:nvSpPr>
          <p:spPr>
            <a:xfrm>
              <a:off x="1033546" y="1403506"/>
              <a:ext cx="35216" cy="35794"/>
            </a:xfrm>
            <a:custGeom>
              <a:rect b="b" l="l" r="r" t="t"/>
              <a:pathLst>
                <a:path extrusionOk="0" h="867" w="853">
                  <a:moveTo>
                    <a:pt x="852" y="382"/>
                  </a:moveTo>
                  <a:cubicBezTo>
                    <a:pt x="838" y="705"/>
                    <a:pt x="456" y="866"/>
                    <a:pt x="221" y="632"/>
                  </a:cubicBezTo>
                  <a:cubicBezTo>
                    <a:pt x="1" y="397"/>
                    <a:pt x="162" y="15"/>
                    <a:pt x="485" y="15"/>
                  </a:cubicBezTo>
                  <a:cubicBezTo>
                    <a:pt x="691" y="0"/>
                    <a:pt x="852" y="176"/>
                    <a:pt x="852" y="382"/>
                  </a:cubicBezTo>
                  <a:close/>
                </a:path>
              </a:pathLst>
            </a:custGeom>
            <a:solidFill>
              <a:srgbClr val="FF5C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34"/>
            <p:cNvSpPr/>
            <p:nvPr/>
          </p:nvSpPr>
          <p:spPr>
            <a:xfrm>
              <a:off x="1076607" y="1324114"/>
              <a:ext cx="159443" cy="251550"/>
            </a:xfrm>
            <a:custGeom>
              <a:rect b="b" l="l" r="r" t="t"/>
              <a:pathLst>
                <a:path extrusionOk="0" h="6093" w="3862">
                  <a:moveTo>
                    <a:pt x="2481" y="4639"/>
                  </a:moveTo>
                  <a:cubicBezTo>
                    <a:pt x="1542" y="5887"/>
                    <a:pt x="793" y="6093"/>
                    <a:pt x="543" y="6078"/>
                  </a:cubicBezTo>
                  <a:cubicBezTo>
                    <a:pt x="455" y="6078"/>
                    <a:pt x="250" y="5902"/>
                    <a:pt x="0" y="5608"/>
                  </a:cubicBezTo>
                  <a:cubicBezTo>
                    <a:pt x="3112" y="4360"/>
                    <a:pt x="2481" y="719"/>
                    <a:pt x="2320" y="0"/>
                  </a:cubicBezTo>
                  <a:lnTo>
                    <a:pt x="2452" y="88"/>
                  </a:lnTo>
                  <a:cubicBezTo>
                    <a:pt x="3861" y="984"/>
                    <a:pt x="3435" y="3377"/>
                    <a:pt x="2481" y="4639"/>
                  </a:cubicBezTo>
                  <a:close/>
                </a:path>
              </a:pathLst>
            </a:custGeom>
            <a:solidFill>
              <a:srgbClr val="FFFFFF">
                <a:alpha val="40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34"/>
            <p:cNvSpPr/>
            <p:nvPr/>
          </p:nvSpPr>
          <p:spPr>
            <a:xfrm>
              <a:off x="1317054" y="1214542"/>
              <a:ext cx="259146" cy="147387"/>
            </a:xfrm>
            <a:custGeom>
              <a:rect b="b" l="l" r="r" t="t"/>
              <a:pathLst>
                <a:path extrusionOk="0" h="3570" w="6277">
                  <a:moveTo>
                    <a:pt x="5421" y="0"/>
                  </a:moveTo>
                  <a:cubicBezTo>
                    <a:pt x="5383" y="0"/>
                    <a:pt x="5344" y="4"/>
                    <a:pt x="5304" y="12"/>
                  </a:cubicBezTo>
                  <a:cubicBezTo>
                    <a:pt x="3454" y="364"/>
                    <a:pt x="2045" y="1509"/>
                    <a:pt x="504" y="2507"/>
                  </a:cubicBezTo>
                  <a:cubicBezTo>
                    <a:pt x="1" y="2839"/>
                    <a:pt x="307" y="3570"/>
                    <a:pt x="782" y="3570"/>
                  </a:cubicBezTo>
                  <a:cubicBezTo>
                    <a:pt x="875" y="3570"/>
                    <a:pt x="975" y="3541"/>
                    <a:pt x="1076" y="3476"/>
                  </a:cubicBezTo>
                  <a:cubicBezTo>
                    <a:pt x="2530" y="2522"/>
                    <a:pt x="3851" y="1421"/>
                    <a:pt x="5598" y="1098"/>
                  </a:cubicBezTo>
                  <a:cubicBezTo>
                    <a:pt x="6276" y="973"/>
                    <a:pt x="6041" y="0"/>
                    <a:pt x="5421" y="0"/>
                  </a:cubicBezTo>
                  <a:close/>
                </a:path>
              </a:pathLst>
            </a:custGeom>
            <a:solidFill>
              <a:srgbClr val="FFFFFF">
                <a:alpha val="40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34"/>
            <p:cNvSpPr/>
            <p:nvPr/>
          </p:nvSpPr>
          <p:spPr>
            <a:xfrm>
              <a:off x="1272961" y="1358629"/>
              <a:ext cx="49748" cy="47932"/>
            </a:xfrm>
            <a:custGeom>
              <a:rect b="b" l="l" r="r" t="t"/>
              <a:pathLst>
                <a:path extrusionOk="0" h="1161" w="1205">
                  <a:moveTo>
                    <a:pt x="573" y="1"/>
                  </a:moveTo>
                  <a:cubicBezTo>
                    <a:pt x="426" y="1"/>
                    <a:pt x="280" y="60"/>
                    <a:pt x="177" y="162"/>
                  </a:cubicBezTo>
                  <a:cubicBezTo>
                    <a:pt x="59" y="295"/>
                    <a:pt x="1" y="441"/>
                    <a:pt x="1" y="603"/>
                  </a:cubicBezTo>
                  <a:cubicBezTo>
                    <a:pt x="1" y="911"/>
                    <a:pt x="250" y="1161"/>
                    <a:pt x="559" y="1161"/>
                  </a:cubicBezTo>
                  <a:cubicBezTo>
                    <a:pt x="596" y="1159"/>
                    <a:pt x="632" y="1153"/>
                    <a:pt x="667" y="1145"/>
                  </a:cubicBezTo>
                  <a:lnTo>
                    <a:pt x="667" y="1145"/>
                  </a:lnTo>
                  <a:cubicBezTo>
                    <a:pt x="690" y="1142"/>
                    <a:pt x="713" y="1137"/>
                    <a:pt x="735" y="1131"/>
                  </a:cubicBezTo>
                  <a:cubicBezTo>
                    <a:pt x="1028" y="1043"/>
                    <a:pt x="1205" y="750"/>
                    <a:pt x="1131" y="456"/>
                  </a:cubicBezTo>
                  <a:cubicBezTo>
                    <a:pt x="1072" y="192"/>
                    <a:pt x="838" y="1"/>
                    <a:pt x="573" y="1"/>
                  </a:cubicBezTo>
                  <a:close/>
                </a:path>
              </a:pathLst>
            </a:custGeom>
            <a:solidFill>
              <a:srgbClr val="FFFFFF">
                <a:alpha val="40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34"/>
            <p:cNvSpPr/>
            <p:nvPr/>
          </p:nvSpPr>
          <p:spPr>
            <a:xfrm>
              <a:off x="678365" y="964062"/>
              <a:ext cx="955252" cy="153993"/>
            </a:xfrm>
            <a:custGeom>
              <a:rect b="b" l="l" r="r" t="t"/>
              <a:pathLst>
                <a:path extrusionOk="0" h="3730" w="23138">
                  <a:moveTo>
                    <a:pt x="23050" y="3289"/>
                  </a:moveTo>
                  <a:cubicBezTo>
                    <a:pt x="23020" y="3436"/>
                    <a:pt x="22991" y="3583"/>
                    <a:pt x="22976" y="3730"/>
                  </a:cubicBezTo>
                  <a:cubicBezTo>
                    <a:pt x="18910" y="3230"/>
                    <a:pt x="3348" y="1395"/>
                    <a:pt x="1" y="940"/>
                  </a:cubicBezTo>
                  <a:cubicBezTo>
                    <a:pt x="30" y="647"/>
                    <a:pt x="74" y="368"/>
                    <a:pt x="133" y="89"/>
                  </a:cubicBezTo>
                  <a:cubicBezTo>
                    <a:pt x="162" y="1"/>
                    <a:pt x="661" y="1"/>
                    <a:pt x="1410" y="59"/>
                  </a:cubicBezTo>
                  <a:cubicBezTo>
                    <a:pt x="3216" y="177"/>
                    <a:pt x="6563" y="632"/>
                    <a:pt x="9044" y="940"/>
                  </a:cubicBezTo>
                  <a:cubicBezTo>
                    <a:pt x="11584" y="1160"/>
                    <a:pt x="22639" y="2658"/>
                    <a:pt x="23064" y="2775"/>
                  </a:cubicBezTo>
                  <a:cubicBezTo>
                    <a:pt x="23138" y="2805"/>
                    <a:pt x="23109" y="3025"/>
                    <a:pt x="23050" y="3289"/>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34"/>
            <p:cNvSpPr/>
            <p:nvPr/>
          </p:nvSpPr>
          <p:spPr>
            <a:xfrm>
              <a:off x="678365" y="964805"/>
              <a:ext cx="951619" cy="153250"/>
            </a:xfrm>
            <a:custGeom>
              <a:rect b="b" l="l" r="r" t="t"/>
              <a:pathLst>
                <a:path extrusionOk="0" h="3712" w="23050">
                  <a:moveTo>
                    <a:pt x="572" y="0"/>
                  </a:moveTo>
                  <a:cubicBezTo>
                    <a:pt x="308" y="0"/>
                    <a:pt x="149" y="22"/>
                    <a:pt x="133" y="71"/>
                  </a:cubicBezTo>
                  <a:cubicBezTo>
                    <a:pt x="74" y="350"/>
                    <a:pt x="30" y="629"/>
                    <a:pt x="1" y="922"/>
                  </a:cubicBezTo>
                  <a:cubicBezTo>
                    <a:pt x="3348" y="1377"/>
                    <a:pt x="18910" y="3212"/>
                    <a:pt x="22976" y="3712"/>
                  </a:cubicBezTo>
                  <a:cubicBezTo>
                    <a:pt x="22991" y="3565"/>
                    <a:pt x="23020" y="3418"/>
                    <a:pt x="23050" y="3271"/>
                  </a:cubicBezTo>
                  <a:cubicBezTo>
                    <a:pt x="18220" y="2699"/>
                    <a:pt x="1542" y="731"/>
                    <a:pt x="1337" y="702"/>
                  </a:cubicBezTo>
                  <a:cubicBezTo>
                    <a:pt x="1219" y="687"/>
                    <a:pt x="1307" y="350"/>
                    <a:pt x="1410" y="41"/>
                  </a:cubicBezTo>
                  <a:cubicBezTo>
                    <a:pt x="1074" y="15"/>
                    <a:pt x="787" y="0"/>
                    <a:pt x="572" y="0"/>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34"/>
            <p:cNvSpPr/>
            <p:nvPr/>
          </p:nvSpPr>
          <p:spPr>
            <a:xfrm>
              <a:off x="989329" y="1287742"/>
              <a:ext cx="52143" cy="68533"/>
            </a:xfrm>
            <a:custGeom>
              <a:rect b="b" l="l" r="r" t="t"/>
              <a:pathLst>
                <a:path extrusionOk="0" h="1660" w="1263">
                  <a:moveTo>
                    <a:pt x="1204" y="1571"/>
                  </a:moveTo>
                  <a:cubicBezTo>
                    <a:pt x="1263" y="1527"/>
                    <a:pt x="734" y="573"/>
                    <a:pt x="426" y="147"/>
                  </a:cubicBezTo>
                  <a:cubicBezTo>
                    <a:pt x="323" y="0"/>
                    <a:pt x="0" y="250"/>
                    <a:pt x="73" y="367"/>
                  </a:cubicBezTo>
                  <a:cubicBezTo>
                    <a:pt x="220" y="602"/>
                    <a:pt x="1101" y="1659"/>
                    <a:pt x="1204" y="15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34"/>
            <p:cNvSpPr/>
            <p:nvPr/>
          </p:nvSpPr>
          <p:spPr>
            <a:xfrm>
              <a:off x="955351" y="1363501"/>
              <a:ext cx="70350" cy="17629"/>
            </a:xfrm>
            <a:custGeom>
              <a:rect b="b" l="l" r="r" t="t"/>
              <a:pathLst>
                <a:path extrusionOk="0" h="427" w="1704">
                  <a:moveTo>
                    <a:pt x="1704" y="250"/>
                  </a:moveTo>
                  <a:cubicBezTo>
                    <a:pt x="1704" y="177"/>
                    <a:pt x="676" y="15"/>
                    <a:pt x="177" y="0"/>
                  </a:cubicBezTo>
                  <a:cubicBezTo>
                    <a:pt x="1" y="0"/>
                    <a:pt x="16" y="382"/>
                    <a:pt x="133" y="397"/>
                  </a:cubicBezTo>
                  <a:cubicBezTo>
                    <a:pt x="397" y="426"/>
                    <a:pt x="1704" y="382"/>
                    <a:pt x="1704" y="2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34"/>
            <p:cNvSpPr/>
            <p:nvPr/>
          </p:nvSpPr>
          <p:spPr>
            <a:xfrm>
              <a:off x="975374" y="1328325"/>
              <a:ext cx="52762" cy="35835"/>
            </a:xfrm>
            <a:custGeom>
              <a:rect b="b" l="l" r="r" t="t"/>
              <a:pathLst>
                <a:path extrusionOk="0" h="868" w="1278">
                  <a:moveTo>
                    <a:pt x="1248" y="779"/>
                  </a:moveTo>
                  <a:cubicBezTo>
                    <a:pt x="1278" y="735"/>
                    <a:pt x="602" y="265"/>
                    <a:pt x="265" y="74"/>
                  </a:cubicBezTo>
                  <a:cubicBezTo>
                    <a:pt x="132" y="1"/>
                    <a:pt x="0" y="280"/>
                    <a:pt x="88" y="339"/>
                  </a:cubicBezTo>
                  <a:cubicBezTo>
                    <a:pt x="265" y="456"/>
                    <a:pt x="1204" y="867"/>
                    <a:pt x="1248" y="77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34"/>
            <p:cNvSpPr/>
            <p:nvPr/>
          </p:nvSpPr>
          <p:spPr>
            <a:xfrm>
              <a:off x="1226886" y="1378653"/>
              <a:ext cx="73405" cy="26092"/>
            </a:xfrm>
            <a:custGeom>
              <a:rect b="b" l="l" r="r" t="t"/>
              <a:pathLst>
                <a:path extrusionOk="0" h="632" w="1778">
                  <a:moveTo>
                    <a:pt x="1" y="133"/>
                  </a:moveTo>
                  <a:cubicBezTo>
                    <a:pt x="1" y="206"/>
                    <a:pt x="1043" y="500"/>
                    <a:pt x="1542" y="588"/>
                  </a:cubicBezTo>
                  <a:cubicBezTo>
                    <a:pt x="1733" y="632"/>
                    <a:pt x="1777" y="221"/>
                    <a:pt x="1645" y="191"/>
                  </a:cubicBezTo>
                  <a:cubicBezTo>
                    <a:pt x="1381" y="118"/>
                    <a:pt x="1" y="0"/>
                    <a:pt x="1" y="13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34"/>
            <p:cNvSpPr/>
            <p:nvPr/>
          </p:nvSpPr>
          <p:spPr>
            <a:xfrm>
              <a:off x="1217225" y="1306527"/>
              <a:ext cx="61226" cy="55198"/>
            </a:xfrm>
            <a:custGeom>
              <a:rect b="b" l="l" r="r" t="t"/>
              <a:pathLst>
                <a:path extrusionOk="0" h="1337" w="1483">
                  <a:moveTo>
                    <a:pt x="103" y="1292"/>
                  </a:moveTo>
                  <a:cubicBezTo>
                    <a:pt x="147" y="1336"/>
                    <a:pt x="984" y="720"/>
                    <a:pt x="1351" y="397"/>
                  </a:cubicBezTo>
                  <a:cubicBezTo>
                    <a:pt x="1483" y="279"/>
                    <a:pt x="1204" y="0"/>
                    <a:pt x="1101" y="88"/>
                  </a:cubicBezTo>
                  <a:cubicBezTo>
                    <a:pt x="896" y="250"/>
                    <a:pt x="0" y="1204"/>
                    <a:pt x="103" y="12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34"/>
            <p:cNvSpPr/>
            <p:nvPr/>
          </p:nvSpPr>
          <p:spPr>
            <a:xfrm>
              <a:off x="1228125" y="1348349"/>
              <a:ext cx="57015" cy="23656"/>
            </a:xfrm>
            <a:custGeom>
              <a:rect b="b" l="l" r="r" t="t"/>
              <a:pathLst>
                <a:path extrusionOk="0" h="573" w="1381">
                  <a:moveTo>
                    <a:pt x="44" y="529"/>
                  </a:moveTo>
                  <a:cubicBezTo>
                    <a:pt x="59" y="573"/>
                    <a:pt x="866" y="441"/>
                    <a:pt x="1234" y="323"/>
                  </a:cubicBezTo>
                  <a:cubicBezTo>
                    <a:pt x="1380" y="294"/>
                    <a:pt x="1263" y="0"/>
                    <a:pt x="1175" y="15"/>
                  </a:cubicBezTo>
                  <a:cubicBezTo>
                    <a:pt x="969" y="74"/>
                    <a:pt x="0" y="426"/>
                    <a:pt x="44" y="5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 name="Google Shape;1062;p34"/>
          <p:cNvGrpSpPr/>
          <p:nvPr/>
        </p:nvGrpSpPr>
        <p:grpSpPr>
          <a:xfrm>
            <a:off x="574719" y="516313"/>
            <a:ext cx="715684" cy="854969"/>
            <a:chOff x="8463825" y="1571925"/>
            <a:chExt cx="327050" cy="390700"/>
          </a:xfrm>
        </p:grpSpPr>
        <p:sp>
          <p:nvSpPr>
            <p:cNvPr id="1063" name="Google Shape;1063;p34"/>
            <p:cNvSpPr/>
            <p:nvPr/>
          </p:nvSpPr>
          <p:spPr>
            <a:xfrm>
              <a:off x="8463825" y="1571925"/>
              <a:ext cx="327050" cy="390700"/>
            </a:xfrm>
            <a:custGeom>
              <a:rect b="b" l="l" r="r" t="t"/>
              <a:pathLst>
                <a:path extrusionOk="0" h="15628" w="13082">
                  <a:moveTo>
                    <a:pt x="7887" y="0"/>
                  </a:moveTo>
                  <a:cubicBezTo>
                    <a:pt x="7078" y="0"/>
                    <a:pt x="480" y="5386"/>
                    <a:pt x="250" y="6451"/>
                  </a:cubicBezTo>
                  <a:cubicBezTo>
                    <a:pt x="0" y="7553"/>
                    <a:pt x="3274" y="10606"/>
                    <a:pt x="3450" y="10870"/>
                  </a:cubicBezTo>
                  <a:cubicBezTo>
                    <a:pt x="3641" y="11149"/>
                    <a:pt x="2349" y="15098"/>
                    <a:pt x="3127" y="15598"/>
                  </a:cubicBezTo>
                  <a:cubicBezTo>
                    <a:pt x="3160" y="15618"/>
                    <a:pt x="3205" y="15627"/>
                    <a:pt x="3263" y="15627"/>
                  </a:cubicBezTo>
                  <a:cubicBezTo>
                    <a:pt x="4593" y="15627"/>
                    <a:pt x="12362" y="10482"/>
                    <a:pt x="12714" y="9990"/>
                  </a:cubicBezTo>
                  <a:cubicBezTo>
                    <a:pt x="13081" y="9490"/>
                    <a:pt x="10071" y="6848"/>
                    <a:pt x="9881" y="6554"/>
                  </a:cubicBezTo>
                  <a:cubicBezTo>
                    <a:pt x="9704" y="6246"/>
                    <a:pt x="12068" y="4895"/>
                    <a:pt x="12318" y="4323"/>
                  </a:cubicBezTo>
                  <a:cubicBezTo>
                    <a:pt x="12435" y="4029"/>
                    <a:pt x="8515" y="227"/>
                    <a:pt x="7928" y="7"/>
                  </a:cubicBezTo>
                  <a:cubicBezTo>
                    <a:pt x="7917" y="2"/>
                    <a:pt x="7903" y="0"/>
                    <a:pt x="78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34"/>
            <p:cNvSpPr/>
            <p:nvPr/>
          </p:nvSpPr>
          <p:spPr>
            <a:xfrm>
              <a:off x="8514825" y="1616450"/>
              <a:ext cx="226850" cy="307850"/>
            </a:xfrm>
            <a:custGeom>
              <a:rect b="b" l="l" r="r" t="t"/>
              <a:pathLst>
                <a:path extrusionOk="0" h="12314" w="9074">
                  <a:moveTo>
                    <a:pt x="5698" y="0"/>
                  </a:moveTo>
                  <a:cubicBezTo>
                    <a:pt x="5623" y="0"/>
                    <a:pt x="5538" y="52"/>
                    <a:pt x="5404" y="149"/>
                  </a:cubicBezTo>
                  <a:cubicBezTo>
                    <a:pt x="4405" y="868"/>
                    <a:pt x="1073" y="3202"/>
                    <a:pt x="544" y="3716"/>
                  </a:cubicBezTo>
                  <a:cubicBezTo>
                    <a:pt x="1" y="4245"/>
                    <a:pt x="206" y="4700"/>
                    <a:pt x="397" y="4979"/>
                  </a:cubicBezTo>
                  <a:cubicBezTo>
                    <a:pt x="588" y="5243"/>
                    <a:pt x="2717" y="7430"/>
                    <a:pt x="3363" y="8076"/>
                  </a:cubicBezTo>
                  <a:cubicBezTo>
                    <a:pt x="4024" y="8737"/>
                    <a:pt x="2776" y="10690"/>
                    <a:pt x="2644" y="10983"/>
                  </a:cubicBezTo>
                  <a:cubicBezTo>
                    <a:pt x="2532" y="11276"/>
                    <a:pt x="2115" y="12313"/>
                    <a:pt x="2251" y="12313"/>
                  </a:cubicBezTo>
                  <a:cubicBezTo>
                    <a:pt x="2258" y="12313"/>
                    <a:pt x="2266" y="12310"/>
                    <a:pt x="2277" y="12305"/>
                  </a:cubicBezTo>
                  <a:cubicBezTo>
                    <a:pt x="2482" y="12202"/>
                    <a:pt x="7958" y="8899"/>
                    <a:pt x="8310" y="8678"/>
                  </a:cubicBezTo>
                  <a:cubicBezTo>
                    <a:pt x="8942" y="8297"/>
                    <a:pt x="9074" y="7886"/>
                    <a:pt x="8883" y="7709"/>
                  </a:cubicBezTo>
                  <a:cubicBezTo>
                    <a:pt x="8692" y="7533"/>
                    <a:pt x="6152" y="5625"/>
                    <a:pt x="5800" y="5331"/>
                  </a:cubicBezTo>
                  <a:cubicBezTo>
                    <a:pt x="5433" y="5052"/>
                    <a:pt x="5609" y="4832"/>
                    <a:pt x="5844" y="4626"/>
                  </a:cubicBezTo>
                  <a:cubicBezTo>
                    <a:pt x="6079" y="4436"/>
                    <a:pt x="7415" y="3584"/>
                    <a:pt x="8002" y="3144"/>
                  </a:cubicBezTo>
                  <a:cubicBezTo>
                    <a:pt x="8589" y="2718"/>
                    <a:pt x="8868" y="2380"/>
                    <a:pt x="8633" y="2145"/>
                  </a:cubicBezTo>
                  <a:cubicBezTo>
                    <a:pt x="8398" y="1896"/>
                    <a:pt x="6607" y="883"/>
                    <a:pt x="5917" y="149"/>
                  </a:cubicBezTo>
                  <a:cubicBezTo>
                    <a:pt x="5831" y="48"/>
                    <a:pt x="5769" y="0"/>
                    <a:pt x="56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34"/>
            <p:cNvSpPr/>
            <p:nvPr/>
          </p:nvSpPr>
          <p:spPr>
            <a:xfrm>
              <a:off x="8517400" y="1603225"/>
              <a:ext cx="220975" cy="307700"/>
            </a:xfrm>
            <a:custGeom>
              <a:rect b="b" l="l" r="r" t="t"/>
              <a:pathLst>
                <a:path extrusionOk="0" h="12308" w="8839">
                  <a:moveTo>
                    <a:pt x="5683" y="1"/>
                  </a:moveTo>
                  <a:cubicBezTo>
                    <a:pt x="5608" y="1"/>
                    <a:pt x="5523" y="52"/>
                    <a:pt x="5389" y="149"/>
                  </a:cubicBezTo>
                  <a:cubicBezTo>
                    <a:pt x="4376" y="869"/>
                    <a:pt x="1087" y="3496"/>
                    <a:pt x="544" y="4025"/>
                  </a:cubicBezTo>
                  <a:cubicBezTo>
                    <a:pt x="1" y="4539"/>
                    <a:pt x="192" y="4700"/>
                    <a:pt x="382" y="4965"/>
                  </a:cubicBezTo>
                  <a:cubicBezTo>
                    <a:pt x="573" y="5229"/>
                    <a:pt x="2702" y="7416"/>
                    <a:pt x="3363" y="8077"/>
                  </a:cubicBezTo>
                  <a:cubicBezTo>
                    <a:pt x="4009" y="8723"/>
                    <a:pt x="3744" y="8782"/>
                    <a:pt x="3612" y="9090"/>
                  </a:cubicBezTo>
                  <a:cubicBezTo>
                    <a:pt x="3497" y="9379"/>
                    <a:pt x="2104" y="12308"/>
                    <a:pt x="2253" y="12308"/>
                  </a:cubicBezTo>
                  <a:cubicBezTo>
                    <a:pt x="2255" y="12308"/>
                    <a:pt x="2258" y="12307"/>
                    <a:pt x="2262" y="12305"/>
                  </a:cubicBezTo>
                  <a:cubicBezTo>
                    <a:pt x="2306" y="12276"/>
                    <a:pt x="2673" y="12055"/>
                    <a:pt x="3201" y="11747"/>
                  </a:cubicBezTo>
                  <a:cubicBezTo>
                    <a:pt x="4845" y="10793"/>
                    <a:pt x="8061" y="8884"/>
                    <a:pt x="8295" y="8664"/>
                  </a:cubicBezTo>
                  <a:cubicBezTo>
                    <a:pt x="8589" y="8385"/>
                    <a:pt x="8839" y="8238"/>
                    <a:pt x="8662" y="8077"/>
                  </a:cubicBezTo>
                  <a:cubicBezTo>
                    <a:pt x="8472" y="7901"/>
                    <a:pt x="6137" y="5625"/>
                    <a:pt x="5770" y="5332"/>
                  </a:cubicBezTo>
                  <a:cubicBezTo>
                    <a:pt x="5418" y="5053"/>
                    <a:pt x="5594" y="4832"/>
                    <a:pt x="5829" y="4627"/>
                  </a:cubicBezTo>
                  <a:cubicBezTo>
                    <a:pt x="6064" y="4436"/>
                    <a:pt x="7400" y="3585"/>
                    <a:pt x="7987" y="3144"/>
                  </a:cubicBezTo>
                  <a:cubicBezTo>
                    <a:pt x="8560" y="2704"/>
                    <a:pt x="8604" y="2586"/>
                    <a:pt x="8369" y="2337"/>
                  </a:cubicBezTo>
                  <a:cubicBezTo>
                    <a:pt x="8251" y="2205"/>
                    <a:pt x="7767" y="1823"/>
                    <a:pt x="7224" y="1368"/>
                  </a:cubicBezTo>
                  <a:cubicBezTo>
                    <a:pt x="6769" y="986"/>
                    <a:pt x="6328" y="575"/>
                    <a:pt x="5902" y="149"/>
                  </a:cubicBezTo>
                  <a:cubicBezTo>
                    <a:pt x="5816" y="48"/>
                    <a:pt x="5754" y="1"/>
                    <a:pt x="568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34"/>
            <p:cNvSpPr/>
            <p:nvPr/>
          </p:nvSpPr>
          <p:spPr>
            <a:xfrm>
              <a:off x="8517400" y="1603225"/>
              <a:ext cx="180600" cy="307700"/>
            </a:xfrm>
            <a:custGeom>
              <a:rect b="b" l="l" r="r" t="t"/>
              <a:pathLst>
                <a:path extrusionOk="0" h="12308" w="7224">
                  <a:moveTo>
                    <a:pt x="5683" y="1"/>
                  </a:moveTo>
                  <a:cubicBezTo>
                    <a:pt x="5608" y="1"/>
                    <a:pt x="5523" y="52"/>
                    <a:pt x="5389" y="149"/>
                  </a:cubicBezTo>
                  <a:cubicBezTo>
                    <a:pt x="4376" y="869"/>
                    <a:pt x="1087" y="3496"/>
                    <a:pt x="544" y="4025"/>
                  </a:cubicBezTo>
                  <a:cubicBezTo>
                    <a:pt x="1" y="4539"/>
                    <a:pt x="192" y="4700"/>
                    <a:pt x="382" y="4965"/>
                  </a:cubicBezTo>
                  <a:cubicBezTo>
                    <a:pt x="573" y="5229"/>
                    <a:pt x="2702" y="7416"/>
                    <a:pt x="3363" y="8077"/>
                  </a:cubicBezTo>
                  <a:cubicBezTo>
                    <a:pt x="4009" y="8723"/>
                    <a:pt x="3744" y="8782"/>
                    <a:pt x="3612" y="9090"/>
                  </a:cubicBezTo>
                  <a:cubicBezTo>
                    <a:pt x="3497" y="9379"/>
                    <a:pt x="2104" y="12308"/>
                    <a:pt x="2253" y="12308"/>
                  </a:cubicBezTo>
                  <a:cubicBezTo>
                    <a:pt x="2255" y="12308"/>
                    <a:pt x="2258" y="12307"/>
                    <a:pt x="2262" y="12305"/>
                  </a:cubicBezTo>
                  <a:cubicBezTo>
                    <a:pt x="2306" y="12276"/>
                    <a:pt x="2673" y="12055"/>
                    <a:pt x="3201" y="11747"/>
                  </a:cubicBezTo>
                  <a:cubicBezTo>
                    <a:pt x="3876" y="10940"/>
                    <a:pt x="4420" y="9941"/>
                    <a:pt x="5051" y="9325"/>
                  </a:cubicBezTo>
                  <a:cubicBezTo>
                    <a:pt x="5653" y="8767"/>
                    <a:pt x="3069" y="6022"/>
                    <a:pt x="2658" y="5420"/>
                  </a:cubicBezTo>
                  <a:cubicBezTo>
                    <a:pt x="2335" y="4950"/>
                    <a:pt x="5609" y="2601"/>
                    <a:pt x="7224" y="1368"/>
                  </a:cubicBezTo>
                  <a:cubicBezTo>
                    <a:pt x="6769" y="986"/>
                    <a:pt x="6328" y="575"/>
                    <a:pt x="5902" y="149"/>
                  </a:cubicBezTo>
                  <a:cubicBezTo>
                    <a:pt x="5816" y="48"/>
                    <a:pt x="5754" y="1"/>
                    <a:pt x="5683" y="1"/>
                  </a:cubicBezTo>
                  <a:close/>
                </a:path>
              </a:pathLst>
            </a:custGeom>
            <a:solidFill>
              <a:srgbClr val="FFFFFF">
                <a:alpha val="40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7" name="Google Shape;1067;p34"/>
          <p:cNvSpPr txBox="1"/>
          <p:nvPr>
            <p:ph type="ctrTitle"/>
          </p:nvPr>
        </p:nvSpPr>
        <p:spPr>
          <a:xfrm rot="-236349">
            <a:off x="2256508" y="770333"/>
            <a:ext cx="4607184" cy="1815993"/>
          </a:xfrm>
          <a:prstGeom prst="rect">
            <a:avLst/>
          </a:prstGeom>
        </p:spPr>
        <p:txBody>
          <a:bodyPr anchorCtr="0" anchor="ctr" bIns="91425" lIns="91425" spcFirstLastPara="1" rIns="91425" wrap="square" tIns="91425">
            <a:noAutofit/>
          </a:bodyPr>
          <a:lstStyle/>
          <a:p>
            <a:pPr indent="0" lvl="0" marL="0" rtl="0" algn="ctr">
              <a:lnSpc>
                <a:spcPct val="90000"/>
              </a:lnSpc>
              <a:spcBef>
                <a:spcPts val="0"/>
              </a:spcBef>
              <a:spcAft>
                <a:spcPts val="0"/>
              </a:spcAft>
              <a:buNone/>
            </a:pPr>
            <a:r>
              <a:rPr lang="en" sz="4400"/>
              <a:t>INTERNATIONAL </a:t>
            </a:r>
            <a:r>
              <a:rPr lang="en" sz="4800">
                <a:solidFill>
                  <a:schemeClr val="accent6"/>
                </a:solidFill>
              </a:rPr>
              <a:t>WOMEN'S </a:t>
            </a:r>
            <a:r>
              <a:rPr lang="en" sz="4800"/>
              <a:t>DAY </a:t>
            </a:r>
            <a:r>
              <a:rPr lang="en" sz="4400"/>
              <a:t>STICKERS </a:t>
            </a:r>
            <a:endParaRPr sz="4400"/>
          </a:p>
        </p:txBody>
      </p:sp>
      <p:sp>
        <p:nvSpPr>
          <p:cNvPr id="1068" name="Google Shape;1068;p34"/>
          <p:cNvSpPr txBox="1"/>
          <p:nvPr>
            <p:ph idx="1" type="subTitle"/>
          </p:nvPr>
        </p:nvSpPr>
        <p:spPr>
          <a:xfrm rot="-237426">
            <a:off x="2425359" y="2768694"/>
            <a:ext cx="4564582" cy="302251"/>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Here is where your presentation begins</a:t>
            </a:r>
            <a:endParaRPr/>
          </a:p>
        </p:txBody>
      </p:sp>
      <p:grpSp>
        <p:nvGrpSpPr>
          <p:cNvPr id="1069" name="Google Shape;1069;p34"/>
          <p:cNvGrpSpPr/>
          <p:nvPr/>
        </p:nvGrpSpPr>
        <p:grpSpPr>
          <a:xfrm rot="951723">
            <a:off x="588501" y="3828908"/>
            <a:ext cx="962200" cy="1207976"/>
            <a:chOff x="654050" y="3857500"/>
            <a:chExt cx="722700" cy="907300"/>
          </a:xfrm>
        </p:grpSpPr>
        <p:sp>
          <p:nvSpPr>
            <p:cNvPr id="1070" name="Google Shape;1070;p34"/>
            <p:cNvSpPr/>
            <p:nvPr/>
          </p:nvSpPr>
          <p:spPr>
            <a:xfrm>
              <a:off x="654050" y="3857500"/>
              <a:ext cx="722700" cy="777750"/>
            </a:xfrm>
            <a:custGeom>
              <a:rect b="b" l="l" r="r" t="t"/>
              <a:pathLst>
                <a:path extrusionOk="0" h="31110" w="28908">
                  <a:moveTo>
                    <a:pt x="1381" y="17471"/>
                  </a:moveTo>
                  <a:cubicBezTo>
                    <a:pt x="1366" y="17089"/>
                    <a:pt x="1263" y="13198"/>
                    <a:pt x="1572" y="12494"/>
                  </a:cubicBezTo>
                  <a:cubicBezTo>
                    <a:pt x="1880" y="11789"/>
                    <a:pt x="4185" y="9058"/>
                    <a:pt x="4111" y="8868"/>
                  </a:cubicBezTo>
                  <a:cubicBezTo>
                    <a:pt x="4038" y="8677"/>
                    <a:pt x="4655" y="4640"/>
                    <a:pt x="7782" y="3039"/>
                  </a:cubicBezTo>
                  <a:cubicBezTo>
                    <a:pt x="10909" y="1439"/>
                    <a:pt x="11540" y="3142"/>
                    <a:pt x="11731" y="2863"/>
                  </a:cubicBezTo>
                  <a:cubicBezTo>
                    <a:pt x="11922" y="2584"/>
                    <a:pt x="16106" y="0"/>
                    <a:pt x="19703" y="1351"/>
                  </a:cubicBezTo>
                  <a:cubicBezTo>
                    <a:pt x="23299" y="2716"/>
                    <a:pt x="23006" y="6166"/>
                    <a:pt x="23431" y="6122"/>
                  </a:cubicBezTo>
                  <a:cubicBezTo>
                    <a:pt x="23843" y="6093"/>
                    <a:pt x="24870" y="6049"/>
                    <a:pt x="24914" y="6504"/>
                  </a:cubicBezTo>
                  <a:cubicBezTo>
                    <a:pt x="24973" y="6974"/>
                    <a:pt x="23754" y="11143"/>
                    <a:pt x="22918" y="11510"/>
                  </a:cubicBezTo>
                  <a:cubicBezTo>
                    <a:pt x="22081" y="11877"/>
                    <a:pt x="21464" y="10894"/>
                    <a:pt x="21112" y="10996"/>
                  </a:cubicBezTo>
                  <a:cubicBezTo>
                    <a:pt x="20745" y="11114"/>
                    <a:pt x="19585" y="11173"/>
                    <a:pt x="19614" y="11422"/>
                  </a:cubicBezTo>
                  <a:cubicBezTo>
                    <a:pt x="19629" y="11657"/>
                    <a:pt x="19776" y="17471"/>
                    <a:pt x="20114" y="17471"/>
                  </a:cubicBezTo>
                  <a:cubicBezTo>
                    <a:pt x="20466" y="17471"/>
                    <a:pt x="23578" y="17485"/>
                    <a:pt x="23740" y="17206"/>
                  </a:cubicBezTo>
                  <a:cubicBezTo>
                    <a:pt x="23887" y="16927"/>
                    <a:pt x="25340" y="15665"/>
                    <a:pt x="26544" y="17177"/>
                  </a:cubicBezTo>
                  <a:cubicBezTo>
                    <a:pt x="27762" y="18674"/>
                    <a:pt x="27674" y="19878"/>
                    <a:pt x="27043" y="20143"/>
                  </a:cubicBezTo>
                  <a:cubicBezTo>
                    <a:pt x="26397" y="20407"/>
                    <a:pt x="25766" y="20245"/>
                    <a:pt x="26617" y="21655"/>
                  </a:cubicBezTo>
                  <a:cubicBezTo>
                    <a:pt x="27469" y="23064"/>
                    <a:pt x="28907" y="26896"/>
                    <a:pt x="26984" y="28716"/>
                  </a:cubicBezTo>
                  <a:cubicBezTo>
                    <a:pt x="25061" y="30551"/>
                    <a:pt x="23520" y="28349"/>
                    <a:pt x="23343" y="28599"/>
                  </a:cubicBezTo>
                  <a:cubicBezTo>
                    <a:pt x="23153" y="28848"/>
                    <a:pt x="22712" y="29157"/>
                    <a:pt x="21919" y="29142"/>
                  </a:cubicBezTo>
                  <a:cubicBezTo>
                    <a:pt x="21127" y="29127"/>
                    <a:pt x="21068" y="28496"/>
                    <a:pt x="20818" y="28481"/>
                  </a:cubicBezTo>
                  <a:cubicBezTo>
                    <a:pt x="20569" y="28467"/>
                    <a:pt x="20216" y="29142"/>
                    <a:pt x="18924" y="29201"/>
                  </a:cubicBezTo>
                  <a:cubicBezTo>
                    <a:pt x="17618" y="29274"/>
                    <a:pt x="17574" y="28437"/>
                    <a:pt x="17280" y="28525"/>
                  </a:cubicBezTo>
                  <a:cubicBezTo>
                    <a:pt x="16987" y="28613"/>
                    <a:pt x="16385" y="29186"/>
                    <a:pt x="15871" y="29201"/>
                  </a:cubicBezTo>
                  <a:cubicBezTo>
                    <a:pt x="15342" y="29201"/>
                    <a:pt x="15078" y="28628"/>
                    <a:pt x="14814" y="28731"/>
                  </a:cubicBezTo>
                  <a:cubicBezTo>
                    <a:pt x="14549" y="28819"/>
                    <a:pt x="13815" y="29406"/>
                    <a:pt x="13258" y="29436"/>
                  </a:cubicBezTo>
                  <a:cubicBezTo>
                    <a:pt x="12700" y="29480"/>
                    <a:pt x="12626" y="28936"/>
                    <a:pt x="12230" y="29039"/>
                  </a:cubicBezTo>
                  <a:cubicBezTo>
                    <a:pt x="11819" y="29142"/>
                    <a:pt x="11452" y="29700"/>
                    <a:pt x="10879" y="29759"/>
                  </a:cubicBezTo>
                  <a:cubicBezTo>
                    <a:pt x="10072" y="29861"/>
                    <a:pt x="1616" y="31109"/>
                    <a:pt x="1234" y="30551"/>
                  </a:cubicBezTo>
                  <a:cubicBezTo>
                    <a:pt x="852" y="29993"/>
                    <a:pt x="1116" y="23871"/>
                    <a:pt x="837" y="23710"/>
                  </a:cubicBezTo>
                  <a:cubicBezTo>
                    <a:pt x="559" y="23563"/>
                    <a:pt x="338" y="23769"/>
                    <a:pt x="221" y="23460"/>
                  </a:cubicBezTo>
                  <a:cubicBezTo>
                    <a:pt x="103" y="23167"/>
                    <a:pt x="1" y="21302"/>
                    <a:pt x="265" y="21214"/>
                  </a:cubicBezTo>
                  <a:cubicBezTo>
                    <a:pt x="529" y="21126"/>
                    <a:pt x="823" y="21361"/>
                    <a:pt x="735" y="21067"/>
                  </a:cubicBezTo>
                  <a:cubicBezTo>
                    <a:pt x="661" y="20774"/>
                    <a:pt x="456" y="18278"/>
                    <a:pt x="926" y="18190"/>
                  </a:cubicBezTo>
                  <a:cubicBezTo>
                    <a:pt x="1395" y="18102"/>
                    <a:pt x="1395" y="18146"/>
                    <a:pt x="1381" y="1747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34"/>
            <p:cNvSpPr/>
            <p:nvPr/>
          </p:nvSpPr>
          <p:spPr>
            <a:xfrm>
              <a:off x="902150" y="4097900"/>
              <a:ext cx="133625" cy="229775"/>
            </a:xfrm>
            <a:custGeom>
              <a:rect b="b" l="l" r="r" t="t"/>
              <a:pathLst>
                <a:path extrusionOk="0" h="9191" w="5345">
                  <a:moveTo>
                    <a:pt x="2585" y="2555"/>
                  </a:moveTo>
                  <a:cubicBezTo>
                    <a:pt x="2614" y="2232"/>
                    <a:pt x="2658" y="1909"/>
                    <a:pt x="2717" y="1586"/>
                  </a:cubicBezTo>
                  <a:cubicBezTo>
                    <a:pt x="2776" y="1234"/>
                    <a:pt x="2893" y="881"/>
                    <a:pt x="3055" y="573"/>
                  </a:cubicBezTo>
                  <a:cubicBezTo>
                    <a:pt x="3157" y="397"/>
                    <a:pt x="3304" y="235"/>
                    <a:pt x="3480" y="147"/>
                  </a:cubicBezTo>
                  <a:cubicBezTo>
                    <a:pt x="3701" y="0"/>
                    <a:pt x="3980" y="44"/>
                    <a:pt x="4156" y="221"/>
                  </a:cubicBezTo>
                  <a:cubicBezTo>
                    <a:pt x="4347" y="411"/>
                    <a:pt x="4464" y="646"/>
                    <a:pt x="4537" y="896"/>
                  </a:cubicBezTo>
                  <a:cubicBezTo>
                    <a:pt x="4655" y="1292"/>
                    <a:pt x="4743" y="1689"/>
                    <a:pt x="4816" y="2085"/>
                  </a:cubicBezTo>
                  <a:cubicBezTo>
                    <a:pt x="5081" y="3656"/>
                    <a:pt x="5242" y="5256"/>
                    <a:pt x="5271" y="6856"/>
                  </a:cubicBezTo>
                  <a:cubicBezTo>
                    <a:pt x="5286" y="7238"/>
                    <a:pt x="5315" y="7634"/>
                    <a:pt x="5330" y="8016"/>
                  </a:cubicBezTo>
                  <a:cubicBezTo>
                    <a:pt x="5345" y="8207"/>
                    <a:pt x="5345" y="8398"/>
                    <a:pt x="5330" y="8603"/>
                  </a:cubicBezTo>
                  <a:cubicBezTo>
                    <a:pt x="5330" y="8647"/>
                    <a:pt x="5330" y="8691"/>
                    <a:pt x="5315" y="8735"/>
                  </a:cubicBezTo>
                  <a:cubicBezTo>
                    <a:pt x="5286" y="8882"/>
                    <a:pt x="5154" y="9000"/>
                    <a:pt x="5007" y="9000"/>
                  </a:cubicBezTo>
                  <a:cubicBezTo>
                    <a:pt x="4860" y="8985"/>
                    <a:pt x="4743" y="8868"/>
                    <a:pt x="4743" y="8706"/>
                  </a:cubicBezTo>
                  <a:cubicBezTo>
                    <a:pt x="4699" y="8339"/>
                    <a:pt x="4684" y="7957"/>
                    <a:pt x="4670" y="7576"/>
                  </a:cubicBezTo>
                  <a:lnTo>
                    <a:pt x="4670" y="7341"/>
                  </a:lnTo>
                  <a:cubicBezTo>
                    <a:pt x="4611" y="6343"/>
                    <a:pt x="4611" y="5330"/>
                    <a:pt x="4493" y="4331"/>
                  </a:cubicBezTo>
                  <a:cubicBezTo>
                    <a:pt x="4376" y="3436"/>
                    <a:pt x="4317" y="2540"/>
                    <a:pt x="4097" y="1659"/>
                  </a:cubicBezTo>
                  <a:cubicBezTo>
                    <a:pt x="4038" y="1395"/>
                    <a:pt x="3965" y="1131"/>
                    <a:pt x="3877" y="881"/>
                  </a:cubicBezTo>
                  <a:cubicBezTo>
                    <a:pt x="3803" y="690"/>
                    <a:pt x="3715" y="690"/>
                    <a:pt x="3612" y="852"/>
                  </a:cubicBezTo>
                  <a:cubicBezTo>
                    <a:pt x="3524" y="984"/>
                    <a:pt x="3466" y="1131"/>
                    <a:pt x="3422" y="1278"/>
                  </a:cubicBezTo>
                  <a:cubicBezTo>
                    <a:pt x="3290" y="1747"/>
                    <a:pt x="3216" y="2217"/>
                    <a:pt x="3187" y="2702"/>
                  </a:cubicBezTo>
                  <a:cubicBezTo>
                    <a:pt x="3143" y="3538"/>
                    <a:pt x="3084" y="4361"/>
                    <a:pt x="3055" y="5197"/>
                  </a:cubicBezTo>
                  <a:cubicBezTo>
                    <a:pt x="3040" y="5447"/>
                    <a:pt x="3069" y="5697"/>
                    <a:pt x="3069" y="5961"/>
                  </a:cubicBezTo>
                  <a:cubicBezTo>
                    <a:pt x="3084" y="6064"/>
                    <a:pt x="3069" y="6181"/>
                    <a:pt x="3040" y="6298"/>
                  </a:cubicBezTo>
                  <a:cubicBezTo>
                    <a:pt x="3011" y="6401"/>
                    <a:pt x="2908" y="6475"/>
                    <a:pt x="2805" y="6489"/>
                  </a:cubicBezTo>
                  <a:cubicBezTo>
                    <a:pt x="2688" y="6504"/>
                    <a:pt x="2570" y="6431"/>
                    <a:pt x="2526" y="6313"/>
                  </a:cubicBezTo>
                  <a:cubicBezTo>
                    <a:pt x="2467" y="6210"/>
                    <a:pt x="2438" y="6078"/>
                    <a:pt x="2438" y="5946"/>
                  </a:cubicBezTo>
                  <a:cubicBezTo>
                    <a:pt x="2409" y="5579"/>
                    <a:pt x="2365" y="5197"/>
                    <a:pt x="2335" y="4830"/>
                  </a:cubicBezTo>
                  <a:cubicBezTo>
                    <a:pt x="2218" y="3656"/>
                    <a:pt x="1924" y="2511"/>
                    <a:pt x="1469" y="1439"/>
                  </a:cubicBezTo>
                  <a:cubicBezTo>
                    <a:pt x="1440" y="1336"/>
                    <a:pt x="1396" y="1248"/>
                    <a:pt x="1337" y="1175"/>
                  </a:cubicBezTo>
                  <a:cubicBezTo>
                    <a:pt x="1220" y="984"/>
                    <a:pt x="1117" y="984"/>
                    <a:pt x="985" y="1175"/>
                  </a:cubicBezTo>
                  <a:cubicBezTo>
                    <a:pt x="882" y="1351"/>
                    <a:pt x="808" y="1542"/>
                    <a:pt x="794" y="1747"/>
                  </a:cubicBezTo>
                  <a:cubicBezTo>
                    <a:pt x="706" y="2291"/>
                    <a:pt x="676" y="2834"/>
                    <a:pt x="676" y="3392"/>
                  </a:cubicBezTo>
                  <a:cubicBezTo>
                    <a:pt x="676" y="4405"/>
                    <a:pt x="750" y="5403"/>
                    <a:pt x="852" y="6416"/>
                  </a:cubicBezTo>
                  <a:cubicBezTo>
                    <a:pt x="941" y="7223"/>
                    <a:pt x="985" y="8045"/>
                    <a:pt x="985" y="8868"/>
                  </a:cubicBezTo>
                  <a:cubicBezTo>
                    <a:pt x="985" y="8926"/>
                    <a:pt x="985" y="8970"/>
                    <a:pt x="985" y="9014"/>
                  </a:cubicBezTo>
                  <a:cubicBezTo>
                    <a:pt x="970" y="9088"/>
                    <a:pt x="926" y="9147"/>
                    <a:pt x="867" y="9176"/>
                  </a:cubicBezTo>
                  <a:cubicBezTo>
                    <a:pt x="779" y="9191"/>
                    <a:pt x="706" y="9161"/>
                    <a:pt x="662" y="9103"/>
                  </a:cubicBezTo>
                  <a:cubicBezTo>
                    <a:pt x="603" y="9014"/>
                    <a:pt x="559" y="8926"/>
                    <a:pt x="544" y="8838"/>
                  </a:cubicBezTo>
                  <a:cubicBezTo>
                    <a:pt x="456" y="8486"/>
                    <a:pt x="397" y="8134"/>
                    <a:pt x="368" y="7767"/>
                  </a:cubicBezTo>
                  <a:cubicBezTo>
                    <a:pt x="265" y="6710"/>
                    <a:pt x="104" y="5638"/>
                    <a:pt x="45" y="4566"/>
                  </a:cubicBezTo>
                  <a:cubicBezTo>
                    <a:pt x="1" y="3671"/>
                    <a:pt x="16" y="2790"/>
                    <a:pt x="118" y="1909"/>
                  </a:cubicBezTo>
                  <a:cubicBezTo>
                    <a:pt x="148" y="1615"/>
                    <a:pt x="221" y="1322"/>
                    <a:pt x="324" y="1057"/>
                  </a:cubicBezTo>
                  <a:cubicBezTo>
                    <a:pt x="397" y="911"/>
                    <a:pt x="485" y="764"/>
                    <a:pt x="603" y="646"/>
                  </a:cubicBezTo>
                  <a:cubicBezTo>
                    <a:pt x="911" y="265"/>
                    <a:pt x="1513" y="309"/>
                    <a:pt x="1777" y="720"/>
                  </a:cubicBezTo>
                  <a:cubicBezTo>
                    <a:pt x="2012" y="1057"/>
                    <a:pt x="2188" y="1424"/>
                    <a:pt x="2291" y="1821"/>
                  </a:cubicBezTo>
                  <a:cubicBezTo>
                    <a:pt x="2365" y="2070"/>
                    <a:pt x="2453" y="2320"/>
                    <a:pt x="2541" y="25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34"/>
            <p:cNvSpPr/>
            <p:nvPr/>
          </p:nvSpPr>
          <p:spPr>
            <a:xfrm>
              <a:off x="1032100" y="4099725"/>
              <a:ext cx="81500" cy="220600"/>
            </a:xfrm>
            <a:custGeom>
              <a:rect b="b" l="l" r="r" t="t"/>
              <a:pathLst>
                <a:path extrusionOk="0" h="8824" w="3260">
                  <a:moveTo>
                    <a:pt x="2408" y="4023"/>
                  </a:moveTo>
                  <a:cubicBezTo>
                    <a:pt x="2320" y="4023"/>
                    <a:pt x="2290" y="4082"/>
                    <a:pt x="2232" y="4111"/>
                  </a:cubicBezTo>
                  <a:cubicBezTo>
                    <a:pt x="1762" y="4522"/>
                    <a:pt x="1057" y="4449"/>
                    <a:pt x="675" y="3979"/>
                  </a:cubicBezTo>
                  <a:cubicBezTo>
                    <a:pt x="352" y="3583"/>
                    <a:pt x="162" y="3113"/>
                    <a:pt x="103" y="2629"/>
                  </a:cubicBezTo>
                  <a:cubicBezTo>
                    <a:pt x="0" y="1953"/>
                    <a:pt x="0" y="1278"/>
                    <a:pt x="103" y="603"/>
                  </a:cubicBezTo>
                  <a:cubicBezTo>
                    <a:pt x="132" y="500"/>
                    <a:pt x="103" y="338"/>
                    <a:pt x="279" y="338"/>
                  </a:cubicBezTo>
                  <a:cubicBezTo>
                    <a:pt x="440" y="338"/>
                    <a:pt x="440" y="500"/>
                    <a:pt x="455" y="603"/>
                  </a:cubicBezTo>
                  <a:cubicBezTo>
                    <a:pt x="499" y="808"/>
                    <a:pt x="499" y="999"/>
                    <a:pt x="529" y="1205"/>
                  </a:cubicBezTo>
                  <a:cubicBezTo>
                    <a:pt x="543" y="1718"/>
                    <a:pt x="602" y="2232"/>
                    <a:pt x="705" y="2731"/>
                  </a:cubicBezTo>
                  <a:cubicBezTo>
                    <a:pt x="763" y="2922"/>
                    <a:pt x="837" y="3128"/>
                    <a:pt x="910" y="3304"/>
                  </a:cubicBezTo>
                  <a:cubicBezTo>
                    <a:pt x="954" y="3407"/>
                    <a:pt x="1013" y="3495"/>
                    <a:pt x="1086" y="3568"/>
                  </a:cubicBezTo>
                  <a:cubicBezTo>
                    <a:pt x="1395" y="3921"/>
                    <a:pt x="1762" y="3891"/>
                    <a:pt x="1982" y="3480"/>
                  </a:cubicBezTo>
                  <a:cubicBezTo>
                    <a:pt x="2173" y="3128"/>
                    <a:pt x="2290" y="2731"/>
                    <a:pt x="2334" y="2320"/>
                  </a:cubicBezTo>
                  <a:cubicBezTo>
                    <a:pt x="2408" y="1821"/>
                    <a:pt x="2437" y="1307"/>
                    <a:pt x="2408" y="794"/>
                  </a:cubicBezTo>
                  <a:cubicBezTo>
                    <a:pt x="2393" y="647"/>
                    <a:pt x="2393" y="500"/>
                    <a:pt x="2408" y="353"/>
                  </a:cubicBezTo>
                  <a:cubicBezTo>
                    <a:pt x="2422" y="133"/>
                    <a:pt x="2540" y="1"/>
                    <a:pt x="2716" y="1"/>
                  </a:cubicBezTo>
                  <a:cubicBezTo>
                    <a:pt x="2892" y="1"/>
                    <a:pt x="2995" y="118"/>
                    <a:pt x="3024" y="353"/>
                  </a:cubicBezTo>
                  <a:cubicBezTo>
                    <a:pt x="3039" y="529"/>
                    <a:pt x="3054" y="720"/>
                    <a:pt x="3068" y="896"/>
                  </a:cubicBezTo>
                  <a:cubicBezTo>
                    <a:pt x="3098" y="1674"/>
                    <a:pt x="3098" y="2467"/>
                    <a:pt x="3083" y="3245"/>
                  </a:cubicBezTo>
                  <a:cubicBezTo>
                    <a:pt x="3083" y="3583"/>
                    <a:pt x="3083" y="3921"/>
                    <a:pt x="3098" y="4273"/>
                  </a:cubicBezTo>
                  <a:cubicBezTo>
                    <a:pt x="3127" y="4831"/>
                    <a:pt x="3156" y="5403"/>
                    <a:pt x="3171" y="5976"/>
                  </a:cubicBezTo>
                  <a:cubicBezTo>
                    <a:pt x="3200" y="6769"/>
                    <a:pt x="3230" y="7547"/>
                    <a:pt x="3259" y="8325"/>
                  </a:cubicBezTo>
                  <a:cubicBezTo>
                    <a:pt x="3259" y="8413"/>
                    <a:pt x="3245" y="8501"/>
                    <a:pt x="3230" y="8589"/>
                  </a:cubicBezTo>
                  <a:cubicBezTo>
                    <a:pt x="3200" y="8707"/>
                    <a:pt x="3098" y="8795"/>
                    <a:pt x="2980" y="8809"/>
                  </a:cubicBezTo>
                  <a:cubicBezTo>
                    <a:pt x="2848" y="8824"/>
                    <a:pt x="2731" y="8751"/>
                    <a:pt x="2672" y="8633"/>
                  </a:cubicBezTo>
                  <a:cubicBezTo>
                    <a:pt x="2628" y="8545"/>
                    <a:pt x="2599" y="8442"/>
                    <a:pt x="2599" y="8325"/>
                  </a:cubicBezTo>
                  <a:cubicBezTo>
                    <a:pt x="2569" y="7576"/>
                    <a:pt x="2540" y="6842"/>
                    <a:pt x="2510" y="6093"/>
                  </a:cubicBezTo>
                  <a:cubicBezTo>
                    <a:pt x="2481" y="5447"/>
                    <a:pt x="2452" y="4816"/>
                    <a:pt x="2437" y="4170"/>
                  </a:cubicBezTo>
                  <a:cubicBezTo>
                    <a:pt x="2452" y="4126"/>
                    <a:pt x="2437" y="4067"/>
                    <a:pt x="2408" y="402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34"/>
            <p:cNvSpPr/>
            <p:nvPr/>
          </p:nvSpPr>
          <p:spPr>
            <a:xfrm>
              <a:off x="911700" y="4338300"/>
              <a:ext cx="89225" cy="228675"/>
            </a:xfrm>
            <a:custGeom>
              <a:rect b="b" l="l" r="r" t="t"/>
              <a:pathLst>
                <a:path extrusionOk="0" h="9147" w="3569">
                  <a:moveTo>
                    <a:pt x="1028" y="4434"/>
                  </a:moveTo>
                  <a:cubicBezTo>
                    <a:pt x="1043" y="4801"/>
                    <a:pt x="1043" y="5153"/>
                    <a:pt x="1072" y="5506"/>
                  </a:cubicBezTo>
                  <a:cubicBezTo>
                    <a:pt x="1116" y="6269"/>
                    <a:pt x="1190" y="7032"/>
                    <a:pt x="1234" y="7796"/>
                  </a:cubicBezTo>
                  <a:cubicBezTo>
                    <a:pt x="1249" y="8104"/>
                    <a:pt x="1249" y="8412"/>
                    <a:pt x="1263" y="8721"/>
                  </a:cubicBezTo>
                  <a:cubicBezTo>
                    <a:pt x="1263" y="8838"/>
                    <a:pt x="1249" y="8956"/>
                    <a:pt x="1116" y="8985"/>
                  </a:cubicBezTo>
                  <a:cubicBezTo>
                    <a:pt x="984" y="9014"/>
                    <a:pt x="926" y="8926"/>
                    <a:pt x="867" y="8824"/>
                  </a:cubicBezTo>
                  <a:cubicBezTo>
                    <a:pt x="779" y="8647"/>
                    <a:pt x="720" y="8457"/>
                    <a:pt x="691" y="8266"/>
                  </a:cubicBezTo>
                  <a:cubicBezTo>
                    <a:pt x="603" y="7781"/>
                    <a:pt x="529" y="7297"/>
                    <a:pt x="500" y="6798"/>
                  </a:cubicBezTo>
                  <a:cubicBezTo>
                    <a:pt x="412" y="5667"/>
                    <a:pt x="324" y="4522"/>
                    <a:pt x="221" y="3392"/>
                  </a:cubicBezTo>
                  <a:cubicBezTo>
                    <a:pt x="177" y="2848"/>
                    <a:pt x="74" y="2335"/>
                    <a:pt x="45" y="1791"/>
                  </a:cubicBezTo>
                  <a:cubicBezTo>
                    <a:pt x="1" y="1512"/>
                    <a:pt x="59" y="1219"/>
                    <a:pt x="177" y="940"/>
                  </a:cubicBezTo>
                  <a:cubicBezTo>
                    <a:pt x="500" y="309"/>
                    <a:pt x="1043" y="74"/>
                    <a:pt x="1718" y="44"/>
                  </a:cubicBezTo>
                  <a:cubicBezTo>
                    <a:pt x="2188" y="0"/>
                    <a:pt x="2643" y="235"/>
                    <a:pt x="2863" y="646"/>
                  </a:cubicBezTo>
                  <a:cubicBezTo>
                    <a:pt x="3113" y="1131"/>
                    <a:pt x="3040" y="1615"/>
                    <a:pt x="2834" y="2085"/>
                  </a:cubicBezTo>
                  <a:cubicBezTo>
                    <a:pt x="2599" y="2614"/>
                    <a:pt x="2129" y="2863"/>
                    <a:pt x="1601" y="2995"/>
                  </a:cubicBezTo>
                  <a:cubicBezTo>
                    <a:pt x="1572" y="2995"/>
                    <a:pt x="1542" y="3010"/>
                    <a:pt x="1513" y="3010"/>
                  </a:cubicBezTo>
                  <a:cubicBezTo>
                    <a:pt x="1263" y="3069"/>
                    <a:pt x="1263" y="3069"/>
                    <a:pt x="1351" y="3318"/>
                  </a:cubicBezTo>
                  <a:cubicBezTo>
                    <a:pt x="1483" y="3627"/>
                    <a:pt x="1616" y="3920"/>
                    <a:pt x="1733" y="4228"/>
                  </a:cubicBezTo>
                  <a:cubicBezTo>
                    <a:pt x="2320" y="5652"/>
                    <a:pt x="2893" y="7077"/>
                    <a:pt x="3451" y="8486"/>
                  </a:cubicBezTo>
                  <a:cubicBezTo>
                    <a:pt x="3480" y="8559"/>
                    <a:pt x="3509" y="8633"/>
                    <a:pt x="3524" y="8721"/>
                  </a:cubicBezTo>
                  <a:cubicBezTo>
                    <a:pt x="3568" y="8882"/>
                    <a:pt x="3465" y="9058"/>
                    <a:pt x="3304" y="9102"/>
                  </a:cubicBezTo>
                  <a:cubicBezTo>
                    <a:pt x="3142" y="9147"/>
                    <a:pt x="2981" y="9073"/>
                    <a:pt x="2922" y="8912"/>
                  </a:cubicBezTo>
                  <a:cubicBezTo>
                    <a:pt x="2805" y="8662"/>
                    <a:pt x="2687" y="8398"/>
                    <a:pt x="2585" y="8148"/>
                  </a:cubicBezTo>
                  <a:cubicBezTo>
                    <a:pt x="2115" y="6974"/>
                    <a:pt x="1630" y="5814"/>
                    <a:pt x="1160" y="4639"/>
                  </a:cubicBezTo>
                  <a:cubicBezTo>
                    <a:pt x="1146" y="4566"/>
                    <a:pt x="1131" y="4478"/>
                    <a:pt x="1028" y="4434"/>
                  </a:cubicBezTo>
                  <a:close/>
                  <a:moveTo>
                    <a:pt x="1322" y="2320"/>
                  </a:moveTo>
                  <a:cubicBezTo>
                    <a:pt x="1865" y="2320"/>
                    <a:pt x="2306" y="1879"/>
                    <a:pt x="2320" y="1351"/>
                  </a:cubicBezTo>
                  <a:cubicBezTo>
                    <a:pt x="2379" y="984"/>
                    <a:pt x="2085" y="676"/>
                    <a:pt x="1733" y="720"/>
                  </a:cubicBezTo>
                  <a:cubicBezTo>
                    <a:pt x="1160" y="720"/>
                    <a:pt x="647" y="969"/>
                    <a:pt x="720" y="1791"/>
                  </a:cubicBezTo>
                  <a:cubicBezTo>
                    <a:pt x="749" y="2276"/>
                    <a:pt x="823" y="2349"/>
                    <a:pt x="1322" y="23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34"/>
            <p:cNvSpPr/>
            <p:nvPr/>
          </p:nvSpPr>
          <p:spPr>
            <a:xfrm>
              <a:off x="996475" y="4335350"/>
              <a:ext cx="80775" cy="223175"/>
            </a:xfrm>
            <a:custGeom>
              <a:rect b="b" l="l" r="r" t="t"/>
              <a:pathLst>
                <a:path extrusionOk="0" h="8927" w="3231">
                  <a:moveTo>
                    <a:pt x="207" y="3084"/>
                  </a:moveTo>
                  <a:cubicBezTo>
                    <a:pt x="133" y="2291"/>
                    <a:pt x="74" y="1484"/>
                    <a:pt x="16" y="676"/>
                  </a:cubicBezTo>
                  <a:cubicBezTo>
                    <a:pt x="1" y="412"/>
                    <a:pt x="89" y="265"/>
                    <a:pt x="251" y="250"/>
                  </a:cubicBezTo>
                  <a:cubicBezTo>
                    <a:pt x="427" y="236"/>
                    <a:pt x="530" y="353"/>
                    <a:pt x="559" y="632"/>
                  </a:cubicBezTo>
                  <a:cubicBezTo>
                    <a:pt x="588" y="1058"/>
                    <a:pt x="603" y="1469"/>
                    <a:pt x="662" y="1880"/>
                  </a:cubicBezTo>
                  <a:cubicBezTo>
                    <a:pt x="808" y="3025"/>
                    <a:pt x="941" y="4170"/>
                    <a:pt x="1058" y="5315"/>
                  </a:cubicBezTo>
                  <a:cubicBezTo>
                    <a:pt x="1117" y="5873"/>
                    <a:pt x="1220" y="6446"/>
                    <a:pt x="1366" y="7004"/>
                  </a:cubicBezTo>
                  <a:cubicBezTo>
                    <a:pt x="1410" y="7209"/>
                    <a:pt x="1484" y="7429"/>
                    <a:pt x="1587" y="7635"/>
                  </a:cubicBezTo>
                  <a:cubicBezTo>
                    <a:pt x="1631" y="7738"/>
                    <a:pt x="1689" y="7826"/>
                    <a:pt x="1763" y="7929"/>
                  </a:cubicBezTo>
                  <a:cubicBezTo>
                    <a:pt x="1880" y="8061"/>
                    <a:pt x="2012" y="8193"/>
                    <a:pt x="2203" y="8149"/>
                  </a:cubicBezTo>
                  <a:cubicBezTo>
                    <a:pt x="2409" y="8105"/>
                    <a:pt x="2409" y="7929"/>
                    <a:pt x="2438" y="7782"/>
                  </a:cubicBezTo>
                  <a:cubicBezTo>
                    <a:pt x="2541" y="7385"/>
                    <a:pt x="2585" y="6989"/>
                    <a:pt x="2570" y="6578"/>
                  </a:cubicBezTo>
                  <a:cubicBezTo>
                    <a:pt x="2555" y="5477"/>
                    <a:pt x="2467" y="4361"/>
                    <a:pt x="2291" y="3275"/>
                  </a:cubicBezTo>
                  <a:cubicBezTo>
                    <a:pt x="2218" y="2790"/>
                    <a:pt x="2159" y="2320"/>
                    <a:pt x="2086" y="1836"/>
                  </a:cubicBezTo>
                  <a:cubicBezTo>
                    <a:pt x="2027" y="1440"/>
                    <a:pt x="1968" y="1029"/>
                    <a:pt x="1910" y="632"/>
                  </a:cubicBezTo>
                  <a:cubicBezTo>
                    <a:pt x="1865" y="500"/>
                    <a:pt x="1865" y="368"/>
                    <a:pt x="1910" y="236"/>
                  </a:cubicBezTo>
                  <a:cubicBezTo>
                    <a:pt x="1924" y="118"/>
                    <a:pt x="2027" y="30"/>
                    <a:pt x="2144" y="16"/>
                  </a:cubicBezTo>
                  <a:cubicBezTo>
                    <a:pt x="2262" y="1"/>
                    <a:pt x="2379" y="74"/>
                    <a:pt x="2423" y="177"/>
                  </a:cubicBezTo>
                  <a:cubicBezTo>
                    <a:pt x="2497" y="324"/>
                    <a:pt x="2526" y="471"/>
                    <a:pt x="2555" y="632"/>
                  </a:cubicBezTo>
                  <a:cubicBezTo>
                    <a:pt x="2761" y="1821"/>
                    <a:pt x="2952" y="3025"/>
                    <a:pt x="3099" y="4244"/>
                  </a:cubicBezTo>
                  <a:cubicBezTo>
                    <a:pt x="3216" y="5257"/>
                    <a:pt x="3231" y="6284"/>
                    <a:pt x="3143" y="7312"/>
                  </a:cubicBezTo>
                  <a:cubicBezTo>
                    <a:pt x="3128" y="7606"/>
                    <a:pt x="3069" y="7885"/>
                    <a:pt x="2967" y="8163"/>
                  </a:cubicBezTo>
                  <a:cubicBezTo>
                    <a:pt x="2746" y="8736"/>
                    <a:pt x="2277" y="8927"/>
                    <a:pt x="1719" y="8648"/>
                  </a:cubicBezTo>
                  <a:cubicBezTo>
                    <a:pt x="1440" y="8516"/>
                    <a:pt x="1220" y="8281"/>
                    <a:pt x="1087" y="8002"/>
                  </a:cubicBezTo>
                  <a:cubicBezTo>
                    <a:pt x="852" y="7532"/>
                    <a:pt x="691" y="7033"/>
                    <a:pt x="603" y="6505"/>
                  </a:cubicBezTo>
                  <a:cubicBezTo>
                    <a:pt x="324" y="5374"/>
                    <a:pt x="295" y="4229"/>
                    <a:pt x="207" y="30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34"/>
            <p:cNvSpPr/>
            <p:nvPr/>
          </p:nvSpPr>
          <p:spPr>
            <a:xfrm>
              <a:off x="1242400" y="4304900"/>
              <a:ext cx="78200" cy="245550"/>
            </a:xfrm>
            <a:custGeom>
              <a:rect b="b" l="l" r="r" t="t"/>
              <a:pathLst>
                <a:path extrusionOk="0" h="9822" w="3128">
                  <a:moveTo>
                    <a:pt x="1145" y="1880"/>
                  </a:moveTo>
                  <a:cubicBezTo>
                    <a:pt x="1204" y="2247"/>
                    <a:pt x="1307" y="2614"/>
                    <a:pt x="1454" y="2951"/>
                  </a:cubicBezTo>
                  <a:cubicBezTo>
                    <a:pt x="1791" y="3803"/>
                    <a:pt x="2144" y="4640"/>
                    <a:pt x="2496" y="5476"/>
                  </a:cubicBezTo>
                  <a:cubicBezTo>
                    <a:pt x="2731" y="6078"/>
                    <a:pt x="2922" y="6680"/>
                    <a:pt x="3025" y="7311"/>
                  </a:cubicBezTo>
                  <a:cubicBezTo>
                    <a:pt x="3127" y="7987"/>
                    <a:pt x="3069" y="8647"/>
                    <a:pt x="2599" y="9176"/>
                  </a:cubicBezTo>
                  <a:cubicBezTo>
                    <a:pt x="2246" y="9587"/>
                    <a:pt x="1806" y="9822"/>
                    <a:pt x="1263" y="9675"/>
                  </a:cubicBezTo>
                  <a:cubicBezTo>
                    <a:pt x="646" y="9499"/>
                    <a:pt x="162" y="9161"/>
                    <a:pt x="44" y="8471"/>
                  </a:cubicBezTo>
                  <a:cubicBezTo>
                    <a:pt x="0" y="8148"/>
                    <a:pt x="59" y="7811"/>
                    <a:pt x="235" y="7532"/>
                  </a:cubicBezTo>
                  <a:cubicBezTo>
                    <a:pt x="323" y="7356"/>
                    <a:pt x="529" y="7267"/>
                    <a:pt x="705" y="7341"/>
                  </a:cubicBezTo>
                  <a:cubicBezTo>
                    <a:pt x="866" y="7429"/>
                    <a:pt x="940" y="7620"/>
                    <a:pt x="866" y="7781"/>
                  </a:cubicBezTo>
                  <a:cubicBezTo>
                    <a:pt x="852" y="7884"/>
                    <a:pt x="808" y="7972"/>
                    <a:pt x="793" y="8060"/>
                  </a:cubicBezTo>
                  <a:cubicBezTo>
                    <a:pt x="720" y="8457"/>
                    <a:pt x="881" y="8736"/>
                    <a:pt x="1307" y="8912"/>
                  </a:cubicBezTo>
                  <a:cubicBezTo>
                    <a:pt x="1615" y="9029"/>
                    <a:pt x="1953" y="8912"/>
                    <a:pt x="2114" y="8618"/>
                  </a:cubicBezTo>
                  <a:cubicBezTo>
                    <a:pt x="2364" y="8251"/>
                    <a:pt x="2364" y="7840"/>
                    <a:pt x="2290" y="7414"/>
                  </a:cubicBezTo>
                  <a:cubicBezTo>
                    <a:pt x="2173" y="6710"/>
                    <a:pt x="1967" y="6020"/>
                    <a:pt x="1674" y="5359"/>
                  </a:cubicBezTo>
                  <a:cubicBezTo>
                    <a:pt x="1410" y="4698"/>
                    <a:pt x="1131" y="4023"/>
                    <a:pt x="852" y="3348"/>
                  </a:cubicBezTo>
                  <a:cubicBezTo>
                    <a:pt x="646" y="2878"/>
                    <a:pt x="514" y="2379"/>
                    <a:pt x="441" y="1865"/>
                  </a:cubicBezTo>
                  <a:cubicBezTo>
                    <a:pt x="382" y="1454"/>
                    <a:pt x="455" y="1043"/>
                    <a:pt x="661" y="690"/>
                  </a:cubicBezTo>
                  <a:cubicBezTo>
                    <a:pt x="969" y="118"/>
                    <a:pt x="1733" y="0"/>
                    <a:pt x="2202" y="441"/>
                  </a:cubicBezTo>
                  <a:cubicBezTo>
                    <a:pt x="2423" y="646"/>
                    <a:pt x="2584" y="911"/>
                    <a:pt x="2643" y="1204"/>
                  </a:cubicBezTo>
                  <a:cubicBezTo>
                    <a:pt x="2657" y="1248"/>
                    <a:pt x="2657" y="1307"/>
                    <a:pt x="2643" y="1351"/>
                  </a:cubicBezTo>
                  <a:cubicBezTo>
                    <a:pt x="2643" y="1454"/>
                    <a:pt x="2511" y="1513"/>
                    <a:pt x="2423" y="1439"/>
                  </a:cubicBezTo>
                  <a:cubicBezTo>
                    <a:pt x="2349" y="1366"/>
                    <a:pt x="2276" y="1278"/>
                    <a:pt x="2217" y="1190"/>
                  </a:cubicBezTo>
                  <a:cubicBezTo>
                    <a:pt x="2129" y="1072"/>
                    <a:pt x="2026" y="955"/>
                    <a:pt x="1894" y="867"/>
                  </a:cubicBezTo>
                  <a:cubicBezTo>
                    <a:pt x="1644" y="661"/>
                    <a:pt x="1277" y="778"/>
                    <a:pt x="1189" y="1087"/>
                  </a:cubicBezTo>
                  <a:cubicBezTo>
                    <a:pt x="1131" y="1263"/>
                    <a:pt x="1101" y="1439"/>
                    <a:pt x="1145" y="188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34"/>
            <p:cNvSpPr/>
            <p:nvPr/>
          </p:nvSpPr>
          <p:spPr>
            <a:xfrm>
              <a:off x="1166425" y="4320675"/>
              <a:ext cx="67925" cy="232350"/>
            </a:xfrm>
            <a:custGeom>
              <a:rect b="b" l="l" r="r" t="t"/>
              <a:pathLst>
                <a:path extrusionOk="0" h="9294" w="2717">
                  <a:moveTo>
                    <a:pt x="1292" y="6123"/>
                  </a:moveTo>
                  <a:cubicBezTo>
                    <a:pt x="1219" y="6123"/>
                    <a:pt x="1101" y="6137"/>
                    <a:pt x="969" y="6123"/>
                  </a:cubicBezTo>
                  <a:cubicBezTo>
                    <a:pt x="852" y="6108"/>
                    <a:pt x="793" y="6167"/>
                    <a:pt x="793" y="6284"/>
                  </a:cubicBezTo>
                  <a:cubicBezTo>
                    <a:pt x="793" y="6372"/>
                    <a:pt x="778" y="6446"/>
                    <a:pt x="778" y="6519"/>
                  </a:cubicBezTo>
                  <a:cubicBezTo>
                    <a:pt x="793" y="7121"/>
                    <a:pt x="822" y="7723"/>
                    <a:pt x="852" y="8325"/>
                  </a:cubicBezTo>
                  <a:cubicBezTo>
                    <a:pt x="866" y="8618"/>
                    <a:pt x="866" y="8618"/>
                    <a:pt x="1145" y="8633"/>
                  </a:cubicBezTo>
                  <a:cubicBezTo>
                    <a:pt x="1292" y="8633"/>
                    <a:pt x="1439" y="8633"/>
                    <a:pt x="1586" y="8648"/>
                  </a:cubicBezTo>
                  <a:cubicBezTo>
                    <a:pt x="1674" y="8648"/>
                    <a:pt x="1762" y="8662"/>
                    <a:pt x="1835" y="8692"/>
                  </a:cubicBezTo>
                  <a:cubicBezTo>
                    <a:pt x="1953" y="8736"/>
                    <a:pt x="2041" y="8839"/>
                    <a:pt x="2026" y="8971"/>
                  </a:cubicBezTo>
                  <a:cubicBezTo>
                    <a:pt x="2026" y="9088"/>
                    <a:pt x="1938" y="9206"/>
                    <a:pt x="1821" y="9220"/>
                  </a:cubicBezTo>
                  <a:cubicBezTo>
                    <a:pt x="1395" y="9294"/>
                    <a:pt x="969" y="9264"/>
                    <a:pt x="558" y="9147"/>
                  </a:cubicBezTo>
                  <a:cubicBezTo>
                    <a:pt x="323" y="9073"/>
                    <a:pt x="250" y="8839"/>
                    <a:pt x="235" y="8604"/>
                  </a:cubicBezTo>
                  <a:cubicBezTo>
                    <a:pt x="191" y="7312"/>
                    <a:pt x="103" y="6005"/>
                    <a:pt x="103" y="4713"/>
                  </a:cubicBezTo>
                  <a:cubicBezTo>
                    <a:pt x="103" y="3642"/>
                    <a:pt x="15" y="2584"/>
                    <a:pt x="0" y="1513"/>
                  </a:cubicBezTo>
                  <a:cubicBezTo>
                    <a:pt x="0" y="1278"/>
                    <a:pt x="15" y="1028"/>
                    <a:pt x="59" y="793"/>
                  </a:cubicBezTo>
                  <a:cubicBezTo>
                    <a:pt x="88" y="470"/>
                    <a:pt x="338" y="221"/>
                    <a:pt x="676" y="192"/>
                  </a:cubicBezTo>
                  <a:cubicBezTo>
                    <a:pt x="1175" y="103"/>
                    <a:pt x="1689" y="45"/>
                    <a:pt x="2202" y="15"/>
                  </a:cubicBezTo>
                  <a:cubicBezTo>
                    <a:pt x="2305" y="1"/>
                    <a:pt x="2408" y="15"/>
                    <a:pt x="2511" y="45"/>
                  </a:cubicBezTo>
                  <a:cubicBezTo>
                    <a:pt x="2687" y="118"/>
                    <a:pt x="2716" y="368"/>
                    <a:pt x="2540" y="470"/>
                  </a:cubicBezTo>
                  <a:cubicBezTo>
                    <a:pt x="2467" y="514"/>
                    <a:pt x="2379" y="544"/>
                    <a:pt x="2291" y="544"/>
                  </a:cubicBezTo>
                  <a:cubicBezTo>
                    <a:pt x="1850" y="573"/>
                    <a:pt x="1410" y="691"/>
                    <a:pt x="969" y="764"/>
                  </a:cubicBezTo>
                  <a:cubicBezTo>
                    <a:pt x="705" y="808"/>
                    <a:pt x="690" y="823"/>
                    <a:pt x="676" y="1102"/>
                  </a:cubicBezTo>
                  <a:cubicBezTo>
                    <a:pt x="646" y="1645"/>
                    <a:pt x="661" y="2173"/>
                    <a:pt x="705" y="2702"/>
                  </a:cubicBezTo>
                  <a:cubicBezTo>
                    <a:pt x="749" y="3480"/>
                    <a:pt x="720" y="4258"/>
                    <a:pt x="734" y="5022"/>
                  </a:cubicBezTo>
                  <a:cubicBezTo>
                    <a:pt x="734" y="5535"/>
                    <a:pt x="734" y="5550"/>
                    <a:pt x="1248" y="5506"/>
                  </a:cubicBezTo>
                  <a:lnTo>
                    <a:pt x="1733" y="5477"/>
                  </a:lnTo>
                  <a:cubicBezTo>
                    <a:pt x="1791" y="5462"/>
                    <a:pt x="1850" y="5462"/>
                    <a:pt x="1909" y="5477"/>
                  </a:cubicBezTo>
                  <a:cubicBezTo>
                    <a:pt x="2056" y="5477"/>
                    <a:pt x="2173" y="5579"/>
                    <a:pt x="2188" y="5726"/>
                  </a:cubicBezTo>
                  <a:cubicBezTo>
                    <a:pt x="2188" y="5858"/>
                    <a:pt x="2114" y="5976"/>
                    <a:pt x="1982" y="6005"/>
                  </a:cubicBezTo>
                  <a:cubicBezTo>
                    <a:pt x="1762" y="6079"/>
                    <a:pt x="1527" y="6123"/>
                    <a:pt x="1292" y="612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34"/>
            <p:cNvSpPr/>
            <p:nvPr/>
          </p:nvSpPr>
          <p:spPr>
            <a:xfrm>
              <a:off x="1084950" y="4332425"/>
              <a:ext cx="73425" cy="219875"/>
            </a:xfrm>
            <a:custGeom>
              <a:rect b="b" l="l" r="r" t="t"/>
              <a:pathLst>
                <a:path extrusionOk="0" h="8795" w="2937">
                  <a:moveTo>
                    <a:pt x="74" y="1395"/>
                  </a:moveTo>
                  <a:cubicBezTo>
                    <a:pt x="44" y="1102"/>
                    <a:pt x="29" y="823"/>
                    <a:pt x="0" y="529"/>
                  </a:cubicBezTo>
                  <a:cubicBezTo>
                    <a:pt x="0" y="412"/>
                    <a:pt x="15" y="309"/>
                    <a:pt x="44" y="206"/>
                  </a:cubicBezTo>
                  <a:cubicBezTo>
                    <a:pt x="59" y="118"/>
                    <a:pt x="132" y="44"/>
                    <a:pt x="235" y="30"/>
                  </a:cubicBezTo>
                  <a:cubicBezTo>
                    <a:pt x="338" y="0"/>
                    <a:pt x="455" y="59"/>
                    <a:pt x="499" y="162"/>
                  </a:cubicBezTo>
                  <a:cubicBezTo>
                    <a:pt x="529" y="206"/>
                    <a:pt x="558" y="279"/>
                    <a:pt x="558" y="338"/>
                  </a:cubicBezTo>
                  <a:cubicBezTo>
                    <a:pt x="675" y="1659"/>
                    <a:pt x="808" y="2981"/>
                    <a:pt x="881" y="4302"/>
                  </a:cubicBezTo>
                  <a:cubicBezTo>
                    <a:pt x="925" y="5286"/>
                    <a:pt x="1028" y="6269"/>
                    <a:pt x="1028" y="7253"/>
                  </a:cubicBezTo>
                  <a:cubicBezTo>
                    <a:pt x="1028" y="7458"/>
                    <a:pt x="1057" y="7664"/>
                    <a:pt x="1101" y="7869"/>
                  </a:cubicBezTo>
                  <a:cubicBezTo>
                    <a:pt x="1175" y="8075"/>
                    <a:pt x="1204" y="8104"/>
                    <a:pt x="1409" y="8104"/>
                  </a:cubicBezTo>
                  <a:cubicBezTo>
                    <a:pt x="1703" y="8104"/>
                    <a:pt x="1997" y="8104"/>
                    <a:pt x="2276" y="8090"/>
                  </a:cubicBezTo>
                  <a:cubicBezTo>
                    <a:pt x="2408" y="8075"/>
                    <a:pt x="2555" y="8090"/>
                    <a:pt x="2687" y="8134"/>
                  </a:cubicBezTo>
                  <a:cubicBezTo>
                    <a:pt x="2834" y="8163"/>
                    <a:pt x="2936" y="8295"/>
                    <a:pt x="2922" y="8442"/>
                  </a:cubicBezTo>
                  <a:cubicBezTo>
                    <a:pt x="2922" y="8603"/>
                    <a:pt x="2789" y="8721"/>
                    <a:pt x="2643" y="8721"/>
                  </a:cubicBezTo>
                  <a:cubicBezTo>
                    <a:pt x="2114" y="8706"/>
                    <a:pt x="1586" y="8794"/>
                    <a:pt x="1072" y="8706"/>
                  </a:cubicBezTo>
                  <a:cubicBezTo>
                    <a:pt x="808" y="8677"/>
                    <a:pt x="602" y="8501"/>
                    <a:pt x="529" y="8251"/>
                  </a:cubicBezTo>
                  <a:cubicBezTo>
                    <a:pt x="470" y="8075"/>
                    <a:pt x="426" y="7913"/>
                    <a:pt x="411" y="7737"/>
                  </a:cubicBezTo>
                  <a:cubicBezTo>
                    <a:pt x="367" y="7238"/>
                    <a:pt x="308" y="6739"/>
                    <a:pt x="308" y="6225"/>
                  </a:cubicBezTo>
                  <a:cubicBezTo>
                    <a:pt x="308" y="6005"/>
                    <a:pt x="294" y="5785"/>
                    <a:pt x="279" y="5564"/>
                  </a:cubicBezTo>
                  <a:cubicBezTo>
                    <a:pt x="220" y="4596"/>
                    <a:pt x="176" y="3612"/>
                    <a:pt x="118" y="2628"/>
                  </a:cubicBezTo>
                  <a:cubicBezTo>
                    <a:pt x="88" y="2232"/>
                    <a:pt x="103" y="1806"/>
                    <a:pt x="74" y="13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34"/>
            <p:cNvSpPr/>
            <p:nvPr/>
          </p:nvSpPr>
          <p:spPr>
            <a:xfrm>
              <a:off x="782500" y="3911625"/>
              <a:ext cx="429850" cy="167725"/>
            </a:xfrm>
            <a:custGeom>
              <a:rect b="b" l="l" r="r" t="t"/>
              <a:pathLst>
                <a:path extrusionOk="0" h="6709" w="17194">
                  <a:moveTo>
                    <a:pt x="6769" y="3032"/>
                  </a:moveTo>
                  <a:cubicBezTo>
                    <a:pt x="7209" y="3590"/>
                    <a:pt x="7459" y="4280"/>
                    <a:pt x="7444" y="5000"/>
                  </a:cubicBezTo>
                  <a:cubicBezTo>
                    <a:pt x="7444" y="5235"/>
                    <a:pt x="7371" y="6013"/>
                    <a:pt x="6754" y="6101"/>
                  </a:cubicBezTo>
                  <a:cubicBezTo>
                    <a:pt x="6729" y="6104"/>
                    <a:pt x="6705" y="6106"/>
                    <a:pt x="6682" y="6106"/>
                  </a:cubicBezTo>
                  <a:cubicBezTo>
                    <a:pt x="6296" y="6106"/>
                    <a:pt x="6150" y="5663"/>
                    <a:pt x="6108" y="5469"/>
                  </a:cubicBezTo>
                  <a:cubicBezTo>
                    <a:pt x="5961" y="4823"/>
                    <a:pt x="6152" y="3899"/>
                    <a:pt x="6769" y="3032"/>
                  </a:cubicBezTo>
                  <a:close/>
                  <a:moveTo>
                    <a:pt x="12253" y="1"/>
                  </a:moveTo>
                  <a:cubicBezTo>
                    <a:pt x="11401" y="1"/>
                    <a:pt x="10463" y="159"/>
                    <a:pt x="9456" y="478"/>
                  </a:cubicBezTo>
                  <a:cubicBezTo>
                    <a:pt x="8428" y="772"/>
                    <a:pt x="7488" y="1344"/>
                    <a:pt x="6725" y="2108"/>
                  </a:cubicBezTo>
                  <a:cubicBezTo>
                    <a:pt x="6299" y="1770"/>
                    <a:pt x="5800" y="1535"/>
                    <a:pt x="5271" y="1432"/>
                  </a:cubicBezTo>
                  <a:lnTo>
                    <a:pt x="5227" y="1432"/>
                  </a:lnTo>
                  <a:cubicBezTo>
                    <a:pt x="5075" y="1404"/>
                    <a:pt x="4925" y="1390"/>
                    <a:pt x="4777" y="1390"/>
                  </a:cubicBezTo>
                  <a:cubicBezTo>
                    <a:pt x="2026" y="1390"/>
                    <a:pt x="143" y="6083"/>
                    <a:pt x="60" y="6292"/>
                  </a:cubicBezTo>
                  <a:cubicBezTo>
                    <a:pt x="1" y="6453"/>
                    <a:pt x="74" y="6629"/>
                    <a:pt x="236" y="6688"/>
                  </a:cubicBezTo>
                  <a:cubicBezTo>
                    <a:pt x="251" y="6703"/>
                    <a:pt x="280" y="6703"/>
                    <a:pt x="295" y="6703"/>
                  </a:cubicBezTo>
                  <a:cubicBezTo>
                    <a:pt x="314" y="6706"/>
                    <a:pt x="333" y="6708"/>
                    <a:pt x="351" y="6708"/>
                  </a:cubicBezTo>
                  <a:cubicBezTo>
                    <a:pt x="475" y="6708"/>
                    <a:pt x="581" y="6627"/>
                    <a:pt x="632" y="6512"/>
                  </a:cubicBezTo>
                  <a:cubicBezTo>
                    <a:pt x="646" y="6470"/>
                    <a:pt x="2438" y="2002"/>
                    <a:pt x="4771" y="2002"/>
                  </a:cubicBezTo>
                  <a:cubicBezTo>
                    <a:pt x="4883" y="2002"/>
                    <a:pt x="4996" y="2013"/>
                    <a:pt x="5110" y="2034"/>
                  </a:cubicBezTo>
                  <a:lnTo>
                    <a:pt x="5154" y="2034"/>
                  </a:lnTo>
                  <a:cubicBezTo>
                    <a:pt x="5580" y="2122"/>
                    <a:pt x="5991" y="2313"/>
                    <a:pt x="6328" y="2592"/>
                  </a:cubicBezTo>
                  <a:cubicBezTo>
                    <a:pt x="5550" y="3620"/>
                    <a:pt x="5330" y="4765"/>
                    <a:pt x="5506" y="5587"/>
                  </a:cubicBezTo>
                  <a:cubicBezTo>
                    <a:pt x="5668" y="6272"/>
                    <a:pt x="6112" y="6699"/>
                    <a:pt x="6670" y="6699"/>
                  </a:cubicBezTo>
                  <a:cubicBezTo>
                    <a:pt x="6721" y="6699"/>
                    <a:pt x="6774" y="6695"/>
                    <a:pt x="6828" y="6688"/>
                  </a:cubicBezTo>
                  <a:cubicBezTo>
                    <a:pt x="7562" y="6600"/>
                    <a:pt x="8031" y="5954"/>
                    <a:pt x="8061" y="5014"/>
                  </a:cubicBezTo>
                  <a:cubicBezTo>
                    <a:pt x="8076" y="4104"/>
                    <a:pt x="7767" y="3223"/>
                    <a:pt x="7165" y="2533"/>
                  </a:cubicBezTo>
                  <a:cubicBezTo>
                    <a:pt x="7855" y="1843"/>
                    <a:pt x="8707" y="1329"/>
                    <a:pt x="9646" y="1050"/>
                  </a:cubicBezTo>
                  <a:cubicBezTo>
                    <a:pt x="10586" y="759"/>
                    <a:pt x="11453" y="613"/>
                    <a:pt x="12236" y="613"/>
                  </a:cubicBezTo>
                  <a:cubicBezTo>
                    <a:pt x="13227" y="613"/>
                    <a:pt x="14081" y="847"/>
                    <a:pt x="14770" y="1315"/>
                  </a:cubicBezTo>
                  <a:cubicBezTo>
                    <a:pt x="15842" y="2034"/>
                    <a:pt x="16458" y="3311"/>
                    <a:pt x="16576" y="5000"/>
                  </a:cubicBezTo>
                  <a:cubicBezTo>
                    <a:pt x="16590" y="5194"/>
                    <a:pt x="16732" y="5287"/>
                    <a:pt x="16875" y="5287"/>
                  </a:cubicBezTo>
                  <a:cubicBezTo>
                    <a:pt x="17034" y="5287"/>
                    <a:pt x="17193" y="5172"/>
                    <a:pt x="17178" y="4956"/>
                  </a:cubicBezTo>
                  <a:cubicBezTo>
                    <a:pt x="17060" y="3076"/>
                    <a:pt x="16341" y="1638"/>
                    <a:pt x="15108" y="801"/>
                  </a:cubicBezTo>
                  <a:cubicBezTo>
                    <a:pt x="14327" y="269"/>
                    <a:pt x="13363" y="1"/>
                    <a:pt x="122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34"/>
            <p:cNvSpPr/>
            <p:nvPr/>
          </p:nvSpPr>
          <p:spPr>
            <a:xfrm>
              <a:off x="1155400" y="4025950"/>
              <a:ext cx="83725" cy="73075"/>
            </a:xfrm>
            <a:custGeom>
              <a:rect b="b" l="l" r="r" t="t"/>
              <a:pathLst>
                <a:path extrusionOk="0" h="2923" w="3349">
                  <a:moveTo>
                    <a:pt x="2086" y="2878"/>
                  </a:moveTo>
                  <a:cubicBezTo>
                    <a:pt x="1719" y="2820"/>
                    <a:pt x="1" y="882"/>
                    <a:pt x="353" y="691"/>
                  </a:cubicBezTo>
                  <a:cubicBezTo>
                    <a:pt x="706" y="500"/>
                    <a:pt x="3348" y="1"/>
                    <a:pt x="3319" y="353"/>
                  </a:cubicBezTo>
                  <a:cubicBezTo>
                    <a:pt x="3304" y="720"/>
                    <a:pt x="2291" y="2922"/>
                    <a:pt x="2086" y="287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34"/>
            <p:cNvSpPr/>
            <p:nvPr/>
          </p:nvSpPr>
          <p:spPr>
            <a:xfrm>
              <a:off x="719025" y="4100475"/>
              <a:ext cx="142800" cy="241525"/>
            </a:xfrm>
            <a:custGeom>
              <a:rect b="b" l="l" r="r" t="t"/>
              <a:pathLst>
                <a:path extrusionOk="0" h="9661" w="5712">
                  <a:moveTo>
                    <a:pt x="5711" y="9146"/>
                  </a:moveTo>
                  <a:cubicBezTo>
                    <a:pt x="5711" y="9146"/>
                    <a:pt x="103" y="9660"/>
                    <a:pt x="0" y="9440"/>
                  </a:cubicBezTo>
                  <a:cubicBezTo>
                    <a:pt x="0" y="9440"/>
                    <a:pt x="0" y="3568"/>
                    <a:pt x="103" y="3215"/>
                  </a:cubicBezTo>
                  <a:cubicBezTo>
                    <a:pt x="103" y="3201"/>
                    <a:pt x="118" y="3186"/>
                    <a:pt x="118" y="3171"/>
                  </a:cubicBezTo>
                  <a:cubicBezTo>
                    <a:pt x="220" y="2951"/>
                    <a:pt x="338" y="2745"/>
                    <a:pt x="470" y="2540"/>
                  </a:cubicBezTo>
                  <a:cubicBezTo>
                    <a:pt x="1057" y="1586"/>
                    <a:pt x="2158" y="0"/>
                    <a:pt x="2760" y="74"/>
                  </a:cubicBezTo>
                  <a:cubicBezTo>
                    <a:pt x="3494" y="162"/>
                    <a:pt x="5256" y="3347"/>
                    <a:pt x="5520" y="4390"/>
                  </a:cubicBezTo>
                  <a:cubicBezTo>
                    <a:pt x="5550" y="4478"/>
                    <a:pt x="5550" y="4566"/>
                    <a:pt x="5550" y="4639"/>
                  </a:cubicBezTo>
                  <a:cubicBezTo>
                    <a:pt x="5520" y="5006"/>
                    <a:pt x="5579" y="6548"/>
                    <a:pt x="5638" y="7722"/>
                  </a:cubicBezTo>
                  <a:cubicBezTo>
                    <a:pt x="5682" y="8515"/>
                    <a:pt x="5711" y="9146"/>
                    <a:pt x="5711" y="914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34"/>
            <p:cNvSpPr/>
            <p:nvPr/>
          </p:nvSpPr>
          <p:spPr>
            <a:xfrm>
              <a:off x="719025" y="4163950"/>
              <a:ext cx="142800" cy="178050"/>
            </a:xfrm>
            <a:custGeom>
              <a:rect b="b" l="l" r="r" t="t"/>
              <a:pathLst>
                <a:path extrusionOk="0" h="7122" w="5712">
                  <a:moveTo>
                    <a:pt x="5711" y="6607"/>
                  </a:moveTo>
                  <a:cubicBezTo>
                    <a:pt x="5711" y="6607"/>
                    <a:pt x="103" y="7121"/>
                    <a:pt x="0" y="6901"/>
                  </a:cubicBezTo>
                  <a:cubicBezTo>
                    <a:pt x="0" y="6901"/>
                    <a:pt x="0" y="1029"/>
                    <a:pt x="103" y="676"/>
                  </a:cubicBezTo>
                  <a:cubicBezTo>
                    <a:pt x="103" y="662"/>
                    <a:pt x="118" y="647"/>
                    <a:pt x="118" y="632"/>
                  </a:cubicBezTo>
                  <a:cubicBezTo>
                    <a:pt x="220" y="412"/>
                    <a:pt x="338" y="206"/>
                    <a:pt x="470" y="1"/>
                  </a:cubicBezTo>
                  <a:cubicBezTo>
                    <a:pt x="808" y="133"/>
                    <a:pt x="1145" y="427"/>
                    <a:pt x="1395" y="985"/>
                  </a:cubicBezTo>
                  <a:cubicBezTo>
                    <a:pt x="1439" y="1087"/>
                    <a:pt x="837" y="5741"/>
                    <a:pt x="5638" y="5183"/>
                  </a:cubicBezTo>
                  <a:cubicBezTo>
                    <a:pt x="5682" y="5976"/>
                    <a:pt x="5711" y="6607"/>
                    <a:pt x="5711" y="6607"/>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34"/>
            <p:cNvSpPr/>
            <p:nvPr/>
          </p:nvSpPr>
          <p:spPr>
            <a:xfrm>
              <a:off x="699200" y="4307100"/>
              <a:ext cx="183175" cy="107925"/>
            </a:xfrm>
            <a:custGeom>
              <a:rect b="b" l="l" r="r" t="t"/>
              <a:pathLst>
                <a:path extrusionOk="0" h="4317" w="7327">
                  <a:moveTo>
                    <a:pt x="7326" y="3729"/>
                  </a:moveTo>
                  <a:lnTo>
                    <a:pt x="7297" y="3729"/>
                  </a:lnTo>
                  <a:lnTo>
                    <a:pt x="2834" y="4096"/>
                  </a:lnTo>
                  <a:lnTo>
                    <a:pt x="2834" y="4096"/>
                  </a:lnTo>
                  <a:lnTo>
                    <a:pt x="191" y="4317"/>
                  </a:lnTo>
                  <a:lnTo>
                    <a:pt x="162" y="4317"/>
                  </a:lnTo>
                  <a:lnTo>
                    <a:pt x="162" y="4214"/>
                  </a:lnTo>
                  <a:cubicBezTo>
                    <a:pt x="162" y="3817"/>
                    <a:pt x="162" y="2291"/>
                    <a:pt x="118" y="1968"/>
                  </a:cubicBezTo>
                  <a:cubicBezTo>
                    <a:pt x="0" y="925"/>
                    <a:pt x="162" y="632"/>
                    <a:pt x="1527" y="573"/>
                  </a:cubicBezTo>
                  <a:lnTo>
                    <a:pt x="1571" y="573"/>
                  </a:lnTo>
                  <a:cubicBezTo>
                    <a:pt x="2760" y="529"/>
                    <a:pt x="5594" y="235"/>
                    <a:pt x="6108" y="206"/>
                  </a:cubicBezTo>
                  <a:cubicBezTo>
                    <a:pt x="6636" y="191"/>
                    <a:pt x="7238" y="0"/>
                    <a:pt x="7253" y="793"/>
                  </a:cubicBezTo>
                  <a:cubicBezTo>
                    <a:pt x="7253" y="1234"/>
                    <a:pt x="7282" y="2100"/>
                    <a:pt x="7312" y="2790"/>
                  </a:cubicBezTo>
                  <a:cubicBezTo>
                    <a:pt x="7326" y="3333"/>
                    <a:pt x="7326" y="3729"/>
                    <a:pt x="7326" y="3729"/>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34"/>
            <p:cNvSpPr/>
            <p:nvPr/>
          </p:nvSpPr>
          <p:spPr>
            <a:xfrm>
              <a:off x="699575" y="4321775"/>
              <a:ext cx="183150" cy="91050"/>
            </a:xfrm>
            <a:custGeom>
              <a:rect b="b" l="l" r="r" t="t"/>
              <a:pathLst>
                <a:path extrusionOk="0" h="3642" w="7326">
                  <a:moveTo>
                    <a:pt x="7326" y="3304"/>
                  </a:moveTo>
                  <a:cubicBezTo>
                    <a:pt x="6284" y="3348"/>
                    <a:pt x="4463" y="3436"/>
                    <a:pt x="2819" y="3524"/>
                  </a:cubicBezTo>
                  <a:lnTo>
                    <a:pt x="2819" y="3524"/>
                  </a:lnTo>
                  <a:cubicBezTo>
                    <a:pt x="1806" y="3568"/>
                    <a:pt x="852" y="3612"/>
                    <a:pt x="191" y="3642"/>
                  </a:cubicBezTo>
                  <a:lnTo>
                    <a:pt x="147" y="3642"/>
                  </a:lnTo>
                  <a:cubicBezTo>
                    <a:pt x="147" y="3230"/>
                    <a:pt x="147" y="1718"/>
                    <a:pt x="103" y="1395"/>
                  </a:cubicBezTo>
                  <a:cubicBezTo>
                    <a:pt x="0" y="338"/>
                    <a:pt x="147" y="59"/>
                    <a:pt x="1512" y="1"/>
                  </a:cubicBezTo>
                  <a:cubicBezTo>
                    <a:pt x="1512" y="793"/>
                    <a:pt x="1365" y="2540"/>
                    <a:pt x="1615" y="2496"/>
                  </a:cubicBezTo>
                  <a:cubicBezTo>
                    <a:pt x="1865" y="2467"/>
                    <a:pt x="5520" y="2291"/>
                    <a:pt x="7297" y="2218"/>
                  </a:cubicBezTo>
                  <a:cubicBezTo>
                    <a:pt x="7311" y="2731"/>
                    <a:pt x="7326" y="3142"/>
                    <a:pt x="7326" y="3142"/>
                  </a:cubicBezTo>
                  <a:cubicBezTo>
                    <a:pt x="7326" y="3142"/>
                    <a:pt x="7311" y="3201"/>
                    <a:pt x="7326" y="3304"/>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34"/>
            <p:cNvSpPr/>
            <p:nvPr/>
          </p:nvSpPr>
          <p:spPr>
            <a:xfrm>
              <a:off x="699925" y="4400325"/>
              <a:ext cx="193825" cy="197850"/>
            </a:xfrm>
            <a:custGeom>
              <a:rect b="b" l="l" r="r" t="t"/>
              <a:pathLst>
                <a:path extrusionOk="0" h="7914" w="7753">
                  <a:moveTo>
                    <a:pt x="7635" y="6871"/>
                  </a:moveTo>
                  <a:cubicBezTo>
                    <a:pt x="7752" y="7370"/>
                    <a:pt x="588" y="7913"/>
                    <a:pt x="280" y="7913"/>
                  </a:cubicBezTo>
                  <a:cubicBezTo>
                    <a:pt x="1" y="7913"/>
                    <a:pt x="133" y="1997"/>
                    <a:pt x="162" y="632"/>
                  </a:cubicBezTo>
                  <a:cubicBezTo>
                    <a:pt x="162" y="617"/>
                    <a:pt x="162" y="602"/>
                    <a:pt x="162" y="602"/>
                  </a:cubicBezTo>
                  <a:lnTo>
                    <a:pt x="162" y="500"/>
                  </a:lnTo>
                  <a:lnTo>
                    <a:pt x="162" y="353"/>
                  </a:lnTo>
                  <a:cubicBezTo>
                    <a:pt x="294" y="133"/>
                    <a:pt x="6783" y="15"/>
                    <a:pt x="7268" y="0"/>
                  </a:cubicBezTo>
                  <a:lnTo>
                    <a:pt x="7297" y="0"/>
                  </a:lnTo>
                  <a:lnTo>
                    <a:pt x="7297" y="162"/>
                  </a:lnTo>
                  <a:cubicBezTo>
                    <a:pt x="7327" y="940"/>
                    <a:pt x="7459" y="4581"/>
                    <a:pt x="7561" y="6166"/>
                  </a:cubicBezTo>
                  <a:cubicBezTo>
                    <a:pt x="7576" y="6401"/>
                    <a:pt x="7606" y="6636"/>
                    <a:pt x="7635" y="687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34"/>
            <p:cNvSpPr/>
            <p:nvPr/>
          </p:nvSpPr>
          <p:spPr>
            <a:xfrm>
              <a:off x="699925" y="4416100"/>
              <a:ext cx="193825" cy="182075"/>
            </a:xfrm>
            <a:custGeom>
              <a:rect b="b" l="l" r="r" t="t"/>
              <a:pathLst>
                <a:path extrusionOk="0" h="7283" w="7753">
                  <a:moveTo>
                    <a:pt x="7635" y="6240"/>
                  </a:moveTo>
                  <a:cubicBezTo>
                    <a:pt x="7752" y="6739"/>
                    <a:pt x="588" y="7282"/>
                    <a:pt x="280" y="7282"/>
                  </a:cubicBezTo>
                  <a:cubicBezTo>
                    <a:pt x="1" y="7282"/>
                    <a:pt x="133" y="1366"/>
                    <a:pt x="162" y="1"/>
                  </a:cubicBezTo>
                  <a:lnTo>
                    <a:pt x="1674" y="45"/>
                  </a:lnTo>
                  <a:cubicBezTo>
                    <a:pt x="1674" y="45"/>
                    <a:pt x="2291" y="5022"/>
                    <a:pt x="7576" y="5535"/>
                  </a:cubicBezTo>
                  <a:cubicBezTo>
                    <a:pt x="7591" y="5770"/>
                    <a:pt x="7606" y="6005"/>
                    <a:pt x="7635" y="6240"/>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34"/>
            <p:cNvSpPr/>
            <p:nvPr/>
          </p:nvSpPr>
          <p:spPr>
            <a:xfrm>
              <a:off x="684525" y="4384550"/>
              <a:ext cx="211425" cy="40750"/>
            </a:xfrm>
            <a:custGeom>
              <a:rect b="b" l="l" r="r" t="t"/>
              <a:pathLst>
                <a:path extrusionOk="0" h="1630" w="8457">
                  <a:moveTo>
                    <a:pt x="8192" y="1101"/>
                  </a:moveTo>
                  <a:cubicBezTo>
                    <a:pt x="8119" y="1101"/>
                    <a:pt x="4551" y="1380"/>
                    <a:pt x="2246" y="1527"/>
                  </a:cubicBezTo>
                  <a:cubicBezTo>
                    <a:pt x="1189" y="1586"/>
                    <a:pt x="411" y="1630"/>
                    <a:pt x="308" y="1615"/>
                  </a:cubicBezTo>
                  <a:cubicBezTo>
                    <a:pt x="0" y="1556"/>
                    <a:pt x="59" y="690"/>
                    <a:pt x="382" y="587"/>
                  </a:cubicBezTo>
                  <a:cubicBezTo>
                    <a:pt x="514" y="558"/>
                    <a:pt x="1263" y="485"/>
                    <a:pt x="2246" y="411"/>
                  </a:cubicBezTo>
                  <a:cubicBezTo>
                    <a:pt x="4507" y="235"/>
                    <a:pt x="8045" y="15"/>
                    <a:pt x="8192" y="0"/>
                  </a:cubicBezTo>
                  <a:cubicBezTo>
                    <a:pt x="8398" y="0"/>
                    <a:pt x="8456" y="1101"/>
                    <a:pt x="8192" y="110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34"/>
            <p:cNvSpPr/>
            <p:nvPr/>
          </p:nvSpPr>
          <p:spPr>
            <a:xfrm>
              <a:off x="684525" y="4394825"/>
              <a:ext cx="56175" cy="30475"/>
            </a:xfrm>
            <a:custGeom>
              <a:rect b="b" l="l" r="r" t="t"/>
              <a:pathLst>
                <a:path extrusionOk="0" h="1219" w="2247">
                  <a:moveTo>
                    <a:pt x="2246" y="1116"/>
                  </a:moveTo>
                  <a:cubicBezTo>
                    <a:pt x="1189" y="1189"/>
                    <a:pt x="411" y="1219"/>
                    <a:pt x="308" y="1204"/>
                  </a:cubicBezTo>
                  <a:cubicBezTo>
                    <a:pt x="0" y="1145"/>
                    <a:pt x="59" y="279"/>
                    <a:pt x="382" y="191"/>
                  </a:cubicBezTo>
                  <a:cubicBezTo>
                    <a:pt x="514" y="147"/>
                    <a:pt x="1263" y="74"/>
                    <a:pt x="2246" y="0"/>
                  </a:cubicBezTo>
                  <a:cubicBezTo>
                    <a:pt x="2232" y="294"/>
                    <a:pt x="2217" y="705"/>
                    <a:pt x="2246" y="1116"/>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34"/>
            <p:cNvSpPr/>
            <p:nvPr/>
          </p:nvSpPr>
          <p:spPr>
            <a:xfrm>
              <a:off x="721950" y="4100100"/>
              <a:ext cx="135100" cy="132525"/>
            </a:xfrm>
            <a:custGeom>
              <a:rect b="b" l="l" r="r" t="t"/>
              <a:pathLst>
                <a:path extrusionOk="0" h="5301" w="5404">
                  <a:moveTo>
                    <a:pt x="5403" y="4419"/>
                  </a:moveTo>
                  <a:cubicBezTo>
                    <a:pt x="4684" y="5021"/>
                    <a:pt x="3759" y="5300"/>
                    <a:pt x="2834" y="5227"/>
                  </a:cubicBezTo>
                  <a:cubicBezTo>
                    <a:pt x="1278" y="5124"/>
                    <a:pt x="397" y="3935"/>
                    <a:pt x="1" y="3201"/>
                  </a:cubicBezTo>
                  <a:cubicBezTo>
                    <a:pt x="221" y="2702"/>
                    <a:pt x="1850" y="0"/>
                    <a:pt x="2643" y="103"/>
                  </a:cubicBezTo>
                  <a:cubicBezTo>
                    <a:pt x="2687" y="103"/>
                    <a:pt x="2717" y="118"/>
                    <a:pt x="2761" y="133"/>
                  </a:cubicBezTo>
                  <a:cubicBezTo>
                    <a:pt x="3025" y="294"/>
                    <a:pt x="3260" y="514"/>
                    <a:pt x="3436" y="779"/>
                  </a:cubicBezTo>
                  <a:cubicBezTo>
                    <a:pt x="3979" y="1498"/>
                    <a:pt x="4434" y="2261"/>
                    <a:pt x="4831" y="3069"/>
                  </a:cubicBezTo>
                  <a:cubicBezTo>
                    <a:pt x="4977" y="3362"/>
                    <a:pt x="5110" y="3627"/>
                    <a:pt x="5198" y="3876"/>
                  </a:cubicBezTo>
                  <a:cubicBezTo>
                    <a:pt x="5286" y="4052"/>
                    <a:pt x="5345" y="4229"/>
                    <a:pt x="5403" y="441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34"/>
            <p:cNvSpPr/>
            <p:nvPr/>
          </p:nvSpPr>
          <p:spPr>
            <a:xfrm>
              <a:off x="721949" y="4100106"/>
              <a:ext cx="135100" cy="132525"/>
            </a:xfrm>
            <a:custGeom>
              <a:rect b="b" l="l" r="r" t="t"/>
              <a:pathLst>
                <a:path extrusionOk="0" h="5301" w="5404">
                  <a:moveTo>
                    <a:pt x="5403" y="4419"/>
                  </a:moveTo>
                  <a:cubicBezTo>
                    <a:pt x="4684" y="5021"/>
                    <a:pt x="3759" y="5300"/>
                    <a:pt x="2834" y="5227"/>
                  </a:cubicBezTo>
                  <a:cubicBezTo>
                    <a:pt x="1278" y="5124"/>
                    <a:pt x="397" y="3935"/>
                    <a:pt x="1" y="3201"/>
                  </a:cubicBezTo>
                  <a:cubicBezTo>
                    <a:pt x="221" y="2702"/>
                    <a:pt x="1850" y="0"/>
                    <a:pt x="2643" y="103"/>
                  </a:cubicBezTo>
                  <a:cubicBezTo>
                    <a:pt x="2687" y="103"/>
                    <a:pt x="2717" y="118"/>
                    <a:pt x="2761" y="133"/>
                  </a:cubicBezTo>
                  <a:cubicBezTo>
                    <a:pt x="2203" y="1366"/>
                    <a:pt x="911" y="4992"/>
                    <a:pt x="5212" y="3876"/>
                  </a:cubicBezTo>
                  <a:cubicBezTo>
                    <a:pt x="5286" y="4052"/>
                    <a:pt x="5359" y="4229"/>
                    <a:pt x="5403" y="4419"/>
                  </a:cubicBezTo>
                  <a:close/>
                </a:path>
              </a:pathLst>
            </a:custGeom>
            <a:solidFill>
              <a:srgbClr val="FFFFFF">
                <a:alpha val="9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34"/>
            <p:cNvSpPr/>
            <p:nvPr/>
          </p:nvSpPr>
          <p:spPr>
            <a:xfrm>
              <a:off x="792425" y="4119175"/>
              <a:ext cx="50675" cy="66825"/>
            </a:xfrm>
            <a:custGeom>
              <a:rect b="b" l="l" r="r" t="t"/>
              <a:pathLst>
                <a:path extrusionOk="0" h="2673" w="2027">
                  <a:moveTo>
                    <a:pt x="2026" y="2291"/>
                  </a:moveTo>
                  <a:cubicBezTo>
                    <a:pt x="1028" y="2673"/>
                    <a:pt x="0" y="1821"/>
                    <a:pt x="191" y="779"/>
                  </a:cubicBezTo>
                  <a:cubicBezTo>
                    <a:pt x="235" y="471"/>
                    <a:pt x="397" y="206"/>
                    <a:pt x="632" y="1"/>
                  </a:cubicBezTo>
                  <a:cubicBezTo>
                    <a:pt x="1160" y="720"/>
                    <a:pt x="1630" y="1484"/>
                    <a:pt x="2026" y="2291"/>
                  </a:cubicBezTo>
                  <a:close/>
                </a:path>
              </a:pathLst>
            </a:custGeom>
            <a:solidFill>
              <a:srgbClr val="FFFFFF">
                <a:alpha val="9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34"/>
            <p:cNvSpPr/>
            <p:nvPr/>
          </p:nvSpPr>
          <p:spPr>
            <a:xfrm>
              <a:off x="998700" y="4699450"/>
              <a:ext cx="48825" cy="65350"/>
            </a:xfrm>
            <a:custGeom>
              <a:rect b="b" l="l" r="r" t="t"/>
              <a:pathLst>
                <a:path extrusionOk="0" h="2614" w="1953">
                  <a:moveTo>
                    <a:pt x="1009" y="0"/>
                  </a:moveTo>
                  <a:cubicBezTo>
                    <a:pt x="867" y="0"/>
                    <a:pt x="880" y="796"/>
                    <a:pt x="763" y="1131"/>
                  </a:cubicBezTo>
                  <a:cubicBezTo>
                    <a:pt x="631" y="1468"/>
                    <a:pt x="0" y="1322"/>
                    <a:pt x="0" y="1468"/>
                  </a:cubicBezTo>
                  <a:cubicBezTo>
                    <a:pt x="0" y="1557"/>
                    <a:pt x="529" y="1674"/>
                    <a:pt x="705" y="1821"/>
                  </a:cubicBezTo>
                  <a:cubicBezTo>
                    <a:pt x="896" y="1968"/>
                    <a:pt x="925" y="2599"/>
                    <a:pt x="1072" y="2614"/>
                  </a:cubicBezTo>
                  <a:cubicBezTo>
                    <a:pt x="1074" y="2614"/>
                    <a:pt x="1076" y="2614"/>
                    <a:pt x="1078" y="2614"/>
                  </a:cubicBezTo>
                  <a:cubicBezTo>
                    <a:pt x="1218" y="2614"/>
                    <a:pt x="1206" y="2095"/>
                    <a:pt x="1351" y="1791"/>
                  </a:cubicBezTo>
                  <a:cubicBezTo>
                    <a:pt x="1512" y="1483"/>
                    <a:pt x="1953" y="1498"/>
                    <a:pt x="1953" y="1380"/>
                  </a:cubicBezTo>
                  <a:cubicBezTo>
                    <a:pt x="1938" y="1263"/>
                    <a:pt x="1468" y="1292"/>
                    <a:pt x="1307" y="1072"/>
                  </a:cubicBezTo>
                  <a:cubicBezTo>
                    <a:pt x="1160" y="867"/>
                    <a:pt x="1160" y="15"/>
                    <a:pt x="1013" y="0"/>
                  </a:cubicBezTo>
                  <a:cubicBezTo>
                    <a:pt x="1012" y="0"/>
                    <a:pt x="1010" y="0"/>
                    <a:pt x="1009" y="0"/>
                  </a:cubicBezTo>
                  <a:close/>
                </a:path>
              </a:pathLst>
            </a:custGeom>
            <a:solidFill>
              <a:srgbClr val="F8F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2" name="Google Shape;1092;p34"/>
          <p:cNvSpPr/>
          <p:nvPr/>
        </p:nvSpPr>
        <p:spPr>
          <a:xfrm>
            <a:off x="5425846" y="4864989"/>
            <a:ext cx="91969" cy="78739"/>
          </a:xfrm>
          <a:custGeom>
            <a:rect b="b" l="l" r="r" t="t"/>
            <a:pathLst>
              <a:path extrusionOk="0" h="982" w="1147">
                <a:moveTo>
                  <a:pt x="662" y="1"/>
                </a:moveTo>
                <a:cubicBezTo>
                  <a:pt x="221" y="1"/>
                  <a:pt x="1" y="529"/>
                  <a:pt x="309" y="838"/>
                </a:cubicBezTo>
                <a:cubicBezTo>
                  <a:pt x="409" y="938"/>
                  <a:pt x="532" y="982"/>
                  <a:pt x="652" y="982"/>
                </a:cubicBezTo>
                <a:cubicBezTo>
                  <a:pt x="904" y="982"/>
                  <a:pt x="1146" y="788"/>
                  <a:pt x="1146" y="500"/>
                </a:cubicBezTo>
                <a:cubicBezTo>
                  <a:pt x="1146" y="221"/>
                  <a:pt x="926" y="1"/>
                  <a:pt x="662" y="1"/>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67" name="Shape 1367"/>
        <p:cNvGrpSpPr/>
        <p:nvPr/>
      </p:nvGrpSpPr>
      <p:grpSpPr>
        <a:xfrm>
          <a:off x="0" y="0"/>
          <a:ext cx="0" cy="0"/>
          <a:chOff x="0" y="0"/>
          <a:chExt cx="0" cy="0"/>
        </a:xfrm>
      </p:grpSpPr>
      <p:sp>
        <p:nvSpPr>
          <p:cNvPr id="1368" name="Google Shape;1368;p43"/>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5"/>
                </a:solidFill>
              </a:rPr>
              <a:t>FEATURES</a:t>
            </a:r>
            <a:r>
              <a:rPr lang="en">
                <a:solidFill>
                  <a:schemeClr val="lt1"/>
                </a:solidFill>
              </a:rPr>
              <a:t> OF THE </a:t>
            </a:r>
            <a:r>
              <a:rPr lang="en">
                <a:solidFill>
                  <a:schemeClr val="accent5"/>
                </a:solidFill>
              </a:rPr>
              <a:t>TOPIC</a:t>
            </a:r>
            <a:endParaRPr>
              <a:solidFill>
                <a:schemeClr val="accent5"/>
              </a:solidFill>
            </a:endParaRPr>
          </a:p>
        </p:txBody>
      </p:sp>
      <p:sp>
        <p:nvSpPr>
          <p:cNvPr id="1369" name="Google Shape;1369;p43"/>
          <p:cNvSpPr txBox="1"/>
          <p:nvPr>
            <p:ph idx="2" type="title"/>
          </p:nvPr>
        </p:nvSpPr>
        <p:spPr>
          <a:xfrm>
            <a:off x="720000" y="2952748"/>
            <a:ext cx="2336400" cy="379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1370" name="Google Shape;1370;p43"/>
          <p:cNvSpPr txBox="1"/>
          <p:nvPr>
            <p:ph idx="1" type="subTitle"/>
          </p:nvPr>
        </p:nvSpPr>
        <p:spPr>
          <a:xfrm>
            <a:off x="720000" y="3264925"/>
            <a:ext cx="2336400" cy="817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Jupiter is a gas giant and the biggest planet in the Solar System</a:t>
            </a:r>
            <a:endParaRPr/>
          </a:p>
        </p:txBody>
      </p:sp>
      <p:sp>
        <p:nvSpPr>
          <p:cNvPr id="1371" name="Google Shape;1371;p43"/>
          <p:cNvSpPr txBox="1"/>
          <p:nvPr>
            <p:ph idx="3" type="title"/>
          </p:nvPr>
        </p:nvSpPr>
        <p:spPr>
          <a:xfrm>
            <a:off x="3403800" y="2952750"/>
            <a:ext cx="2336400" cy="379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1372" name="Google Shape;1372;p43"/>
          <p:cNvSpPr txBox="1"/>
          <p:nvPr>
            <p:ph idx="4" type="subTitle"/>
          </p:nvPr>
        </p:nvSpPr>
        <p:spPr>
          <a:xfrm>
            <a:off x="3403800" y="3264927"/>
            <a:ext cx="2336400" cy="817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Closest planet to the Sun and the smallest one in the Solar System</a:t>
            </a:r>
            <a:endParaRPr/>
          </a:p>
        </p:txBody>
      </p:sp>
      <p:sp>
        <p:nvSpPr>
          <p:cNvPr id="1373" name="Google Shape;1373;p43"/>
          <p:cNvSpPr txBox="1"/>
          <p:nvPr>
            <p:ph idx="5" type="title"/>
          </p:nvPr>
        </p:nvSpPr>
        <p:spPr>
          <a:xfrm>
            <a:off x="6087600" y="2952748"/>
            <a:ext cx="2336400" cy="379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1374" name="Google Shape;1374;p43"/>
          <p:cNvSpPr txBox="1"/>
          <p:nvPr>
            <p:ph idx="6" type="subTitle"/>
          </p:nvPr>
        </p:nvSpPr>
        <p:spPr>
          <a:xfrm>
            <a:off x="6087600" y="3264925"/>
            <a:ext cx="2336400" cy="817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It</a:t>
            </a:r>
            <a:r>
              <a:rPr lang="en"/>
              <a:t> has a beautiful name and it’s the second planet from the Sun</a:t>
            </a:r>
            <a:endParaRPr/>
          </a:p>
        </p:txBody>
      </p:sp>
      <p:grpSp>
        <p:nvGrpSpPr>
          <p:cNvPr id="1375" name="Google Shape;1375;p43"/>
          <p:cNvGrpSpPr/>
          <p:nvPr/>
        </p:nvGrpSpPr>
        <p:grpSpPr>
          <a:xfrm>
            <a:off x="6944532" y="1798861"/>
            <a:ext cx="622540" cy="962569"/>
            <a:chOff x="6944532" y="1525668"/>
            <a:chExt cx="622540" cy="962569"/>
          </a:xfrm>
        </p:grpSpPr>
        <p:sp>
          <p:nvSpPr>
            <p:cNvPr id="1376" name="Google Shape;1376;p43"/>
            <p:cNvSpPr/>
            <p:nvPr/>
          </p:nvSpPr>
          <p:spPr>
            <a:xfrm>
              <a:off x="6944532" y="1525668"/>
              <a:ext cx="622540" cy="962569"/>
            </a:xfrm>
            <a:custGeom>
              <a:rect b="b" l="l" r="r" t="t"/>
              <a:pathLst>
                <a:path extrusionOk="0" h="24767" w="16018">
                  <a:moveTo>
                    <a:pt x="2027" y="17573"/>
                  </a:moveTo>
                  <a:cubicBezTo>
                    <a:pt x="2262" y="17882"/>
                    <a:pt x="3010" y="17926"/>
                    <a:pt x="3715" y="17970"/>
                  </a:cubicBezTo>
                  <a:cubicBezTo>
                    <a:pt x="4302" y="18014"/>
                    <a:pt x="4009" y="18704"/>
                    <a:pt x="3774" y="18704"/>
                  </a:cubicBezTo>
                  <a:cubicBezTo>
                    <a:pt x="3436" y="18718"/>
                    <a:pt x="1278" y="18337"/>
                    <a:pt x="1146" y="19144"/>
                  </a:cubicBezTo>
                  <a:cubicBezTo>
                    <a:pt x="1073" y="19511"/>
                    <a:pt x="852" y="23783"/>
                    <a:pt x="896" y="24033"/>
                  </a:cubicBezTo>
                  <a:cubicBezTo>
                    <a:pt x="955" y="24429"/>
                    <a:pt x="2555" y="24385"/>
                    <a:pt x="2702" y="24033"/>
                  </a:cubicBezTo>
                  <a:cubicBezTo>
                    <a:pt x="2805" y="23783"/>
                    <a:pt x="3436" y="24767"/>
                    <a:pt x="4449" y="24033"/>
                  </a:cubicBezTo>
                  <a:cubicBezTo>
                    <a:pt x="4699" y="23857"/>
                    <a:pt x="4625" y="24341"/>
                    <a:pt x="5653" y="24400"/>
                  </a:cubicBezTo>
                  <a:cubicBezTo>
                    <a:pt x="6314" y="24444"/>
                    <a:pt x="6402" y="24003"/>
                    <a:pt x="6593" y="24136"/>
                  </a:cubicBezTo>
                  <a:cubicBezTo>
                    <a:pt x="6842" y="24297"/>
                    <a:pt x="8119" y="24532"/>
                    <a:pt x="8428" y="24150"/>
                  </a:cubicBezTo>
                  <a:cubicBezTo>
                    <a:pt x="8692" y="23842"/>
                    <a:pt x="8927" y="24444"/>
                    <a:pt x="9646" y="24385"/>
                  </a:cubicBezTo>
                  <a:cubicBezTo>
                    <a:pt x="9955" y="24370"/>
                    <a:pt x="11892" y="24356"/>
                    <a:pt x="12201" y="24429"/>
                  </a:cubicBezTo>
                  <a:cubicBezTo>
                    <a:pt x="13258" y="24649"/>
                    <a:pt x="13493" y="24194"/>
                    <a:pt x="13434" y="22961"/>
                  </a:cubicBezTo>
                  <a:cubicBezTo>
                    <a:pt x="13434" y="22682"/>
                    <a:pt x="14594" y="23357"/>
                    <a:pt x="14623" y="22462"/>
                  </a:cubicBezTo>
                  <a:cubicBezTo>
                    <a:pt x="14667" y="21801"/>
                    <a:pt x="14946" y="19085"/>
                    <a:pt x="14550" y="18924"/>
                  </a:cubicBezTo>
                  <a:cubicBezTo>
                    <a:pt x="13625" y="18542"/>
                    <a:pt x="11907" y="18836"/>
                    <a:pt x="11114" y="18806"/>
                  </a:cubicBezTo>
                  <a:cubicBezTo>
                    <a:pt x="10131" y="18777"/>
                    <a:pt x="9999" y="18733"/>
                    <a:pt x="9969" y="18263"/>
                  </a:cubicBezTo>
                  <a:cubicBezTo>
                    <a:pt x="9969" y="18072"/>
                    <a:pt x="9969" y="17133"/>
                    <a:pt x="9852" y="15988"/>
                  </a:cubicBezTo>
                  <a:cubicBezTo>
                    <a:pt x="9778" y="15371"/>
                    <a:pt x="12303" y="18777"/>
                    <a:pt x="13918" y="17103"/>
                  </a:cubicBezTo>
                  <a:cubicBezTo>
                    <a:pt x="16018" y="14945"/>
                    <a:pt x="11452" y="12890"/>
                    <a:pt x="11892" y="12773"/>
                  </a:cubicBezTo>
                  <a:cubicBezTo>
                    <a:pt x="14799" y="12009"/>
                    <a:pt x="15210" y="10996"/>
                    <a:pt x="14726" y="9778"/>
                  </a:cubicBezTo>
                  <a:cubicBezTo>
                    <a:pt x="13918" y="7678"/>
                    <a:pt x="10865" y="9660"/>
                    <a:pt x="11056" y="9323"/>
                  </a:cubicBezTo>
                  <a:cubicBezTo>
                    <a:pt x="11261" y="8985"/>
                    <a:pt x="14432" y="6284"/>
                    <a:pt x="14447" y="5608"/>
                  </a:cubicBezTo>
                  <a:cubicBezTo>
                    <a:pt x="14462" y="4830"/>
                    <a:pt x="14491" y="4771"/>
                    <a:pt x="14550" y="2173"/>
                  </a:cubicBezTo>
                  <a:cubicBezTo>
                    <a:pt x="14550" y="1938"/>
                    <a:pt x="14726" y="749"/>
                    <a:pt x="14256" y="676"/>
                  </a:cubicBezTo>
                  <a:cubicBezTo>
                    <a:pt x="13360" y="543"/>
                    <a:pt x="12215" y="866"/>
                    <a:pt x="12054" y="617"/>
                  </a:cubicBezTo>
                  <a:cubicBezTo>
                    <a:pt x="11716" y="118"/>
                    <a:pt x="9573" y="162"/>
                    <a:pt x="9455" y="558"/>
                  </a:cubicBezTo>
                  <a:cubicBezTo>
                    <a:pt x="9294" y="1087"/>
                    <a:pt x="9191" y="118"/>
                    <a:pt x="8252" y="132"/>
                  </a:cubicBezTo>
                  <a:cubicBezTo>
                    <a:pt x="7400" y="147"/>
                    <a:pt x="7429" y="631"/>
                    <a:pt x="7121" y="676"/>
                  </a:cubicBezTo>
                  <a:cubicBezTo>
                    <a:pt x="6930" y="705"/>
                    <a:pt x="7341" y="30"/>
                    <a:pt x="5697" y="15"/>
                  </a:cubicBezTo>
                  <a:cubicBezTo>
                    <a:pt x="4669" y="0"/>
                    <a:pt x="5066" y="338"/>
                    <a:pt x="4772" y="309"/>
                  </a:cubicBezTo>
                  <a:cubicBezTo>
                    <a:pt x="3774" y="191"/>
                    <a:pt x="1469" y="147"/>
                    <a:pt x="1498" y="602"/>
                  </a:cubicBezTo>
                  <a:cubicBezTo>
                    <a:pt x="1557" y="1644"/>
                    <a:pt x="1572" y="5094"/>
                    <a:pt x="1528" y="5784"/>
                  </a:cubicBezTo>
                  <a:cubicBezTo>
                    <a:pt x="1498" y="6166"/>
                    <a:pt x="2144" y="6152"/>
                    <a:pt x="2966" y="7487"/>
                  </a:cubicBezTo>
                  <a:cubicBezTo>
                    <a:pt x="3524" y="8368"/>
                    <a:pt x="4346" y="9528"/>
                    <a:pt x="4214" y="9719"/>
                  </a:cubicBezTo>
                  <a:cubicBezTo>
                    <a:pt x="4097" y="9895"/>
                    <a:pt x="882" y="8486"/>
                    <a:pt x="456" y="10570"/>
                  </a:cubicBezTo>
                  <a:cubicBezTo>
                    <a:pt x="1" y="12773"/>
                    <a:pt x="4141" y="12875"/>
                    <a:pt x="4082" y="13272"/>
                  </a:cubicBezTo>
                  <a:cubicBezTo>
                    <a:pt x="4053" y="13521"/>
                    <a:pt x="867" y="16120"/>
                    <a:pt x="2027" y="17573"/>
                  </a:cubicBezTo>
                  <a:close/>
                </a:path>
              </a:pathLst>
            </a:custGeom>
            <a:solidFill>
              <a:srgbClr val="F9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43"/>
            <p:cNvSpPr/>
            <p:nvPr/>
          </p:nvSpPr>
          <p:spPr>
            <a:xfrm>
              <a:off x="7002752" y="2258860"/>
              <a:ext cx="125573" cy="192887"/>
            </a:xfrm>
            <a:custGeom>
              <a:rect b="b" l="l" r="r" t="t"/>
              <a:pathLst>
                <a:path extrusionOk="0" h="4963" w="3231">
                  <a:moveTo>
                    <a:pt x="1615" y="1101"/>
                  </a:moveTo>
                  <a:cubicBezTo>
                    <a:pt x="1689" y="910"/>
                    <a:pt x="1762" y="749"/>
                    <a:pt x="1850" y="573"/>
                  </a:cubicBezTo>
                  <a:cubicBezTo>
                    <a:pt x="1938" y="397"/>
                    <a:pt x="2085" y="264"/>
                    <a:pt x="2276" y="176"/>
                  </a:cubicBezTo>
                  <a:cubicBezTo>
                    <a:pt x="2467" y="88"/>
                    <a:pt x="2702" y="132"/>
                    <a:pt x="2848" y="294"/>
                  </a:cubicBezTo>
                  <a:cubicBezTo>
                    <a:pt x="3010" y="470"/>
                    <a:pt x="3098" y="690"/>
                    <a:pt x="3113" y="925"/>
                  </a:cubicBezTo>
                  <a:cubicBezTo>
                    <a:pt x="3142" y="1116"/>
                    <a:pt x="3157" y="1307"/>
                    <a:pt x="3157" y="1498"/>
                  </a:cubicBezTo>
                  <a:cubicBezTo>
                    <a:pt x="3157" y="1762"/>
                    <a:pt x="3186" y="2011"/>
                    <a:pt x="3186" y="2276"/>
                  </a:cubicBezTo>
                  <a:cubicBezTo>
                    <a:pt x="3186" y="2701"/>
                    <a:pt x="3186" y="3127"/>
                    <a:pt x="3215" y="3553"/>
                  </a:cubicBezTo>
                  <a:cubicBezTo>
                    <a:pt x="3215" y="3876"/>
                    <a:pt x="3230" y="4199"/>
                    <a:pt x="3230" y="4522"/>
                  </a:cubicBezTo>
                  <a:cubicBezTo>
                    <a:pt x="3230" y="4595"/>
                    <a:pt x="3215" y="4669"/>
                    <a:pt x="3186" y="4742"/>
                  </a:cubicBezTo>
                  <a:cubicBezTo>
                    <a:pt x="3157" y="4830"/>
                    <a:pt x="3069" y="4874"/>
                    <a:pt x="2995" y="4874"/>
                  </a:cubicBezTo>
                  <a:cubicBezTo>
                    <a:pt x="2907" y="4845"/>
                    <a:pt x="2848" y="4786"/>
                    <a:pt x="2848" y="4698"/>
                  </a:cubicBezTo>
                  <a:cubicBezTo>
                    <a:pt x="2848" y="4683"/>
                    <a:pt x="2848" y="4654"/>
                    <a:pt x="2848" y="4639"/>
                  </a:cubicBezTo>
                  <a:cubicBezTo>
                    <a:pt x="2863" y="4243"/>
                    <a:pt x="2863" y="3861"/>
                    <a:pt x="2834" y="3465"/>
                  </a:cubicBezTo>
                  <a:lnTo>
                    <a:pt x="2834" y="2892"/>
                  </a:lnTo>
                  <a:cubicBezTo>
                    <a:pt x="2834" y="2261"/>
                    <a:pt x="2804" y="1644"/>
                    <a:pt x="2760" y="1013"/>
                  </a:cubicBezTo>
                  <a:cubicBezTo>
                    <a:pt x="2746" y="896"/>
                    <a:pt x="2716" y="778"/>
                    <a:pt x="2672" y="675"/>
                  </a:cubicBezTo>
                  <a:cubicBezTo>
                    <a:pt x="2599" y="470"/>
                    <a:pt x="2481" y="441"/>
                    <a:pt x="2305" y="573"/>
                  </a:cubicBezTo>
                  <a:cubicBezTo>
                    <a:pt x="2246" y="617"/>
                    <a:pt x="2188" y="675"/>
                    <a:pt x="2158" y="749"/>
                  </a:cubicBezTo>
                  <a:cubicBezTo>
                    <a:pt x="2012" y="1013"/>
                    <a:pt x="1923" y="1307"/>
                    <a:pt x="1879" y="1600"/>
                  </a:cubicBezTo>
                  <a:cubicBezTo>
                    <a:pt x="1762" y="2246"/>
                    <a:pt x="1689" y="2907"/>
                    <a:pt x="1689" y="3582"/>
                  </a:cubicBezTo>
                  <a:cubicBezTo>
                    <a:pt x="1689" y="3949"/>
                    <a:pt x="1645" y="4302"/>
                    <a:pt x="1659" y="4654"/>
                  </a:cubicBezTo>
                  <a:cubicBezTo>
                    <a:pt x="1659" y="4698"/>
                    <a:pt x="1645" y="4727"/>
                    <a:pt x="1645" y="4757"/>
                  </a:cubicBezTo>
                  <a:cubicBezTo>
                    <a:pt x="1630" y="4815"/>
                    <a:pt x="1571" y="4874"/>
                    <a:pt x="1498" y="4874"/>
                  </a:cubicBezTo>
                  <a:cubicBezTo>
                    <a:pt x="1424" y="4889"/>
                    <a:pt x="1351" y="4845"/>
                    <a:pt x="1322" y="4771"/>
                  </a:cubicBezTo>
                  <a:cubicBezTo>
                    <a:pt x="1292" y="4713"/>
                    <a:pt x="1278" y="4639"/>
                    <a:pt x="1292" y="4566"/>
                  </a:cubicBezTo>
                  <a:cubicBezTo>
                    <a:pt x="1292" y="3920"/>
                    <a:pt x="1307" y="3274"/>
                    <a:pt x="1322" y="2643"/>
                  </a:cubicBezTo>
                  <a:cubicBezTo>
                    <a:pt x="1307" y="2026"/>
                    <a:pt x="1278" y="1424"/>
                    <a:pt x="1219" y="822"/>
                  </a:cubicBezTo>
                  <a:cubicBezTo>
                    <a:pt x="1204" y="705"/>
                    <a:pt x="1175" y="587"/>
                    <a:pt x="1116" y="485"/>
                  </a:cubicBezTo>
                  <a:cubicBezTo>
                    <a:pt x="1072" y="411"/>
                    <a:pt x="1043" y="411"/>
                    <a:pt x="984" y="455"/>
                  </a:cubicBezTo>
                  <a:cubicBezTo>
                    <a:pt x="896" y="514"/>
                    <a:pt x="837" y="602"/>
                    <a:pt x="793" y="690"/>
                  </a:cubicBezTo>
                  <a:cubicBezTo>
                    <a:pt x="632" y="1028"/>
                    <a:pt x="529" y="1395"/>
                    <a:pt x="485" y="1762"/>
                  </a:cubicBezTo>
                  <a:cubicBezTo>
                    <a:pt x="411" y="2232"/>
                    <a:pt x="426" y="2701"/>
                    <a:pt x="397" y="3171"/>
                  </a:cubicBezTo>
                  <a:cubicBezTo>
                    <a:pt x="353" y="3685"/>
                    <a:pt x="353" y="4214"/>
                    <a:pt x="353" y="4727"/>
                  </a:cubicBezTo>
                  <a:lnTo>
                    <a:pt x="353" y="4801"/>
                  </a:lnTo>
                  <a:cubicBezTo>
                    <a:pt x="353" y="4860"/>
                    <a:pt x="309" y="4933"/>
                    <a:pt x="235" y="4948"/>
                  </a:cubicBezTo>
                  <a:cubicBezTo>
                    <a:pt x="162" y="4962"/>
                    <a:pt x="88" y="4918"/>
                    <a:pt x="59" y="4860"/>
                  </a:cubicBezTo>
                  <a:cubicBezTo>
                    <a:pt x="15" y="4786"/>
                    <a:pt x="0" y="4713"/>
                    <a:pt x="0" y="4639"/>
                  </a:cubicBezTo>
                  <a:cubicBezTo>
                    <a:pt x="0" y="4287"/>
                    <a:pt x="0" y="3935"/>
                    <a:pt x="15" y="3582"/>
                  </a:cubicBezTo>
                  <a:cubicBezTo>
                    <a:pt x="44" y="3230"/>
                    <a:pt x="74" y="2878"/>
                    <a:pt x="88" y="2525"/>
                  </a:cubicBezTo>
                  <a:cubicBezTo>
                    <a:pt x="103" y="2100"/>
                    <a:pt x="147" y="1688"/>
                    <a:pt x="235" y="1277"/>
                  </a:cubicBezTo>
                  <a:cubicBezTo>
                    <a:pt x="294" y="1013"/>
                    <a:pt x="397" y="749"/>
                    <a:pt x="514" y="499"/>
                  </a:cubicBezTo>
                  <a:cubicBezTo>
                    <a:pt x="588" y="367"/>
                    <a:pt x="690" y="250"/>
                    <a:pt x="822" y="162"/>
                  </a:cubicBezTo>
                  <a:cubicBezTo>
                    <a:pt x="1013" y="0"/>
                    <a:pt x="1307" y="59"/>
                    <a:pt x="1410" y="279"/>
                  </a:cubicBezTo>
                  <a:cubicBezTo>
                    <a:pt x="1483" y="397"/>
                    <a:pt x="1527" y="514"/>
                    <a:pt x="1556" y="646"/>
                  </a:cubicBezTo>
                  <a:cubicBezTo>
                    <a:pt x="1571" y="793"/>
                    <a:pt x="1586" y="954"/>
                    <a:pt x="1615" y="110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43"/>
            <p:cNvSpPr/>
            <p:nvPr/>
          </p:nvSpPr>
          <p:spPr>
            <a:xfrm>
              <a:off x="7215578" y="2265700"/>
              <a:ext cx="64516" cy="193470"/>
            </a:xfrm>
            <a:custGeom>
              <a:rect b="b" l="l" r="r" t="t"/>
              <a:pathLst>
                <a:path extrusionOk="0" h="4978" w="1660">
                  <a:moveTo>
                    <a:pt x="543" y="837"/>
                  </a:moveTo>
                  <a:cubicBezTo>
                    <a:pt x="543" y="1028"/>
                    <a:pt x="588" y="1219"/>
                    <a:pt x="690" y="1380"/>
                  </a:cubicBezTo>
                  <a:cubicBezTo>
                    <a:pt x="822" y="1645"/>
                    <a:pt x="955" y="1909"/>
                    <a:pt x="1087" y="2173"/>
                  </a:cubicBezTo>
                  <a:cubicBezTo>
                    <a:pt x="1307" y="2569"/>
                    <a:pt x="1468" y="2995"/>
                    <a:pt x="1586" y="3436"/>
                  </a:cubicBezTo>
                  <a:cubicBezTo>
                    <a:pt x="1659" y="3715"/>
                    <a:pt x="1630" y="3994"/>
                    <a:pt x="1542" y="4258"/>
                  </a:cubicBezTo>
                  <a:cubicBezTo>
                    <a:pt x="1498" y="4346"/>
                    <a:pt x="1454" y="4434"/>
                    <a:pt x="1395" y="4507"/>
                  </a:cubicBezTo>
                  <a:cubicBezTo>
                    <a:pt x="999" y="4977"/>
                    <a:pt x="250" y="4830"/>
                    <a:pt x="59" y="4243"/>
                  </a:cubicBezTo>
                  <a:cubicBezTo>
                    <a:pt x="0" y="3994"/>
                    <a:pt x="44" y="3744"/>
                    <a:pt x="176" y="3538"/>
                  </a:cubicBezTo>
                  <a:cubicBezTo>
                    <a:pt x="206" y="3494"/>
                    <a:pt x="235" y="3465"/>
                    <a:pt x="265" y="3450"/>
                  </a:cubicBezTo>
                  <a:cubicBezTo>
                    <a:pt x="382" y="3362"/>
                    <a:pt x="529" y="3450"/>
                    <a:pt x="514" y="3582"/>
                  </a:cubicBezTo>
                  <a:cubicBezTo>
                    <a:pt x="514" y="3641"/>
                    <a:pt x="499" y="3715"/>
                    <a:pt x="470" y="3773"/>
                  </a:cubicBezTo>
                  <a:cubicBezTo>
                    <a:pt x="426" y="3861"/>
                    <a:pt x="411" y="3949"/>
                    <a:pt x="411" y="4052"/>
                  </a:cubicBezTo>
                  <a:cubicBezTo>
                    <a:pt x="411" y="4214"/>
                    <a:pt x="514" y="4346"/>
                    <a:pt x="661" y="4390"/>
                  </a:cubicBezTo>
                  <a:cubicBezTo>
                    <a:pt x="822" y="4463"/>
                    <a:pt x="1013" y="4405"/>
                    <a:pt x="1101" y="4272"/>
                  </a:cubicBezTo>
                  <a:cubicBezTo>
                    <a:pt x="1233" y="4067"/>
                    <a:pt x="1292" y="3817"/>
                    <a:pt x="1233" y="3582"/>
                  </a:cubicBezTo>
                  <a:cubicBezTo>
                    <a:pt x="1175" y="3259"/>
                    <a:pt x="1057" y="2966"/>
                    <a:pt x="911" y="2672"/>
                  </a:cubicBezTo>
                  <a:cubicBezTo>
                    <a:pt x="778" y="2408"/>
                    <a:pt x="632" y="2129"/>
                    <a:pt x="499" y="1865"/>
                  </a:cubicBezTo>
                  <a:cubicBezTo>
                    <a:pt x="382" y="1645"/>
                    <a:pt x="279" y="1410"/>
                    <a:pt x="206" y="1175"/>
                  </a:cubicBezTo>
                  <a:cubicBezTo>
                    <a:pt x="147" y="969"/>
                    <a:pt x="147" y="749"/>
                    <a:pt x="206" y="544"/>
                  </a:cubicBezTo>
                  <a:cubicBezTo>
                    <a:pt x="250" y="309"/>
                    <a:pt x="426" y="118"/>
                    <a:pt x="661" y="59"/>
                  </a:cubicBezTo>
                  <a:cubicBezTo>
                    <a:pt x="911" y="0"/>
                    <a:pt x="1175" y="74"/>
                    <a:pt x="1336" y="265"/>
                  </a:cubicBezTo>
                  <a:cubicBezTo>
                    <a:pt x="1454" y="382"/>
                    <a:pt x="1542" y="529"/>
                    <a:pt x="1571" y="690"/>
                  </a:cubicBezTo>
                  <a:cubicBezTo>
                    <a:pt x="1586" y="749"/>
                    <a:pt x="1601" y="808"/>
                    <a:pt x="1586" y="881"/>
                  </a:cubicBezTo>
                  <a:cubicBezTo>
                    <a:pt x="1586" y="925"/>
                    <a:pt x="1571" y="969"/>
                    <a:pt x="1512" y="984"/>
                  </a:cubicBezTo>
                  <a:cubicBezTo>
                    <a:pt x="1454" y="984"/>
                    <a:pt x="1439" y="940"/>
                    <a:pt x="1424" y="896"/>
                  </a:cubicBezTo>
                  <a:cubicBezTo>
                    <a:pt x="1380" y="793"/>
                    <a:pt x="1322" y="690"/>
                    <a:pt x="1263" y="602"/>
                  </a:cubicBezTo>
                  <a:cubicBezTo>
                    <a:pt x="1189" y="514"/>
                    <a:pt x="1101" y="441"/>
                    <a:pt x="984" y="397"/>
                  </a:cubicBezTo>
                  <a:cubicBezTo>
                    <a:pt x="822" y="323"/>
                    <a:pt x="617" y="426"/>
                    <a:pt x="573" y="617"/>
                  </a:cubicBezTo>
                  <a:cubicBezTo>
                    <a:pt x="558" y="676"/>
                    <a:pt x="543" y="764"/>
                    <a:pt x="543" y="83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43"/>
            <p:cNvSpPr/>
            <p:nvPr/>
          </p:nvSpPr>
          <p:spPr>
            <a:xfrm>
              <a:off x="7294863" y="2266244"/>
              <a:ext cx="57132" cy="186630"/>
            </a:xfrm>
            <a:custGeom>
              <a:rect b="b" l="l" r="r" t="t"/>
              <a:pathLst>
                <a:path extrusionOk="0" h="4802" w="1470">
                  <a:moveTo>
                    <a:pt x="882" y="30"/>
                  </a:moveTo>
                  <a:lnTo>
                    <a:pt x="1219" y="30"/>
                  </a:lnTo>
                  <a:cubicBezTo>
                    <a:pt x="1263" y="16"/>
                    <a:pt x="1322" y="30"/>
                    <a:pt x="1366" y="60"/>
                  </a:cubicBezTo>
                  <a:cubicBezTo>
                    <a:pt x="1425" y="89"/>
                    <a:pt x="1469" y="162"/>
                    <a:pt x="1454" y="221"/>
                  </a:cubicBezTo>
                  <a:cubicBezTo>
                    <a:pt x="1440" y="295"/>
                    <a:pt x="1381" y="339"/>
                    <a:pt x="1322" y="339"/>
                  </a:cubicBezTo>
                  <a:cubicBezTo>
                    <a:pt x="1278" y="353"/>
                    <a:pt x="1234" y="353"/>
                    <a:pt x="1190" y="339"/>
                  </a:cubicBezTo>
                  <a:cubicBezTo>
                    <a:pt x="1014" y="339"/>
                    <a:pt x="838" y="339"/>
                    <a:pt x="676" y="339"/>
                  </a:cubicBezTo>
                  <a:cubicBezTo>
                    <a:pt x="544" y="353"/>
                    <a:pt x="529" y="383"/>
                    <a:pt x="500" y="515"/>
                  </a:cubicBezTo>
                  <a:cubicBezTo>
                    <a:pt x="456" y="779"/>
                    <a:pt x="456" y="1043"/>
                    <a:pt x="471" y="1293"/>
                  </a:cubicBezTo>
                  <a:cubicBezTo>
                    <a:pt x="485" y="1513"/>
                    <a:pt x="471" y="1719"/>
                    <a:pt x="471" y="1924"/>
                  </a:cubicBezTo>
                  <a:cubicBezTo>
                    <a:pt x="471" y="2174"/>
                    <a:pt x="456" y="2438"/>
                    <a:pt x="441" y="2688"/>
                  </a:cubicBezTo>
                  <a:cubicBezTo>
                    <a:pt x="441" y="2805"/>
                    <a:pt x="441" y="2820"/>
                    <a:pt x="559" y="2820"/>
                  </a:cubicBezTo>
                  <a:cubicBezTo>
                    <a:pt x="735" y="2834"/>
                    <a:pt x="926" y="2849"/>
                    <a:pt x="1102" y="2864"/>
                  </a:cubicBezTo>
                  <a:cubicBezTo>
                    <a:pt x="1161" y="2864"/>
                    <a:pt x="1205" y="2878"/>
                    <a:pt x="1249" y="2908"/>
                  </a:cubicBezTo>
                  <a:cubicBezTo>
                    <a:pt x="1381" y="2981"/>
                    <a:pt x="1352" y="3172"/>
                    <a:pt x="1205" y="3201"/>
                  </a:cubicBezTo>
                  <a:cubicBezTo>
                    <a:pt x="1161" y="3201"/>
                    <a:pt x="1117" y="3201"/>
                    <a:pt x="1073" y="3201"/>
                  </a:cubicBezTo>
                  <a:lnTo>
                    <a:pt x="529" y="3172"/>
                  </a:lnTo>
                  <a:cubicBezTo>
                    <a:pt x="427" y="3172"/>
                    <a:pt x="412" y="3172"/>
                    <a:pt x="397" y="3275"/>
                  </a:cubicBezTo>
                  <a:cubicBezTo>
                    <a:pt x="383" y="3612"/>
                    <a:pt x="368" y="3950"/>
                    <a:pt x="368" y="4288"/>
                  </a:cubicBezTo>
                  <a:cubicBezTo>
                    <a:pt x="368" y="4420"/>
                    <a:pt x="383" y="4449"/>
                    <a:pt x="515" y="4449"/>
                  </a:cubicBezTo>
                  <a:cubicBezTo>
                    <a:pt x="662" y="4449"/>
                    <a:pt x="838" y="4449"/>
                    <a:pt x="999" y="4449"/>
                  </a:cubicBezTo>
                  <a:cubicBezTo>
                    <a:pt x="1043" y="4449"/>
                    <a:pt x="1087" y="4449"/>
                    <a:pt x="1131" y="4449"/>
                  </a:cubicBezTo>
                  <a:cubicBezTo>
                    <a:pt x="1249" y="4464"/>
                    <a:pt x="1308" y="4523"/>
                    <a:pt x="1308" y="4625"/>
                  </a:cubicBezTo>
                  <a:cubicBezTo>
                    <a:pt x="1308" y="4714"/>
                    <a:pt x="1249" y="4772"/>
                    <a:pt x="1146" y="4787"/>
                  </a:cubicBezTo>
                  <a:cubicBezTo>
                    <a:pt x="1102" y="4802"/>
                    <a:pt x="1058" y="4802"/>
                    <a:pt x="1014" y="4802"/>
                  </a:cubicBezTo>
                  <a:lnTo>
                    <a:pt x="485" y="4802"/>
                  </a:lnTo>
                  <a:cubicBezTo>
                    <a:pt x="148" y="4802"/>
                    <a:pt x="1" y="4640"/>
                    <a:pt x="16" y="4302"/>
                  </a:cubicBezTo>
                  <a:cubicBezTo>
                    <a:pt x="30" y="4024"/>
                    <a:pt x="30" y="3745"/>
                    <a:pt x="45" y="3466"/>
                  </a:cubicBezTo>
                  <a:cubicBezTo>
                    <a:pt x="89" y="2614"/>
                    <a:pt x="118" y="1777"/>
                    <a:pt x="104" y="926"/>
                  </a:cubicBezTo>
                  <a:cubicBezTo>
                    <a:pt x="104" y="764"/>
                    <a:pt x="118" y="588"/>
                    <a:pt x="148" y="427"/>
                  </a:cubicBezTo>
                  <a:cubicBezTo>
                    <a:pt x="162" y="353"/>
                    <a:pt x="177" y="295"/>
                    <a:pt x="192" y="221"/>
                  </a:cubicBezTo>
                  <a:cubicBezTo>
                    <a:pt x="236" y="89"/>
                    <a:pt x="368" y="1"/>
                    <a:pt x="515" y="1"/>
                  </a:cubicBezTo>
                  <a:lnTo>
                    <a:pt x="88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43"/>
            <p:cNvSpPr/>
            <p:nvPr/>
          </p:nvSpPr>
          <p:spPr>
            <a:xfrm>
              <a:off x="7135671" y="2271413"/>
              <a:ext cx="66809" cy="178624"/>
            </a:xfrm>
            <a:custGeom>
              <a:rect b="b" l="l" r="r" t="t"/>
              <a:pathLst>
                <a:path extrusionOk="0" h="4596" w="1719">
                  <a:moveTo>
                    <a:pt x="1234" y="1821"/>
                  </a:moveTo>
                  <a:cubicBezTo>
                    <a:pt x="1219" y="1821"/>
                    <a:pt x="1205" y="1835"/>
                    <a:pt x="1190" y="1835"/>
                  </a:cubicBezTo>
                  <a:cubicBezTo>
                    <a:pt x="926" y="2070"/>
                    <a:pt x="515" y="2026"/>
                    <a:pt x="309" y="1747"/>
                  </a:cubicBezTo>
                  <a:cubicBezTo>
                    <a:pt x="133" y="1542"/>
                    <a:pt x="30" y="1277"/>
                    <a:pt x="16" y="1013"/>
                  </a:cubicBezTo>
                  <a:cubicBezTo>
                    <a:pt x="1" y="764"/>
                    <a:pt x="16" y="514"/>
                    <a:pt x="60" y="279"/>
                  </a:cubicBezTo>
                  <a:cubicBezTo>
                    <a:pt x="74" y="206"/>
                    <a:pt x="104" y="132"/>
                    <a:pt x="133" y="59"/>
                  </a:cubicBezTo>
                  <a:cubicBezTo>
                    <a:pt x="177" y="0"/>
                    <a:pt x="280" y="15"/>
                    <a:pt x="295" y="88"/>
                  </a:cubicBezTo>
                  <a:cubicBezTo>
                    <a:pt x="309" y="132"/>
                    <a:pt x="324" y="191"/>
                    <a:pt x="309" y="250"/>
                  </a:cubicBezTo>
                  <a:cubicBezTo>
                    <a:pt x="309" y="470"/>
                    <a:pt x="309" y="690"/>
                    <a:pt x="339" y="925"/>
                  </a:cubicBezTo>
                  <a:cubicBezTo>
                    <a:pt x="353" y="1057"/>
                    <a:pt x="383" y="1204"/>
                    <a:pt x="441" y="1336"/>
                  </a:cubicBezTo>
                  <a:cubicBezTo>
                    <a:pt x="471" y="1424"/>
                    <a:pt x="529" y="1498"/>
                    <a:pt x="588" y="1556"/>
                  </a:cubicBezTo>
                  <a:cubicBezTo>
                    <a:pt x="706" y="1703"/>
                    <a:pt x="926" y="1688"/>
                    <a:pt x="1029" y="1542"/>
                  </a:cubicBezTo>
                  <a:cubicBezTo>
                    <a:pt x="1190" y="1351"/>
                    <a:pt x="1278" y="1116"/>
                    <a:pt x="1322" y="881"/>
                  </a:cubicBezTo>
                  <a:cubicBezTo>
                    <a:pt x="1366" y="661"/>
                    <a:pt x="1352" y="441"/>
                    <a:pt x="1381" y="220"/>
                  </a:cubicBezTo>
                  <a:cubicBezTo>
                    <a:pt x="1410" y="59"/>
                    <a:pt x="1454" y="0"/>
                    <a:pt x="1557" y="0"/>
                  </a:cubicBezTo>
                  <a:cubicBezTo>
                    <a:pt x="1660" y="0"/>
                    <a:pt x="1719" y="88"/>
                    <a:pt x="1719" y="235"/>
                  </a:cubicBezTo>
                  <a:cubicBezTo>
                    <a:pt x="1719" y="485"/>
                    <a:pt x="1704" y="719"/>
                    <a:pt x="1660" y="969"/>
                  </a:cubicBezTo>
                  <a:cubicBezTo>
                    <a:pt x="1645" y="1145"/>
                    <a:pt x="1616" y="1336"/>
                    <a:pt x="1616" y="1512"/>
                  </a:cubicBezTo>
                  <a:cubicBezTo>
                    <a:pt x="1586" y="1923"/>
                    <a:pt x="1572" y="2320"/>
                    <a:pt x="1557" y="2731"/>
                  </a:cubicBezTo>
                  <a:cubicBezTo>
                    <a:pt x="1542" y="3259"/>
                    <a:pt x="1528" y="3773"/>
                    <a:pt x="1484" y="4302"/>
                  </a:cubicBezTo>
                  <a:cubicBezTo>
                    <a:pt x="1484" y="4360"/>
                    <a:pt x="1469" y="4419"/>
                    <a:pt x="1440" y="4478"/>
                  </a:cubicBezTo>
                  <a:cubicBezTo>
                    <a:pt x="1381" y="4595"/>
                    <a:pt x="1190" y="4581"/>
                    <a:pt x="1146" y="4448"/>
                  </a:cubicBezTo>
                  <a:cubicBezTo>
                    <a:pt x="1131" y="4404"/>
                    <a:pt x="1131" y="4346"/>
                    <a:pt x="1131" y="4302"/>
                  </a:cubicBezTo>
                  <a:cubicBezTo>
                    <a:pt x="1161" y="3964"/>
                    <a:pt x="1190" y="3641"/>
                    <a:pt x="1190" y="3303"/>
                  </a:cubicBezTo>
                  <a:cubicBezTo>
                    <a:pt x="1205" y="2863"/>
                    <a:pt x="1234" y="2422"/>
                    <a:pt x="1249" y="1967"/>
                  </a:cubicBezTo>
                  <a:cubicBezTo>
                    <a:pt x="1249" y="1923"/>
                    <a:pt x="1249" y="1865"/>
                    <a:pt x="1234" y="18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43"/>
            <p:cNvSpPr/>
            <p:nvPr/>
          </p:nvSpPr>
          <p:spPr>
            <a:xfrm>
              <a:off x="7436371" y="2268537"/>
              <a:ext cx="55383" cy="187213"/>
            </a:xfrm>
            <a:custGeom>
              <a:rect b="b" l="l" r="r" t="t"/>
              <a:pathLst>
                <a:path extrusionOk="0" h="4817" w="1425">
                  <a:moveTo>
                    <a:pt x="529" y="882"/>
                  </a:moveTo>
                  <a:cubicBezTo>
                    <a:pt x="515" y="1087"/>
                    <a:pt x="529" y="1249"/>
                    <a:pt x="500" y="1425"/>
                  </a:cubicBezTo>
                  <a:cubicBezTo>
                    <a:pt x="485" y="1513"/>
                    <a:pt x="500" y="1528"/>
                    <a:pt x="603" y="1528"/>
                  </a:cubicBezTo>
                  <a:cubicBezTo>
                    <a:pt x="705" y="1528"/>
                    <a:pt x="794" y="1513"/>
                    <a:pt x="896" y="1498"/>
                  </a:cubicBezTo>
                  <a:cubicBezTo>
                    <a:pt x="940" y="1498"/>
                    <a:pt x="999" y="1498"/>
                    <a:pt x="1043" y="1513"/>
                  </a:cubicBezTo>
                  <a:cubicBezTo>
                    <a:pt x="1131" y="1528"/>
                    <a:pt x="1190" y="1616"/>
                    <a:pt x="1190" y="1704"/>
                  </a:cubicBezTo>
                  <a:cubicBezTo>
                    <a:pt x="1175" y="1792"/>
                    <a:pt x="1102" y="1851"/>
                    <a:pt x="1028" y="1851"/>
                  </a:cubicBezTo>
                  <a:cubicBezTo>
                    <a:pt x="896" y="1865"/>
                    <a:pt x="764" y="1865"/>
                    <a:pt x="632" y="1880"/>
                  </a:cubicBezTo>
                  <a:cubicBezTo>
                    <a:pt x="500" y="1880"/>
                    <a:pt x="485" y="1895"/>
                    <a:pt x="471" y="2041"/>
                  </a:cubicBezTo>
                  <a:cubicBezTo>
                    <a:pt x="441" y="2585"/>
                    <a:pt x="427" y="3142"/>
                    <a:pt x="383" y="3686"/>
                  </a:cubicBezTo>
                  <a:cubicBezTo>
                    <a:pt x="368" y="3950"/>
                    <a:pt x="353" y="4229"/>
                    <a:pt x="353" y="4493"/>
                  </a:cubicBezTo>
                  <a:cubicBezTo>
                    <a:pt x="338" y="4552"/>
                    <a:pt x="338" y="4611"/>
                    <a:pt x="324" y="4669"/>
                  </a:cubicBezTo>
                  <a:cubicBezTo>
                    <a:pt x="324" y="4743"/>
                    <a:pt x="250" y="4816"/>
                    <a:pt x="162" y="4801"/>
                  </a:cubicBezTo>
                  <a:cubicBezTo>
                    <a:pt x="89" y="4801"/>
                    <a:pt x="30" y="4757"/>
                    <a:pt x="15" y="4655"/>
                  </a:cubicBezTo>
                  <a:cubicBezTo>
                    <a:pt x="1" y="4581"/>
                    <a:pt x="1" y="4508"/>
                    <a:pt x="15" y="4434"/>
                  </a:cubicBezTo>
                  <a:cubicBezTo>
                    <a:pt x="60" y="3847"/>
                    <a:pt x="74" y="3260"/>
                    <a:pt x="104" y="2658"/>
                  </a:cubicBezTo>
                  <a:cubicBezTo>
                    <a:pt x="133" y="2041"/>
                    <a:pt x="148" y="1410"/>
                    <a:pt x="206" y="793"/>
                  </a:cubicBezTo>
                  <a:cubicBezTo>
                    <a:pt x="206" y="661"/>
                    <a:pt x="206" y="544"/>
                    <a:pt x="206" y="426"/>
                  </a:cubicBezTo>
                  <a:cubicBezTo>
                    <a:pt x="221" y="162"/>
                    <a:pt x="309" y="74"/>
                    <a:pt x="544" y="30"/>
                  </a:cubicBezTo>
                  <a:cubicBezTo>
                    <a:pt x="779" y="1"/>
                    <a:pt x="999" y="1"/>
                    <a:pt x="1234" y="15"/>
                  </a:cubicBezTo>
                  <a:cubicBezTo>
                    <a:pt x="1263" y="15"/>
                    <a:pt x="1293" y="30"/>
                    <a:pt x="1322" y="45"/>
                  </a:cubicBezTo>
                  <a:cubicBezTo>
                    <a:pt x="1396" y="74"/>
                    <a:pt x="1425" y="148"/>
                    <a:pt x="1425" y="221"/>
                  </a:cubicBezTo>
                  <a:cubicBezTo>
                    <a:pt x="1410" y="280"/>
                    <a:pt x="1366" y="338"/>
                    <a:pt x="1307" y="353"/>
                  </a:cubicBezTo>
                  <a:cubicBezTo>
                    <a:pt x="1249" y="368"/>
                    <a:pt x="1205" y="382"/>
                    <a:pt x="1146" y="368"/>
                  </a:cubicBezTo>
                  <a:cubicBezTo>
                    <a:pt x="999" y="368"/>
                    <a:pt x="852" y="368"/>
                    <a:pt x="691" y="368"/>
                  </a:cubicBezTo>
                  <a:cubicBezTo>
                    <a:pt x="544" y="382"/>
                    <a:pt x="544" y="397"/>
                    <a:pt x="544" y="529"/>
                  </a:cubicBezTo>
                  <a:cubicBezTo>
                    <a:pt x="529" y="661"/>
                    <a:pt x="529" y="793"/>
                    <a:pt x="529" y="8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43"/>
            <p:cNvSpPr/>
            <p:nvPr/>
          </p:nvSpPr>
          <p:spPr>
            <a:xfrm>
              <a:off x="7375897" y="2267410"/>
              <a:ext cx="46249" cy="191177"/>
            </a:xfrm>
            <a:custGeom>
              <a:rect b="b" l="l" r="r" t="t"/>
              <a:pathLst>
                <a:path extrusionOk="0" h="4919" w="1190">
                  <a:moveTo>
                    <a:pt x="397" y="1234"/>
                  </a:moveTo>
                  <a:cubicBezTo>
                    <a:pt x="397" y="2202"/>
                    <a:pt x="397" y="3186"/>
                    <a:pt x="397" y="4140"/>
                  </a:cubicBezTo>
                  <a:lnTo>
                    <a:pt x="397" y="4302"/>
                  </a:lnTo>
                  <a:cubicBezTo>
                    <a:pt x="397" y="4478"/>
                    <a:pt x="412" y="4507"/>
                    <a:pt x="603" y="4522"/>
                  </a:cubicBezTo>
                  <a:cubicBezTo>
                    <a:pt x="735" y="4522"/>
                    <a:pt x="852" y="4537"/>
                    <a:pt x="970" y="4551"/>
                  </a:cubicBezTo>
                  <a:cubicBezTo>
                    <a:pt x="1087" y="4581"/>
                    <a:pt x="1190" y="4654"/>
                    <a:pt x="1175" y="4742"/>
                  </a:cubicBezTo>
                  <a:cubicBezTo>
                    <a:pt x="1175" y="4830"/>
                    <a:pt x="1072" y="4918"/>
                    <a:pt x="940" y="4889"/>
                  </a:cubicBezTo>
                  <a:cubicBezTo>
                    <a:pt x="793" y="4874"/>
                    <a:pt x="661" y="4874"/>
                    <a:pt x="529" y="4860"/>
                  </a:cubicBezTo>
                  <a:cubicBezTo>
                    <a:pt x="236" y="4889"/>
                    <a:pt x="1" y="4625"/>
                    <a:pt x="30" y="4331"/>
                  </a:cubicBezTo>
                  <a:cubicBezTo>
                    <a:pt x="15" y="3450"/>
                    <a:pt x="15" y="2555"/>
                    <a:pt x="45" y="1674"/>
                  </a:cubicBezTo>
                  <a:cubicBezTo>
                    <a:pt x="59" y="1351"/>
                    <a:pt x="59" y="1028"/>
                    <a:pt x="103" y="705"/>
                  </a:cubicBezTo>
                  <a:cubicBezTo>
                    <a:pt x="118" y="558"/>
                    <a:pt x="103" y="397"/>
                    <a:pt x="103" y="235"/>
                  </a:cubicBezTo>
                  <a:cubicBezTo>
                    <a:pt x="103" y="177"/>
                    <a:pt x="118" y="132"/>
                    <a:pt x="147" y="88"/>
                  </a:cubicBezTo>
                  <a:cubicBezTo>
                    <a:pt x="162" y="30"/>
                    <a:pt x="221" y="0"/>
                    <a:pt x="280" y="0"/>
                  </a:cubicBezTo>
                  <a:cubicBezTo>
                    <a:pt x="338" y="0"/>
                    <a:pt x="382" y="44"/>
                    <a:pt x="397" y="103"/>
                  </a:cubicBezTo>
                  <a:cubicBezTo>
                    <a:pt x="397" y="147"/>
                    <a:pt x="397" y="177"/>
                    <a:pt x="397" y="221"/>
                  </a:cubicBezTo>
                  <a:cubicBezTo>
                    <a:pt x="397" y="558"/>
                    <a:pt x="397" y="896"/>
                    <a:pt x="382" y="121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43"/>
            <p:cNvSpPr/>
            <p:nvPr/>
          </p:nvSpPr>
          <p:spPr>
            <a:xfrm>
              <a:off x="7211575" y="1553612"/>
              <a:ext cx="101593" cy="191760"/>
            </a:xfrm>
            <a:custGeom>
              <a:rect b="b" l="l" r="r" t="t"/>
              <a:pathLst>
                <a:path extrusionOk="0" h="4934" w="2614">
                  <a:moveTo>
                    <a:pt x="2217" y="1175"/>
                  </a:moveTo>
                  <a:cubicBezTo>
                    <a:pt x="2247" y="1160"/>
                    <a:pt x="2247" y="1131"/>
                    <a:pt x="2261" y="1102"/>
                  </a:cubicBezTo>
                  <a:cubicBezTo>
                    <a:pt x="2320" y="984"/>
                    <a:pt x="2394" y="940"/>
                    <a:pt x="2482" y="955"/>
                  </a:cubicBezTo>
                  <a:cubicBezTo>
                    <a:pt x="2570" y="984"/>
                    <a:pt x="2614" y="1072"/>
                    <a:pt x="2599" y="1190"/>
                  </a:cubicBezTo>
                  <a:cubicBezTo>
                    <a:pt x="2599" y="1366"/>
                    <a:pt x="2540" y="1513"/>
                    <a:pt x="2438" y="1645"/>
                  </a:cubicBezTo>
                  <a:cubicBezTo>
                    <a:pt x="2305" y="1792"/>
                    <a:pt x="2247" y="1997"/>
                    <a:pt x="2261" y="2203"/>
                  </a:cubicBezTo>
                  <a:cubicBezTo>
                    <a:pt x="2232" y="2805"/>
                    <a:pt x="2129" y="3407"/>
                    <a:pt x="1953" y="3994"/>
                  </a:cubicBezTo>
                  <a:cubicBezTo>
                    <a:pt x="1880" y="4243"/>
                    <a:pt x="1748" y="4478"/>
                    <a:pt x="1557" y="4669"/>
                  </a:cubicBezTo>
                  <a:cubicBezTo>
                    <a:pt x="1336" y="4904"/>
                    <a:pt x="955" y="4933"/>
                    <a:pt x="705" y="4728"/>
                  </a:cubicBezTo>
                  <a:cubicBezTo>
                    <a:pt x="500" y="4566"/>
                    <a:pt x="338" y="4346"/>
                    <a:pt x="265" y="4111"/>
                  </a:cubicBezTo>
                  <a:cubicBezTo>
                    <a:pt x="162" y="3788"/>
                    <a:pt x="103" y="3465"/>
                    <a:pt x="89" y="3128"/>
                  </a:cubicBezTo>
                  <a:cubicBezTo>
                    <a:pt x="1" y="2320"/>
                    <a:pt x="147" y="1498"/>
                    <a:pt x="500" y="764"/>
                  </a:cubicBezTo>
                  <a:cubicBezTo>
                    <a:pt x="602" y="544"/>
                    <a:pt x="749" y="338"/>
                    <a:pt x="940" y="191"/>
                  </a:cubicBezTo>
                  <a:cubicBezTo>
                    <a:pt x="1131" y="15"/>
                    <a:pt x="1395" y="1"/>
                    <a:pt x="1601" y="162"/>
                  </a:cubicBezTo>
                  <a:cubicBezTo>
                    <a:pt x="1748" y="280"/>
                    <a:pt x="1880" y="426"/>
                    <a:pt x="1968" y="602"/>
                  </a:cubicBezTo>
                  <a:cubicBezTo>
                    <a:pt x="2041" y="749"/>
                    <a:pt x="2115" y="911"/>
                    <a:pt x="2159" y="1087"/>
                  </a:cubicBezTo>
                  <a:cubicBezTo>
                    <a:pt x="2188" y="1116"/>
                    <a:pt x="2173" y="1160"/>
                    <a:pt x="2217" y="1175"/>
                  </a:cubicBezTo>
                  <a:close/>
                  <a:moveTo>
                    <a:pt x="500" y="1894"/>
                  </a:moveTo>
                  <a:cubicBezTo>
                    <a:pt x="470" y="1924"/>
                    <a:pt x="470" y="1953"/>
                    <a:pt x="456" y="1982"/>
                  </a:cubicBezTo>
                  <a:cubicBezTo>
                    <a:pt x="412" y="2320"/>
                    <a:pt x="397" y="2672"/>
                    <a:pt x="426" y="3010"/>
                  </a:cubicBezTo>
                  <a:cubicBezTo>
                    <a:pt x="441" y="3348"/>
                    <a:pt x="500" y="3671"/>
                    <a:pt x="588" y="3994"/>
                  </a:cubicBezTo>
                  <a:cubicBezTo>
                    <a:pt x="646" y="4170"/>
                    <a:pt x="735" y="4317"/>
                    <a:pt x="867" y="4420"/>
                  </a:cubicBezTo>
                  <a:cubicBezTo>
                    <a:pt x="1014" y="4581"/>
                    <a:pt x="1248" y="4566"/>
                    <a:pt x="1381" y="4405"/>
                  </a:cubicBezTo>
                  <a:cubicBezTo>
                    <a:pt x="1498" y="4273"/>
                    <a:pt x="1586" y="4111"/>
                    <a:pt x="1630" y="3935"/>
                  </a:cubicBezTo>
                  <a:cubicBezTo>
                    <a:pt x="1792" y="3407"/>
                    <a:pt x="1880" y="2863"/>
                    <a:pt x="1924" y="2320"/>
                  </a:cubicBezTo>
                  <a:cubicBezTo>
                    <a:pt x="1924" y="2188"/>
                    <a:pt x="1924" y="2188"/>
                    <a:pt x="1792" y="2232"/>
                  </a:cubicBezTo>
                  <a:cubicBezTo>
                    <a:pt x="1381" y="2379"/>
                    <a:pt x="911" y="2276"/>
                    <a:pt x="602" y="1968"/>
                  </a:cubicBezTo>
                  <a:cubicBezTo>
                    <a:pt x="573" y="1953"/>
                    <a:pt x="558" y="1909"/>
                    <a:pt x="500" y="1894"/>
                  </a:cubicBezTo>
                  <a:close/>
                  <a:moveTo>
                    <a:pt x="691" y="1307"/>
                  </a:moveTo>
                  <a:cubicBezTo>
                    <a:pt x="691" y="1513"/>
                    <a:pt x="691" y="1571"/>
                    <a:pt x="749" y="1645"/>
                  </a:cubicBezTo>
                  <a:cubicBezTo>
                    <a:pt x="911" y="1836"/>
                    <a:pt x="1131" y="1953"/>
                    <a:pt x="1381" y="1953"/>
                  </a:cubicBezTo>
                  <a:cubicBezTo>
                    <a:pt x="1557" y="1953"/>
                    <a:pt x="1718" y="1880"/>
                    <a:pt x="1850" y="1762"/>
                  </a:cubicBezTo>
                  <a:cubicBezTo>
                    <a:pt x="1894" y="1733"/>
                    <a:pt x="1924" y="1674"/>
                    <a:pt x="1924" y="1615"/>
                  </a:cubicBezTo>
                  <a:cubicBezTo>
                    <a:pt x="1894" y="1248"/>
                    <a:pt x="1777" y="896"/>
                    <a:pt x="1571" y="588"/>
                  </a:cubicBezTo>
                  <a:cubicBezTo>
                    <a:pt x="1527" y="529"/>
                    <a:pt x="1469" y="485"/>
                    <a:pt x="1410" y="441"/>
                  </a:cubicBezTo>
                  <a:cubicBezTo>
                    <a:pt x="1336" y="368"/>
                    <a:pt x="1234" y="368"/>
                    <a:pt x="1160" y="441"/>
                  </a:cubicBezTo>
                  <a:cubicBezTo>
                    <a:pt x="896" y="647"/>
                    <a:pt x="720" y="955"/>
                    <a:pt x="691" y="130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43"/>
            <p:cNvSpPr/>
            <p:nvPr/>
          </p:nvSpPr>
          <p:spPr>
            <a:xfrm>
              <a:off x="7316550" y="1555905"/>
              <a:ext cx="83910" cy="193470"/>
            </a:xfrm>
            <a:custGeom>
              <a:rect b="b" l="l" r="r" t="t"/>
              <a:pathLst>
                <a:path extrusionOk="0" h="4978" w="2159">
                  <a:moveTo>
                    <a:pt x="1396" y="4405"/>
                  </a:moveTo>
                  <a:cubicBezTo>
                    <a:pt x="1440" y="4331"/>
                    <a:pt x="1454" y="4228"/>
                    <a:pt x="1469" y="4140"/>
                  </a:cubicBezTo>
                  <a:cubicBezTo>
                    <a:pt x="1542" y="3715"/>
                    <a:pt x="1572" y="3274"/>
                    <a:pt x="1616" y="2834"/>
                  </a:cubicBezTo>
                  <a:cubicBezTo>
                    <a:pt x="1674" y="2291"/>
                    <a:pt x="1689" y="1733"/>
                    <a:pt x="1748" y="1189"/>
                  </a:cubicBezTo>
                  <a:cubicBezTo>
                    <a:pt x="1777" y="999"/>
                    <a:pt x="1763" y="822"/>
                    <a:pt x="1777" y="632"/>
                  </a:cubicBezTo>
                  <a:cubicBezTo>
                    <a:pt x="1777" y="499"/>
                    <a:pt x="1792" y="382"/>
                    <a:pt x="1807" y="250"/>
                  </a:cubicBezTo>
                  <a:cubicBezTo>
                    <a:pt x="1807" y="221"/>
                    <a:pt x="1821" y="176"/>
                    <a:pt x="1836" y="162"/>
                  </a:cubicBezTo>
                  <a:cubicBezTo>
                    <a:pt x="1880" y="0"/>
                    <a:pt x="2100" y="15"/>
                    <a:pt x="2144" y="162"/>
                  </a:cubicBezTo>
                  <a:cubicBezTo>
                    <a:pt x="2159" y="221"/>
                    <a:pt x="2159" y="265"/>
                    <a:pt x="2144" y="323"/>
                  </a:cubicBezTo>
                  <a:cubicBezTo>
                    <a:pt x="2130" y="455"/>
                    <a:pt x="2130" y="573"/>
                    <a:pt x="2130" y="705"/>
                  </a:cubicBezTo>
                  <a:cubicBezTo>
                    <a:pt x="2130" y="1131"/>
                    <a:pt x="2056" y="1542"/>
                    <a:pt x="2027" y="1953"/>
                  </a:cubicBezTo>
                  <a:cubicBezTo>
                    <a:pt x="2027" y="2202"/>
                    <a:pt x="1997" y="2437"/>
                    <a:pt x="1968" y="2672"/>
                  </a:cubicBezTo>
                  <a:cubicBezTo>
                    <a:pt x="1939" y="3303"/>
                    <a:pt x="1851" y="3935"/>
                    <a:pt x="1733" y="4551"/>
                  </a:cubicBezTo>
                  <a:cubicBezTo>
                    <a:pt x="1718" y="4595"/>
                    <a:pt x="1704" y="4639"/>
                    <a:pt x="1689" y="4683"/>
                  </a:cubicBezTo>
                  <a:cubicBezTo>
                    <a:pt x="1601" y="4933"/>
                    <a:pt x="1396" y="4977"/>
                    <a:pt x="1205" y="4786"/>
                  </a:cubicBezTo>
                  <a:cubicBezTo>
                    <a:pt x="1117" y="4698"/>
                    <a:pt x="1043" y="4581"/>
                    <a:pt x="999" y="4449"/>
                  </a:cubicBezTo>
                  <a:cubicBezTo>
                    <a:pt x="882" y="4155"/>
                    <a:pt x="794" y="3861"/>
                    <a:pt x="705" y="3553"/>
                  </a:cubicBezTo>
                  <a:cubicBezTo>
                    <a:pt x="529" y="2936"/>
                    <a:pt x="353" y="2320"/>
                    <a:pt x="206" y="1689"/>
                  </a:cubicBezTo>
                  <a:cubicBezTo>
                    <a:pt x="104" y="1292"/>
                    <a:pt x="45" y="881"/>
                    <a:pt x="1" y="455"/>
                  </a:cubicBezTo>
                  <a:cubicBezTo>
                    <a:pt x="1" y="397"/>
                    <a:pt x="1" y="338"/>
                    <a:pt x="15" y="279"/>
                  </a:cubicBezTo>
                  <a:cubicBezTo>
                    <a:pt x="30" y="235"/>
                    <a:pt x="60" y="206"/>
                    <a:pt x="89" y="206"/>
                  </a:cubicBezTo>
                  <a:cubicBezTo>
                    <a:pt x="133" y="206"/>
                    <a:pt x="162" y="235"/>
                    <a:pt x="177" y="265"/>
                  </a:cubicBezTo>
                  <a:cubicBezTo>
                    <a:pt x="192" y="309"/>
                    <a:pt x="206" y="353"/>
                    <a:pt x="206" y="382"/>
                  </a:cubicBezTo>
                  <a:cubicBezTo>
                    <a:pt x="441" y="1248"/>
                    <a:pt x="661" y="2100"/>
                    <a:pt x="911" y="2951"/>
                  </a:cubicBezTo>
                  <a:cubicBezTo>
                    <a:pt x="1028" y="3392"/>
                    <a:pt x="1161" y="3832"/>
                    <a:pt x="1322" y="4258"/>
                  </a:cubicBezTo>
                  <a:cubicBezTo>
                    <a:pt x="1337" y="4316"/>
                    <a:pt x="1366" y="4361"/>
                    <a:pt x="1396" y="44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43"/>
            <p:cNvSpPr/>
            <p:nvPr/>
          </p:nvSpPr>
          <p:spPr>
            <a:xfrm>
              <a:off x="7024983" y="1554739"/>
              <a:ext cx="91916" cy="189467"/>
            </a:xfrm>
            <a:custGeom>
              <a:rect b="b" l="l" r="r" t="t"/>
              <a:pathLst>
                <a:path extrusionOk="0" h="4875" w="2365">
                  <a:moveTo>
                    <a:pt x="823" y="45"/>
                  </a:moveTo>
                  <a:cubicBezTo>
                    <a:pt x="1219" y="60"/>
                    <a:pt x="1630" y="1"/>
                    <a:pt x="2027" y="30"/>
                  </a:cubicBezTo>
                  <a:cubicBezTo>
                    <a:pt x="2086" y="30"/>
                    <a:pt x="2144" y="30"/>
                    <a:pt x="2203" y="45"/>
                  </a:cubicBezTo>
                  <a:cubicBezTo>
                    <a:pt x="2364" y="104"/>
                    <a:pt x="2364" y="339"/>
                    <a:pt x="2203" y="397"/>
                  </a:cubicBezTo>
                  <a:cubicBezTo>
                    <a:pt x="2144" y="412"/>
                    <a:pt x="2071" y="412"/>
                    <a:pt x="2012" y="412"/>
                  </a:cubicBezTo>
                  <a:lnTo>
                    <a:pt x="1351" y="412"/>
                  </a:lnTo>
                  <a:cubicBezTo>
                    <a:pt x="1219" y="412"/>
                    <a:pt x="1219" y="412"/>
                    <a:pt x="1234" y="559"/>
                  </a:cubicBezTo>
                  <a:cubicBezTo>
                    <a:pt x="1249" y="985"/>
                    <a:pt x="1249" y="1410"/>
                    <a:pt x="1234" y="1836"/>
                  </a:cubicBezTo>
                  <a:cubicBezTo>
                    <a:pt x="1205" y="2174"/>
                    <a:pt x="1205" y="2511"/>
                    <a:pt x="1205" y="2849"/>
                  </a:cubicBezTo>
                  <a:cubicBezTo>
                    <a:pt x="1205" y="3275"/>
                    <a:pt x="1161" y="3715"/>
                    <a:pt x="1161" y="4141"/>
                  </a:cubicBezTo>
                  <a:cubicBezTo>
                    <a:pt x="1161" y="4214"/>
                    <a:pt x="1161" y="4302"/>
                    <a:pt x="1161" y="4376"/>
                  </a:cubicBezTo>
                  <a:cubicBezTo>
                    <a:pt x="1175" y="4479"/>
                    <a:pt x="1190" y="4493"/>
                    <a:pt x="1293" y="4508"/>
                  </a:cubicBezTo>
                  <a:cubicBezTo>
                    <a:pt x="1366" y="4508"/>
                    <a:pt x="1440" y="4508"/>
                    <a:pt x="1513" y="4493"/>
                  </a:cubicBezTo>
                  <a:cubicBezTo>
                    <a:pt x="1601" y="4479"/>
                    <a:pt x="1689" y="4493"/>
                    <a:pt x="1763" y="4508"/>
                  </a:cubicBezTo>
                  <a:cubicBezTo>
                    <a:pt x="1851" y="4537"/>
                    <a:pt x="1895" y="4611"/>
                    <a:pt x="1895" y="4684"/>
                  </a:cubicBezTo>
                  <a:cubicBezTo>
                    <a:pt x="1895" y="4772"/>
                    <a:pt x="1836" y="4846"/>
                    <a:pt x="1748" y="4875"/>
                  </a:cubicBezTo>
                  <a:cubicBezTo>
                    <a:pt x="1719" y="4875"/>
                    <a:pt x="1674" y="4875"/>
                    <a:pt x="1645" y="4875"/>
                  </a:cubicBezTo>
                  <a:lnTo>
                    <a:pt x="294" y="4875"/>
                  </a:lnTo>
                  <a:cubicBezTo>
                    <a:pt x="250" y="4875"/>
                    <a:pt x="206" y="4860"/>
                    <a:pt x="148" y="4860"/>
                  </a:cubicBezTo>
                  <a:cubicBezTo>
                    <a:pt x="60" y="4846"/>
                    <a:pt x="1" y="4758"/>
                    <a:pt x="1" y="4669"/>
                  </a:cubicBezTo>
                  <a:cubicBezTo>
                    <a:pt x="16" y="4581"/>
                    <a:pt x="74" y="4508"/>
                    <a:pt x="162" y="4508"/>
                  </a:cubicBezTo>
                  <a:cubicBezTo>
                    <a:pt x="265" y="4479"/>
                    <a:pt x="368" y="4479"/>
                    <a:pt x="471" y="4479"/>
                  </a:cubicBezTo>
                  <a:lnTo>
                    <a:pt x="706" y="4479"/>
                  </a:lnTo>
                  <a:cubicBezTo>
                    <a:pt x="779" y="4479"/>
                    <a:pt x="823" y="4464"/>
                    <a:pt x="808" y="4376"/>
                  </a:cubicBezTo>
                  <a:cubicBezTo>
                    <a:pt x="794" y="4082"/>
                    <a:pt x="808" y="3803"/>
                    <a:pt x="794" y="3524"/>
                  </a:cubicBezTo>
                  <a:cubicBezTo>
                    <a:pt x="779" y="3451"/>
                    <a:pt x="779" y="3363"/>
                    <a:pt x="779" y="3289"/>
                  </a:cubicBezTo>
                  <a:cubicBezTo>
                    <a:pt x="823" y="2732"/>
                    <a:pt x="794" y="2188"/>
                    <a:pt x="779" y="1631"/>
                  </a:cubicBezTo>
                  <a:cubicBezTo>
                    <a:pt x="779" y="1293"/>
                    <a:pt x="794" y="941"/>
                    <a:pt x="808" y="588"/>
                  </a:cubicBezTo>
                  <a:cubicBezTo>
                    <a:pt x="808" y="383"/>
                    <a:pt x="808" y="383"/>
                    <a:pt x="603" y="383"/>
                  </a:cubicBezTo>
                  <a:lnTo>
                    <a:pt x="280" y="368"/>
                  </a:lnTo>
                  <a:cubicBezTo>
                    <a:pt x="221" y="368"/>
                    <a:pt x="177" y="353"/>
                    <a:pt x="133" y="339"/>
                  </a:cubicBezTo>
                  <a:cubicBezTo>
                    <a:pt x="30" y="280"/>
                    <a:pt x="30" y="118"/>
                    <a:pt x="133" y="60"/>
                  </a:cubicBezTo>
                  <a:cubicBezTo>
                    <a:pt x="206" y="30"/>
                    <a:pt x="265" y="16"/>
                    <a:pt x="339" y="3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43"/>
            <p:cNvSpPr/>
            <p:nvPr/>
          </p:nvSpPr>
          <p:spPr>
            <a:xfrm>
              <a:off x="7432951" y="1562745"/>
              <a:ext cx="51963" cy="182044"/>
            </a:xfrm>
            <a:custGeom>
              <a:rect b="b" l="l" r="r" t="t"/>
              <a:pathLst>
                <a:path extrusionOk="0" h="4684" w="1337">
                  <a:moveTo>
                    <a:pt x="30" y="2702"/>
                  </a:moveTo>
                  <a:cubicBezTo>
                    <a:pt x="45" y="2144"/>
                    <a:pt x="30" y="1557"/>
                    <a:pt x="30" y="969"/>
                  </a:cubicBezTo>
                  <a:cubicBezTo>
                    <a:pt x="30" y="749"/>
                    <a:pt x="59" y="529"/>
                    <a:pt x="103" y="323"/>
                  </a:cubicBezTo>
                  <a:cubicBezTo>
                    <a:pt x="103" y="191"/>
                    <a:pt x="206" y="89"/>
                    <a:pt x="324" y="74"/>
                  </a:cubicBezTo>
                  <a:cubicBezTo>
                    <a:pt x="573" y="30"/>
                    <a:pt x="823" y="0"/>
                    <a:pt x="1087" y="0"/>
                  </a:cubicBezTo>
                  <a:cubicBezTo>
                    <a:pt x="1116" y="0"/>
                    <a:pt x="1146" y="0"/>
                    <a:pt x="1175" y="15"/>
                  </a:cubicBezTo>
                  <a:cubicBezTo>
                    <a:pt x="1249" y="30"/>
                    <a:pt x="1293" y="89"/>
                    <a:pt x="1307" y="162"/>
                  </a:cubicBezTo>
                  <a:cubicBezTo>
                    <a:pt x="1307" y="235"/>
                    <a:pt x="1278" y="309"/>
                    <a:pt x="1205" y="338"/>
                  </a:cubicBezTo>
                  <a:cubicBezTo>
                    <a:pt x="1161" y="367"/>
                    <a:pt x="1102" y="367"/>
                    <a:pt x="1058" y="367"/>
                  </a:cubicBezTo>
                  <a:cubicBezTo>
                    <a:pt x="896" y="367"/>
                    <a:pt x="735" y="382"/>
                    <a:pt x="588" y="397"/>
                  </a:cubicBezTo>
                  <a:cubicBezTo>
                    <a:pt x="426" y="412"/>
                    <a:pt x="441" y="426"/>
                    <a:pt x="426" y="558"/>
                  </a:cubicBezTo>
                  <a:cubicBezTo>
                    <a:pt x="397" y="969"/>
                    <a:pt x="397" y="1395"/>
                    <a:pt x="426" y="1821"/>
                  </a:cubicBezTo>
                  <a:cubicBezTo>
                    <a:pt x="426" y="1938"/>
                    <a:pt x="412" y="2041"/>
                    <a:pt x="412" y="2159"/>
                  </a:cubicBezTo>
                  <a:cubicBezTo>
                    <a:pt x="412" y="2276"/>
                    <a:pt x="426" y="2320"/>
                    <a:pt x="559" y="2305"/>
                  </a:cubicBezTo>
                  <a:cubicBezTo>
                    <a:pt x="691" y="2305"/>
                    <a:pt x="808" y="2291"/>
                    <a:pt x="940" y="2305"/>
                  </a:cubicBezTo>
                  <a:cubicBezTo>
                    <a:pt x="1028" y="2305"/>
                    <a:pt x="1102" y="2335"/>
                    <a:pt x="1161" y="2393"/>
                  </a:cubicBezTo>
                  <a:cubicBezTo>
                    <a:pt x="1263" y="2482"/>
                    <a:pt x="1219" y="2643"/>
                    <a:pt x="1087" y="2658"/>
                  </a:cubicBezTo>
                  <a:cubicBezTo>
                    <a:pt x="1043" y="2672"/>
                    <a:pt x="999" y="2687"/>
                    <a:pt x="955" y="2672"/>
                  </a:cubicBezTo>
                  <a:lnTo>
                    <a:pt x="603" y="2672"/>
                  </a:lnTo>
                  <a:cubicBezTo>
                    <a:pt x="441" y="2672"/>
                    <a:pt x="426" y="2687"/>
                    <a:pt x="412" y="2863"/>
                  </a:cubicBezTo>
                  <a:lnTo>
                    <a:pt x="412" y="2981"/>
                  </a:lnTo>
                  <a:cubicBezTo>
                    <a:pt x="412" y="3348"/>
                    <a:pt x="382" y="3744"/>
                    <a:pt x="412" y="4111"/>
                  </a:cubicBezTo>
                  <a:cubicBezTo>
                    <a:pt x="426" y="4258"/>
                    <a:pt x="426" y="4258"/>
                    <a:pt x="559" y="4273"/>
                  </a:cubicBezTo>
                  <a:cubicBezTo>
                    <a:pt x="749" y="4273"/>
                    <a:pt x="926" y="4287"/>
                    <a:pt x="1116" y="4302"/>
                  </a:cubicBezTo>
                  <a:cubicBezTo>
                    <a:pt x="1263" y="4331"/>
                    <a:pt x="1337" y="4390"/>
                    <a:pt x="1337" y="4493"/>
                  </a:cubicBezTo>
                  <a:cubicBezTo>
                    <a:pt x="1322" y="4610"/>
                    <a:pt x="1205" y="4684"/>
                    <a:pt x="1102" y="4654"/>
                  </a:cubicBezTo>
                  <a:cubicBezTo>
                    <a:pt x="852" y="4625"/>
                    <a:pt x="617" y="4640"/>
                    <a:pt x="382" y="4610"/>
                  </a:cubicBezTo>
                  <a:cubicBezTo>
                    <a:pt x="133" y="4581"/>
                    <a:pt x="74" y="4463"/>
                    <a:pt x="45" y="4243"/>
                  </a:cubicBezTo>
                  <a:cubicBezTo>
                    <a:pt x="1" y="3744"/>
                    <a:pt x="30" y="3230"/>
                    <a:pt x="30" y="27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43"/>
            <p:cNvSpPr/>
            <p:nvPr/>
          </p:nvSpPr>
          <p:spPr>
            <a:xfrm>
              <a:off x="7165947" y="1558742"/>
              <a:ext cx="46249" cy="190633"/>
            </a:xfrm>
            <a:custGeom>
              <a:rect b="b" l="l" r="r" t="t"/>
              <a:pathLst>
                <a:path extrusionOk="0" h="4905" w="1190">
                  <a:moveTo>
                    <a:pt x="382" y="2115"/>
                  </a:moveTo>
                  <a:lnTo>
                    <a:pt x="382" y="3465"/>
                  </a:lnTo>
                  <a:cubicBezTo>
                    <a:pt x="382" y="3759"/>
                    <a:pt x="396" y="4038"/>
                    <a:pt x="382" y="4332"/>
                  </a:cubicBezTo>
                  <a:cubicBezTo>
                    <a:pt x="382" y="4508"/>
                    <a:pt x="396" y="4508"/>
                    <a:pt x="558" y="4508"/>
                  </a:cubicBezTo>
                  <a:lnTo>
                    <a:pt x="910" y="4508"/>
                  </a:lnTo>
                  <a:cubicBezTo>
                    <a:pt x="940" y="4508"/>
                    <a:pt x="969" y="4522"/>
                    <a:pt x="1013" y="4522"/>
                  </a:cubicBezTo>
                  <a:cubicBezTo>
                    <a:pt x="1116" y="4537"/>
                    <a:pt x="1189" y="4625"/>
                    <a:pt x="1175" y="4713"/>
                  </a:cubicBezTo>
                  <a:cubicBezTo>
                    <a:pt x="1175" y="4816"/>
                    <a:pt x="1086" y="4889"/>
                    <a:pt x="998" y="4889"/>
                  </a:cubicBezTo>
                  <a:cubicBezTo>
                    <a:pt x="778" y="4904"/>
                    <a:pt x="558" y="4904"/>
                    <a:pt x="338" y="4860"/>
                  </a:cubicBezTo>
                  <a:cubicBezTo>
                    <a:pt x="147" y="4845"/>
                    <a:pt x="15" y="4684"/>
                    <a:pt x="29" y="4493"/>
                  </a:cubicBezTo>
                  <a:lnTo>
                    <a:pt x="29" y="3935"/>
                  </a:lnTo>
                  <a:cubicBezTo>
                    <a:pt x="15" y="2996"/>
                    <a:pt x="0" y="2056"/>
                    <a:pt x="44" y="1116"/>
                  </a:cubicBezTo>
                  <a:cubicBezTo>
                    <a:pt x="44" y="838"/>
                    <a:pt x="73" y="559"/>
                    <a:pt x="103" y="280"/>
                  </a:cubicBezTo>
                  <a:cubicBezTo>
                    <a:pt x="117" y="221"/>
                    <a:pt x="132" y="148"/>
                    <a:pt x="162" y="89"/>
                  </a:cubicBezTo>
                  <a:cubicBezTo>
                    <a:pt x="206" y="1"/>
                    <a:pt x="294" y="15"/>
                    <a:pt x="338" y="89"/>
                  </a:cubicBezTo>
                  <a:cubicBezTo>
                    <a:pt x="367" y="148"/>
                    <a:pt x="382" y="192"/>
                    <a:pt x="367" y="250"/>
                  </a:cubicBezTo>
                  <a:cubicBezTo>
                    <a:pt x="396" y="603"/>
                    <a:pt x="411" y="970"/>
                    <a:pt x="382" y="1322"/>
                  </a:cubicBezTo>
                  <a:cubicBezTo>
                    <a:pt x="382" y="1572"/>
                    <a:pt x="382" y="1850"/>
                    <a:pt x="382" y="211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43"/>
            <p:cNvSpPr/>
            <p:nvPr/>
          </p:nvSpPr>
          <p:spPr>
            <a:xfrm>
              <a:off x="7245815" y="1750464"/>
              <a:ext cx="163233" cy="239097"/>
            </a:xfrm>
            <a:custGeom>
              <a:rect b="b" l="l" r="r" t="t"/>
              <a:pathLst>
                <a:path extrusionOk="0" h="6152" w="4200">
                  <a:moveTo>
                    <a:pt x="1513" y="5403"/>
                  </a:moveTo>
                  <a:cubicBezTo>
                    <a:pt x="1190" y="5858"/>
                    <a:pt x="969" y="6152"/>
                    <a:pt x="969" y="6152"/>
                  </a:cubicBezTo>
                  <a:lnTo>
                    <a:pt x="764" y="6005"/>
                  </a:lnTo>
                  <a:lnTo>
                    <a:pt x="558" y="5858"/>
                  </a:lnTo>
                  <a:lnTo>
                    <a:pt x="338" y="5697"/>
                  </a:lnTo>
                  <a:lnTo>
                    <a:pt x="133" y="5565"/>
                  </a:lnTo>
                  <a:lnTo>
                    <a:pt x="0" y="5476"/>
                  </a:lnTo>
                  <a:cubicBezTo>
                    <a:pt x="0" y="5476"/>
                    <a:pt x="74" y="5227"/>
                    <a:pt x="191" y="4860"/>
                  </a:cubicBezTo>
                  <a:cubicBezTo>
                    <a:pt x="661" y="3436"/>
                    <a:pt x="1924" y="0"/>
                    <a:pt x="3083" y="588"/>
                  </a:cubicBezTo>
                  <a:cubicBezTo>
                    <a:pt x="4199" y="1146"/>
                    <a:pt x="2437" y="4023"/>
                    <a:pt x="1513" y="540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43"/>
            <p:cNvSpPr/>
            <p:nvPr/>
          </p:nvSpPr>
          <p:spPr>
            <a:xfrm>
              <a:off x="7250945" y="1822909"/>
              <a:ext cx="77069" cy="148970"/>
            </a:xfrm>
            <a:custGeom>
              <a:rect b="b" l="l" r="r" t="t"/>
              <a:pathLst>
                <a:path extrusionOk="0" h="3833" w="1983">
                  <a:moveTo>
                    <a:pt x="573" y="3040"/>
                  </a:moveTo>
                  <a:lnTo>
                    <a:pt x="191" y="3833"/>
                  </a:lnTo>
                  <a:lnTo>
                    <a:pt x="1" y="3701"/>
                  </a:lnTo>
                  <a:lnTo>
                    <a:pt x="323" y="2996"/>
                  </a:lnTo>
                  <a:cubicBezTo>
                    <a:pt x="867" y="1821"/>
                    <a:pt x="1748" y="1"/>
                    <a:pt x="1865" y="16"/>
                  </a:cubicBezTo>
                  <a:cubicBezTo>
                    <a:pt x="1982" y="45"/>
                    <a:pt x="1146" y="1836"/>
                    <a:pt x="573" y="304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43"/>
            <p:cNvSpPr/>
            <p:nvPr/>
          </p:nvSpPr>
          <p:spPr>
            <a:xfrm>
              <a:off x="7267502" y="1842886"/>
              <a:ext cx="86203" cy="140963"/>
            </a:xfrm>
            <a:custGeom>
              <a:rect b="b" l="l" r="r" t="t"/>
              <a:pathLst>
                <a:path extrusionOk="0" h="3627" w="2218">
                  <a:moveTo>
                    <a:pt x="690" y="2790"/>
                  </a:moveTo>
                  <a:cubicBezTo>
                    <a:pt x="499" y="3113"/>
                    <a:pt x="323" y="3421"/>
                    <a:pt x="206" y="3627"/>
                  </a:cubicBezTo>
                  <a:lnTo>
                    <a:pt x="0" y="3480"/>
                  </a:lnTo>
                  <a:cubicBezTo>
                    <a:pt x="118" y="3275"/>
                    <a:pt x="279" y="2981"/>
                    <a:pt x="470" y="2658"/>
                  </a:cubicBezTo>
                  <a:cubicBezTo>
                    <a:pt x="1101" y="1542"/>
                    <a:pt x="2012" y="1"/>
                    <a:pt x="2114" y="30"/>
                  </a:cubicBezTo>
                  <a:cubicBezTo>
                    <a:pt x="2217" y="60"/>
                    <a:pt x="1336" y="1645"/>
                    <a:pt x="690" y="279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43"/>
            <p:cNvSpPr/>
            <p:nvPr/>
          </p:nvSpPr>
          <p:spPr>
            <a:xfrm>
              <a:off x="7245815" y="1939310"/>
              <a:ext cx="58803" cy="50252"/>
            </a:xfrm>
            <a:custGeom>
              <a:rect b="b" l="l" r="r" t="t"/>
              <a:pathLst>
                <a:path extrusionOk="0" h="1293" w="1513">
                  <a:moveTo>
                    <a:pt x="1513" y="544"/>
                  </a:moveTo>
                  <a:cubicBezTo>
                    <a:pt x="1190" y="999"/>
                    <a:pt x="969" y="1293"/>
                    <a:pt x="969" y="1293"/>
                  </a:cubicBezTo>
                  <a:lnTo>
                    <a:pt x="764" y="1146"/>
                  </a:lnTo>
                  <a:lnTo>
                    <a:pt x="558" y="999"/>
                  </a:lnTo>
                  <a:lnTo>
                    <a:pt x="338" y="838"/>
                  </a:lnTo>
                  <a:lnTo>
                    <a:pt x="133" y="706"/>
                  </a:lnTo>
                  <a:lnTo>
                    <a:pt x="0" y="617"/>
                  </a:lnTo>
                  <a:cubicBezTo>
                    <a:pt x="0" y="617"/>
                    <a:pt x="74" y="368"/>
                    <a:pt x="191" y="1"/>
                  </a:cubicBezTo>
                  <a:cubicBezTo>
                    <a:pt x="279" y="1"/>
                    <a:pt x="353" y="1"/>
                    <a:pt x="441" y="1"/>
                  </a:cubicBezTo>
                  <a:cubicBezTo>
                    <a:pt x="529" y="16"/>
                    <a:pt x="617" y="30"/>
                    <a:pt x="705" y="45"/>
                  </a:cubicBezTo>
                  <a:cubicBezTo>
                    <a:pt x="823" y="74"/>
                    <a:pt x="925" y="118"/>
                    <a:pt x="1028" y="177"/>
                  </a:cubicBezTo>
                  <a:cubicBezTo>
                    <a:pt x="1101" y="221"/>
                    <a:pt x="1175" y="265"/>
                    <a:pt x="1234" y="309"/>
                  </a:cubicBezTo>
                  <a:cubicBezTo>
                    <a:pt x="1336" y="383"/>
                    <a:pt x="1424" y="456"/>
                    <a:pt x="1513" y="544"/>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43"/>
            <p:cNvSpPr/>
            <p:nvPr/>
          </p:nvSpPr>
          <p:spPr>
            <a:xfrm>
              <a:off x="7277179" y="1874289"/>
              <a:ext cx="234006" cy="141546"/>
            </a:xfrm>
            <a:custGeom>
              <a:rect b="b" l="l" r="r" t="t"/>
              <a:pathLst>
                <a:path extrusionOk="0" h="3642" w="6021">
                  <a:moveTo>
                    <a:pt x="1102" y="3494"/>
                  </a:moveTo>
                  <a:cubicBezTo>
                    <a:pt x="559" y="3582"/>
                    <a:pt x="192" y="3641"/>
                    <a:pt x="192" y="3641"/>
                  </a:cubicBezTo>
                  <a:lnTo>
                    <a:pt x="148" y="3377"/>
                  </a:lnTo>
                  <a:lnTo>
                    <a:pt x="104" y="3142"/>
                  </a:lnTo>
                  <a:lnTo>
                    <a:pt x="60" y="2863"/>
                  </a:lnTo>
                  <a:lnTo>
                    <a:pt x="16" y="2613"/>
                  </a:lnTo>
                  <a:lnTo>
                    <a:pt x="1" y="2467"/>
                  </a:lnTo>
                  <a:cubicBezTo>
                    <a:pt x="1" y="2467"/>
                    <a:pt x="221" y="2349"/>
                    <a:pt x="559" y="2173"/>
                  </a:cubicBezTo>
                  <a:cubicBezTo>
                    <a:pt x="1909" y="1512"/>
                    <a:pt x="5242" y="0"/>
                    <a:pt x="5638" y="1233"/>
                  </a:cubicBezTo>
                  <a:cubicBezTo>
                    <a:pt x="6020" y="2408"/>
                    <a:pt x="2746" y="3171"/>
                    <a:pt x="1102" y="349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43"/>
            <p:cNvSpPr/>
            <p:nvPr/>
          </p:nvSpPr>
          <p:spPr>
            <a:xfrm>
              <a:off x="7278345" y="1923337"/>
              <a:ext cx="155227" cy="62262"/>
            </a:xfrm>
            <a:custGeom>
              <a:rect b="b" l="l" r="r" t="t"/>
              <a:pathLst>
                <a:path extrusionOk="0" h="1602" w="3994">
                  <a:moveTo>
                    <a:pt x="881" y="1307"/>
                  </a:moveTo>
                  <a:lnTo>
                    <a:pt x="44" y="1601"/>
                  </a:lnTo>
                  <a:lnTo>
                    <a:pt x="0" y="1351"/>
                  </a:lnTo>
                  <a:lnTo>
                    <a:pt x="734" y="1087"/>
                  </a:lnTo>
                  <a:cubicBezTo>
                    <a:pt x="1953" y="661"/>
                    <a:pt x="3861" y="1"/>
                    <a:pt x="3935" y="104"/>
                  </a:cubicBezTo>
                  <a:cubicBezTo>
                    <a:pt x="3993" y="192"/>
                    <a:pt x="2144" y="867"/>
                    <a:pt x="881" y="130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43"/>
            <p:cNvSpPr/>
            <p:nvPr/>
          </p:nvSpPr>
          <p:spPr>
            <a:xfrm>
              <a:off x="7281183" y="1956450"/>
              <a:ext cx="155227" cy="49086"/>
            </a:xfrm>
            <a:custGeom>
              <a:rect b="b" l="l" r="r" t="t"/>
              <a:pathLst>
                <a:path extrusionOk="0" h="1263" w="3994">
                  <a:moveTo>
                    <a:pt x="984" y="1028"/>
                  </a:moveTo>
                  <a:lnTo>
                    <a:pt x="45" y="1263"/>
                  </a:lnTo>
                  <a:lnTo>
                    <a:pt x="1" y="1028"/>
                  </a:lnTo>
                  <a:cubicBezTo>
                    <a:pt x="235" y="969"/>
                    <a:pt x="558" y="866"/>
                    <a:pt x="925" y="778"/>
                  </a:cubicBezTo>
                  <a:cubicBezTo>
                    <a:pt x="2173" y="441"/>
                    <a:pt x="3891" y="0"/>
                    <a:pt x="3935" y="103"/>
                  </a:cubicBezTo>
                  <a:cubicBezTo>
                    <a:pt x="3994" y="191"/>
                    <a:pt x="2261" y="676"/>
                    <a:pt x="984" y="10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43"/>
            <p:cNvSpPr/>
            <p:nvPr/>
          </p:nvSpPr>
          <p:spPr>
            <a:xfrm>
              <a:off x="7277179" y="1958743"/>
              <a:ext cx="42829" cy="57093"/>
            </a:xfrm>
            <a:custGeom>
              <a:rect b="b" l="l" r="r" t="t"/>
              <a:pathLst>
                <a:path extrusionOk="0" h="1469" w="1102">
                  <a:moveTo>
                    <a:pt x="1102" y="1321"/>
                  </a:moveTo>
                  <a:cubicBezTo>
                    <a:pt x="559" y="1409"/>
                    <a:pt x="192" y="1468"/>
                    <a:pt x="192" y="1468"/>
                  </a:cubicBezTo>
                  <a:lnTo>
                    <a:pt x="148" y="1204"/>
                  </a:lnTo>
                  <a:lnTo>
                    <a:pt x="104" y="969"/>
                  </a:lnTo>
                  <a:lnTo>
                    <a:pt x="60" y="690"/>
                  </a:lnTo>
                  <a:lnTo>
                    <a:pt x="16" y="440"/>
                  </a:lnTo>
                  <a:lnTo>
                    <a:pt x="1" y="294"/>
                  </a:lnTo>
                  <a:cubicBezTo>
                    <a:pt x="1" y="294"/>
                    <a:pt x="221" y="176"/>
                    <a:pt x="559" y="0"/>
                  </a:cubicBezTo>
                  <a:cubicBezTo>
                    <a:pt x="632" y="59"/>
                    <a:pt x="691" y="117"/>
                    <a:pt x="750" y="191"/>
                  </a:cubicBezTo>
                  <a:cubicBezTo>
                    <a:pt x="794" y="250"/>
                    <a:pt x="852" y="323"/>
                    <a:pt x="896" y="396"/>
                  </a:cubicBezTo>
                  <a:cubicBezTo>
                    <a:pt x="955" y="499"/>
                    <a:pt x="999" y="602"/>
                    <a:pt x="1028" y="719"/>
                  </a:cubicBezTo>
                  <a:cubicBezTo>
                    <a:pt x="1043" y="793"/>
                    <a:pt x="1073" y="881"/>
                    <a:pt x="1073" y="969"/>
                  </a:cubicBezTo>
                  <a:cubicBezTo>
                    <a:pt x="1102" y="1086"/>
                    <a:pt x="1102" y="1189"/>
                    <a:pt x="1102" y="1321"/>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43"/>
            <p:cNvSpPr/>
            <p:nvPr/>
          </p:nvSpPr>
          <p:spPr>
            <a:xfrm>
              <a:off x="7262916" y="2001533"/>
              <a:ext cx="225417" cy="195724"/>
            </a:xfrm>
            <a:custGeom>
              <a:rect b="b" l="l" r="r" t="t"/>
              <a:pathLst>
                <a:path extrusionOk="0" h="5036" w="5800">
                  <a:moveTo>
                    <a:pt x="617" y="1483"/>
                  </a:moveTo>
                  <a:cubicBezTo>
                    <a:pt x="250" y="1086"/>
                    <a:pt x="1" y="808"/>
                    <a:pt x="1" y="808"/>
                  </a:cubicBezTo>
                  <a:lnTo>
                    <a:pt x="206" y="617"/>
                  </a:lnTo>
                  <a:lnTo>
                    <a:pt x="383" y="455"/>
                  </a:lnTo>
                  <a:lnTo>
                    <a:pt x="588" y="279"/>
                  </a:lnTo>
                  <a:lnTo>
                    <a:pt x="779" y="103"/>
                  </a:lnTo>
                  <a:lnTo>
                    <a:pt x="882" y="0"/>
                  </a:lnTo>
                  <a:cubicBezTo>
                    <a:pt x="882" y="0"/>
                    <a:pt x="1102" y="118"/>
                    <a:pt x="1440" y="323"/>
                  </a:cubicBezTo>
                  <a:cubicBezTo>
                    <a:pt x="2717" y="1101"/>
                    <a:pt x="5800" y="3068"/>
                    <a:pt x="4978" y="4081"/>
                  </a:cubicBezTo>
                  <a:cubicBezTo>
                    <a:pt x="4185" y="5036"/>
                    <a:pt x="1777" y="2701"/>
                    <a:pt x="617" y="148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43"/>
            <p:cNvSpPr/>
            <p:nvPr/>
          </p:nvSpPr>
          <p:spPr>
            <a:xfrm>
              <a:off x="7285769" y="2005498"/>
              <a:ext cx="132413" cy="106179"/>
            </a:xfrm>
            <a:custGeom>
              <a:rect b="b" l="l" r="r" t="t"/>
              <a:pathLst>
                <a:path extrusionOk="0" h="2732" w="3407">
                  <a:moveTo>
                    <a:pt x="690" y="720"/>
                  </a:moveTo>
                  <a:lnTo>
                    <a:pt x="0" y="162"/>
                  </a:lnTo>
                  <a:lnTo>
                    <a:pt x="191" y="1"/>
                  </a:lnTo>
                  <a:lnTo>
                    <a:pt x="793" y="471"/>
                  </a:lnTo>
                  <a:cubicBezTo>
                    <a:pt x="1820" y="1263"/>
                    <a:pt x="3406" y="2526"/>
                    <a:pt x="3362" y="2629"/>
                  </a:cubicBezTo>
                  <a:cubicBezTo>
                    <a:pt x="3318" y="2731"/>
                    <a:pt x="1747" y="1542"/>
                    <a:pt x="690" y="7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43"/>
            <p:cNvSpPr/>
            <p:nvPr/>
          </p:nvSpPr>
          <p:spPr>
            <a:xfrm>
              <a:off x="7270922" y="2019217"/>
              <a:ext cx="121570" cy="113564"/>
            </a:xfrm>
            <a:custGeom>
              <a:rect b="b" l="l" r="r" t="t"/>
              <a:pathLst>
                <a:path extrusionOk="0" h="2922" w="3128">
                  <a:moveTo>
                    <a:pt x="705" y="822"/>
                  </a:moveTo>
                  <a:cubicBezTo>
                    <a:pt x="426" y="573"/>
                    <a:pt x="177" y="338"/>
                    <a:pt x="0" y="176"/>
                  </a:cubicBezTo>
                  <a:lnTo>
                    <a:pt x="177" y="0"/>
                  </a:lnTo>
                  <a:cubicBezTo>
                    <a:pt x="367" y="162"/>
                    <a:pt x="602" y="397"/>
                    <a:pt x="881" y="646"/>
                  </a:cubicBezTo>
                  <a:cubicBezTo>
                    <a:pt x="1835" y="1512"/>
                    <a:pt x="3127" y="2731"/>
                    <a:pt x="3083" y="2819"/>
                  </a:cubicBezTo>
                  <a:cubicBezTo>
                    <a:pt x="3039" y="2922"/>
                    <a:pt x="1689" y="1718"/>
                    <a:pt x="705" y="82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43"/>
            <p:cNvSpPr/>
            <p:nvPr/>
          </p:nvSpPr>
          <p:spPr>
            <a:xfrm>
              <a:off x="7262916" y="2001533"/>
              <a:ext cx="55966" cy="57637"/>
            </a:xfrm>
            <a:custGeom>
              <a:rect b="b" l="l" r="r" t="t"/>
              <a:pathLst>
                <a:path extrusionOk="0" h="1483" w="1440">
                  <a:moveTo>
                    <a:pt x="617" y="1483"/>
                  </a:moveTo>
                  <a:cubicBezTo>
                    <a:pt x="250" y="1086"/>
                    <a:pt x="1" y="808"/>
                    <a:pt x="1" y="808"/>
                  </a:cubicBezTo>
                  <a:lnTo>
                    <a:pt x="206" y="617"/>
                  </a:lnTo>
                  <a:lnTo>
                    <a:pt x="383" y="455"/>
                  </a:lnTo>
                  <a:lnTo>
                    <a:pt x="588" y="279"/>
                  </a:lnTo>
                  <a:lnTo>
                    <a:pt x="779" y="103"/>
                  </a:lnTo>
                  <a:lnTo>
                    <a:pt x="882" y="0"/>
                  </a:lnTo>
                  <a:cubicBezTo>
                    <a:pt x="882" y="0"/>
                    <a:pt x="1102" y="118"/>
                    <a:pt x="1440" y="323"/>
                  </a:cubicBezTo>
                  <a:cubicBezTo>
                    <a:pt x="1425" y="411"/>
                    <a:pt x="1410" y="499"/>
                    <a:pt x="1381" y="573"/>
                  </a:cubicBezTo>
                  <a:cubicBezTo>
                    <a:pt x="1351" y="661"/>
                    <a:pt x="1322" y="749"/>
                    <a:pt x="1278" y="822"/>
                  </a:cubicBezTo>
                  <a:cubicBezTo>
                    <a:pt x="1234" y="925"/>
                    <a:pt x="1161" y="1013"/>
                    <a:pt x="1087" y="1101"/>
                  </a:cubicBezTo>
                  <a:cubicBezTo>
                    <a:pt x="955" y="1248"/>
                    <a:pt x="794" y="1380"/>
                    <a:pt x="632" y="1483"/>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43"/>
            <p:cNvSpPr/>
            <p:nvPr/>
          </p:nvSpPr>
          <p:spPr>
            <a:xfrm>
              <a:off x="6995329" y="1898813"/>
              <a:ext cx="241391" cy="122153"/>
            </a:xfrm>
            <a:custGeom>
              <a:rect b="b" l="l" r="r" t="t"/>
              <a:pathLst>
                <a:path extrusionOk="0" h="3143" w="6211">
                  <a:moveTo>
                    <a:pt x="5359" y="1689"/>
                  </a:moveTo>
                  <a:cubicBezTo>
                    <a:pt x="5873" y="1894"/>
                    <a:pt x="6210" y="2041"/>
                    <a:pt x="6210" y="2041"/>
                  </a:cubicBezTo>
                  <a:lnTo>
                    <a:pt x="6108" y="2276"/>
                  </a:lnTo>
                  <a:lnTo>
                    <a:pt x="6005" y="2511"/>
                  </a:lnTo>
                  <a:lnTo>
                    <a:pt x="5902" y="2761"/>
                  </a:lnTo>
                  <a:lnTo>
                    <a:pt x="5814" y="2995"/>
                  </a:lnTo>
                  <a:lnTo>
                    <a:pt x="5755" y="3142"/>
                  </a:lnTo>
                  <a:cubicBezTo>
                    <a:pt x="5755" y="3142"/>
                    <a:pt x="5506" y="3128"/>
                    <a:pt x="5109" y="3083"/>
                  </a:cubicBezTo>
                  <a:cubicBezTo>
                    <a:pt x="3612" y="2937"/>
                    <a:pt x="0" y="2452"/>
                    <a:pt x="309" y="1204"/>
                  </a:cubicBezTo>
                  <a:cubicBezTo>
                    <a:pt x="617" y="1"/>
                    <a:pt x="3788" y="1072"/>
                    <a:pt x="5359" y="168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43"/>
            <p:cNvSpPr/>
            <p:nvPr/>
          </p:nvSpPr>
          <p:spPr>
            <a:xfrm>
              <a:off x="7065520" y="1970713"/>
              <a:ext cx="159230" cy="44539"/>
            </a:xfrm>
            <a:custGeom>
              <a:rect b="b" l="l" r="r" t="t"/>
              <a:pathLst>
                <a:path extrusionOk="0" h="1146" w="4097">
                  <a:moveTo>
                    <a:pt x="3230" y="720"/>
                  </a:moveTo>
                  <a:lnTo>
                    <a:pt x="4096" y="911"/>
                  </a:lnTo>
                  <a:lnTo>
                    <a:pt x="4008" y="1145"/>
                  </a:lnTo>
                  <a:cubicBezTo>
                    <a:pt x="3817" y="1101"/>
                    <a:pt x="3553" y="1043"/>
                    <a:pt x="3245" y="984"/>
                  </a:cubicBezTo>
                  <a:cubicBezTo>
                    <a:pt x="1982" y="705"/>
                    <a:pt x="15" y="250"/>
                    <a:pt x="0" y="118"/>
                  </a:cubicBezTo>
                  <a:cubicBezTo>
                    <a:pt x="0" y="0"/>
                    <a:pt x="1938" y="426"/>
                    <a:pt x="3230" y="7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43"/>
            <p:cNvSpPr/>
            <p:nvPr/>
          </p:nvSpPr>
          <p:spPr>
            <a:xfrm>
              <a:off x="7079783" y="1941020"/>
              <a:ext cx="152390" cy="55383"/>
            </a:xfrm>
            <a:custGeom>
              <a:rect b="b" l="l" r="r" t="t"/>
              <a:pathLst>
                <a:path extrusionOk="0" h="1425" w="3921">
                  <a:moveTo>
                    <a:pt x="3010" y="911"/>
                  </a:moveTo>
                  <a:lnTo>
                    <a:pt x="3920" y="1190"/>
                  </a:lnTo>
                  <a:lnTo>
                    <a:pt x="3832" y="1425"/>
                  </a:lnTo>
                  <a:cubicBezTo>
                    <a:pt x="3597" y="1352"/>
                    <a:pt x="3289" y="1249"/>
                    <a:pt x="2922" y="1146"/>
                  </a:cubicBezTo>
                  <a:cubicBezTo>
                    <a:pt x="1689" y="779"/>
                    <a:pt x="0" y="221"/>
                    <a:pt x="0" y="118"/>
                  </a:cubicBezTo>
                  <a:cubicBezTo>
                    <a:pt x="0" y="1"/>
                    <a:pt x="1747" y="515"/>
                    <a:pt x="3010" y="9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43"/>
            <p:cNvSpPr/>
            <p:nvPr/>
          </p:nvSpPr>
          <p:spPr>
            <a:xfrm>
              <a:off x="7191054" y="1964417"/>
              <a:ext cx="45666" cy="56549"/>
            </a:xfrm>
            <a:custGeom>
              <a:rect b="b" l="l" r="r" t="t"/>
              <a:pathLst>
                <a:path extrusionOk="0" h="1455" w="1175">
                  <a:moveTo>
                    <a:pt x="323" y="1"/>
                  </a:moveTo>
                  <a:cubicBezTo>
                    <a:pt x="837" y="206"/>
                    <a:pt x="1174" y="353"/>
                    <a:pt x="1174" y="353"/>
                  </a:cubicBezTo>
                  <a:lnTo>
                    <a:pt x="1072" y="588"/>
                  </a:lnTo>
                  <a:lnTo>
                    <a:pt x="969" y="823"/>
                  </a:lnTo>
                  <a:lnTo>
                    <a:pt x="866" y="1073"/>
                  </a:lnTo>
                  <a:lnTo>
                    <a:pt x="778" y="1307"/>
                  </a:lnTo>
                  <a:lnTo>
                    <a:pt x="719" y="1454"/>
                  </a:lnTo>
                  <a:cubicBezTo>
                    <a:pt x="719" y="1454"/>
                    <a:pt x="470" y="1440"/>
                    <a:pt x="73" y="1395"/>
                  </a:cubicBezTo>
                  <a:cubicBezTo>
                    <a:pt x="44" y="1322"/>
                    <a:pt x="29" y="1234"/>
                    <a:pt x="15" y="1146"/>
                  </a:cubicBezTo>
                  <a:cubicBezTo>
                    <a:pt x="0" y="1058"/>
                    <a:pt x="0" y="970"/>
                    <a:pt x="0" y="882"/>
                  </a:cubicBezTo>
                  <a:cubicBezTo>
                    <a:pt x="15" y="779"/>
                    <a:pt x="29" y="661"/>
                    <a:pt x="59" y="544"/>
                  </a:cubicBezTo>
                  <a:cubicBezTo>
                    <a:pt x="88" y="471"/>
                    <a:pt x="117" y="383"/>
                    <a:pt x="147" y="309"/>
                  </a:cubicBezTo>
                  <a:cubicBezTo>
                    <a:pt x="191" y="206"/>
                    <a:pt x="250" y="89"/>
                    <a:pt x="323" y="1"/>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43"/>
            <p:cNvSpPr/>
            <p:nvPr/>
          </p:nvSpPr>
          <p:spPr>
            <a:xfrm>
              <a:off x="7080327" y="1760725"/>
              <a:ext cx="181500" cy="227710"/>
            </a:xfrm>
            <a:custGeom>
              <a:rect b="b" l="l" r="r" t="t"/>
              <a:pathLst>
                <a:path extrusionOk="0" h="5859" w="4670">
                  <a:moveTo>
                    <a:pt x="4317" y="4552"/>
                  </a:moveTo>
                  <a:cubicBezTo>
                    <a:pt x="4537" y="5066"/>
                    <a:pt x="4669" y="5418"/>
                    <a:pt x="4669" y="5418"/>
                  </a:cubicBezTo>
                  <a:lnTo>
                    <a:pt x="4420" y="5506"/>
                  </a:lnTo>
                  <a:lnTo>
                    <a:pt x="4185" y="5609"/>
                  </a:lnTo>
                  <a:lnTo>
                    <a:pt x="3935" y="5712"/>
                  </a:lnTo>
                  <a:lnTo>
                    <a:pt x="3700" y="5800"/>
                  </a:lnTo>
                  <a:lnTo>
                    <a:pt x="3554" y="5858"/>
                  </a:lnTo>
                  <a:cubicBezTo>
                    <a:pt x="3554" y="5858"/>
                    <a:pt x="3392" y="5682"/>
                    <a:pt x="3157" y="5374"/>
                  </a:cubicBezTo>
                  <a:cubicBezTo>
                    <a:pt x="2203" y="4199"/>
                    <a:pt x="1" y="1278"/>
                    <a:pt x="1117" y="617"/>
                  </a:cubicBezTo>
                  <a:cubicBezTo>
                    <a:pt x="2188" y="1"/>
                    <a:pt x="3656" y="3025"/>
                    <a:pt x="4317" y="455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43"/>
            <p:cNvSpPr/>
            <p:nvPr/>
          </p:nvSpPr>
          <p:spPr>
            <a:xfrm>
              <a:off x="7140257" y="1844596"/>
              <a:ext cx="93043" cy="141546"/>
            </a:xfrm>
            <a:custGeom>
              <a:rect b="b" l="l" r="r" t="t"/>
              <a:pathLst>
                <a:path extrusionOk="0" h="3642" w="2394">
                  <a:moveTo>
                    <a:pt x="1924" y="2805"/>
                  </a:moveTo>
                  <a:cubicBezTo>
                    <a:pt x="2114" y="3098"/>
                    <a:pt x="2276" y="3363"/>
                    <a:pt x="2393" y="3554"/>
                  </a:cubicBezTo>
                  <a:lnTo>
                    <a:pt x="2158" y="3642"/>
                  </a:lnTo>
                  <a:lnTo>
                    <a:pt x="1747" y="2996"/>
                  </a:lnTo>
                  <a:cubicBezTo>
                    <a:pt x="1057" y="1895"/>
                    <a:pt x="0" y="162"/>
                    <a:pt x="74" y="89"/>
                  </a:cubicBezTo>
                  <a:cubicBezTo>
                    <a:pt x="162" y="1"/>
                    <a:pt x="1219" y="1674"/>
                    <a:pt x="1924" y="28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43"/>
            <p:cNvSpPr/>
            <p:nvPr/>
          </p:nvSpPr>
          <p:spPr>
            <a:xfrm>
              <a:off x="7171622" y="1833752"/>
              <a:ext cx="80489" cy="144966"/>
            </a:xfrm>
            <a:custGeom>
              <a:rect b="b" l="l" r="r" t="t"/>
              <a:pathLst>
                <a:path extrusionOk="0" h="3730" w="2071">
                  <a:moveTo>
                    <a:pt x="1630" y="2776"/>
                  </a:moveTo>
                  <a:cubicBezTo>
                    <a:pt x="1807" y="3113"/>
                    <a:pt x="1953" y="3407"/>
                    <a:pt x="2071" y="3627"/>
                  </a:cubicBezTo>
                  <a:lnTo>
                    <a:pt x="1836" y="3730"/>
                  </a:lnTo>
                  <a:cubicBezTo>
                    <a:pt x="1733" y="3510"/>
                    <a:pt x="1572" y="3216"/>
                    <a:pt x="1396" y="2878"/>
                  </a:cubicBezTo>
                  <a:cubicBezTo>
                    <a:pt x="794" y="1733"/>
                    <a:pt x="1" y="162"/>
                    <a:pt x="74" y="89"/>
                  </a:cubicBezTo>
                  <a:cubicBezTo>
                    <a:pt x="162" y="1"/>
                    <a:pt x="1014" y="1601"/>
                    <a:pt x="1630" y="277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43"/>
            <p:cNvSpPr/>
            <p:nvPr/>
          </p:nvSpPr>
          <p:spPr>
            <a:xfrm>
              <a:off x="7203025" y="1937600"/>
              <a:ext cx="58803" cy="50835"/>
            </a:xfrm>
            <a:custGeom>
              <a:rect b="b" l="l" r="r" t="t"/>
              <a:pathLst>
                <a:path extrusionOk="0" h="1308" w="1513">
                  <a:moveTo>
                    <a:pt x="1160" y="1"/>
                  </a:moveTo>
                  <a:cubicBezTo>
                    <a:pt x="1380" y="515"/>
                    <a:pt x="1512" y="867"/>
                    <a:pt x="1512" y="867"/>
                  </a:cubicBezTo>
                  <a:lnTo>
                    <a:pt x="1263" y="955"/>
                  </a:lnTo>
                  <a:lnTo>
                    <a:pt x="1028" y="1058"/>
                  </a:lnTo>
                  <a:lnTo>
                    <a:pt x="778" y="1161"/>
                  </a:lnTo>
                  <a:lnTo>
                    <a:pt x="543" y="1249"/>
                  </a:lnTo>
                  <a:lnTo>
                    <a:pt x="397" y="1307"/>
                  </a:lnTo>
                  <a:cubicBezTo>
                    <a:pt x="397" y="1307"/>
                    <a:pt x="235" y="1131"/>
                    <a:pt x="0" y="823"/>
                  </a:cubicBezTo>
                  <a:cubicBezTo>
                    <a:pt x="74" y="661"/>
                    <a:pt x="176" y="529"/>
                    <a:pt x="309" y="412"/>
                  </a:cubicBezTo>
                  <a:cubicBezTo>
                    <a:pt x="397" y="324"/>
                    <a:pt x="485" y="265"/>
                    <a:pt x="588" y="206"/>
                  </a:cubicBezTo>
                  <a:cubicBezTo>
                    <a:pt x="661" y="162"/>
                    <a:pt x="734" y="133"/>
                    <a:pt x="822" y="104"/>
                  </a:cubicBezTo>
                  <a:cubicBezTo>
                    <a:pt x="925" y="60"/>
                    <a:pt x="1043" y="30"/>
                    <a:pt x="1160" y="1"/>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43"/>
            <p:cNvSpPr/>
            <p:nvPr/>
          </p:nvSpPr>
          <p:spPr>
            <a:xfrm>
              <a:off x="7208155" y="2024347"/>
              <a:ext cx="98173" cy="232257"/>
            </a:xfrm>
            <a:custGeom>
              <a:rect b="b" l="l" r="r" t="t"/>
              <a:pathLst>
                <a:path extrusionOk="0" h="5976" w="2526">
                  <a:moveTo>
                    <a:pt x="544" y="925"/>
                  </a:moveTo>
                  <a:cubicBezTo>
                    <a:pt x="617" y="367"/>
                    <a:pt x="690" y="0"/>
                    <a:pt x="690" y="0"/>
                  </a:cubicBezTo>
                  <a:lnTo>
                    <a:pt x="955" y="44"/>
                  </a:lnTo>
                  <a:lnTo>
                    <a:pt x="1190" y="103"/>
                  </a:lnTo>
                  <a:lnTo>
                    <a:pt x="1469" y="147"/>
                  </a:lnTo>
                  <a:lnTo>
                    <a:pt x="1703" y="176"/>
                  </a:lnTo>
                  <a:lnTo>
                    <a:pt x="1865" y="206"/>
                  </a:lnTo>
                  <a:cubicBezTo>
                    <a:pt x="1865" y="206"/>
                    <a:pt x="1909" y="441"/>
                    <a:pt x="1953" y="837"/>
                  </a:cubicBezTo>
                  <a:cubicBezTo>
                    <a:pt x="2159" y="2335"/>
                    <a:pt x="2526" y="5975"/>
                    <a:pt x="1219" y="5946"/>
                  </a:cubicBezTo>
                  <a:cubicBezTo>
                    <a:pt x="0" y="5931"/>
                    <a:pt x="309" y="2584"/>
                    <a:pt x="544" y="9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43"/>
            <p:cNvSpPr/>
            <p:nvPr/>
          </p:nvSpPr>
          <p:spPr>
            <a:xfrm>
              <a:off x="7265792" y="2029477"/>
              <a:ext cx="10882" cy="162650"/>
            </a:xfrm>
            <a:custGeom>
              <a:rect b="b" l="l" r="r" t="t"/>
              <a:pathLst>
                <a:path extrusionOk="0" h="4185" w="280">
                  <a:moveTo>
                    <a:pt x="0" y="881"/>
                  </a:moveTo>
                  <a:lnTo>
                    <a:pt x="0" y="0"/>
                  </a:lnTo>
                  <a:lnTo>
                    <a:pt x="235" y="44"/>
                  </a:lnTo>
                  <a:cubicBezTo>
                    <a:pt x="235" y="221"/>
                    <a:pt x="250" y="500"/>
                    <a:pt x="250" y="808"/>
                  </a:cubicBezTo>
                  <a:cubicBezTo>
                    <a:pt x="264" y="2100"/>
                    <a:pt x="279" y="4126"/>
                    <a:pt x="162" y="4155"/>
                  </a:cubicBezTo>
                  <a:cubicBezTo>
                    <a:pt x="59" y="4184"/>
                    <a:pt x="15" y="2217"/>
                    <a:pt x="0" y="8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43"/>
            <p:cNvSpPr/>
            <p:nvPr/>
          </p:nvSpPr>
          <p:spPr>
            <a:xfrm>
              <a:off x="7235555" y="2026057"/>
              <a:ext cx="18850" cy="159230"/>
            </a:xfrm>
            <a:custGeom>
              <a:rect b="b" l="l" r="r" t="t"/>
              <a:pathLst>
                <a:path extrusionOk="0" h="4097" w="485">
                  <a:moveTo>
                    <a:pt x="176" y="969"/>
                  </a:moveTo>
                  <a:cubicBezTo>
                    <a:pt x="206" y="588"/>
                    <a:pt x="235" y="250"/>
                    <a:pt x="250" y="0"/>
                  </a:cubicBezTo>
                  <a:lnTo>
                    <a:pt x="485" y="59"/>
                  </a:lnTo>
                  <a:cubicBezTo>
                    <a:pt x="470" y="294"/>
                    <a:pt x="455" y="632"/>
                    <a:pt x="426" y="999"/>
                  </a:cubicBezTo>
                  <a:cubicBezTo>
                    <a:pt x="338" y="2291"/>
                    <a:pt x="206" y="4052"/>
                    <a:pt x="103" y="4082"/>
                  </a:cubicBezTo>
                  <a:cubicBezTo>
                    <a:pt x="0" y="4096"/>
                    <a:pt x="88" y="2291"/>
                    <a:pt x="176" y="96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43"/>
            <p:cNvSpPr/>
            <p:nvPr/>
          </p:nvSpPr>
          <p:spPr>
            <a:xfrm>
              <a:off x="7229259" y="2024347"/>
              <a:ext cx="54800" cy="40536"/>
            </a:xfrm>
            <a:custGeom>
              <a:rect b="b" l="l" r="r" t="t"/>
              <a:pathLst>
                <a:path extrusionOk="0" h="1043" w="1410">
                  <a:moveTo>
                    <a:pt x="1" y="925"/>
                  </a:moveTo>
                  <a:cubicBezTo>
                    <a:pt x="74" y="367"/>
                    <a:pt x="147" y="0"/>
                    <a:pt x="147" y="0"/>
                  </a:cubicBezTo>
                  <a:lnTo>
                    <a:pt x="412" y="44"/>
                  </a:lnTo>
                  <a:lnTo>
                    <a:pt x="647" y="103"/>
                  </a:lnTo>
                  <a:lnTo>
                    <a:pt x="926" y="147"/>
                  </a:lnTo>
                  <a:lnTo>
                    <a:pt x="1160" y="176"/>
                  </a:lnTo>
                  <a:lnTo>
                    <a:pt x="1322" y="206"/>
                  </a:lnTo>
                  <a:cubicBezTo>
                    <a:pt x="1322" y="206"/>
                    <a:pt x="1366" y="441"/>
                    <a:pt x="1410" y="837"/>
                  </a:cubicBezTo>
                  <a:cubicBezTo>
                    <a:pt x="1263" y="925"/>
                    <a:pt x="1102" y="984"/>
                    <a:pt x="926" y="1013"/>
                  </a:cubicBezTo>
                  <a:cubicBezTo>
                    <a:pt x="823" y="1043"/>
                    <a:pt x="705" y="1043"/>
                    <a:pt x="588" y="1043"/>
                  </a:cubicBezTo>
                  <a:cubicBezTo>
                    <a:pt x="500" y="1043"/>
                    <a:pt x="426" y="1028"/>
                    <a:pt x="338" y="1013"/>
                  </a:cubicBezTo>
                  <a:cubicBezTo>
                    <a:pt x="221" y="984"/>
                    <a:pt x="118" y="955"/>
                    <a:pt x="1" y="925"/>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43"/>
            <p:cNvSpPr/>
            <p:nvPr/>
          </p:nvSpPr>
          <p:spPr>
            <a:xfrm>
              <a:off x="7039830" y="2002077"/>
              <a:ext cx="209443" cy="212864"/>
            </a:xfrm>
            <a:custGeom>
              <a:rect b="b" l="l" r="r" t="t"/>
              <a:pathLst>
                <a:path extrusionOk="0" h="5477" w="5389">
                  <a:moveTo>
                    <a:pt x="3950" y="529"/>
                  </a:moveTo>
                  <a:cubicBezTo>
                    <a:pt x="4390" y="206"/>
                    <a:pt x="4698" y="1"/>
                    <a:pt x="4698" y="1"/>
                  </a:cubicBezTo>
                  <a:lnTo>
                    <a:pt x="4845" y="206"/>
                  </a:lnTo>
                  <a:lnTo>
                    <a:pt x="4992" y="412"/>
                  </a:lnTo>
                  <a:lnTo>
                    <a:pt x="5154" y="632"/>
                  </a:lnTo>
                  <a:lnTo>
                    <a:pt x="5300" y="838"/>
                  </a:lnTo>
                  <a:lnTo>
                    <a:pt x="5388" y="970"/>
                  </a:lnTo>
                  <a:cubicBezTo>
                    <a:pt x="5388" y="970"/>
                    <a:pt x="5242" y="1161"/>
                    <a:pt x="5007" y="1469"/>
                  </a:cubicBezTo>
                  <a:cubicBezTo>
                    <a:pt x="4097" y="2673"/>
                    <a:pt x="1762" y="5477"/>
                    <a:pt x="852" y="4552"/>
                  </a:cubicBezTo>
                  <a:cubicBezTo>
                    <a:pt x="1" y="3656"/>
                    <a:pt x="2614" y="1528"/>
                    <a:pt x="3950" y="52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43"/>
            <p:cNvSpPr/>
            <p:nvPr/>
          </p:nvSpPr>
          <p:spPr>
            <a:xfrm>
              <a:off x="7125994" y="2026640"/>
              <a:ext cx="119860" cy="120987"/>
            </a:xfrm>
            <a:custGeom>
              <a:rect b="b" l="l" r="r" t="t"/>
              <a:pathLst>
                <a:path extrusionOk="0" h="3113" w="3084">
                  <a:moveTo>
                    <a:pt x="2320" y="631"/>
                  </a:moveTo>
                  <a:lnTo>
                    <a:pt x="2937" y="0"/>
                  </a:lnTo>
                  <a:lnTo>
                    <a:pt x="3083" y="206"/>
                  </a:lnTo>
                  <a:lnTo>
                    <a:pt x="2540" y="763"/>
                  </a:lnTo>
                  <a:cubicBezTo>
                    <a:pt x="1645" y="1674"/>
                    <a:pt x="206" y="3112"/>
                    <a:pt x="103" y="3054"/>
                  </a:cubicBezTo>
                  <a:cubicBezTo>
                    <a:pt x="0" y="2995"/>
                    <a:pt x="1380" y="1571"/>
                    <a:pt x="2320" y="63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43"/>
            <p:cNvSpPr/>
            <p:nvPr/>
          </p:nvSpPr>
          <p:spPr>
            <a:xfrm>
              <a:off x="7108310" y="2010084"/>
              <a:ext cx="125573" cy="109599"/>
            </a:xfrm>
            <a:custGeom>
              <a:rect b="b" l="l" r="r" t="t"/>
              <a:pathLst>
                <a:path extrusionOk="0" h="2820" w="3231">
                  <a:moveTo>
                    <a:pt x="2364" y="632"/>
                  </a:moveTo>
                  <a:cubicBezTo>
                    <a:pt x="2643" y="382"/>
                    <a:pt x="2907" y="162"/>
                    <a:pt x="3098" y="0"/>
                  </a:cubicBezTo>
                  <a:lnTo>
                    <a:pt x="3230" y="206"/>
                  </a:lnTo>
                  <a:cubicBezTo>
                    <a:pt x="3054" y="353"/>
                    <a:pt x="2804" y="588"/>
                    <a:pt x="2511" y="837"/>
                  </a:cubicBezTo>
                  <a:cubicBezTo>
                    <a:pt x="1542" y="1674"/>
                    <a:pt x="191" y="2819"/>
                    <a:pt x="103" y="2760"/>
                  </a:cubicBezTo>
                  <a:cubicBezTo>
                    <a:pt x="0" y="2702"/>
                    <a:pt x="1351" y="1498"/>
                    <a:pt x="2364" y="6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43"/>
            <p:cNvSpPr/>
            <p:nvPr/>
          </p:nvSpPr>
          <p:spPr>
            <a:xfrm>
              <a:off x="7193308" y="2002077"/>
              <a:ext cx="55966" cy="57093"/>
            </a:xfrm>
            <a:custGeom>
              <a:rect b="b" l="l" r="r" t="t"/>
              <a:pathLst>
                <a:path extrusionOk="0" h="1469" w="1440">
                  <a:moveTo>
                    <a:pt x="1" y="529"/>
                  </a:moveTo>
                  <a:cubicBezTo>
                    <a:pt x="441" y="206"/>
                    <a:pt x="749" y="1"/>
                    <a:pt x="749" y="1"/>
                  </a:cubicBezTo>
                  <a:lnTo>
                    <a:pt x="896" y="206"/>
                  </a:lnTo>
                  <a:lnTo>
                    <a:pt x="1043" y="412"/>
                  </a:lnTo>
                  <a:lnTo>
                    <a:pt x="1205" y="632"/>
                  </a:lnTo>
                  <a:lnTo>
                    <a:pt x="1351" y="838"/>
                  </a:lnTo>
                  <a:lnTo>
                    <a:pt x="1439" y="970"/>
                  </a:lnTo>
                  <a:cubicBezTo>
                    <a:pt x="1439" y="970"/>
                    <a:pt x="1293" y="1161"/>
                    <a:pt x="1058" y="1469"/>
                  </a:cubicBezTo>
                  <a:cubicBezTo>
                    <a:pt x="970" y="1454"/>
                    <a:pt x="896" y="1425"/>
                    <a:pt x="808" y="1395"/>
                  </a:cubicBezTo>
                  <a:cubicBezTo>
                    <a:pt x="735" y="1351"/>
                    <a:pt x="661" y="1307"/>
                    <a:pt x="588" y="1263"/>
                  </a:cubicBezTo>
                  <a:cubicBezTo>
                    <a:pt x="485" y="1190"/>
                    <a:pt x="397" y="1116"/>
                    <a:pt x="324" y="1043"/>
                  </a:cubicBezTo>
                  <a:cubicBezTo>
                    <a:pt x="265" y="970"/>
                    <a:pt x="221" y="911"/>
                    <a:pt x="177" y="838"/>
                  </a:cubicBezTo>
                  <a:cubicBezTo>
                    <a:pt x="103" y="735"/>
                    <a:pt x="45" y="632"/>
                    <a:pt x="1" y="529"/>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43"/>
            <p:cNvSpPr/>
            <p:nvPr/>
          </p:nvSpPr>
          <p:spPr>
            <a:xfrm>
              <a:off x="7201859" y="1945606"/>
              <a:ext cx="107306" cy="108433"/>
            </a:xfrm>
            <a:custGeom>
              <a:rect b="b" l="l" r="r" t="t"/>
              <a:pathLst>
                <a:path extrusionOk="0" h="2790" w="2761">
                  <a:moveTo>
                    <a:pt x="2746" y="1395"/>
                  </a:moveTo>
                  <a:cubicBezTo>
                    <a:pt x="2761" y="2158"/>
                    <a:pt x="2144" y="2790"/>
                    <a:pt x="1366" y="2775"/>
                  </a:cubicBezTo>
                  <a:cubicBezTo>
                    <a:pt x="603" y="2760"/>
                    <a:pt x="1" y="2114"/>
                    <a:pt x="30" y="1351"/>
                  </a:cubicBezTo>
                  <a:cubicBezTo>
                    <a:pt x="30" y="1131"/>
                    <a:pt x="89" y="911"/>
                    <a:pt x="206" y="705"/>
                  </a:cubicBezTo>
                  <a:lnTo>
                    <a:pt x="206" y="705"/>
                  </a:lnTo>
                  <a:cubicBezTo>
                    <a:pt x="368" y="397"/>
                    <a:pt x="662" y="177"/>
                    <a:pt x="999" y="74"/>
                  </a:cubicBezTo>
                  <a:cubicBezTo>
                    <a:pt x="1131" y="30"/>
                    <a:pt x="1264" y="0"/>
                    <a:pt x="1410" y="15"/>
                  </a:cubicBezTo>
                  <a:cubicBezTo>
                    <a:pt x="2159" y="15"/>
                    <a:pt x="2761" y="632"/>
                    <a:pt x="2746" y="139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 name="Google Shape;1417;p43"/>
          <p:cNvGrpSpPr/>
          <p:nvPr/>
        </p:nvGrpSpPr>
        <p:grpSpPr>
          <a:xfrm>
            <a:off x="1607075" y="1792293"/>
            <a:ext cx="606566" cy="975706"/>
            <a:chOff x="1607075" y="1521729"/>
            <a:chExt cx="606566" cy="975706"/>
          </a:xfrm>
        </p:grpSpPr>
        <p:sp>
          <p:nvSpPr>
            <p:cNvPr id="1418" name="Google Shape;1418;p43"/>
            <p:cNvSpPr/>
            <p:nvPr/>
          </p:nvSpPr>
          <p:spPr>
            <a:xfrm>
              <a:off x="1607075" y="1521729"/>
              <a:ext cx="606566" cy="975706"/>
            </a:xfrm>
            <a:custGeom>
              <a:rect b="b" l="l" r="r" t="t"/>
              <a:pathLst>
                <a:path extrusionOk="0" h="25105" w="15607">
                  <a:moveTo>
                    <a:pt x="2027" y="17603"/>
                  </a:moveTo>
                  <a:cubicBezTo>
                    <a:pt x="2262" y="17911"/>
                    <a:pt x="3040" y="18190"/>
                    <a:pt x="3715" y="17999"/>
                  </a:cubicBezTo>
                  <a:cubicBezTo>
                    <a:pt x="4493" y="17779"/>
                    <a:pt x="4302" y="18028"/>
                    <a:pt x="4317" y="19467"/>
                  </a:cubicBezTo>
                  <a:cubicBezTo>
                    <a:pt x="4332" y="20774"/>
                    <a:pt x="4185" y="24341"/>
                    <a:pt x="4229" y="24591"/>
                  </a:cubicBezTo>
                  <a:cubicBezTo>
                    <a:pt x="4288" y="24987"/>
                    <a:pt x="5756" y="25105"/>
                    <a:pt x="5903" y="24752"/>
                  </a:cubicBezTo>
                  <a:cubicBezTo>
                    <a:pt x="6005" y="24517"/>
                    <a:pt x="6343" y="24297"/>
                    <a:pt x="6490" y="24576"/>
                  </a:cubicBezTo>
                  <a:cubicBezTo>
                    <a:pt x="6651" y="24855"/>
                    <a:pt x="6813" y="24928"/>
                    <a:pt x="7283" y="24943"/>
                  </a:cubicBezTo>
                  <a:cubicBezTo>
                    <a:pt x="7752" y="24958"/>
                    <a:pt x="8090" y="24723"/>
                    <a:pt x="8310" y="24796"/>
                  </a:cubicBezTo>
                  <a:cubicBezTo>
                    <a:pt x="8853" y="24943"/>
                    <a:pt x="9411" y="25002"/>
                    <a:pt x="9969" y="25002"/>
                  </a:cubicBezTo>
                  <a:cubicBezTo>
                    <a:pt x="10821" y="24943"/>
                    <a:pt x="11423" y="24503"/>
                    <a:pt x="10997" y="23798"/>
                  </a:cubicBezTo>
                  <a:cubicBezTo>
                    <a:pt x="10850" y="23548"/>
                    <a:pt x="12215" y="23431"/>
                    <a:pt x="12215" y="21566"/>
                  </a:cubicBezTo>
                  <a:cubicBezTo>
                    <a:pt x="12215" y="19907"/>
                    <a:pt x="11878" y="18748"/>
                    <a:pt x="10850" y="18718"/>
                  </a:cubicBezTo>
                  <a:cubicBezTo>
                    <a:pt x="9866" y="18674"/>
                    <a:pt x="9925" y="18293"/>
                    <a:pt x="9954" y="17984"/>
                  </a:cubicBezTo>
                  <a:cubicBezTo>
                    <a:pt x="9984" y="17676"/>
                    <a:pt x="9822" y="14241"/>
                    <a:pt x="9969" y="13859"/>
                  </a:cubicBezTo>
                  <a:cubicBezTo>
                    <a:pt x="10131" y="13492"/>
                    <a:pt x="15607" y="13051"/>
                    <a:pt x="14770" y="9998"/>
                  </a:cubicBezTo>
                  <a:cubicBezTo>
                    <a:pt x="14168" y="7825"/>
                    <a:pt x="10865" y="9704"/>
                    <a:pt x="11070" y="9352"/>
                  </a:cubicBezTo>
                  <a:cubicBezTo>
                    <a:pt x="11261" y="9014"/>
                    <a:pt x="12979" y="6445"/>
                    <a:pt x="12480" y="5975"/>
                  </a:cubicBezTo>
                  <a:cubicBezTo>
                    <a:pt x="11980" y="5506"/>
                    <a:pt x="13478" y="4448"/>
                    <a:pt x="12289" y="2922"/>
                  </a:cubicBezTo>
                  <a:cubicBezTo>
                    <a:pt x="11746" y="2217"/>
                    <a:pt x="12993" y="852"/>
                    <a:pt x="11643" y="485"/>
                  </a:cubicBezTo>
                  <a:cubicBezTo>
                    <a:pt x="10542" y="176"/>
                    <a:pt x="10542" y="881"/>
                    <a:pt x="10292" y="749"/>
                  </a:cubicBezTo>
                  <a:cubicBezTo>
                    <a:pt x="9411" y="308"/>
                    <a:pt x="9074" y="896"/>
                    <a:pt x="9030" y="705"/>
                  </a:cubicBezTo>
                  <a:cubicBezTo>
                    <a:pt x="8941" y="382"/>
                    <a:pt x="8516" y="411"/>
                    <a:pt x="7958" y="397"/>
                  </a:cubicBezTo>
                  <a:cubicBezTo>
                    <a:pt x="6754" y="353"/>
                    <a:pt x="7092" y="1131"/>
                    <a:pt x="6783" y="661"/>
                  </a:cubicBezTo>
                  <a:cubicBezTo>
                    <a:pt x="6593" y="367"/>
                    <a:pt x="6372" y="132"/>
                    <a:pt x="5785" y="132"/>
                  </a:cubicBezTo>
                  <a:cubicBezTo>
                    <a:pt x="4919" y="118"/>
                    <a:pt x="4669" y="822"/>
                    <a:pt x="4581" y="367"/>
                  </a:cubicBezTo>
                  <a:cubicBezTo>
                    <a:pt x="4523" y="0"/>
                    <a:pt x="3128" y="15"/>
                    <a:pt x="3113" y="514"/>
                  </a:cubicBezTo>
                  <a:cubicBezTo>
                    <a:pt x="3084" y="1424"/>
                    <a:pt x="3348" y="5770"/>
                    <a:pt x="3054" y="5711"/>
                  </a:cubicBezTo>
                  <a:cubicBezTo>
                    <a:pt x="2687" y="5638"/>
                    <a:pt x="1880" y="6372"/>
                    <a:pt x="2364" y="7120"/>
                  </a:cubicBezTo>
                  <a:cubicBezTo>
                    <a:pt x="2864" y="7884"/>
                    <a:pt x="4361" y="9557"/>
                    <a:pt x="4229" y="9748"/>
                  </a:cubicBezTo>
                  <a:cubicBezTo>
                    <a:pt x="4097" y="9939"/>
                    <a:pt x="882" y="8515"/>
                    <a:pt x="456" y="10585"/>
                  </a:cubicBezTo>
                  <a:cubicBezTo>
                    <a:pt x="1" y="12787"/>
                    <a:pt x="4141" y="12905"/>
                    <a:pt x="4082" y="13301"/>
                  </a:cubicBezTo>
                  <a:cubicBezTo>
                    <a:pt x="4053" y="13536"/>
                    <a:pt x="867" y="16134"/>
                    <a:pt x="2027" y="17603"/>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43"/>
            <p:cNvSpPr/>
            <p:nvPr/>
          </p:nvSpPr>
          <p:spPr>
            <a:xfrm>
              <a:off x="1802217" y="1553094"/>
              <a:ext cx="78779" cy="180917"/>
            </a:xfrm>
            <a:custGeom>
              <a:rect b="b" l="l" r="r" t="t"/>
              <a:pathLst>
                <a:path extrusionOk="0" h="4655" w="2027">
                  <a:moveTo>
                    <a:pt x="676" y="4654"/>
                  </a:moveTo>
                  <a:cubicBezTo>
                    <a:pt x="515" y="4640"/>
                    <a:pt x="382" y="4566"/>
                    <a:pt x="294" y="4449"/>
                  </a:cubicBezTo>
                  <a:cubicBezTo>
                    <a:pt x="177" y="4331"/>
                    <a:pt x="118" y="4170"/>
                    <a:pt x="89" y="4009"/>
                  </a:cubicBezTo>
                  <a:cubicBezTo>
                    <a:pt x="45" y="3818"/>
                    <a:pt x="15" y="3612"/>
                    <a:pt x="15" y="3407"/>
                  </a:cubicBezTo>
                  <a:cubicBezTo>
                    <a:pt x="1" y="3098"/>
                    <a:pt x="15" y="2790"/>
                    <a:pt x="45" y="2482"/>
                  </a:cubicBezTo>
                  <a:cubicBezTo>
                    <a:pt x="74" y="2173"/>
                    <a:pt x="103" y="1865"/>
                    <a:pt x="147" y="1571"/>
                  </a:cubicBezTo>
                  <a:cubicBezTo>
                    <a:pt x="177" y="1322"/>
                    <a:pt x="236" y="1072"/>
                    <a:pt x="280" y="837"/>
                  </a:cubicBezTo>
                  <a:cubicBezTo>
                    <a:pt x="280" y="793"/>
                    <a:pt x="280" y="749"/>
                    <a:pt x="280" y="720"/>
                  </a:cubicBezTo>
                  <a:cubicBezTo>
                    <a:pt x="250" y="470"/>
                    <a:pt x="382" y="221"/>
                    <a:pt x="603" y="89"/>
                  </a:cubicBezTo>
                  <a:cubicBezTo>
                    <a:pt x="720" y="1"/>
                    <a:pt x="896" y="15"/>
                    <a:pt x="999" y="133"/>
                  </a:cubicBezTo>
                  <a:cubicBezTo>
                    <a:pt x="1131" y="250"/>
                    <a:pt x="1219" y="397"/>
                    <a:pt x="1278" y="559"/>
                  </a:cubicBezTo>
                  <a:cubicBezTo>
                    <a:pt x="1307" y="661"/>
                    <a:pt x="1337" y="764"/>
                    <a:pt x="1351" y="867"/>
                  </a:cubicBezTo>
                  <a:cubicBezTo>
                    <a:pt x="1381" y="926"/>
                    <a:pt x="1381" y="940"/>
                    <a:pt x="1454" y="911"/>
                  </a:cubicBezTo>
                  <a:cubicBezTo>
                    <a:pt x="1528" y="881"/>
                    <a:pt x="1601" y="837"/>
                    <a:pt x="1674" y="779"/>
                  </a:cubicBezTo>
                  <a:cubicBezTo>
                    <a:pt x="1704" y="749"/>
                    <a:pt x="1748" y="720"/>
                    <a:pt x="1792" y="691"/>
                  </a:cubicBezTo>
                  <a:cubicBezTo>
                    <a:pt x="1836" y="661"/>
                    <a:pt x="1909" y="661"/>
                    <a:pt x="1953" y="691"/>
                  </a:cubicBezTo>
                  <a:cubicBezTo>
                    <a:pt x="2012" y="735"/>
                    <a:pt x="2027" y="808"/>
                    <a:pt x="1997" y="867"/>
                  </a:cubicBezTo>
                  <a:cubicBezTo>
                    <a:pt x="1983" y="911"/>
                    <a:pt x="1953" y="940"/>
                    <a:pt x="1924" y="970"/>
                  </a:cubicBezTo>
                  <a:cubicBezTo>
                    <a:pt x="1821" y="1072"/>
                    <a:pt x="1674" y="1160"/>
                    <a:pt x="1528" y="1204"/>
                  </a:cubicBezTo>
                  <a:cubicBezTo>
                    <a:pt x="1410" y="1249"/>
                    <a:pt x="1410" y="1249"/>
                    <a:pt x="1410" y="1395"/>
                  </a:cubicBezTo>
                  <a:cubicBezTo>
                    <a:pt x="1439" y="1733"/>
                    <a:pt x="1454" y="2071"/>
                    <a:pt x="1439" y="2408"/>
                  </a:cubicBezTo>
                  <a:cubicBezTo>
                    <a:pt x="1425" y="2893"/>
                    <a:pt x="1366" y="3392"/>
                    <a:pt x="1263" y="3876"/>
                  </a:cubicBezTo>
                  <a:cubicBezTo>
                    <a:pt x="1234" y="4038"/>
                    <a:pt x="1175" y="4199"/>
                    <a:pt x="1102" y="4346"/>
                  </a:cubicBezTo>
                  <a:cubicBezTo>
                    <a:pt x="1058" y="4434"/>
                    <a:pt x="999" y="4508"/>
                    <a:pt x="926" y="4566"/>
                  </a:cubicBezTo>
                  <a:cubicBezTo>
                    <a:pt x="852" y="4625"/>
                    <a:pt x="764" y="4654"/>
                    <a:pt x="676" y="4654"/>
                  </a:cubicBezTo>
                  <a:close/>
                  <a:moveTo>
                    <a:pt x="294" y="3054"/>
                  </a:moveTo>
                  <a:cubicBezTo>
                    <a:pt x="280" y="3274"/>
                    <a:pt x="294" y="3495"/>
                    <a:pt x="324" y="3715"/>
                  </a:cubicBezTo>
                  <a:cubicBezTo>
                    <a:pt x="338" y="3847"/>
                    <a:pt x="368" y="3979"/>
                    <a:pt x="412" y="4111"/>
                  </a:cubicBezTo>
                  <a:cubicBezTo>
                    <a:pt x="441" y="4214"/>
                    <a:pt x="500" y="4302"/>
                    <a:pt x="588" y="4346"/>
                  </a:cubicBezTo>
                  <a:cubicBezTo>
                    <a:pt x="676" y="4405"/>
                    <a:pt x="779" y="4376"/>
                    <a:pt x="823" y="4302"/>
                  </a:cubicBezTo>
                  <a:cubicBezTo>
                    <a:pt x="867" y="4243"/>
                    <a:pt x="911" y="4170"/>
                    <a:pt x="940" y="4097"/>
                  </a:cubicBezTo>
                  <a:cubicBezTo>
                    <a:pt x="999" y="3862"/>
                    <a:pt x="1058" y="3641"/>
                    <a:pt x="1087" y="3407"/>
                  </a:cubicBezTo>
                  <a:cubicBezTo>
                    <a:pt x="1116" y="3230"/>
                    <a:pt x="1131" y="3040"/>
                    <a:pt x="1146" y="2863"/>
                  </a:cubicBezTo>
                  <a:cubicBezTo>
                    <a:pt x="1160" y="2599"/>
                    <a:pt x="1175" y="2350"/>
                    <a:pt x="1175" y="2100"/>
                  </a:cubicBezTo>
                  <a:cubicBezTo>
                    <a:pt x="1175" y="1865"/>
                    <a:pt x="1175" y="1630"/>
                    <a:pt x="1146" y="1395"/>
                  </a:cubicBezTo>
                  <a:cubicBezTo>
                    <a:pt x="1146" y="1293"/>
                    <a:pt x="1146" y="1293"/>
                    <a:pt x="1043" y="1278"/>
                  </a:cubicBezTo>
                  <a:cubicBezTo>
                    <a:pt x="852" y="1278"/>
                    <a:pt x="676" y="1219"/>
                    <a:pt x="529" y="1102"/>
                  </a:cubicBezTo>
                  <a:lnTo>
                    <a:pt x="500" y="1072"/>
                  </a:lnTo>
                  <a:cubicBezTo>
                    <a:pt x="470" y="1058"/>
                    <a:pt x="456" y="1072"/>
                    <a:pt x="441" y="1102"/>
                  </a:cubicBezTo>
                  <a:cubicBezTo>
                    <a:pt x="441" y="1116"/>
                    <a:pt x="441" y="1131"/>
                    <a:pt x="441" y="1146"/>
                  </a:cubicBezTo>
                  <a:cubicBezTo>
                    <a:pt x="412" y="1351"/>
                    <a:pt x="397" y="1571"/>
                    <a:pt x="368" y="1777"/>
                  </a:cubicBezTo>
                  <a:cubicBezTo>
                    <a:pt x="338" y="2217"/>
                    <a:pt x="309" y="2629"/>
                    <a:pt x="294" y="3054"/>
                  </a:cubicBezTo>
                  <a:close/>
                  <a:moveTo>
                    <a:pt x="999" y="984"/>
                  </a:moveTo>
                  <a:cubicBezTo>
                    <a:pt x="1116" y="984"/>
                    <a:pt x="1116" y="984"/>
                    <a:pt x="1087" y="867"/>
                  </a:cubicBezTo>
                  <a:cubicBezTo>
                    <a:pt x="1072" y="735"/>
                    <a:pt x="1028" y="617"/>
                    <a:pt x="970" y="500"/>
                  </a:cubicBezTo>
                  <a:cubicBezTo>
                    <a:pt x="940" y="426"/>
                    <a:pt x="911" y="382"/>
                    <a:pt x="867" y="324"/>
                  </a:cubicBezTo>
                  <a:cubicBezTo>
                    <a:pt x="823" y="250"/>
                    <a:pt x="720" y="250"/>
                    <a:pt x="676" y="324"/>
                  </a:cubicBezTo>
                  <a:cubicBezTo>
                    <a:pt x="647" y="353"/>
                    <a:pt x="617" y="382"/>
                    <a:pt x="603" y="426"/>
                  </a:cubicBezTo>
                  <a:cubicBezTo>
                    <a:pt x="500" y="544"/>
                    <a:pt x="515" y="720"/>
                    <a:pt x="632" y="823"/>
                  </a:cubicBezTo>
                  <a:cubicBezTo>
                    <a:pt x="720" y="926"/>
                    <a:pt x="852" y="984"/>
                    <a:pt x="999" y="9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43"/>
            <p:cNvSpPr/>
            <p:nvPr/>
          </p:nvSpPr>
          <p:spPr>
            <a:xfrm>
              <a:off x="1883251" y="1558807"/>
              <a:ext cx="64516" cy="175786"/>
            </a:xfrm>
            <a:custGeom>
              <a:rect b="b" l="l" r="r" t="t"/>
              <a:pathLst>
                <a:path extrusionOk="0" h="4523" w="1660">
                  <a:moveTo>
                    <a:pt x="925" y="4170"/>
                  </a:moveTo>
                  <a:cubicBezTo>
                    <a:pt x="940" y="4140"/>
                    <a:pt x="955" y="4111"/>
                    <a:pt x="955" y="4082"/>
                  </a:cubicBezTo>
                  <a:cubicBezTo>
                    <a:pt x="1057" y="3671"/>
                    <a:pt x="1131" y="3245"/>
                    <a:pt x="1190" y="2834"/>
                  </a:cubicBezTo>
                  <a:cubicBezTo>
                    <a:pt x="1219" y="2482"/>
                    <a:pt x="1248" y="2129"/>
                    <a:pt x="1292" y="1792"/>
                  </a:cubicBezTo>
                  <a:cubicBezTo>
                    <a:pt x="1292" y="1689"/>
                    <a:pt x="1307" y="1586"/>
                    <a:pt x="1307" y="1483"/>
                  </a:cubicBezTo>
                  <a:cubicBezTo>
                    <a:pt x="1307" y="1278"/>
                    <a:pt x="1336" y="1072"/>
                    <a:pt x="1351" y="867"/>
                  </a:cubicBezTo>
                  <a:cubicBezTo>
                    <a:pt x="1351" y="632"/>
                    <a:pt x="1380" y="397"/>
                    <a:pt x="1395" y="162"/>
                  </a:cubicBezTo>
                  <a:lnTo>
                    <a:pt x="1395" y="133"/>
                  </a:lnTo>
                  <a:cubicBezTo>
                    <a:pt x="1395" y="59"/>
                    <a:pt x="1454" y="0"/>
                    <a:pt x="1527" y="0"/>
                  </a:cubicBezTo>
                  <a:cubicBezTo>
                    <a:pt x="1586" y="0"/>
                    <a:pt x="1645" y="44"/>
                    <a:pt x="1659" y="118"/>
                  </a:cubicBezTo>
                  <a:cubicBezTo>
                    <a:pt x="1659" y="162"/>
                    <a:pt x="1659" y="206"/>
                    <a:pt x="1659" y="250"/>
                  </a:cubicBezTo>
                  <a:cubicBezTo>
                    <a:pt x="1630" y="485"/>
                    <a:pt x="1630" y="705"/>
                    <a:pt x="1615" y="925"/>
                  </a:cubicBezTo>
                  <a:cubicBezTo>
                    <a:pt x="1586" y="1307"/>
                    <a:pt x="1571" y="1689"/>
                    <a:pt x="1527" y="2070"/>
                  </a:cubicBezTo>
                  <a:cubicBezTo>
                    <a:pt x="1498" y="2291"/>
                    <a:pt x="1483" y="2526"/>
                    <a:pt x="1454" y="2746"/>
                  </a:cubicBezTo>
                  <a:cubicBezTo>
                    <a:pt x="1410" y="3113"/>
                    <a:pt x="1351" y="3465"/>
                    <a:pt x="1278" y="3817"/>
                  </a:cubicBezTo>
                  <a:cubicBezTo>
                    <a:pt x="1248" y="3935"/>
                    <a:pt x="1219" y="4052"/>
                    <a:pt x="1190" y="4170"/>
                  </a:cubicBezTo>
                  <a:cubicBezTo>
                    <a:pt x="1160" y="4258"/>
                    <a:pt x="1131" y="4331"/>
                    <a:pt x="1072" y="4405"/>
                  </a:cubicBezTo>
                  <a:cubicBezTo>
                    <a:pt x="999" y="4507"/>
                    <a:pt x="837" y="4522"/>
                    <a:pt x="749" y="4434"/>
                  </a:cubicBezTo>
                  <a:cubicBezTo>
                    <a:pt x="676" y="4361"/>
                    <a:pt x="632" y="4287"/>
                    <a:pt x="617" y="4199"/>
                  </a:cubicBezTo>
                  <a:cubicBezTo>
                    <a:pt x="573" y="4038"/>
                    <a:pt x="529" y="3891"/>
                    <a:pt x="485" y="3729"/>
                  </a:cubicBezTo>
                  <a:cubicBezTo>
                    <a:pt x="353" y="3069"/>
                    <a:pt x="250" y="2408"/>
                    <a:pt x="162" y="1733"/>
                  </a:cubicBezTo>
                  <a:cubicBezTo>
                    <a:pt x="133" y="1513"/>
                    <a:pt x="88" y="1292"/>
                    <a:pt x="59" y="1072"/>
                  </a:cubicBezTo>
                  <a:cubicBezTo>
                    <a:pt x="30" y="808"/>
                    <a:pt x="0" y="529"/>
                    <a:pt x="0" y="265"/>
                  </a:cubicBezTo>
                  <a:cubicBezTo>
                    <a:pt x="0" y="221"/>
                    <a:pt x="0" y="177"/>
                    <a:pt x="15" y="147"/>
                  </a:cubicBezTo>
                  <a:cubicBezTo>
                    <a:pt x="30" y="118"/>
                    <a:pt x="44" y="89"/>
                    <a:pt x="74" y="89"/>
                  </a:cubicBezTo>
                  <a:cubicBezTo>
                    <a:pt x="103" y="89"/>
                    <a:pt x="118" y="118"/>
                    <a:pt x="118" y="147"/>
                  </a:cubicBezTo>
                  <a:cubicBezTo>
                    <a:pt x="133" y="206"/>
                    <a:pt x="147" y="279"/>
                    <a:pt x="162" y="338"/>
                  </a:cubicBezTo>
                  <a:cubicBezTo>
                    <a:pt x="235" y="749"/>
                    <a:pt x="323" y="1146"/>
                    <a:pt x="397" y="1557"/>
                  </a:cubicBezTo>
                  <a:cubicBezTo>
                    <a:pt x="470" y="1968"/>
                    <a:pt x="529" y="2364"/>
                    <a:pt x="602" y="2775"/>
                  </a:cubicBezTo>
                  <a:cubicBezTo>
                    <a:pt x="646" y="3039"/>
                    <a:pt x="705" y="3304"/>
                    <a:pt x="749" y="3568"/>
                  </a:cubicBezTo>
                  <a:cubicBezTo>
                    <a:pt x="778" y="3729"/>
                    <a:pt x="823" y="3891"/>
                    <a:pt x="867" y="4067"/>
                  </a:cubicBezTo>
                  <a:cubicBezTo>
                    <a:pt x="867" y="4096"/>
                    <a:pt x="896" y="4140"/>
                    <a:pt x="925" y="417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43"/>
            <p:cNvSpPr/>
            <p:nvPr/>
          </p:nvSpPr>
          <p:spPr>
            <a:xfrm>
              <a:off x="2011623" y="1554221"/>
              <a:ext cx="49669" cy="180917"/>
            </a:xfrm>
            <a:custGeom>
              <a:rect b="b" l="l" r="r" t="t"/>
              <a:pathLst>
                <a:path extrusionOk="0" h="4655" w="1278">
                  <a:moveTo>
                    <a:pt x="881" y="3803"/>
                  </a:moveTo>
                  <a:cubicBezTo>
                    <a:pt x="867" y="3568"/>
                    <a:pt x="823" y="3334"/>
                    <a:pt x="735" y="3128"/>
                  </a:cubicBezTo>
                  <a:cubicBezTo>
                    <a:pt x="588" y="2761"/>
                    <a:pt x="456" y="2394"/>
                    <a:pt x="309" y="2042"/>
                  </a:cubicBezTo>
                  <a:cubicBezTo>
                    <a:pt x="177" y="1719"/>
                    <a:pt x="89" y="1381"/>
                    <a:pt x="45" y="1043"/>
                  </a:cubicBezTo>
                  <a:cubicBezTo>
                    <a:pt x="1" y="720"/>
                    <a:pt x="133" y="397"/>
                    <a:pt x="412" y="207"/>
                  </a:cubicBezTo>
                  <a:cubicBezTo>
                    <a:pt x="661" y="1"/>
                    <a:pt x="1043" y="89"/>
                    <a:pt x="1190" y="383"/>
                  </a:cubicBezTo>
                  <a:cubicBezTo>
                    <a:pt x="1219" y="471"/>
                    <a:pt x="1263" y="559"/>
                    <a:pt x="1278" y="647"/>
                  </a:cubicBezTo>
                  <a:cubicBezTo>
                    <a:pt x="1278" y="676"/>
                    <a:pt x="1278" y="720"/>
                    <a:pt x="1278" y="750"/>
                  </a:cubicBezTo>
                  <a:cubicBezTo>
                    <a:pt x="1278" y="779"/>
                    <a:pt x="1248" y="808"/>
                    <a:pt x="1219" y="808"/>
                  </a:cubicBezTo>
                  <a:cubicBezTo>
                    <a:pt x="1175" y="808"/>
                    <a:pt x="1160" y="779"/>
                    <a:pt x="1160" y="750"/>
                  </a:cubicBezTo>
                  <a:cubicBezTo>
                    <a:pt x="1131" y="691"/>
                    <a:pt x="1102" y="632"/>
                    <a:pt x="1072" y="574"/>
                  </a:cubicBezTo>
                  <a:cubicBezTo>
                    <a:pt x="1058" y="530"/>
                    <a:pt x="1028" y="500"/>
                    <a:pt x="999" y="456"/>
                  </a:cubicBezTo>
                  <a:cubicBezTo>
                    <a:pt x="896" y="309"/>
                    <a:pt x="676" y="295"/>
                    <a:pt x="544" y="427"/>
                  </a:cubicBezTo>
                  <a:cubicBezTo>
                    <a:pt x="382" y="559"/>
                    <a:pt x="309" y="779"/>
                    <a:pt x="338" y="999"/>
                  </a:cubicBezTo>
                  <a:cubicBezTo>
                    <a:pt x="397" y="1278"/>
                    <a:pt x="470" y="1557"/>
                    <a:pt x="588" y="1836"/>
                  </a:cubicBezTo>
                  <a:cubicBezTo>
                    <a:pt x="735" y="2203"/>
                    <a:pt x="881" y="2570"/>
                    <a:pt x="1028" y="2937"/>
                  </a:cubicBezTo>
                  <a:cubicBezTo>
                    <a:pt x="1116" y="3143"/>
                    <a:pt x="1175" y="3348"/>
                    <a:pt x="1219" y="3568"/>
                  </a:cubicBezTo>
                  <a:cubicBezTo>
                    <a:pt x="1248" y="3745"/>
                    <a:pt x="1248" y="3921"/>
                    <a:pt x="1204" y="4082"/>
                  </a:cubicBezTo>
                  <a:cubicBezTo>
                    <a:pt x="1204" y="4112"/>
                    <a:pt x="1190" y="4156"/>
                    <a:pt x="1175" y="4185"/>
                  </a:cubicBezTo>
                  <a:cubicBezTo>
                    <a:pt x="1058" y="4523"/>
                    <a:pt x="647" y="4655"/>
                    <a:pt x="353" y="4449"/>
                  </a:cubicBezTo>
                  <a:cubicBezTo>
                    <a:pt x="162" y="4317"/>
                    <a:pt x="74" y="4097"/>
                    <a:pt x="103" y="3877"/>
                  </a:cubicBezTo>
                  <a:cubicBezTo>
                    <a:pt x="103" y="3862"/>
                    <a:pt x="118" y="3833"/>
                    <a:pt x="133" y="3818"/>
                  </a:cubicBezTo>
                  <a:cubicBezTo>
                    <a:pt x="162" y="3715"/>
                    <a:pt x="309" y="3701"/>
                    <a:pt x="353" y="3803"/>
                  </a:cubicBezTo>
                  <a:cubicBezTo>
                    <a:pt x="382" y="3833"/>
                    <a:pt x="397" y="3862"/>
                    <a:pt x="397" y="3906"/>
                  </a:cubicBezTo>
                  <a:cubicBezTo>
                    <a:pt x="412" y="3950"/>
                    <a:pt x="426" y="3994"/>
                    <a:pt x="441" y="4038"/>
                  </a:cubicBezTo>
                  <a:cubicBezTo>
                    <a:pt x="456" y="4126"/>
                    <a:pt x="529" y="4185"/>
                    <a:pt x="617" y="4200"/>
                  </a:cubicBezTo>
                  <a:cubicBezTo>
                    <a:pt x="705" y="4229"/>
                    <a:pt x="793" y="4170"/>
                    <a:pt x="823" y="4097"/>
                  </a:cubicBezTo>
                  <a:cubicBezTo>
                    <a:pt x="867" y="3994"/>
                    <a:pt x="881" y="3906"/>
                    <a:pt x="881" y="38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43"/>
            <p:cNvSpPr/>
            <p:nvPr/>
          </p:nvSpPr>
          <p:spPr>
            <a:xfrm>
              <a:off x="1749749" y="1555970"/>
              <a:ext cx="40536" cy="178041"/>
            </a:xfrm>
            <a:custGeom>
              <a:rect b="b" l="l" r="r" t="t"/>
              <a:pathLst>
                <a:path extrusionOk="0" h="4581" w="1043">
                  <a:moveTo>
                    <a:pt x="15" y="3773"/>
                  </a:moveTo>
                  <a:cubicBezTo>
                    <a:pt x="29" y="3626"/>
                    <a:pt x="0" y="3479"/>
                    <a:pt x="15" y="3318"/>
                  </a:cubicBezTo>
                  <a:cubicBezTo>
                    <a:pt x="29" y="3142"/>
                    <a:pt x="29" y="2951"/>
                    <a:pt x="44" y="2775"/>
                  </a:cubicBezTo>
                  <a:cubicBezTo>
                    <a:pt x="59" y="2187"/>
                    <a:pt x="73" y="1615"/>
                    <a:pt x="88" y="1042"/>
                  </a:cubicBezTo>
                  <a:lnTo>
                    <a:pt x="88" y="264"/>
                  </a:lnTo>
                  <a:cubicBezTo>
                    <a:pt x="73" y="235"/>
                    <a:pt x="73" y="191"/>
                    <a:pt x="88" y="162"/>
                  </a:cubicBezTo>
                  <a:cubicBezTo>
                    <a:pt x="88" y="88"/>
                    <a:pt x="162" y="15"/>
                    <a:pt x="235" y="0"/>
                  </a:cubicBezTo>
                  <a:cubicBezTo>
                    <a:pt x="308" y="0"/>
                    <a:pt x="396" y="44"/>
                    <a:pt x="411" y="117"/>
                  </a:cubicBezTo>
                  <a:cubicBezTo>
                    <a:pt x="426" y="147"/>
                    <a:pt x="440" y="176"/>
                    <a:pt x="440" y="191"/>
                  </a:cubicBezTo>
                  <a:cubicBezTo>
                    <a:pt x="455" y="338"/>
                    <a:pt x="455" y="485"/>
                    <a:pt x="440" y="617"/>
                  </a:cubicBezTo>
                  <a:cubicBezTo>
                    <a:pt x="426" y="734"/>
                    <a:pt x="426" y="837"/>
                    <a:pt x="440" y="954"/>
                  </a:cubicBezTo>
                  <a:cubicBezTo>
                    <a:pt x="440" y="1013"/>
                    <a:pt x="440" y="1072"/>
                    <a:pt x="440" y="1130"/>
                  </a:cubicBezTo>
                  <a:cubicBezTo>
                    <a:pt x="426" y="1292"/>
                    <a:pt x="411" y="1453"/>
                    <a:pt x="411" y="1615"/>
                  </a:cubicBezTo>
                  <a:cubicBezTo>
                    <a:pt x="411" y="1865"/>
                    <a:pt x="396" y="2099"/>
                    <a:pt x="382" y="2349"/>
                  </a:cubicBezTo>
                  <a:lnTo>
                    <a:pt x="382" y="2422"/>
                  </a:lnTo>
                  <a:cubicBezTo>
                    <a:pt x="382" y="2936"/>
                    <a:pt x="352" y="3450"/>
                    <a:pt x="352" y="3964"/>
                  </a:cubicBezTo>
                  <a:lnTo>
                    <a:pt x="352" y="4140"/>
                  </a:lnTo>
                  <a:cubicBezTo>
                    <a:pt x="352" y="4184"/>
                    <a:pt x="382" y="4213"/>
                    <a:pt x="426" y="4213"/>
                  </a:cubicBezTo>
                  <a:cubicBezTo>
                    <a:pt x="558" y="4213"/>
                    <a:pt x="690" y="4243"/>
                    <a:pt x="837" y="4243"/>
                  </a:cubicBezTo>
                  <a:cubicBezTo>
                    <a:pt x="852" y="4243"/>
                    <a:pt x="866" y="4243"/>
                    <a:pt x="881" y="4243"/>
                  </a:cubicBezTo>
                  <a:cubicBezTo>
                    <a:pt x="954" y="4243"/>
                    <a:pt x="1028" y="4302"/>
                    <a:pt x="1042" y="4390"/>
                  </a:cubicBezTo>
                  <a:cubicBezTo>
                    <a:pt x="1042" y="4463"/>
                    <a:pt x="984" y="4536"/>
                    <a:pt x="896" y="4551"/>
                  </a:cubicBezTo>
                  <a:cubicBezTo>
                    <a:pt x="837" y="4580"/>
                    <a:pt x="778" y="4580"/>
                    <a:pt x="705" y="4566"/>
                  </a:cubicBezTo>
                  <a:cubicBezTo>
                    <a:pt x="573" y="4551"/>
                    <a:pt x="426" y="4551"/>
                    <a:pt x="279" y="4551"/>
                  </a:cubicBezTo>
                  <a:cubicBezTo>
                    <a:pt x="103" y="4551"/>
                    <a:pt x="29" y="4492"/>
                    <a:pt x="29" y="4302"/>
                  </a:cubicBezTo>
                  <a:cubicBezTo>
                    <a:pt x="15" y="4125"/>
                    <a:pt x="15" y="3949"/>
                    <a:pt x="15" y="37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43"/>
            <p:cNvSpPr/>
            <p:nvPr/>
          </p:nvSpPr>
          <p:spPr>
            <a:xfrm>
              <a:off x="1960282" y="1560517"/>
              <a:ext cx="41702" cy="170656"/>
            </a:xfrm>
            <a:custGeom>
              <a:rect b="b" l="l" r="r" t="t"/>
              <a:pathLst>
                <a:path extrusionOk="0" h="4391" w="1073">
                  <a:moveTo>
                    <a:pt x="30" y="3216"/>
                  </a:moveTo>
                  <a:cubicBezTo>
                    <a:pt x="0" y="2716"/>
                    <a:pt x="15" y="2203"/>
                    <a:pt x="30" y="1703"/>
                  </a:cubicBezTo>
                  <a:cubicBezTo>
                    <a:pt x="30" y="1366"/>
                    <a:pt x="44" y="1043"/>
                    <a:pt x="88" y="705"/>
                  </a:cubicBezTo>
                  <a:cubicBezTo>
                    <a:pt x="103" y="617"/>
                    <a:pt x="103" y="544"/>
                    <a:pt x="88" y="456"/>
                  </a:cubicBezTo>
                  <a:cubicBezTo>
                    <a:pt x="88" y="382"/>
                    <a:pt x="88" y="323"/>
                    <a:pt x="103" y="250"/>
                  </a:cubicBezTo>
                  <a:cubicBezTo>
                    <a:pt x="118" y="162"/>
                    <a:pt x="191" y="74"/>
                    <a:pt x="294" y="59"/>
                  </a:cubicBezTo>
                  <a:cubicBezTo>
                    <a:pt x="514" y="15"/>
                    <a:pt x="749" y="0"/>
                    <a:pt x="984" y="45"/>
                  </a:cubicBezTo>
                  <a:cubicBezTo>
                    <a:pt x="1013" y="45"/>
                    <a:pt x="1028" y="45"/>
                    <a:pt x="1043" y="89"/>
                  </a:cubicBezTo>
                  <a:cubicBezTo>
                    <a:pt x="1043" y="103"/>
                    <a:pt x="1028" y="133"/>
                    <a:pt x="999" y="147"/>
                  </a:cubicBezTo>
                  <a:cubicBezTo>
                    <a:pt x="969" y="162"/>
                    <a:pt x="925" y="177"/>
                    <a:pt x="881" y="191"/>
                  </a:cubicBezTo>
                  <a:cubicBezTo>
                    <a:pt x="734" y="206"/>
                    <a:pt x="588" y="235"/>
                    <a:pt x="441" y="265"/>
                  </a:cubicBezTo>
                  <a:cubicBezTo>
                    <a:pt x="353" y="279"/>
                    <a:pt x="338" y="294"/>
                    <a:pt x="353" y="368"/>
                  </a:cubicBezTo>
                  <a:cubicBezTo>
                    <a:pt x="367" y="690"/>
                    <a:pt x="323" y="1013"/>
                    <a:pt x="323" y="1322"/>
                  </a:cubicBezTo>
                  <a:cubicBezTo>
                    <a:pt x="309" y="1762"/>
                    <a:pt x="309" y="2203"/>
                    <a:pt x="309" y="2628"/>
                  </a:cubicBezTo>
                  <a:lnTo>
                    <a:pt x="309" y="2672"/>
                  </a:lnTo>
                  <a:cubicBezTo>
                    <a:pt x="294" y="2716"/>
                    <a:pt x="338" y="2746"/>
                    <a:pt x="367" y="2731"/>
                  </a:cubicBezTo>
                  <a:lnTo>
                    <a:pt x="455" y="2731"/>
                  </a:lnTo>
                  <a:cubicBezTo>
                    <a:pt x="544" y="2731"/>
                    <a:pt x="617" y="2731"/>
                    <a:pt x="690" y="2731"/>
                  </a:cubicBezTo>
                  <a:cubicBezTo>
                    <a:pt x="734" y="2731"/>
                    <a:pt x="778" y="2746"/>
                    <a:pt x="808" y="2760"/>
                  </a:cubicBezTo>
                  <a:cubicBezTo>
                    <a:pt x="866" y="2775"/>
                    <a:pt x="896" y="2834"/>
                    <a:pt x="881" y="2893"/>
                  </a:cubicBezTo>
                  <a:cubicBezTo>
                    <a:pt x="866" y="2937"/>
                    <a:pt x="822" y="2981"/>
                    <a:pt x="764" y="2966"/>
                  </a:cubicBezTo>
                  <a:cubicBezTo>
                    <a:pt x="646" y="2966"/>
                    <a:pt x="529" y="2981"/>
                    <a:pt x="426" y="3010"/>
                  </a:cubicBezTo>
                  <a:lnTo>
                    <a:pt x="382" y="3010"/>
                  </a:lnTo>
                  <a:cubicBezTo>
                    <a:pt x="338" y="3010"/>
                    <a:pt x="309" y="3039"/>
                    <a:pt x="309" y="3083"/>
                  </a:cubicBezTo>
                  <a:cubicBezTo>
                    <a:pt x="309" y="3260"/>
                    <a:pt x="309" y="3450"/>
                    <a:pt x="309" y="3627"/>
                  </a:cubicBezTo>
                  <a:lnTo>
                    <a:pt x="309" y="3876"/>
                  </a:lnTo>
                  <a:cubicBezTo>
                    <a:pt x="309" y="3906"/>
                    <a:pt x="309" y="3950"/>
                    <a:pt x="309" y="3979"/>
                  </a:cubicBezTo>
                  <a:cubicBezTo>
                    <a:pt x="309" y="4082"/>
                    <a:pt x="338" y="4096"/>
                    <a:pt x="441" y="4096"/>
                  </a:cubicBezTo>
                  <a:cubicBezTo>
                    <a:pt x="529" y="4096"/>
                    <a:pt x="661" y="4096"/>
                    <a:pt x="778" y="4082"/>
                  </a:cubicBezTo>
                  <a:cubicBezTo>
                    <a:pt x="837" y="4082"/>
                    <a:pt x="896" y="4096"/>
                    <a:pt x="955" y="4111"/>
                  </a:cubicBezTo>
                  <a:cubicBezTo>
                    <a:pt x="1043" y="4140"/>
                    <a:pt x="1072" y="4185"/>
                    <a:pt x="1072" y="4243"/>
                  </a:cubicBezTo>
                  <a:cubicBezTo>
                    <a:pt x="1057" y="4317"/>
                    <a:pt x="999" y="4361"/>
                    <a:pt x="940" y="4375"/>
                  </a:cubicBezTo>
                  <a:cubicBezTo>
                    <a:pt x="866" y="4375"/>
                    <a:pt x="793" y="4390"/>
                    <a:pt x="720" y="4390"/>
                  </a:cubicBezTo>
                  <a:lnTo>
                    <a:pt x="309" y="4390"/>
                  </a:lnTo>
                  <a:cubicBezTo>
                    <a:pt x="147" y="4390"/>
                    <a:pt x="30" y="4273"/>
                    <a:pt x="30" y="4126"/>
                  </a:cubicBezTo>
                  <a:cubicBezTo>
                    <a:pt x="15" y="4038"/>
                    <a:pt x="15" y="3950"/>
                    <a:pt x="30" y="3862"/>
                  </a:cubicBezTo>
                  <a:cubicBezTo>
                    <a:pt x="30" y="3641"/>
                    <a:pt x="0" y="3436"/>
                    <a:pt x="30" y="321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43"/>
            <p:cNvSpPr/>
            <p:nvPr/>
          </p:nvSpPr>
          <p:spPr>
            <a:xfrm>
              <a:off x="1895805" y="1745943"/>
              <a:ext cx="162650" cy="238553"/>
            </a:xfrm>
            <a:custGeom>
              <a:rect b="b" l="l" r="r" t="t"/>
              <a:pathLst>
                <a:path extrusionOk="0" h="6138" w="4185">
                  <a:moveTo>
                    <a:pt x="1498" y="5389"/>
                  </a:moveTo>
                  <a:cubicBezTo>
                    <a:pt x="1190" y="5844"/>
                    <a:pt x="969" y="6137"/>
                    <a:pt x="969" y="6137"/>
                  </a:cubicBezTo>
                  <a:lnTo>
                    <a:pt x="749" y="5991"/>
                  </a:lnTo>
                  <a:lnTo>
                    <a:pt x="544" y="5844"/>
                  </a:lnTo>
                  <a:lnTo>
                    <a:pt x="323" y="5697"/>
                  </a:lnTo>
                  <a:lnTo>
                    <a:pt x="118" y="5550"/>
                  </a:lnTo>
                  <a:lnTo>
                    <a:pt x="0" y="5462"/>
                  </a:lnTo>
                  <a:cubicBezTo>
                    <a:pt x="0" y="5462"/>
                    <a:pt x="59" y="5227"/>
                    <a:pt x="177" y="4860"/>
                  </a:cubicBezTo>
                  <a:cubicBezTo>
                    <a:pt x="661" y="3421"/>
                    <a:pt x="1924" y="1"/>
                    <a:pt x="3083" y="573"/>
                  </a:cubicBezTo>
                  <a:cubicBezTo>
                    <a:pt x="4184" y="1131"/>
                    <a:pt x="2437" y="3994"/>
                    <a:pt x="1498" y="538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43"/>
            <p:cNvSpPr/>
            <p:nvPr/>
          </p:nvSpPr>
          <p:spPr>
            <a:xfrm>
              <a:off x="1900352" y="1817843"/>
              <a:ext cx="77069" cy="149514"/>
            </a:xfrm>
            <a:custGeom>
              <a:rect b="b" l="l" r="r" t="t"/>
              <a:pathLst>
                <a:path extrusionOk="0" h="3847" w="1983">
                  <a:moveTo>
                    <a:pt x="588" y="3040"/>
                  </a:moveTo>
                  <a:lnTo>
                    <a:pt x="206" y="3847"/>
                  </a:lnTo>
                  <a:lnTo>
                    <a:pt x="1" y="3700"/>
                  </a:lnTo>
                  <a:lnTo>
                    <a:pt x="338" y="2995"/>
                  </a:lnTo>
                  <a:cubicBezTo>
                    <a:pt x="882" y="1821"/>
                    <a:pt x="1763" y="1"/>
                    <a:pt x="1865" y="30"/>
                  </a:cubicBezTo>
                  <a:cubicBezTo>
                    <a:pt x="1983" y="45"/>
                    <a:pt x="1161" y="1836"/>
                    <a:pt x="588" y="304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43"/>
            <p:cNvSpPr/>
            <p:nvPr/>
          </p:nvSpPr>
          <p:spPr>
            <a:xfrm>
              <a:off x="1916908" y="1837820"/>
              <a:ext cx="86786" cy="140963"/>
            </a:xfrm>
            <a:custGeom>
              <a:rect b="b" l="l" r="r" t="t"/>
              <a:pathLst>
                <a:path extrusionOk="0" h="3627" w="2233">
                  <a:moveTo>
                    <a:pt x="691" y="2790"/>
                  </a:moveTo>
                  <a:cubicBezTo>
                    <a:pt x="514" y="3127"/>
                    <a:pt x="324" y="3421"/>
                    <a:pt x="206" y="3627"/>
                  </a:cubicBezTo>
                  <a:lnTo>
                    <a:pt x="1" y="3480"/>
                  </a:lnTo>
                  <a:cubicBezTo>
                    <a:pt x="118" y="3274"/>
                    <a:pt x="294" y="2981"/>
                    <a:pt x="485" y="2658"/>
                  </a:cubicBezTo>
                  <a:cubicBezTo>
                    <a:pt x="1116" y="1542"/>
                    <a:pt x="2012" y="0"/>
                    <a:pt x="2115" y="30"/>
                  </a:cubicBezTo>
                  <a:cubicBezTo>
                    <a:pt x="2232" y="59"/>
                    <a:pt x="1351" y="1645"/>
                    <a:pt x="691" y="279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43"/>
            <p:cNvSpPr/>
            <p:nvPr/>
          </p:nvSpPr>
          <p:spPr>
            <a:xfrm>
              <a:off x="1895805" y="1934244"/>
              <a:ext cx="58220" cy="50252"/>
            </a:xfrm>
            <a:custGeom>
              <a:rect b="b" l="l" r="r" t="t"/>
              <a:pathLst>
                <a:path extrusionOk="0" h="1293" w="1498">
                  <a:moveTo>
                    <a:pt x="1498" y="544"/>
                  </a:moveTo>
                  <a:cubicBezTo>
                    <a:pt x="1190" y="999"/>
                    <a:pt x="969" y="1292"/>
                    <a:pt x="969" y="1292"/>
                  </a:cubicBezTo>
                  <a:lnTo>
                    <a:pt x="749" y="1146"/>
                  </a:lnTo>
                  <a:lnTo>
                    <a:pt x="544" y="999"/>
                  </a:lnTo>
                  <a:lnTo>
                    <a:pt x="323" y="852"/>
                  </a:lnTo>
                  <a:lnTo>
                    <a:pt x="118" y="705"/>
                  </a:lnTo>
                  <a:lnTo>
                    <a:pt x="0" y="617"/>
                  </a:lnTo>
                  <a:cubicBezTo>
                    <a:pt x="0" y="617"/>
                    <a:pt x="59" y="382"/>
                    <a:pt x="177" y="15"/>
                  </a:cubicBezTo>
                  <a:cubicBezTo>
                    <a:pt x="265" y="0"/>
                    <a:pt x="353" y="0"/>
                    <a:pt x="441" y="15"/>
                  </a:cubicBezTo>
                  <a:cubicBezTo>
                    <a:pt x="529" y="15"/>
                    <a:pt x="617" y="30"/>
                    <a:pt x="690" y="59"/>
                  </a:cubicBezTo>
                  <a:cubicBezTo>
                    <a:pt x="808" y="89"/>
                    <a:pt x="911" y="118"/>
                    <a:pt x="1013" y="177"/>
                  </a:cubicBezTo>
                  <a:cubicBezTo>
                    <a:pt x="1087" y="221"/>
                    <a:pt x="1160" y="265"/>
                    <a:pt x="1234" y="309"/>
                  </a:cubicBezTo>
                  <a:cubicBezTo>
                    <a:pt x="1322" y="382"/>
                    <a:pt x="1410" y="456"/>
                    <a:pt x="1498" y="544"/>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43"/>
            <p:cNvSpPr/>
            <p:nvPr/>
          </p:nvSpPr>
          <p:spPr>
            <a:xfrm>
              <a:off x="1927169" y="1869184"/>
              <a:ext cx="234006" cy="141546"/>
            </a:xfrm>
            <a:custGeom>
              <a:rect b="b" l="l" r="r" t="t"/>
              <a:pathLst>
                <a:path extrusionOk="0" h="3642" w="6021">
                  <a:moveTo>
                    <a:pt x="1117" y="3495"/>
                  </a:moveTo>
                  <a:cubicBezTo>
                    <a:pt x="559" y="3598"/>
                    <a:pt x="192" y="3642"/>
                    <a:pt x="192" y="3642"/>
                  </a:cubicBezTo>
                  <a:lnTo>
                    <a:pt x="148" y="3377"/>
                  </a:lnTo>
                  <a:lnTo>
                    <a:pt x="104" y="3143"/>
                  </a:lnTo>
                  <a:lnTo>
                    <a:pt x="60" y="2864"/>
                  </a:lnTo>
                  <a:lnTo>
                    <a:pt x="30" y="2614"/>
                  </a:lnTo>
                  <a:lnTo>
                    <a:pt x="1" y="2467"/>
                  </a:lnTo>
                  <a:cubicBezTo>
                    <a:pt x="1" y="2467"/>
                    <a:pt x="221" y="2350"/>
                    <a:pt x="559" y="2174"/>
                  </a:cubicBezTo>
                  <a:cubicBezTo>
                    <a:pt x="1909" y="1513"/>
                    <a:pt x="5242" y="1"/>
                    <a:pt x="5638" y="1234"/>
                  </a:cubicBezTo>
                  <a:cubicBezTo>
                    <a:pt x="6020" y="2409"/>
                    <a:pt x="2746" y="3187"/>
                    <a:pt x="1117" y="349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43"/>
            <p:cNvSpPr/>
            <p:nvPr/>
          </p:nvSpPr>
          <p:spPr>
            <a:xfrm>
              <a:off x="1927752" y="1918854"/>
              <a:ext cx="155810" cy="61640"/>
            </a:xfrm>
            <a:custGeom>
              <a:rect b="b" l="l" r="r" t="t"/>
              <a:pathLst>
                <a:path extrusionOk="0" h="1586" w="4009">
                  <a:moveTo>
                    <a:pt x="881" y="1292"/>
                  </a:moveTo>
                  <a:lnTo>
                    <a:pt x="45" y="1586"/>
                  </a:lnTo>
                  <a:lnTo>
                    <a:pt x="0" y="1336"/>
                  </a:lnTo>
                  <a:lnTo>
                    <a:pt x="735" y="1086"/>
                  </a:lnTo>
                  <a:cubicBezTo>
                    <a:pt x="1953" y="646"/>
                    <a:pt x="3876" y="0"/>
                    <a:pt x="3950" y="88"/>
                  </a:cubicBezTo>
                  <a:cubicBezTo>
                    <a:pt x="4008" y="191"/>
                    <a:pt x="2144" y="852"/>
                    <a:pt x="881" y="12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43"/>
            <p:cNvSpPr/>
            <p:nvPr/>
          </p:nvSpPr>
          <p:spPr>
            <a:xfrm>
              <a:off x="1931172" y="1951345"/>
              <a:ext cx="155227" cy="49125"/>
            </a:xfrm>
            <a:custGeom>
              <a:rect b="b" l="l" r="r" t="t"/>
              <a:pathLst>
                <a:path extrusionOk="0" h="1264" w="3994">
                  <a:moveTo>
                    <a:pt x="984" y="1029"/>
                  </a:moveTo>
                  <a:lnTo>
                    <a:pt x="45" y="1263"/>
                  </a:lnTo>
                  <a:lnTo>
                    <a:pt x="1" y="1029"/>
                  </a:lnTo>
                  <a:cubicBezTo>
                    <a:pt x="235" y="970"/>
                    <a:pt x="558" y="882"/>
                    <a:pt x="925" y="779"/>
                  </a:cubicBezTo>
                  <a:cubicBezTo>
                    <a:pt x="2159" y="441"/>
                    <a:pt x="3891" y="1"/>
                    <a:pt x="3935" y="104"/>
                  </a:cubicBezTo>
                  <a:cubicBezTo>
                    <a:pt x="3994" y="206"/>
                    <a:pt x="2261" y="691"/>
                    <a:pt x="984" y="10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43"/>
            <p:cNvSpPr/>
            <p:nvPr/>
          </p:nvSpPr>
          <p:spPr>
            <a:xfrm>
              <a:off x="1927169" y="1953638"/>
              <a:ext cx="43412" cy="57093"/>
            </a:xfrm>
            <a:custGeom>
              <a:rect b="b" l="l" r="r" t="t"/>
              <a:pathLst>
                <a:path extrusionOk="0" h="1469" w="1117">
                  <a:moveTo>
                    <a:pt x="1117" y="1322"/>
                  </a:moveTo>
                  <a:cubicBezTo>
                    <a:pt x="559" y="1425"/>
                    <a:pt x="192" y="1469"/>
                    <a:pt x="192" y="1469"/>
                  </a:cubicBezTo>
                  <a:lnTo>
                    <a:pt x="148" y="1204"/>
                  </a:lnTo>
                  <a:lnTo>
                    <a:pt x="104" y="970"/>
                  </a:lnTo>
                  <a:lnTo>
                    <a:pt x="60" y="691"/>
                  </a:lnTo>
                  <a:lnTo>
                    <a:pt x="30" y="441"/>
                  </a:lnTo>
                  <a:lnTo>
                    <a:pt x="1" y="294"/>
                  </a:lnTo>
                  <a:cubicBezTo>
                    <a:pt x="1" y="294"/>
                    <a:pt x="221" y="177"/>
                    <a:pt x="559" y="1"/>
                  </a:cubicBezTo>
                  <a:cubicBezTo>
                    <a:pt x="632" y="59"/>
                    <a:pt x="691" y="118"/>
                    <a:pt x="750" y="191"/>
                  </a:cubicBezTo>
                  <a:cubicBezTo>
                    <a:pt x="808" y="250"/>
                    <a:pt x="852" y="324"/>
                    <a:pt x="896" y="397"/>
                  </a:cubicBezTo>
                  <a:cubicBezTo>
                    <a:pt x="955" y="500"/>
                    <a:pt x="999" y="603"/>
                    <a:pt x="1028" y="720"/>
                  </a:cubicBezTo>
                  <a:cubicBezTo>
                    <a:pt x="1058" y="793"/>
                    <a:pt x="1073" y="881"/>
                    <a:pt x="1087" y="970"/>
                  </a:cubicBezTo>
                  <a:cubicBezTo>
                    <a:pt x="1102" y="1087"/>
                    <a:pt x="1117" y="1204"/>
                    <a:pt x="1117" y="1322"/>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43"/>
            <p:cNvSpPr/>
            <p:nvPr/>
          </p:nvSpPr>
          <p:spPr>
            <a:xfrm>
              <a:off x="1644191" y="1893747"/>
              <a:ext cx="241935" cy="121570"/>
            </a:xfrm>
            <a:custGeom>
              <a:rect b="b" l="l" r="r" t="t"/>
              <a:pathLst>
                <a:path extrusionOk="0" h="3128" w="6225">
                  <a:moveTo>
                    <a:pt x="5373" y="1688"/>
                  </a:moveTo>
                  <a:cubicBezTo>
                    <a:pt x="5887" y="1894"/>
                    <a:pt x="6225" y="2041"/>
                    <a:pt x="6225" y="2041"/>
                  </a:cubicBezTo>
                  <a:lnTo>
                    <a:pt x="6122" y="2276"/>
                  </a:lnTo>
                  <a:lnTo>
                    <a:pt x="6034" y="2511"/>
                  </a:lnTo>
                  <a:lnTo>
                    <a:pt x="5916" y="2760"/>
                  </a:lnTo>
                  <a:lnTo>
                    <a:pt x="5828" y="2995"/>
                  </a:lnTo>
                  <a:lnTo>
                    <a:pt x="5770" y="3127"/>
                  </a:lnTo>
                  <a:cubicBezTo>
                    <a:pt x="5770" y="3127"/>
                    <a:pt x="5520" y="3112"/>
                    <a:pt x="5124" y="3068"/>
                  </a:cubicBezTo>
                  <a:cubicBezTo>
                    <a:pt x="3626" y="2936"/>
                    <a:pt x="0" y="2452"/>
                    <a:pt x="323" y="1189"/>
                  </a:cubicBezTo>
                  <a:cubicBezTo>
                    <a:pt x="631" y="0"/>
                    <a:pt x="3817" y="1072"/>
                    <a:pt x="5373" y="168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43"/>
            <p:cNvSpPr/>
            <p:nvPr/>
          </p:nvSpPr>
          <p:spPr>
            <a:xfrm>
              <a:off x="1714926" y="1965609"/>
              <a:ext cx="159230" cy="44578"/>
            </a:xfrm>
            <a:custGeom>
              <a:rect b="b" l="l" r="r" t="t"/>
              <a:pathLst>
                <a:path extrusionOk="0" h="1147" w="4097">
                  <a:moveTo>
                    <a:pt x="3245" y="720"/>
                  </a:moveTo>
                  <a:lnTo>
                    <a:pt x="4096" y="911"/>
                  </a:lnTo>
                  <a:lnTo>
                    <a:pt x="4008" y="1146"/>
                  </a:lnTo>
                  <a:lnTo>
                    <a:pt x="3245" y="970"/>
                  </a:lnTo>
                  <a:cubicBezTo>
                    <a:pt x="1982" y="691"/>
                    <a:pt x="15" y="236"/>
                    <a:pt x="15" y="118"/>
                  </a:cubicBezTo>
                  <a:cubicBezTo>
                    <a:pt x="0" y="1"/>
                    <a:pt x="1938" y="427"/>
                    <a:pt x="3245" y="7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43"/>
            <p:cNvSpPr/>
            <p:nvPr/>
          </p:nvSpPr>
          <p:spPr>
            <a:xfrm>
              <a:off x="1729189" y="1935955"/>
              <a:ext cx="152973" cy="55383"/>
            </a:xfrm>
            <a:custGeom>
              <a:rect b="b" l="l" r="r" t="t"/>
              <a:pathLst>
                <a:path extrusionOk="0" h="1425" w="3936">
                  <a:moveTo>
                    <a:pt x="3010" y="911"/>
                  </a:moveTo>
                  <a:lnTo>
                    <a:pt x="3935" y="1190"/>
                  </a:lnTo>
                  <a:lnTo>
                    <a:pt x="3832" y="1425"/>
                  </a:lnTo>
                  <a:cubicBezTo>
                    <a:pt x="3612" y="1351"/>
                    <a:pt x="3289" y="1248"/>
                    <a:pt x="2922" y="1146"/>
                  </a:cubicBezTo>
                  <a:cubicBezTo>
                    <a:pt x="1689" y="764"/>
                    <a:pt x="1" y="221"/>
                    <a:pt x="1" y="118"/>
                  </a:cubicBezTo>
                  <a:cubicBezTo>
                    <a:pt x="1" y="1"/>
                    <a:pt x="1748" y="514"/>
                    <a:pt x="3010" y="9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43"/>
            <p:cNvSpPr/>
            <p:nvPr/>
          </p:nvSpPr>
          <p:spPr>
            <a:xfrm>
              <a:off x="1840461" y="1959351"/>
              <a:ext cx="45666" cy="55966"/>
            </a:xfrm>
            <a:custGeom>
              <a:rect b="b" l="l" r="r" t="t"/>
              <a:pathLst>
                <a:path extrusionOk="0" h="1440" w="1175">
                  <a:moveTo>
                    <a:pt x="323" y="0"/>
                  </a:moveTo>
                  <a:cubicBezTo>
                    <a:pt x="837" y="206"/>
                    <a:pt x="1175" y="353"/>
                    <a:pt x="1175" y="353"/>
                  </a:cubicBezTo>
                  <a:lnTo>
                    <a:pt x="1072" y="588"/>
                  </a:lnTo>
                  <a:lnTo>
                    <a:pt x="984" y="823"/>
                  </a:lnTo>
                  <a:lnTo>
                    <a:pt x="866" y="1072"/>
                  </a:lnTo>
                  <a:lnTo>
                    <a:pt x="778" y="1307"/>
                  </a:lnTo>
                  <a:lnTo>
                    <a:pt x="720" y="1439"/>
                  </a:lnTo>
                  <a:cubicBezTo>
                    <a:pt x="720" y="1439"/>
                    <a:pt x="470" y="1424"/>
                    <a:pt x="74" y="1380"/>
                  </a:cubicBezTo>
                  <a:cubicBezTo>
                    <a:pt x="30" y="1219"/>
                    <a:pt x="0" y="1043"/>
                    <a:pt x="0" y="881"/>
                  </a:cubicBezTo>
                  <a:cubicBezTo>
                    <a:pt x="15" y="764"/>
                    <a:pt x="30" y="646"/>
                    <a:pt x="59" y="529"/>
                  </a:cubicBezTo>
                  <a:cubicBezTo>
                    <a:pt x="88" y="456"/>
                    <a:pt x="118" y="382"/>
                    <a:pt x="147" y="294"/>
                  </a:cubicBezTo>
                  <a:cubicBezTo>
                    <a:pt x="191" y="191"/>
                    <a:pt x="250" y="89"/>
                    <a:pt x="323" y="0"/>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43"/>
            <p:cNvSpPr/>
            <p:nvPr/>
          </p:nvSpPr>
          <p:spPr>
            <a:xfrm>
              <a:off x="1730317" y="1755659"/>
              <a:ext cx="180917" cy="227710"/>
            </a:xfrm>
            <a:custGeom>
              <a:rect b="b" l="l" r="r" t="t"/>
              <a:pathLst>
                <a:path extrusionOk="0" h="5859" w="4655">
                  <a:moveTo>
                    <a:pt x="4302" y="4566"/>
                  </a:moveTo>
                  <a:cubicBezTo>
                    <a:pt x="4523" y="5065"/>
                    <a:pt x="4655" y="5418"/>
                    <a:pt x="4655" y="5418"/>
                  </a:cubicBezTo>
                  <a:lnTo>
                    <a:pt x="4420" y="5506"/>
                  </a:lnTo>
                  <a:lnTo>
                    <a:pt x="4185" y="5608"/>
                  </a:lnTo>
                  <a:lnTo>
                    <a:pt x="3921" y="5711"/>
                  </a:lnTo>
                  <a:lnTo>
                    <a:pt x="3700" y="5799"/>
                  </a:lnTo>
                  <a:lnTo>
                    <a:pt x="3554" y="5858"/>
                  </a:lnTo>
                  <a:cubicBezTo>
                    <a:pt x="3554" y="5858"/>
                    <a:pt x="3392" y="5682"/>
                    <a:pt x="3143" y="5374"/>
                  </a:cubicBezTo>
                  <a:cubicBezTo>
                    <a:pt x="2188" y="4199"/>
                    <a:pt x="1" y="1278"/>
                    <a:pt x="1117" y="617"/>
                  </a:cubicBezTo>
                  <a:cubicBezTo>
                    <a:pt x="2174" y="0"/>
                    <a:pt x="3642" y="3025"/>
                    <a:pt x="4302" y="456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43"/>
            <p:cNvSpPr/>
            <p:nvPr/>
          </p:nvSpPr>
          <p:spPr>
            <a:xfrm>
              <a:off x="1789664" y="1839530"/>
              <a:ext cx="93043" cy="141546"/>
            </a:xfrm>
            <a:custGeom>
              <a:rect b="b" l="l" r="r" t="t"/>
              <a:pathLst>
                <a:path extrusionOk="0" h="3642" w="2394">
                  <a:moveTo>
                    <a:pt x="1939" y="2804"/>
                  </a:moveTo>
                  <a:lnTo>
                    <a:pt x="2394" y="3553"/>
                  </a:lnTo>
                  <a:lnTo>
                    <a:pt x="2173" y="3641"/>
                  </a:lnTo>
                  <a:lnTo>
                    <a:pt x="1762" y="2995"/>
                  </a:lnTo>
                  <a:cubicBezTo>
                    <a:pt x="1072" y="1894"/>
                    <a:pt x="1" y="177"/>
                    <a:pt x="89" y="89"/>
                  </a:cubicBezTo>
                  <a:cubicBezTo>
                    <a:pt x="162" y="0"/>
                    <a:pt x="1234" y="1674"/>
                    <a:pt x="1939" y="28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43"/>
            <p:cNvSpPr/>
            <p:nvPr/>
          </p:nvSpPr>
          <p:spPr>
            <a:xfrm>
              <a:off x="1821067" y="1828104"/>
              <a:ext cx="81034" cy="145549"/>
            </a:xfrm>
            <a:custGeom>
              <a:rect b="b" l="l" r="r" t="t"/>
              <a:pathLst>
                <a:path extrusionOk="0" h="3745" w="2085">
                  <a:moveTo>
                    <a:pt x="1644" y="2790"/>
                  </a:moveTo>
                  <a:cubicBezTo>
                    <a:pt x="1821" y="3128"/>
                    <a:pt x="1967" y="3421"/>
                    <a:pt x="2085" y="3642"/>
                  </a:cubicBezTo>
                  <a:lnTo>
                    <a:pt x="1850" y="3744"/>
                  </a:lnTo>
                  <a:cubicBezTo>
                    <a:pt x="1747" y="3524"/>
                    <a:pt x="1586" y="3231"/>
                    <a:pt x="1410" y="2893"/>
                  </a:cubicBezTo>
                  <a:cubicBezTo>
                    <a:pt x="808" y="1748"/>
                    <a:pt x="0" y="177"/>
                    <a:pt x="88" y="89"/>
                  </a:cubicBezTo>
                  <a:cubicBezTo>
                    <a:pt x="162" y="1"/>
                    <a:pt x="1028" y="1616"/>
                    <a:pt x="1644" y="279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43"/>
            <p:cNvSpPr/>
            <p:nvPr/>
          </p:nvSpPr>
          <p:spPr>
            <a:xfrm>
              <a:off x="1852431" y="1933117"/>
              <a:ext cx="58803" cy="50252"/>
            </a:xfrm>
            <a:custGeom>
              <a:rect b="b" l="l" r="r" t="t"/>
              <a:pathLst>
                <a:path extrusionOk="0" h="1293" w="1513">
                  <a:moveTo>
                    <a:pt x="1160" y="0"/>
                  </a:moveTo>
                  <a:cubicBezTo>
                    <a:pt x="1381" y="499"/>
                    <a:pt x="1513" y="852"/>
                    <a:pt x="1513" y="852"/>
                  </a:cubicBezTo>
                  <a:lnTo>
                    <a:pt x="1278" y="940"/>
                  </a:lnTo>
                  <a:lnTo>
                    <a:pt x="1043" y="1042"/>
                  </a:lnTo>
                  <a:lnTo>
                    <a:pt x="779" y="1145"/>
                  </a:lnTo>
                  <a:lnTo>
                    <a:pt x="558" y="1233"/>
                  </a:lnTo>
                  <a:lnTo>
                    <a:pt x="412" y="1292"/>
                  </a:lnTo>
                  <a:cubicBezTo>
                    <a:pt x="412" y="1292"/>
                    <a:pt x="250" y="1116"/>
                    <a:pt x="1" y="808"/>
                  </a:cubicBezTo>
                  <a:cubicBezTo>
                    <a:pt x="45" y="719"/>
                    <a:pt x="89" y="646"/>
                    <a:pt x="147" y="587"/>
                  </a:cubicBezTo>
                  <a:cubicBezTo>
                    <a:pt x="191" y="514"/>
                    <a:pt x="265" y="455"/>
                    <a:pt x="324" y="396"/>
                  </a:cubicBezTo>
                  <a:cubicBezTo>
                    <a:pt x="412" y="323"/>
                    <a:pt x="500" y="250"/>
                    <a:pt x="603" y="206"/>
                  </a:cubicBezTo>
                  <a:cubicBezTo>
                    <a:pt x="676" y="162"/>
                    <a:pt x="749" y="118"/>
                    <a:pt x="837" y="88"/>
                  </a:cubicBezTo>
                  <a:cubicBezTo>
                    <a:pt x="940" y="44"/>
                    <a:pt x="1043" y="15"/>
                    <a:pt x="1160" y="0"/>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43"/>
            <p:cNvSpPr/>
            <p:nvPr/>
          </p:nvSpPr>
          <p:spPr>
            <a:xfrm>
              <a:off x="1857561" y="2019243"/>
              <a:ext cx="98756" cy="231713"/>
            </a:xfrm>
            <a:custGeom>
              <a:rect b="b" l="l" r="r" t="t"/>
              <a:pathLst>
                <a:path extrusionOk="0" h="5962" w="2541">
                  <a:moveTo>
                    <a:pt x="559" y="926"/>
                  </a:moveTo>
                  <a:cubicBezTo>
                    <a:pt x="632" y="368"/>
                    <a:pt x="705" y="1"/>
                    <a:pt x="705" y="1"/>
                  </a:cubicBezTo>
                  <a:lnTo>
                    <a:pt x="955" y="45"/>
                  </a:lnTo>
                  <a:lnTo>
                    <a:pt x="1205" y="89"/>
                  </a:lnTo>
                  <a:lnTo>
                    <a:pt x="1469" y="133"/>
                  </a:lnTo>
                  <a:lnTo>
                    <a:pt x="1718" y="162"/>
                  </a:lnTo>
                  <a:lnTo>
                    <a:pt x="1865" y="192"/>
                  </a:lnTo>
                  <a:cubicBezTo>
                    <a:pt x="1865" y="192"/>
                    <a:pt x="1909" y="441"/>
                    <a:pt x="1968" y="823"/>
                  </a:cubicBezTo>
                  <a:cubicBezTo>
                    <a:pt x="2174" y="2321"/>
                    <a:pt x="2541" y="5961"/>
                    <a:pt x="1234" y="5932"/>
                  </a:cubicBezTo>
                  <a:cubicBezTo>
                    <a:pt x="1" y="5932"/>
                    <a:pt x="338" y="2585"/>
                    <a:pt x="559" y="9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43"/>
            <p:cNvSpPr/>
            <p:nvPr/>
          </p:nvSpPr>
          <p:spPr>
            <a:xfrm>
              <a:off x="1915198" y="2024412"/>
              <a:ext cx="11465" cy="163194"/>
            </a:xfrm>
            <a:custGeom>
              <a:rect b="b" l="l" r="r" t="t"/>
              <a:pathLst>
                <a:path extrusionOk="0" h="4199" w="295">
                  <a:moveTo>
                    <a:pt x="1" y="881"/>
                  </a:moveTo>
                  <a:lnTo>
                    <a:pt x="1" y="0"/>
                  </a:lnTo>
                  <a:lnTo>
                    <a:pt x="250" y="44"/>
                  </a:lnTo>
                  <a:cubicBezTo>
                    <a:pt x="250" y="220"/>
                    <a:pt x="250" y="499"/>
                    <a:pt x="265" y="807"/>
                  </a:cubicBezTo>
                  <a:cubicBezTo>
                    <a:pt x="279" y="2099"/>
                    <a:pt x="294" y="4140"/>
                    <a:pt x="177" y="4169"/>
                  </a:cubicBezTo>
                  <a:cubicBezTo>
                    <a:pt x="59" y="4199"/>
                    <a:pt x="15" y="2217"/>
                    <a:pt x="1" y="8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43"/>
            <p:cNvSpPr/>
            <p:nvPr/>
          </p:nvSpPr>
          <p:spPr>
            <a:xfrm>
              <a:off x="1884961" y="2021536"/>
              <a:ext cx="19433" cy="158647"/>
            </a:xfrm>
            <a:custGeom>
              <a:rect b="b" l="l" r="r" t="t"/>
              <a:pathLst>
                <a:path extrusionOk="0" h="4082" w="500">
                  <a:moveTo>
                    <a:pt x="191" y="955"/>
                  </a:moveTo>
                  <a:cubicBezTo>
                    <a:pt x="206" y="573"/>
                    <a:pt x="235" y="236"/>
                    <a:pt x="250" y="1"/>
                  </a:cubicBezTo>
                  <a:lnTo>
                    <a:pt x="500" y="30"/>
                  </a:lnTo>
                  <a:cubicBezTo>
                    <a:pt x="485" y="265"/>
                    <a:pt x="456" y="603"/>
                    <a:pt x="441" y="984"/>
                  </a:cubicBezTo>
                  <a:cubicBezTo>
                    <a:pt x="353" y="2276"/>
                    <a:pt x="221" y="4038"/>
                    <a:pt x="103" y="4067"/>
                  </a:cubicBezTo>
                  <a:cubicBezTo>
                    <a:pt x="0" y="4082"/>
                    <a:pt x="103" y="2276"/>
                    <a:pt x="191" y="9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43"/>
            <p:cNvSpPr/>
            <p:nvPr/>
          </p:nvSpPr>
          <p:spPr>
            <a:xfrm>
              <a:off x="1879248" y="2019243"/>
              <a:ext cx="54800" cy="40575"/>
            </a:xfrm>
            <a:custGeom>
              <a:rect b="b" l="l" r="r" t="t"/>
              <a:pathLst>
                <a:path extrusionOk="0" h="1044" w="1410">
                  <a:moveTo>
                    <a:pt x="1" y="926"/>
                  </a:moveTo>
                  <a:cubicBezTo>
                    <a:pt x="74" y="368"/>
                    <a:pt x="147" y="1"/>
                    <a:pt x="147" y="1"/>
                  </a:cubicBezTo>
                  <a:lnTo>
                    <a:pt x="397" y="45"/>
                  </a:lnTo>
                  <a:lnTo>
                    <a:pt x="647" y="89"/>
                  </a:lnTo>
                  <a:lnTo>
                    <a:pt x="911" y="133"/>
                  </a:lnTo>
                  <a:lnTo>
                    <a:pt x="1160" y="162"/>
                  </a:lnTo>
                  <a:lnTo>
                    <a:pt x="1307" y="192"/>
                  </a:lnTo>
                  <a:cubicBezTo>
                    <a:pt x="1307" y="192"/>
                    <a:pt x="1351" y="441"/>
                    <a:pt x="1410" y="823"/>
                  </a:cubicBezTo>
                  <a:cubicBezTo>
                    <a:pt x="1337" y="867"/>
                    <a:pt x="1263" y="911"/>
                    <a:pt x="1175" y="940"/>
                  </a:cubicBezTo>
                  <a:cubicBezTo>
                    <a:pt x="1102" y="970"/>
                    <a:pt x="1014" y="999"/>
                    <a:pt x="926" y="1014"/>
                  </a:cubicBezTo>
                  <a:cubicBezTo>
                    <a:pt x="808" y="1029"/>
                    <a:pt x="705" y="1043"/>
                    <a:pt x="588" y="1043"/>
                  </a:cubicBezTo>
                  <a:cubicBezTo>
                    <a:pt x="382" y="1029"/>
                    <a:pt x="177" y="985"/>
                    <a:pt x="1" y="911"/>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43"/>
            <p:cNvSpPr/>
            <p:nvPr/>
          </p:nvSpPr>
          <p:spPr>
            <a:xfrm>
              <a:off x="1689819" y="1997012"/>
              <a:ext cx="208861" cy="212864"/>
            </a:xfrm>
            <a:custGeom>
              <a:rect b="b" l="l" r="r" t="t"/>
              <a:pathLst>
                <a:path extrusionOk="0" h="5477" w="5374">
                  <a:moveTo>
                    <a:pt x="3935" y="529"/>
                  </a:moveTo>
                  <a:cubicBezTo>
                    <a:pt x="4390" y="206"/>
                    <a:pt x="4684" y="0"/>
                    <a:pt x="4684" y="0"/>
                  </a:cubicBezTo>
                  <a:lnTo>
                    <a:pt x="4845" y="206"/>
                  </a:lnTo>
                  <a:lnTo>
                    <a:pt x="4992" y="411"/>
                  </a:lnTo>
                  <a:lnTo>
                    <a:pt x="5154" y="632"/>
                  </a:lnTo>
                  <a:lnTo>
                    <a:pt x="5300" y="837"/>
                  </a:lnTo>
                  <a:lnTo>
                    <a:pt x="5374" y="969"/>
                  </a:lnTo>
                  <a:cubicBezTo>
                    <a:pt x="5374" y="969"/>
                    <a:pt x="5242" y="1160"/>
                    <a:pt x="5007" y="1468"/>
                  </a:cubicBezTo>
                  <a:cubicBezTo>
                    <a:pt x="4082" y="2672"/>
                    <a:pt x="1748" y="5476"/>
                    <a:pt x="852" y="4551"/>
                  </a:cubicBezTo>
                  <a:cubicBezTo>
                    <a:pt x="1" y="3656"/>
                    <a:pt x="2599" y="1527"/>
                    <a:pt x="3935" y="52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43"/>
            <p:cNvSpPr/>
            <p:nvPr/>
          </p:nvSpPr>
          <p:spPr>
            <a:xfrm>
              <a:off x="1775983" y="2021536"/>
              <a:ext cx="119860" cy="120987"/>
            </a:xfrm>
            <a:custGeom>
              <a:rect b="b" l="l" r="r" t="t"/>
              <a:pathLst>
                <a:path extrusionOk="0" h="3113" w="3084">
                  <a:moveTo>
                    <a:pt x="2305" y="632"/>
                  </a:moveTo>
                  <a:lnTo>
                    <a:pt x="2937" y="1"/>
                  </a:lnTo>
                  <a:lnTo>
                    <a:pt x="3083" y="206"/>
                  </a:lnTo>
                  <a:lnTo>
                    <a:pt x="2540" y="764"/>
                  </a:lnTo>
                  <a:cubicBezTo>
                    <a:pt x="1630" y="1674"/>
                    <a:pt x="191" y="3113"/>
                    <a:pt x="103" y="3054"/>
                  </a:cubicBezTo>
                  <a:cubicBezTo>
                    <a:pt x="0" y="2996"/>
                    <a:pt x="1366" y="1586"/>
                    <a:pt x="2305" y="6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43"/>
            <p:cNvSpPr/>
            <p:nvPr/>
          </p:nvSpPr>
          <p:spPr>
            <a:xfrm>
              <a:off x="1758299" y="2004979"/>
              <a:ext cx="125573" cy="109599"/>
            </a:xfrm>
            <a:custGeom>
              <a:rect b="b" l="l" r="r" t="t"/>
              <a:pathLst>
                <a:path extrusionOk="0" h="2820" w="3231">
                  <a:moveTo>
                    <a:pt x="2349" y="632"/>
                  </a:moveTo>
                  <a:cubicBezTo>
                    <a:pt x="2643" y="383"/>
                    <a:pt x="2907" y="162"/>
                    <a:pt x="3083" y="1"/>
                  </a:cubicBezTo>
                  <a:lnTo>
                    <a:pt x="3230" y="206"/>
                  </a:lnTo>
                  <a:lnTo>
                    <a:pt x="2511" y="838"/>
                  </a:lnTo>
                  <a:cubicBezTo>
                    <a:pt x="1542" y="1675"/>
                    <a:pt x="176" y="2820"/>
                    <a:pt x="88" y="2761"/>
                  </a:cubicBezTo>
                  <a:cubicBezTo>
                    <a:pt x="0" y="2702"/>
                    <a:pt x="1351" y="1498"/>
                    <a:pt x="2349" y="6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43"/>
            <p:cNvSpPr/>
            <p:nvPr/>
          </p:nvSpPr>
          <p:spPr>
            <a:xfrm>
              <a:off x="1842754" y="1997012"/>
              <a:ext cx="55927" cy="57093"/>
            </a:xfrm>
            <a:custGeom>
              <a:rect b="b" l="l" r="r" t="t"/>
              <a:pathLst>
                <a:path extrusionOk="0" h="1469" w="1439">
                  <a:moveTo>
                    <a:pt x="0" y="529"/>
                  </a:moveTo>
                  <a:cubicBezTo>
                    <a:pt x="455" y="206"/>
                    <a:pt x="749" y="0"/>
                    <a:pt x="749" y="0"/>
                  </a:cubicBezTo>
                  <a:lnTo>
                    <a:pt x="910" y="206"/>
                  </a:lnTo>
                  <a:lnTo>
                    <a:pt x="1057" y="411"/>
                  </a:lnTo>
                  <a:lnTo>
                    <a:pt x="1219" y="632"/>
                  </a:lnTo>
                  <a:lnTo>
                    <a:pt x="1365" y="837"/>
                  </a:lnTo>
                  <a:lnTo>
                    <a:pt x="1439" y="969"/>
                  </a:lnTo>
                  <a:cubicBezTo>
                    <a:pt x="1439" y="969"/>
                    <a:pt x="1307" y="1160"/>
                    <a:pt x="1072" y="1468"/>
                  </a:cubicBezTo>
                  <a:cubicBezTo>
                    <a:pt x="984" y="1454"/>
                    <a:pt x="896" y="1424"/>
                    <a:pt x="822" y="1395"/>
                  </a:cubicBezTo>
                  <a:cubicBezTo>
                    <a:pt x="734" y="1351"/>
                    <a:pt x="661" y="1307"/>
                    <a:pt x="587" y="1263"/>
                  </a:cubicBezTo>
                  <a:cubicBezTo>
                    <a:pt x="499" y="1204"/>
                    <a:pt x="411" y="1116"/>
                    <a:pt x="338" y="1043"/>
                  </a:cubicBezTo>
                  <a:cubicBezTo>
                    <a:pt x="279" y="969"/>
                    <a:pt x="220" y="911"/>
                    <a:pt x="176" y="837"/>
                  </a:cubicBezTo>
                  <a:cubicBezTo>
                    <a:pt x="117" y="734"/>
                    <a:pt x="59" y="632"/>
                    <a:pt x="0" y="529"/>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43"/>
            <p:cNvSpPr/>
            <p:nvPr/>
          </p:nvSpPr>
          <p:spPr>
            <a:xfrm>
              <a:off x="1851304" y="1941085"/>
              <a:ext cx="107850" cy="107889"/>
            </a:xfrm>
            <a:custGeom>
              <a:rect b="b" l="l" r="r" t="t"/>
              <a:pathLst>
                <a:path extrusionOk="0" h="2776" w="2775">
                  <a:moveTo>
                    <a:pt x="2760" y="1381"/>
                  </a:moveTo>
                  <a:cubicBezTo>
                    <a:pt x="2775" y="2144"/>
                    <a:pt x="2144" y="2775"/>
                    <a:pt x="1380" y="2761"/>
                  </a:cubicBezTo>
                  <a:cubicBezTo>
                    <a:pt x="602" y="2761"/>
                    <a:pt x="0" y="2115"/>
                    <a:pt x="44" y="1337"/>
                  </a:cubicBezTo>
                  <a:cubicBezTo>
                    <a:pt x="44" y="1116"/>
                    <a:pt x="103" y="896"/>
                    <a:pt x="206" y="705"/>
                  </a:cubicBezTo>
                  <a:lnTo>
                    <a:pt x="206" y="705"/>
                  </a:lnTo>
                  <a:cubicBezTo>
                    <a:pt x="382" y="382"/>
                    <a:pt x="661" y="162"/>
                    <a:pt x="999" y="59"/>
                  </a:cubicBezTo>
                  <a:cubicBezTo>
                    <a:pt x="1131" y="15"/>
                    <a:pt x="1277" y="1"/>
                    <a:pt x="1410" y="1"/>
                  </a:cubicBezTo>
                  <a:cubicBezTo>
                    <a:pt x="2041" y="1"/>
                    <a:pt x="2584" y="456"/>
                    <a:pt x="2731" y="1072"/>
                  </a:cubicBezTo>
                  <a:cubicBezTo>
                    <a:pt x="2746" y="1175"/>
                    <a:pt x="2760" y="1278"/>
                    <a:pt x="2760" y="13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43"/>
            <p:cNvSpPr/>
            <p:nvPr/>
          </p:nvSpPr>
          <p:spPr>
            <a:xfrm>
              <a:off x="1845008" y="1968485"/>
              <a:ext cx="106179" cy="85620"/>
            </a:xfrm>
            <a:custGeom>
              <a:rect b="b" l="l" r="r" t="t"/>
              <a:pathLst>
                <a:path extrusionOk="0" h="2203" w="2732">
                  <a:moveTo>
                    <a:pt x="2731" y="1351"/>
                  </a:moveTo>
                  <a:cubicBezTo>
                    <a:pt x="2350" y="1997"/>
                    <a:pt x="1528" y="2202"/>
                    <a:pt x="882" y="1835"/>
                  </a:cubicBezTo>
                  <a:cubicBezTo>
                    <a:pt x="236" y="1468"/>
                    <a:pt x="1" y="646"/>
                    <a:pt x="368" y="0"/>
                  </a:cubicBezTo>
                  <a:cubicBezTo>
                    <a:pt x="397" y="632"/>
                    <a:pt x="691" y="1924"/>
                    <a:pt x="2731" y="135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43"/>
            <p:cNvSpPr/>
            <p:nvPr/>
          </p:nvSpPr>
          <p:spPr>
            <a:xfrm>
              <a:off x="1888964" y="1941085"/>
              <a:ext cx="68480" cy="53673"/>
            </a:xfrm>
            <a:custGeom>
              <a:rect b="b" l="l" r="r" t="t"/>
              <a:pathLst>
                <a:path extrusionOk="0" h="1381" w="1762">
                  <a:moveTo>
                    <a:pt x="1762" y="1072"/>
                  </a:moveTo>
                  <a:cubicBezTo>
                    <a:pt x="1571" y="1263"/>
                    <a:pt x="1307" y="1381"/>
                    <a:pt x="1028" y="1366"/>
                  </a:cubicBezTo>
                  <a:cubicBezTo>
                    <a:pt x="455" y="1366"/>
                    <a:pt x="0" y="896"/>
                    <a:pt x="0" y="324"/>
                  </a:cubicBezTo>
                  <a:cubicBezTo>
                    <a:pt x="0" y="236"/>
                    <a:pt x="15" y="147"/>
                    <a:pt x="44" y="59"/>
                  </a:cubicBezTo>
                  <a:cubicBezTo>
                    <a:pt x="176" y="15"/>
                    <a:pt x="308" y="1"/>
                    <a:pt x="441" y="1"/>
                  </a:cubicBezTo>
                  <a:cubicBezTo>
                    <a:pt x="1072" y="1"/>
                    <a:pt x="1630" y="456"/>
                    <a:pt x="1762" y="10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43"/>
            <p:cNvSpPr/>
            <p:nvPr/>
          </p:nvSpPr>
          <p:spPr>
            <a:xfrm>
              <a:off x="1801090" y="2277735"/>
              <a:ext cx="101593" cy="183171"/>
            </a:xfrm>
            <a:custGeom>
              <a:rect b="b" l="l" r="r" t="t"/>
              <a:pathLst>
                <a:path extrusionOk="0" h="4713" w="2614">
                  <a:moveTo>
                    <a:pt x="1366" y="1219"/>
                  </a:moveTo>
                  <a:cubicBezTo>
                    <a:pt x="1424" y="1028"/>
                    <a:pt x="1483" y="822"/>
                    <a:pt x="1557" y="632"/>
                  </a:cubicBezTo>
                  <a:cubicBezTo>
                    <a:pt x="1586" y="529"/>
                    <a:pt x="1645" y="411"/>
                    <a:pt x="1689" y="309"/>
                  </a:cubicBezTo>
                  <a:cubicBezTo>
                    <a:pt x="1718" y="250"/>
                    <a:pt x="1762" y="206"/>
                    <a:pt x="1806" y="147"/>
                  </a:cubicBezTo>
                  <a:cubicBezTo>
                    <a:pt x="1909" y="44"/>
                    <a:pt x="2056" y="15"/>
                    <a:pt x="2188" y="88"/>
                  </a:cubicBezTo>
                  <a:cubicBezTo>
                    <a:pt x="2349" y="147"/>
                    <a:pt x="2452" y="294"/>
                    <a:pt x="2481" y="455"/>
                  </a:cubicBezTo>
                  <a:cubicBezTo>
                    <a:pt x="2540" y="720"/>
                    <a:pt x="2569" y="999"/>
                    <a:pt x="2584" y="1278"/>
                  </a:cubicBezTo>
                  <a:cubicBezTo>
                    <a:pt x="2614" y="1747"/>
                    <a:pt x="2614" y="2232"/>
                    <a:pt x="2584" y="2702"/>
                  </a:cubicBezTo>
                  <a:cubicBezTo>
                    <a:pt x="2569" y="3260"/>
                    <a:pt x="2569" y="3803"/>
                    <a:pt x="2555" y="4361"/>
                  </a:cubicBezTo>
                  <a:cubicBezTo>
                    <a:pt x="2540" y="4405"/>
                    <a:pt x="2540" y="4463"/>
                    <a:pt x="2525" y="4522"/>
                  </a:cubicBezTo>
                  <a:cubicBezTo>
                    <a:pt x="2525" y="4566"/>
                    <a:pt x="2511" y="4595"/>
                    <a:pt x="2481" y="4625"/>
                  </a:cubicBezTo>
                  <a:cubicBezTo>
                    <a:pt x="2423" y="4713"/>
                    <a:pt x="2276" y="4698"/>
                    <a:pt x="2232" y="4595"/>
                  </a:cubicBezTo>
                  <a:cubicBezTo>
                    <a:pt x="2217" y="4551"/>
                    <a:pt x="2217" y="4507"/>
                    <a:pt x="2217" y="4463"/>
                  </a:cubicBezTo>
                  <a:cubicBezTo>
                    <a:pt x="2217" y="4052"/>
                    <a:pt x="2217" y="3641"/>
                    <a:pt x="2232" y="3230"/>
                  </a:cubicBezTo>
                  <a:cubicBezTo>
                    <a:pt x="2261" y="2819"/>
                    <a:pt x="2276" y="2349"/>
                    <a:pt x="2291" y="1924"/>
                  </a:cubicBezTo>
                  <a:cubicBezTo>
                    <a:pt x="2305" y="1645"/>
                    <a:pt x="2291" y="1380"/>
                    <a:pt x="2291" y="1116"/>
                  </a:cubicBezTo>
                  <a:cubicBezTo>
                    <a:pt x="2276" y="911"/>
                    <a:pt x="2261" y="705"/>
                    <a:pt x="2217" y="500"/>
                  </a:cubicBezTo>
                  <a:cubicBezTo>
                    <a:pt x="2217" y="470"/>
                    <a:pt x="2202" y="441"/>
                    <a:pt x="2188" y="411"/>
                  </a:cubicBezTo>
                  <a:cubicBezTo>
                    <a:pt x="2114" y="323"/>
                    <a:pt x="2026" y="323"/>
                    <a:pt x="1968" y="411"/>
                  </a:cubicBezTo>
                  <a:cubicBezTo>
                    <a:pt x="1879" y="544"/>
                    <a:pt x="1821" y="690"/>
                    <a:pt x="1791" y="837"/>
                  </a:cubicBezTo>
                  <a:cubicBezTo>
                    <a:pt x="1674" y="1219"/>
                    <a:pt x="1601" y="1615"/>
                    <a:pt x="1571" y="2012"/>
                  </a:cubicBezTo>
                  <a:cubicBezTo>
                    <a:pt x="1542" y="2232"/>
                    <a:pt x="1542" y="2467"/>
                    <a:pt x="1527" y="2702"/>
                  </a:cubicBezTo>
                  <a:cubicBezTo>
                    <a:pt x="1498" y="2922"/>
                    <a:pt x="1498" y="3098"/>
                    <a:pt x="1498" y="3304"/>
                  </a:cubicBezTo>
                  <a:cubicBezTo>
                    <a:pt x="1498" y="3348"/>
                    <a:pt x="1483" y="3392"/>
                    <a:pt x="1468" y="3421"/>
                  </a:cubicBezTo>
                  <a:cubicBezTo>
                    <a:pt x="1424" y="3538"/>
                    <a:pt x="1248" y="3524"/>
                    <a:pt x="1219" y="3406"/>
                  </a:cubicBezTo>
                  <a:cubicBezTo>
                    <a:pt x="1204" y="3377"/>
                    <a:pt x="1204" y="3333"/>
                    <a:pt x="1204" y="3304"/>
                  </a:cubicBezTo>
                  <a:cubicBezTo>
                    <a:pt x="1204" y="3186"/>
                    <a:pt x="1204" y="3069"/>
                    <a:pt x="1204" y="2951"/>
                  </a:cubicBezTo>
                  <a:cubicBezTo>
                    <a:pt x="1204" y="2614"/>
                    <a:pt x="1189" y="2276"/>
                    <a:pt x="1175" y="1924"/>
                  </a:cubicBezTo>
                  <a:cubicBezTo>
                    <a:pt x="1145" y="1454"/>
                    <a:pt x="1057" y="984"/>
                    <a:pt x="896" y="529"/>
                  </a:cubicBezTo>
                  <a:cubicBezTo>
                    <a:pt x="896" y="500"/>
                    <a:pt x="881" y="470"/>
                    <a:pt x="866" y="455"/>
                  </a:cubicBezTo>
                  <a:cubicBezTo>
                    <a:pt x="822" y="338"/>
                    <a:pt x="661" y="323"/>
                    <a:pt x="602" y="426"/>
                  </a:cubicBezTo>
                  <a:cubicBezTo>
                    <a:pt x="573" y="470"/>
                    <a:pt x="544" y="529"/>
                    <a:pt x="529" y="588"/>
                  </a:cubicBezTo>
                  <a:cubicBezTo>
                    <a:pt x="470" y="808"/>
                    <a:pt x="426" y="1043"/>
                    <a:pt x="411" y="1278"/>
                  </a:cubicBezTo>
                  <a:cubicBezTo>
                    <a:pt x="397" y="1615"/>
                    <a:pt x="382" y="1938"/>
                    <a:pt x="353" y="2276"/>
                  </a:cubicBezTo>
                  <a:cubicBezTo>
                    <a:pt x="309" y="2937"/>
                    <a:pt x="323" y="3597"/>
                    <a:pt x="309" y="4258"/>
                  </a:cubicBezTo>
                  <a:cubicBezTo>
                    <a:pt x="309" y="4302"/>
                    <a:pt x="309" y="4331"/>
                    <a:pt x="309" y="4375"/>
                  </a:cubicBezTo>
                  <a:cubicBezTo>
                    <a:pt x="309" y="4434"/>
                    <a:pt x="250" y="4493"/>
                    <a:pt x="191" y="4493"/>
                  </a:cubicBezTo>
                  <a:cubicBezTo>
                    <a:pt x="118" y="4507"/>
                    <a:pt x="44" y="4463"/>
                    <a:pt x="30" y="4390"/>
                  </a:cubicBezTo>
                  <a:cubicBezTo>
                    <a:pt x="15" y="4375"/>
                    <a:pt x="15" y="4361"/>
                    <a:pt x="15" y="4346"/>
                  </a:cubicBezTo>
                  <a:cubicBezTo>
                    <a:pt x="15" y="4184"/>
                    <a:pt x="0" y="4023"/>
                    <a:pt x="15" y="3861"/>
                  </a:cubicBezTo>
                  <a:cubicBezTo>
                    <a:pt x="44" y="3568"/>
                    <a:pt x="59" y="3260"/>
                    <a:pt x="44" y="2951"/>
                  </a:cubicBezTo>
                  <a:cubicBezTo>
                    <a:pt x="44" y="2702"/>
                    <a:pt x="59" y="2437"/>
                    <a:pt x="74" y="2188"/>
                  </a:cubicBezTo>
                  <a:cubicBezTo>
                    <a:pt x="74" y="2144"/>
                    <a:pt x="74" y="2085"/>
                    <a:pt x="88" y="2041"/>
                  </a:cubicBezTo>
                  <a:cubicBezTo>
                    <a:pt x="88" y="1733"/>
                    <a:pt x="118" y="1424"/>
                    <a:pt x="147" y="1116"/>
                  </a:cubicBezTo>
                  <a:cubicBezTo>
                    <a:pt x="162" y="896"/>
                    <a:pt x="206" y="661"/>
                    <a:pt x="279" y="455"/>
                  </a:cubicBezTo>
                  <a:cubicBezTo>
                    <a:pt x="309" y="309"/>
                    <a:pt x="397" y="191"/>
                    <a:pt x="514" y="118"/>
                  </a:cubicBezTo>
                  <a:cubicBezTo>
                    <a:pt x="720" y="0"/>
                    <a:pt x="984" y="74"/>
                    <a:pt x="1101" y="279"/>
                  </a:cubicBezTo>
                  <a:cubicBezTo>
                    <a:pt x="1160" y="382"/>
                    <a:pt x="1204" y="485"/>
                    <a:pt x="1234" y="588"/>
                  </a:cubicBezTo>
                  <a:cubicBezTo>
                    <a:pt x="1278" y="778"/>
                    <a:pt x="1336" y="940"/>
                    <a:pt x="1366" y="1131"/>
                  </a:cubicBezTo>
                  <a:cubicBezTo>
                    <a:pt x="1351" y="1175"/>
                    <a:pt x="1366" y="1204"/>
                    <a:pt x="1366" y="121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43"/>
            <p:cNvSpPr/>
            <p:nvPr/>
          </p:nvSpPr>
          <p:spPr>
            <a:xfrm>
              <a:off x="1911195" y="2287995"/>
              <a:ext cx="42285" cy="172910"/>
            </a:xfrm>
            <a:custGeom>
              <a:rect b="b" l="l" r="r" t="t"/>
              <a:pathLst>
                <a:path extrusionOk="0" h="4449" w="1088">
                  <a:moveTo>
                    <a:pt x="15" y="3230"/>
                  </a:moveTo>
                  <a:cubicBezTo>
                    <a:pt x="15" y="2981"/>
                    <a:pt x="30" y="2717"/>
                    <a:pt x="15" y="2467"/>
                  </a:cubicBezTo>
                  <a:cubicBezTo>
                    <a:pt x="1" y="2100"/>
                    <a:pt x="15" y="1748"/>
                    <a:pt x="15" y="1381"/>
                  </a:cubicBezTo>
                  <a:cubicBezTo>
                    <a:pt x="30" y="1234"/>
                    <a:pt x="30" y="1087"/>
                    <a:pt x="30" y="940"/>
                  </a:cubicBezTo>
                  <a:cubicBezTo>
                    <a:pt x="30" y="779"/>
                    <a:pt x="30" y="617"/>
                    <a:pt x="30" y="456"/>
                  </a:cubicBezTo>
                  <a:cubicBezTo>
                    <a:pt x="30" y="412"/>
                    <a:pt x="45" y="353"/>
                    <a:pt x="45" y="309"/>
                  </a:cubicBezTo>
                  <a:cubicBezTo>
                    <a:pt x="74" y="177"/>
                    <a:pt x="177" y="74"/>
                    <a:pt x="309" y="59"/>
                  </a:cubicBezTo>
                  <a:cubicBezTo>
                    <a:pt x="485" y="15"/>
                    <a:pt x="676" y="1"/>
                    <a:pt x="852" y="15"/>
                  </a:cubicBezTo>
                  <a:lnTo>
                    <a:pt x="1028" y="45"/>
                  </a:lnTo>
                  <a:cubicBezTo>
                    <a:pt x="1043" y="45"/>
                    <a:pt x="1072" y="45"/>
                    <a:pt x="1087" y="74"/>
                  </a:cubicBezTo>
                  <a:cubicBezTo>
                    <a:pt x="1087" y="118"/>
                    <a:pt x="1058" y="133"/>
                    <a:pt x="1028" y="147"/>
                  </a:cubicBezTo>
                  <a:cubicBezTo>
                    <a:pt x="955" y="177"/>
                    <a:pt x="867" y="191"/>
                    <a:pt x="794" y="191"/>
                  </a:cubicBezTo>
                  <a:cubicBezTo>
                    <a:pt x="661" y="206"/>
                    <a:pt x="544" y="221"/>
                    <a:pt x="426" y="265"/>
                  </a:cubicBezTo>
                  <a:cubicBezTo>
                    <a:pt x="324" y="294"/>
                    <a:pt x="309" y="309"/>
                    <a:pt x="309" y="412"/>
                  </a:cubicBezTo>
                  <a:cubicBezTo>
                    <a:pt x="294" y="558"/>
                    <a:pt x="309" y="720"/>
                    <a:pt x="324" y="867"/>
                  </a:cubicBezTo>
                  <a:cubicBezTo>
                    <a:pt x="338" y="911"/>
                    <a:pt x="338" y="955"/>
                    <a:pt x="324" y="999"/>
                  </a:cubicBezTo>
                  <a:lnTo>
                    <a:pt x="324" y="2071"/>
                  </a:lnTo>
                  <a:cubicBezTo>
                    <a:pt x="324" y="2276"/>
                    <a:pt x="353" y="2467"/>
                    <a:pt x="338" y="2673"/>
                  </a:cubicBezTo>
                  <a:cubicBezTo>
                    <a:pt x="338" y="2746"/>
                    <a:pt x="353" y="2761"/>
                    <a:pt x="441" y="2746"/>
                  </a:cubicBezTo>
                  <a:lnTo>
                    <a:pt x="735" y="2702"/>
                  </a:lnTo>
                  <a:cubicBezTo>
                    <a:pt x="808" y="2687"/>
                    <a:pt x="867" y="2687"/>
                    <a:pt x="940" y="2702"/>
                  </a:cubicBezTo>
                  <a:cubicBezTo>
                    <a:pt x="999" y="2731"/>
                    <a:pt x="1028" y="2761"/>
                    <a:pt x="1028" y="2805"/>
                  </a:cubicBezTo>
                  <a:cubicBezTo>
                    <a:pt x="1028" y="2849"/>
                    <a:pt x="984" y="2893"/>
                    <a:pt x="940" y="2907"/>
                  </a:cubicBezTo>
                  <a:cubicBezTo>
                    <a:pt x="882" y="2922"/>
                    <a:pt x="823" y="2937"/>
                    <a:pt x="764" y="2937"/>
                  </a:cubicBezTo>
                  <a:lnTo>
                    <a:pt x="485" y="2937"/>
                  </a:lnTo>
                  <a:cubicBezTo>
                    <a:pt x="368" y="2937"/>
                    <a:pt x="368" y="2937"/>
                    <a:pt x="368" y="3054"/>
                  </a:cubicBezTo>
                  <a:cubicBezTo>
                    <a:pt x="368" y="3348"/>
                    <a:pt x="353" y="3641"/>
                    <a:pt x="353" y="3950"/>
                  </a:cubicBezTo>
                  <a:cubicBezTo>
                    <a:pt x="353" y="4111"/>
                    <a:pt x="353" y="4126"/>
                    <a:pt x="529" y="4126"/>
                  </a:cubicBezTo>
                  <a:lnTo>
                    <a:pt x="823" y="4126"/>
                  </a:lnTo>
                  <a:cubicBezTo>
                    <a:pt x="882" y="4126"/>
                    <a:pt x="926" y="4141"/>
                    <a:pt x="970" y="4170"/>
                  </a:cubicBezTo>
                  <a:cubicBezTo>
                    <a:pt x="1072" y="4214"/>
                    <a:pt x="1072" y="4361"/>
                    <a:pt x="955" y="4405"/>
                  </a:cubicBezTo>
                  <a:cubicBezTo>
                    <a:pt x="911" y="4434"/>
                    <a:pt x="867" y="4449"/>
                    <a:pt x="823" y="4449"/>
                  </a:cubicBezTo>
                  <a:lnTo>
                    <a:pt x="412" y="4449"/>
                  </a:lnTo>
                  <a:cubicBezTo>
                    <a:pt x="221" y="4449"/>
                    <a:pt x="59" y="4317"/>
                    <a:pt x="30" y="4126"/>
                  </a:cubicBezTo>
                  <a:cubicBezTo>
                    <a:pt x="15" y="4053"/>
                    <a:pt x="15" y="3994"/>
                    <a:pt x="15" y="3920"/>
                  </a:cubicBezTo>
                  <a:lnTo>
                    <a:pt x="15" y="321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43"/>
            <p:cNvSpPr/>
            <p:nvPr/>
          </p:nvSpPr>
          <p:spPr>
            <a:xfrm>
              <a:off x="1977966" y="2286868"/>
              <a:ext cx="71939" cy="154644"/>
            </a:xfrm>
            <a:custGeom>
              <a:rect b="b" l="l" r="r" t="t"/>
              <a:pathLst>
                <a:path extrusionOk="0" h="3979" w="1851">
                  <a:moveTo>
                    <a:pt x="1836" y="1512"/>
                  </a:moveTo>
                  <a:cubicBezTo>
                    <a:pt x="1836" y="1953"/>
                    <a:pt x="1703" y="2379"/>
                    <a:pt x="1469" y="2731"/>
                  </a:cubicBezTo>
                  <a:cubicBezTo>
                    <a:pt x="1292" y="2995"/>
                    <a:pt x="1043" y="3201"/>
                    <a:pt x="734" y="3289"/>
                  </a:cubicBezTo>
                  <a:cubicBezTo>
                    <a:pt x="661" y="3303"/>
                    <a:pt x="602" y="3318"/>
                    <a:pt x="529" y="3333"/>
                  </a:cubicBezTo>
                  <a:cubicBezTo>
                    <a:pt x="426" y="3362"/>
                    <a:pt x="426" y="3362"/>
                    <a:pt x="411" y="3480"/>
                  </a:cubicBezTo>
                  <a:cubicBezTo>
                    <a:pt x="397" y="3568"/>
                    <a:pt x="382" y="3656"/>
                    <a:pt x="367" y="3744"/>
                  </a:cubicBezTo>
                  <a:cubicBezTo>
                    <a:pt x="367" y="3788"/>
                    <a:pt x="353" y="3832"/>
                    <a:pt x="338" y="3876"/>
                  </a:cubicBezTo>
                  <a:cubicBezTo>
                    <a:pt x="294" y="3949"/>
                    <a:pt x="221" y="3979"/>
                    <a:pt x="147" y="3979"/>
                  </a:cubicBezTo>
                  <a:cubicBezTo>
                    <a:pt x="74" y="3964"/>
                    <a:pt x="15" y="3905"/>
                    <a:pt x="0" y="3832"/>
                  </a:cubicBezTo>
                  <a:cubicBezTo>
                    <a:pt x="0" y="3759"/>
                    <a:pt x="0" y="3700"/>
                    <a:pt x="15" y="3626"/>
                  </a:cubicBezTo>
                  <a:cubicBezTo>
                    <a:pt x="15" y="3509"/>
                    <a:pt x="44" y="3406"/>
                    <a:pt x="59" y="3289"/>
                  </a:cubicBezTo>
                  <a:cubicBezTo>
                    <a:pt x="59" y="3157"/>
                    <a:pt x="162" y="3025"/>
                    <a:pt x="309" y="3010"/>
                  </a:cubicBezTo>
                  <a:cubicBezTo>
                    <a:pt x="411" y="2980"/>
                    <a:pt x="514" y="2966"/>
                    <a:pt x="617" y="2922"/>
                  </a:cubicBezTo>
                  <a:cubicBezTo>
                    <a:pt x="881" y="2848"/>
                    <a:pt x="1101" y="2657"/>
                    <a:pt x="1234" y="2423"/>
                  </a:cubicBezTo>
                  <a:cubicBezTo>
                    <a:pt x="1380" y="2144"/>
                    <a:pt x="1469" y="1850"/>
                    <a:pt x="1483" y="1542"/>
                  </a:cubicBezTo>
                  <a:cubicBezTo>
                    <a:pt x="1513" y="1307"/>
                    <a:pt x="1483" y="1087"/>
                    <a:pt x="1395" y="881"/>
                  </a:cubicBezTo>
                  <a:cubicBezTo>
                    <a:pt x="1234" y="529"/>
                    <a:pt x="911" y="294"/>
                    <a:pt x="529" y="265"/>
                  </a:cubicBezTo>
                  <a:cubicBezTo>
                    <a:pt x="411" y="250"/>
                    <a:pt x="294" y="265"/>
                    <a:pt x="191" y="294"/>
                  </a:cubicBezTo>
                  <a:cubicBezTo>
                    <a:pt x="162" y="309"/>
                    <a:pt x="133" y="309"/>
                    <a:pt x="103" y="309"/>
                  </a:cubicBezTo>
                  <a:cubicBezTo>
                    <a:pt x="89" y="323"/>
                    <a:pt x="59" y="309"/>
                    <a:pt x="44" y="279"/>
                  </a:cubicBezTo>
                  <a:cubicBezTo>
                    <a:pt x="30" y="250"/>
                    <a:pt x="44" y="220"/>
                    <a:pt x="59" y="206"/>
                  </a:cubicBezTo>
                  <a:cubicBezTo>
                    <a:pt x="103" y="176"/>
                    <a:pt x="133" y="147"/>
                    <a:pt x="177" y="132"/>
                  </a:cubicBezTo>
                  <a:cubicBezTo>
                    <a:pt x="514" y="0"/>
                    <a:pt x="896" y="30"/>
                    <a:pt x="1190" y="235"/>
                  </a:cubicBezTo>
                  <a:cubicBezTo>
                    <a:pt x="1601" y="485"/>
                    <a:pt x="1850" y="940"/>
                    <a:pt x="1836" y="1424"/>
                  </a:cubicBezTo>
                  <a:cubicBezTo>
                    <a:pt x="1836" y="1454"/>
                    <a:pt x="1836" y="1483"/>
                    <a:pt x="1836" y="15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43"/>
            <p:cNvSpPr/>
            <p:nvPr/>
          </p:nvSpPr>
          <p:spPr>
            <a:xfrm>
              <a:off x="1979093" y="2451190"/>
              <a:ext cx="17178" cy="18850"/>
            </a:xfrm>
            <a:custGeom>
              <a:rect b="b" l="l" r="r" t="t"/>
              <a:pathLst>
                <a:path extrusionOk="0" h="485" w="442">
                  <a:moveTo>
                    <a:pt x="441" y="221"/>
                  </a:moveTo>
                  <a:cubicBezTo>
                    <a:pt x="427" y="485"/>
                    <a:pt x="30" y="485"/>
                    <a:pt x="1" y="221"/>
                  </a:cubicBezTo>
                  <a:cubicBezTo>
                    <a:pt x="1" y="103"/>
                    <a:pt x="104" y="0"/>
                    <a:pt x="221" y="0"/>
                  </a:cubicBezTo>
                  <a:cubicBezTo>
                    <a:pt x="353" y="0"/>
                    <a:pt x="441" y="103"/>
                    <a:pt x="441" y="2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5" name="Google Shape;1455;p43"/>
          <p:cNvGrpSpPr/>
          <p:nvPr/>
        </p:nvGrpSpPr>
        <p:grpSpPr>
          <a:xfrm>
            <a:off x="4272096" y="1782577"/>
            <a:ext cx="613989" cy="995138"/>
            <a:chOff x="4272096" y="1453257"/>
            <a:chExt cx="613989" cy="995138"/>
          </a:xfrm>
        </p:grpSpPr>
        <p:sp>
          <p:nvSpPr>
            <p:cNvPr id="1456" name="Google Shape;1456;p43"/>
            <p:cNvSpPr/>
            <p:nvPr/>
          </p:nvSpPr>
          <p:spPr>
            <a:xfrm>
              <a:off x="4272096" y="1453257"/>
              <a:ext cx="613989" cy="995138"/>
            </a:xfrm>
            <a:custGeom>
              <a:rect b="b" l="l" r="r" t="t"/>
              <a:pathLst>
                <a:path extrusionOk="0" h="25605" w="15798">
                  <a:moveTo>
                    <a:pt x="2026" y="18014"/>
                  </a:moveTo>
                  <a:cubicBezTo>
                    <a:pt x="2261" y="18323"/>
                    <a:pt x="3010" y="18367"/>
                    <a:pt x="3715" y="18411"/>
                  </a:cubicBezTo>
                  <a:cubicBezTo>
                    <a:pt x="4302" y="18455"/>
                    <a:pt x="3979" y="19424"/>
                    <a:pt x="3729" y="19438"/>
                  </a:cubicBezTo>
                  <a:cubicBezTo>
                    <a:pt x="3406" y="19453"/>
                    <a:pt x="1689" y="19306"/>
                    <a:pt x="1057" y="19409"/>
                  </a:cubicBezTo>
                  <a:cubicBezTo>
                    <a:pt x="690" y="19468"/>
                    <a:pt x="793" y="24107"/>
                    <a:pt x="837" y="24356"/>
                  </a:cubicBezTo>
                  <a:cubicBezTo>
                    <a:pt x="896" y="24753"/>
                    <a:pt x="2555" y="24826"/>
                    <a:pt x="2702" y="24474"/>
                  </a:cubicBezTo>
                  <a:cubicBezTo>
                    <a:pt x="2804" y="24224"/>
                    <a:pt x="3436" y="25208"/>
                    <a:pt x="4449" y="24474"/>
                  </a:cubicBezTo>
                  <a:cubicBezTo>
                    <a:pt x="4698" y="24298"/>
                    <a:pt x="5021" y="24753"/>
                    <a:pt x="6064" y="24811"/>
                  </a:cubicBezTo>
                  <a:cubicBezTo>
                    <a:pt x="6724" y="24856"/>
                    <a:pt x="7091" y="24356"/>
                    <a:pt x="7311" y="24415"/>
                  </a:cubicBezTo>
                  <a:cubicBezTo>
                    <a:pt x="7444" y="24459"/>
                    <a:pt x="8280" y="24709"/>
                    <a:pt x="8603" y="24342"/>
                  </a:cubicBezTo>
                  <a:cubicBezTo>
                    <a:pt x="8868" y="24033"/>
                    <a:pt x="9748" y="24033"/>
                    <a:pt x="9910" y="24386"/>
                  </a:cubicBezTo>
                  <a:cubicBezTo>
                    <a:pt x="10027" y="24679"/>
                    <a:pt x="11290" y="24342"/>
                    <a:pt x="11466" y="24591"/>
                  </a:cubicBezTo>
                  <a:cubicBezTo>
                    <a:pt x="12141" y="25604"/>
                    <a:pt x="13933" y="24826"/>
                    <a:pt x="13448" y="23402"/>
                  </a:cubicBezTo>
                  <a:cubicBezTo>
                    <a:pt x="13360" y="23138"/>
                    <a:pt x="14755" y="23549"/>
                    <a:pt x="14843" y="21684"/>
                  </a:cubicBezTo>
                  <a:cubicBezTo>
                    <a:pt x="14975" y="18939"/>
                    <a:pt x="12156" y="19291"/>
                    <a:pt x="11128" y="19262"/>
                  </a:cubicBezTo>
                  <a:cubicBezTo>
                    <a:pt x="10145" y="19233"/>
                    <a:pt x="10013" y="19189"/>
                    <a:pt x="9983" y="18704"/>
                  </a:cubicBezTo>
                  <a:cubicBezTo>
                    <a:pt x="9969" y="18396"/>
                    <a:pt x="9822" y="14652"/>
                    <a:pt x="9983" y="14285"/>
                  </a:cubicBezTo>
                  <a:cubicBezTo>
                    <a:pt x="10145" y="13904"/>
                    <a:pt x="15797" y="13419"/>
                    <a:pt x="14799" y="10365"/>
                  </a:cubicBezTo>
                  <a:cubicBezTo>
                    <a:pt x="14094" y="8222"/>
                    <a:pt x="10864" y="10116"/>
                    <a:pt x="11055" y="9778"/>
                  </a:cubicBezTo>
                  <a:cubicBezTo>
                    <a:pt x="11246" y="9426"/>
                    <a:pt x="13257" y="6739"/>
                    <a:pt x="13257" y="6064"/>
                  </a:cubicBezTo>
                  <a:cubicBezTo>
                    <a:pt x="13272" y="5286"/>
                    <a:pt x="13316" y="4317"/>
                    <a:pt x="13389" y="1718"/>
                  </a:cubicBezTo>
                  <a:cubicBezTo>
                    <a:pt x="13389" y="1484"/>
                    <a:pt x="13742" y="1762"/>
                    <a:pt x="13918" y="1513"/>
                  </a:cubicBezTo>
                  <a:cubicBezTo>
                    <a:pt x="14021" y="1381"/>
                    <a:pt x="13947" y="852"/>
                    <a:pt x="13991" y="544"/>
                  </a:cubicBezTo>
                  <a:cubicBezTo>
                    <a:pt x="14065" y="118"/>
                    <a:pt x="10292" y="89"/>
                    <a:pt x="10248" y="500"/>
                  </a:cubicBezTo>
                  <a:cubicBezTo>
                    <a:pt x="10160" y="1484"/>
                    <a:pt x="10248" y="338"/>
                    <a:pt x="9058" y="456"/>
                  </a:cubicBezTo>
                  <a:cubicBezTo>
                    <a:pt x="7884" y="559"/>
                    <a:pt x="8090" y="1205"/>
                    <a:pt x="7781" y="1249"/>
                  </a:cubicBezTo>
                  <a:cubicBezTo>
                    <a:pt x="7590" y="1278"/>
                    <a:pt x="7576" y="397"/>
                    <a:pt x="5917" y="441"/>
                  </a:cubicBezTo>
                  <a:cubicBezTo>
                    <a:pt x="5051" y="471"/>
                    <a:pt x="4933" y="1278"/>
                    <a:pt x="4581" y="779"/>
                  </a:cubicBezTo>
                  <a:cubicBezTo>
                    <a:pt x="4170" y="206"/>
                    <a:pt x="2496" y="1"/>
                    <a:pt x="2173" y="588"/>
                  </a:cubicBezTo>
                  <a:cubicBezTo>
                    <a:pt x="1733" y="1395"/>
                    <a:pt x="2041" y="5227"/>
                    <a:pt x="2012" y="5917"/>
                  </a:cubicBezTo>
                  <a:cubicBezTo>
                    <a:pt x="1982" y="6284"/>
                    <a:pt x="2232" y="7224"/>
                    <a:pt x="2731" y="7987"/>
                  </a:cubicBezTo>
                  <a:cubicBezTo>
                    <a:pt x="3215" y="8736"/>
                    <a:pt x="4361" y="9969"/>
                    <a:pt x="4228" y="10160"/>
                  </a:cubicBezTo>
                  <a:cubicBezTo>
                    <a:pt x="4096" y="10351"/>
                    <a:pt x="881" y="8927"/>
                    <a:pt x="455" y="10997"/>
                  </a:cubicBezTo>
                  <a:cubicBezTo>
                    <a:pt x="0" y="13199"/>
                    <a:pt x="4140" y="13316"/>
                    <a:pt x="4082" y="13713"/>
                  </a:cubicBezTo>
                  <a:cubicBezTo>
                    <a:pt x="4052" y="13962"/>
                    <a:pt x="867" y="16546"/>
                    <a:pt x="2026" y="18014"/>
                  </a:cubicBezTo>
                  <a:close/>
                </a:path>
              </a:pathLst>
            </a:custGeom>
            <a:solidFill>
              <a:srgbClr val="F9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43"/>
            <p:cNvSpPr/>
            <p:nvPr/>
          </p:nvSpPr>
          <p:spPr>
            <a:xfrm>
              <a:off x="4568793" y="1695193"/>
              <a:ext cx="162650" cy="239097"/>
            </a:xfrm>
            <a:custGeom>
              <a:rect b="b" l="l" r="r" t="t"/>
              <a:pathLst>
                <a:path extrusionOk="0" h="6152" w="4185">
                  <a:moveTo>
                    <a:pt x="1498" y="5388"/>
                  </a:moveTo>
                  <a:cubicBezTo>
                    <a:pt x="1190" y="5858"/>
                    <a:pt x="969" y="6152"/>
                    <a:pt x="969" y="6152"/>
                  </a:cubicBezTo>
                  <a:lnTo>
                    <a:pt x="749" y="5990"/>
                  </a:lnTo>
                  <a:lnTo>
                    <a:pt x="558" y="5858"/>
                  </a:lnTo>
                  <a:lnTo>
                    <a:pt x="323" y="5697"/>
                  </a:lnTo>
                  <a:lnTo>
                    <a:pt x="118" y="5550"/>
                  </a:lnTo>
                  <a:lnTo>
                    <a:pt x="0" y="5462"/>
                  </a:lnTo>
                  <a:cubicBezTo>
                    <a:pt x="0" y="5462"/>
                    <a:pt x="59" y="5227"/>
                    <a:pt x="177" y="4860"/>
                  </a:cubicBezTo>
                  <a:cubicBezTo>
                    <a:pt x="646" y="3421"/>
                    <a:pt x="1924" y="0"/>
                    <a:pt x="3083" y="588"/>
                  </a:cubicBezTo>
                  <a:cubicBezTo>
                    <a:pt x="4184" y="1131"/>
                    <a:pt x="2437" y="4008"/>
                    <a:pt x="1498" y="538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43"/>
            <p:cNvSpPr/>
            <p:nvPr/>
          </p:nvSpPr>
          <p:spPr>
            <a:xfrm>
              <a:off x="4573340" y="1767093"/>
              <a:ext cx="77069" cy="149514"/>
            </a:xfrm>
            <a:custGeom>
              <a:rect b="b" l="l" r="r" t="t"/>
              <a:pathLst>
                <a:path extrusionOk="0" h="3847" w="1983">
                  <a:moveTo>
                    <a:pt x="588" y="3054"/>
                  </a:moveTo>
                  <a:cubicBezTo>
                    <a:pt x="441" y="3377"/>
                    <a:pt x="294" y="3656"/>
                    <a:pt x="206" y="3847"/>
                  </a:cubicBezTo>
                  <a:lnTo>
                    <a:pt x="1" y="3700"/>
                  </a:lnTo>
                  <a:cubicBezTo>
                    <a:pt x="89" y="3524"/>
                    <a:pt x="192" y="3289"/>
                    <a:pt x="324" y="2995"/>
                  </a:cubicBezTo>
                  <a:cubicBezTo>
                    <a:pt x="882" y="1835"/>
                    <a:pt x="1763" y="0"/>
                    <a:pt x="1880" y="30"/>
                  </a:cubicBezTo>
                  <a:cubicBezTo>
                    <a:pt x="1983" y="44"/>
                    <a:pt x="1161" y="1850"/>
                    <a:pt x="588" y="30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43"/>
            <p:cNvSpPr/>
            <p:nvPr/>
          </p:nvSpPr>
          <p:spPr>
            <a:xfrm>
              <a:off x="4590480" y="1787614"/>
              <a:ext cx="86203" cy="140963"/>
            </a:xfrm>
            <a:custGeom>
              <a:rect b="b" l="l" r="r" t="t"/>
              <a:pathLst>
                <a:path extrusionOk="0" h="3627" w="2218">
                  <a:moveTo>
                    <a:pt x="676" y="2790"/>
                  </a:moveTo>
                  <a:cubicBezTo>
                    <a:pt x="499" y="3113"/>
                    <a:pt x="309" y="3421"/>
                    <a:pt x="191" y="3627"/>
                  </a:cubicBezTo>
                  <a:lnTo>
                    <a:pt x="0" y="3480"/>
                  </a:lnTo>
                  <a:cubicBezTo>
                    <a:pt x="118" y="3275"/>
                    <a:pt x="279" y="2981"/>
                    <a:pt x="470" y="2658"/>
                  </a:cubicBezTo>
                  <a:cubicBezTo>
                    <a:pt x="1101" y="1542"/>
                    <a:pt x="1997" y="1"/>
                    <a:pt x="2114" y="30"/>
                  </a:cubicBezTo>
                  <a:cubicBezTo>
                    <a:pt x="2217" y="59"/>
                    <a:pt x="1336" y="1630"/>
                    <a:pt x="676" y="279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43"/>
            <p:cNvSpPr/>
            <p:nvPr/>
          </p:nvSpPr>
          <p:spPr>
            <a:xfrm>
              <a:off x="4568793" y="1883494"/>
              <a:ext cx="58220" cy="50797"/>
            </a:xfrm>
            <a:custGeom>
              <a:rect b="b" l="l" r="r" t="t"/>
              <a:pathLst>
                <a:path extrusionOk="0" h="1307" w="1498">
                  <a:moveTo>
                    <a:pt x="1498" y="543"/>
                  </a:moveTo>
                  <a:cubicBezTo>
                    <a:pt x="1190" y="1013"/>
                    <a:pt x="969" y="1307"/>
                    <a:pt x="969" y="1307"/>
                  </a:cubicBezTo>
                  <a:lnTo>
                    <a:pt x="749" y="1145"/>
                  </a:lnTo>
                  <a:lnTo>
                    <a:pt x="558" y="1013"/>
                  </a:lnTo>
                  <a:lnTo>
                    <a:pt x="323" y="852"/>
                  </a:lnTo>
                  <a:lnTo>
                    <a:pt x="118" y="705"/>
                  </a:lnTo>
                  <a:lnTo>
                    <a:pt x="0" y="617"/>
                  </a:lnTo>
                  <a:cubicBezTo>
                    <a:pt x="0" y="617"/>
                    <a:pt x="59" y="382"/>
                    <a:pt x="177" y="15"/>
                  </a:cubicBezTo>
                  <a:cubicBezTo>
                    <a:pt x="265" y="0"/>
                    <a:pt x="353" y="0"/>
                    <a:pt x="441" y="15"/>
                  </a:cubicBezTo>
                  <a:cubicBezTo>
                    <a:pt x="529" y="15"/>
                    <a:pt x="617" y="30"/>
                    <a:pt x="690" y="59"/>
                  </a:cubicBezTo>
                  <a:cubicBezTo>
                    <a:pt x="808" y="88"/>
                    <a:pt x="911" y="132"/>
                    <a:pt x="1013" y="191"/>
                  </a:cubicBezTo>
                  <a:cubicBezTo>
                    <a:pt x="1087" y="220"/>
                    <a:pt x="1160" y="264"/>
                    <a:pt x="1234" y="323"/>
                  </a:cubicBezTo>
                  <a:cubicBezTo>
                    <a:pt x="1322" y="382"/>
                    <a:pt x="1410" y="470"/>
                    <a:pt x="1498" y="543"/>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43"/>
            <p:cNvSpPr/>
            <p:nvPr/>
          </p:nvSpPr>
          <p:spPr>
            <a:xfrm>
              <a:off x="4599613" y="1818434"/>
              <a:ext cx="234550" cy="142129"/>
            </a:xfrm>
            <a:custGeom>
              <a:rect b="b" l="l" r="r" t="t"/>
              <a:pathLst>
                <a:path extrusionOk="0" h="3657" w="6035">
                  <a:moveTo>
                    <a:pt x="1116" y="3495"/>
                  </a:moveTo>
                  <a:cubicBezTo>
                    <a:pt x="573" y="3597"/>
                    <a:pt x="206" y="3656"/>
                    <a:pt x="206" y="3656"/>
                  </a:cubicBezTo>
                  <a:lnTo>
                    <a:pt x="162" y="3392"/>
                  </a:lnTo>
                  <a:lnTo>
                    <a:pt x="118" y="3142"/>
                  </a:lnTo>
                  <a:lnTo>
                    <a:pt x="74" y="2863"/>
                  </a:lnTo>
                  <a:lnTo>
                    <a:pt x="30" y="2628"/>
                  </a:lnTo>
                  <a:lnTo>
                    <a:pt x="0" y="2482"/>
                  </a:lnTo>
                  <a:cubicBezTo>
                    <a:pt x="0" y="2482"/>
                    <a:pt x="220" y="2364"/>
                    <a:pt x="573" y="2188"/>
                  </a:cubicBezTo>
                  <a:cubicBezTo>
                    <a:pt x="1923" y="1513"/>
                    <a:pt x="5256" y="1"/>
                    <a:pt x="5652" y="1248"/>
                  </a:cubicBezTo>
                  <a:cubicBezTo>
                    <a:pt x="6034" y="2408"/>
                    <a:pt x="2760" y="3186"/>
                    <a:pt x="1116" y="349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43"/>
            <p:cNvSpPr/>
            <p:nvPr/>
          </p:nvSpPr>
          <p:spPr>
            <a:xfrm>
              <a:off x="4601323" y="1868065"/>
              <a:ext cx="155227" cy="61679"/>
            </a:xfrm>
            <a:custGeom>
              <a:rect b="b" l="l" r="r" t="t"/>
              <a:pathLst>
                <a:path extrusionOk="0" h="1587" w="3994">
                  <a:moveTo>
                    <a:pt x="866" y="1307"/>
                  </a:moveTo>
                  <a:lnTo>
                    <a:pt x="30" y="1586"/>
                  </a:lnTo>
                  <a:lnTo>
                    <a:pt x="0" y="1351"/>
                  </a:lnTo>
                  <a:cubicBezTo>
                    <a:pt x="176" y="1293"/>
                    <a:pt x="426" y="1190"/>
                    <a:pt x="734" y="1087"/>
                  </a:cubicBezTo>
                  <a:cubicBezTo>
                    <a:pt x="1938" y="661"/>
                    <a:pt x="3861" y="1"/>
                    <a:pt x="3935" y="104"/>
                  </a:cubicBezTo>
                  <a:cubicBezTo>
                    <a:pt x="3993" y="192"/>
                    <a:pt x="2129" y="867"/>
                    <a:pt x="866" y="130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43"/>
            <p:cNvSpPr/>
            <p:nvPr/>
          </p:nvSpPr>
          <p:spPr>
            <a:xfrm>
              <a:off x="4604744" y="1901178"/>
              <a:ext cx="154644" cy="49086"/>
            </a:xfrm>
            <a:custGeom>
              <a:rect b="b" l="l" r="r" t="t"/>
              <a:pathLst>
                <a:path extrusionOk="0" h="1263" w="3979">
                  <a:moveTo>
                    <a:pt x="969" y="1013"/>
                  </a:moveTo>
                  <a:lnTo>
                    <a:pt x="30" y="1263"/>
                  </a:lnTo>
                  <a:lnTo>
                    <a:pt x="0" y="1013"/>
                  </a:lnTo>
                  <a:cubicBezTo>
                    <a:pt x="221" y="955"/>
                    <a:pt x="544" y="866"/>
                    <a:pt x="911" y="764"/>
                  </a:cubicBezTo>
                  <a:cubicBezTo>
                    <a:pt x="2158" y="441"/>
                    <a:pt x="3876" y="0"/>
                    <a:pt x="3935" y="88"/>
                  </a:cubicBezTo>
                  <a:cubicBezTo>
                    <a:pt x="3979" y="191"/>
                    <a:pt x="2247" y="676"/>
                    <a:pt x="969" y="10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43"/>
            <p:cNvSpPr/>
            <p:nvPr/>
          </p:nvSpPr>
          <p:spPr>
            <a:xfrm>
              <a:off x="4599613" y="1903432"/>
              <a:ext cx="43373" cy="57132"/>
            </a:xfrm>
            <a:custGeom>
              <a:rect b="b" l="l" r="r" t="t"/>
              <a:pathLst>
                <a:path extrusionOk="0" h="1470" w="1116">
                  <a:moveTo>
                    <a:pt x="1116" y="1308"/>
                  </a:moveTo>
                  <a:cubicBezTo>
                    <a:pt x="573" y="1410"/>
                    <a:pt x="206" y="1469"/>
                    <a:pt x="206" y="1469"/>
                  </a:cubicBezTo>
                  <a:lnTo>
                    <a:pt x="162" y="1205"/>
                  </a:lnTo>
                  <a:lnTo>
                    <a:pt x="118" y="955"/>
                  </a:lnTo>
                  <a:lnTo>
                    <a:pt x="74" y="676"/>
                  </a:lnTo>
                  <a:lnTo>
                    <a:pt x="30" y="441"/>
                  </a:lnTo>
                  <a:lnTo>
                    <a:pt x="0" y="295"/>
                  </a:lnTo>
                  <a:cubicBezTo>
                    <a:pt x="0" y="295"/>
                    <a:pt x="220" y="177"/>
                    <a:pt x="573" y="1"/>
                  </a:cubicBezTo>
                  <a:cubicBezTo>
                    <a:pt x="631" y="45"/>
                    <a:pt x="705" y="118"/>
                    <a:pt x="749" y="177"/>
                  </a:cubicBezTo>
                  <a:cubicBezTo>
                    <a:pt x="808" y="251"/>
                    <a:pt x="866" y="324"/>
                    <a:pt x="910" y="397"/>
                  </a:cubicBezTo>
                  <a:cubicBezTo>
                    <a:pt x="954" y="500"/>
                    <a:pt x="998" y="603"/>
                    <a:pt x="1043" y="706"/>
                  </a:cubicBezTo>
                  <a:cubicBezTo>
                    <a:pt x="1057" y="794"/>
                    <a:pt x="1072" y="867"/>
                    <a:pt x="1087" y="955"/>
                  </a:cubicBezTo>
                  <a:cubicBezTo>
                    <a:pt x="1116" y="1073"/>
                    <a:pt x="1116" y="1190"/>
                    <a:pt x="1116" y="1308"/>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43"/>
            <p:cNvSpPr/>
            <p:nvPr/>
          </p:nvSpPr>
          <p:spPr>
            <a:xfrm>
              <a:off x="4317724" y="1842958"/>
              <a:ext cx="241391" cy="122153"/>
            </a:xfrm>
            <a:custGeom>
              <a:rect b="b" l="l" r="r" t="t"/>
              <a:pathLst>
                <a:path extrusionOk="0" h="3143" w="6211">
                  <a:moveTo>
                    <a:pt x="5359" y="1689"/>
                  </a:moveTo>
                  <a:cubicBezTo>
                    <a:pt x="5873" y="1895"/>
                    <a:pt x="6211" y="2041"/>
                    <a:pt x="6211" y="2041"/>
                  </a:cubicBezTo>
                  <a:lnTo>
                    <a:pt x="6108" y="2291"/>
                  </a:lnTo>
                  <a:lnTo>
                    <a:pt x="6020" y="2511"/>
                  </a:lnTo>
                  <a:lnTo>
                    <a:pt x="5917" y="2775"/>
                  </a:lnTo>
                  <a:lnTo>
                    <a:pt x="5814" y="2996"/>
                  </a:lnTo>
                  <a:lnTo>
                    <a:pt x="5756" y="3143"/>
                  </a:lnTo>
                  <a:cubicBezTo>
                    <a:pt x="5756" y="3143"/>
                    <a:pt x="5506" y="3128"/>
                    <a:pt x="5124" y="3084"/>
                  </a:cubicBezTo>
                  <a:cubicBezTo>
                    <a:pt x="3627" y="2937"/>
                    <a:pt x="1" y="2453"/>
                    <a:pt x="324" y="1190"/>
                  </a:cubicBezTo>
                  <a:cubicBezTo>
                    <a:pt x="617" y="1"/>
                    <a:pt x="3803" y="1087"/>
                    <a:pt x="5359" y="168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43"/>
            <p:cNvSpPr/>
            <p:nvPr/>
          </p:nvSpPr>
          <p:spPr>
            <a:xfrm>
              <a:off x="4388498" y="1915442"/>
              <a:ext cx="159230" cy="43956"/>
            </a:xfrm>
            <a:custGeom>
              <a:rect b="b" l="l" r="r" t="t"/>
              <a:pathLst>
                <a:path extrusionOk="0" h="1131" w="4097">
                  <a:moveTo>
                    <a:pt x="3230" y="705"/>
                  </a:moveTo>
                  <a:lnTo>
                    <a:pt x="4096" y="910"/>
                  </a:lnTo>
                  <a:lnTo>
                    <a:pt x="3993" y="1131"/>
                  </a:lnTo>
                  <a:lnTo>
                    <a:pt x="3245" y="969"/>
                  </a:lnTo>
                  <a:cubicBezTo>
                    <a:pt x="1982" y="690"/>
                    <a:pt x="0" y="235"/>
                    <a:pt x="0" y="118"/>
                  </a:cubicBezTo>
                  <a:cubicBezTo>
                    <a:pt x="0" y="0"/>
                    <a:pt x="1938" y="426"/>
                    <a:pt x="3230" y="7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43"/>
            <p:cNvSpPr/>
            <p:nvPr/>
          </p:nvSpPr>
          <p:spPr>
            <a:xfrm>
              <a:off x="4402178" y="1885749"/>
              <a:ext cx="152973" cy="54839"/>
            </a:xfrm>
            <a:custGeom>
              <a:rect b="b" l="l" r="r" t="t"/>
              <a:pathLst>
                <a:path extrusionOk="0" h="1411" w="3936">
                  <a:moveTo>
                    <a:pt x="3025" y="896"/>
                  </a:moveTo>
                  <a:lnTo>
                    <a:pt x="3935" y="1190"/>
                  </a:lnTo>
                  <a:lnTo>
                    <a:pt x="3847" y="1410"/>
                  </a:lnTo>
                  <a:lnTo>
                    <a:pt x="2922" y="1131"/>
                  </a:lnTo>
                  <a:cubicBezTo>
                    <a:pt x="1689" y="764"/>
                    <a:pt x="1" y="221"/>
                    <a:pt x="15" y="104"/>
                  </a:cubicBezTo>
                  <a:cubicBezTo>
                    <a:pt x="15" y="1"/>
                    <a:pt x="1748" y="515"/>
                    <a:pt x="3025" y="8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43"/>
            <p:cNvSpPr/>
            <p:nvPr/>
          </p:nvSpPr>
          <p:spPr>
            <a:xfrm>
              <a:off x="4514032" y="1908601"/>
              <a:ext cx="45083" cy="56510"/>
            </a:xfrm>
            <a:custGeom>
              <a:rect b="b" l="l" r="r" t="t"/>
              <a:pathLst>
                <a:path extrusionOk="0" h="1454" w="1160">
                  <a:moveTo>
                    <a:pt x="308" y="0"/>
                  </a:moveTo>
                  <a:cubicBezTo>
                    <a:pt x="822" y="206"/>
                    <a:pt x="1160" y="352"/>
                    <a:pt x="1160" y="352"/>
                  </a:cubicBezTo>
                  <a:lnTo>
                    <a:pt x="1057" y="602"/>
                  </a:lnTo>
                  <a:lnTo>
                    <a:pt x="969" y="822"/>
                  </a:lnTo>
                  <a:lnTo>
                    <a:pt x="866" y="1086"/>
                  </a:lnTo>
                  <a:lnTo>
                    <a:pt x="763" y="1307"/>
                  </a:lnTo>
                  <a:lnTo>
                    <a:pt x="705" y="1454"/>
                  </a:lnTo>
                  <a:cubicBezTo>
                    <a:pt x="705" y="1454"/>
                    <a:pt x="455" y="1439"/>
                    <a:pt x="73" y="1395"/>
                  </a:cubicBezTo>
                  <a:cubicBezTo>
                    <a:pt x="44" y="1321"/>
                    <a:pt x="29" y="1233"/>
                    <a:pt x="15" y="1145"/>
                  </a:cubicBezTo>
                  <a:cubicBezTo>
                    <a:pt x="0" y="1057"/>
                    <a:pt x="0" y="969"/>
                    <a:pt x="0" y="881"/>
                  </a:cubicBezTo>
                  <a:cubicBezTo>
                    <a:pt x="0" y="764"/>
                    <a:pt x="29" y="661"/>
                    <a:pt x="59" y="543"/>
                  </a:cubicBezTo>
                  <a:cubicBezTo>
                    <a:pt x="73" y="470"/>
                    <a:pt x="103" y="382"/>
                    <a:pt x="132" y="308"/>
                  </a:cubicBezTo>
                  <a:cubicBezTo>
                    <a:pt x="191" y="206"/>
                    <a:pt x="250" y="103"/>
                    <a:pt x="308" y="0"/>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43"/>
            <p:cNvSpPr/>
            <p:nvPr/>
          </p:nvSpPr>
          <p:spPr>
            <a:xfrm>
              <a:off x="4403305" y="1704909"/>
              <a:ext cx="180917" cy="228254"/>
            </a:xfrm>
            <a:custGeom>
              <a:rect b="b" l="l" r="r" t="t"/>
              <a:pathLst>
                <a:path extrusionOk="0" h="5873" w="4655">
                  <a:moveTo>
                    <a:pt x="4317" y="4566"/>
                  </a:moveTo>
                  <a:cubicBezTo>
                    <a:pt x="4523" y="5065"/>
                    <a:pt x="4655" y="5417"/>
                    <a:pt x="4655" y="5417"/>
                  </a:cubicBezTo>
                  <a:lnTo>
                    <a:pt x="4420" y="5520"/>
                  </a:lnTo>
                  <a:lnTo>
                    <a:pt x="4185" y="5608"/>
                  </a:lnTo>
                  <a:lnTo>
                    <a:pt x="3921" y="5711"/>
                  </a:lnTo>
                  <a:lnTo>
                    <a:pt x="3701" y="5814"/>
                  </a:lnTo>
                  <a:lnTo>
                    <a:pt x="3554" y="5872"/>
                  </a:lnTo>
                  <a:cubicBezTo>
                    <a:pt x="3554" y="5872"/>
                    <a:pt x="3392" y="5682"/>
                    <a:pt x="3143" y="5373"/>
                  </a:cubicBezTo>
                  <a:cubicBezTo>
                    <a:pt x="2203" y="4213"/>
                    <a:pt x="1" y="1292"/>
                    <a:pt x="1117" y="631"/>
                  </a:cubicBezTo>
                  <a:cubicBezTo>
                    <a:pt x="2174" y="0"/>
                    <a:pt x="3642" y="3024"/>
                    <a:pt x="4317" y="456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43"/>
            <p:cNvSpPr/>
            <p:nvPr/>
          </p:nvSpPr>
          <p:spPr>
            <a:xfrm>
              <a:off x="4463235" y="1789324"/>
              <a:ext cx="92460" cy="140963"/>
            </a:xfrm>
            <a:custGeom>
              <a:rect b="b" l="l" r="r" t="t"/>
              <a:pathLst>
                <a:path extrusionOk="0" h="3627" w="2379">
                  <a:moveTo>
                    <a:pt x="1924" y="2790"/>
                  </a:moveTo>
                  <a:lnTo>
                    <a:pt x="2379" y="3539"/>
                  </a:lnTo>
                  <a:lnTo>
                    <a:pt x="2159" y="3627"/>
                  </a:lnTo>
                  <a:cubicBezTo>
                    <a:pt x="2056" y="3480"/>
                    <a:pt x="1909" y="3245"/>
                    <a:pt x="1747" y="2981"/>
                  </a:cubicBezTo>
                  <a:cubicBezTo>
                    <a:pt x="1057" y="1880"/>
                    <a:pt x="0" y="162"/>
                    <a:pt x="74" y="74"/>
                  </a:cubicBezTo>
                  <a:cubicBezTo>
                    <a:pt x="162" y="1"/>
                    <a:pt x="1219" y="1660"/>
                    <a:pt x="1924" y="279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43"/>
            <p:cNvSpPr/>
            <p:nvPr/>
          </p:nvSpPr>
          <p:spPr>
            <a:xfrm>
              <a:off x="4494055" y="1778481"/>
              <a:ext cx="81034" cy="144422"/>
            </a:xfrm>
            <a:custGeom>
              <a:rect b="b" l="l" r="r" t="t"/>
              <a:pathLst>
                <a:path extrusionOk="0" h="3716" w="2085">
                  <a:moveTo>
                    <a:pt x="1630" y="2761"/>
                  </a:moveTo>
                  <a:cubicBezTo>
                    <a:pt x="1821" y="3099"/>
                    <a:pt x="1967" y="3407"/>
                    <a:pt x="2085" y="3627"/>
                  </a:cubicBezTo>
                  <a:lnTo>
                    <a:pt x="1850" y="3715"/>
                  </a:lnTo>
                  <a:cubicBezTo>
                    <a:pt x="1733" y="3510"/>
                    <a:pt x="1586" y="3201"/>
                    <a:pt x="1410" y="2878"/>
                  </a:cubicBezTo>
                  <a:cubicBezTo>
                    <a:pt x="822" y="1748"/>
                    <a:pt x="0" y="148"/>
                    <a:pt x="88" y="74"/>
                  </a:cubicBezTo>
                  <a:cubicBezTo>
                    <a:pt x="162" y="1"/>
                    <a:pt x="1028" y="1586"/>
                    <a:pt x="1630" y="276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43"/>
            <p:cNvSpPr/>
            <p:nvPr/>
          </p:nvSpPr>
          <p:spPr>
            <a:xfrm>
              <a:off x="4525420" y="1882329"/>
              <a:ext cx="58803" cy="50835"/>
            </a:xfrm>
            <a:custGeom>
              <a:rect b="b" l="l" r="r" t="t"/>
              <a:pathLst>
                <a:path extrusionOk="0" h="1308" w="1513">
                  <a:moveTo>
                    <a:pt x="1175" y="1"/>
                  </a:moveTo>
                  <a:cubicBezTo>
                    <a:pt x="1381" y="500"/>
                    <a:pt x="1513" y="852"/>
                    <a:pt x="1513" y="852"/>
                  </a:cubicBezTo>
                  <a:lnTo>
                    <a:pt x="1278" y="955"/>
                  </a:lnTo>
                  <a:lnTo>
                    <a:pt x="1043" y="1043"/>
                  </a:lnTo>
                  <a:lnTo>
                    <a:pt x="779" y="1146"/>
                  </a:lnTo>
                  <a:lnTo>
                    <a:pt x="559" y="1249"/>
                  </a:lnTo>
                  <a:lnTo>
                    <a:pt x="412" y="1307"/>
                  </a:lnTo>
                  <a:cubicBezTo>
                    <a:pt x="412" y="1307"/>
                    <a:pt x="250" y="1117"/>
                    <a:pt x="1" y="808"/>
                  </a:cubicBezTo>
                  <a:cubicBezTo>
                    <a:pt x="45" y="735"/>
                    <a:pt x="89" y="661"/>
                    <a:pt x="147" y="588"/>
                  </a:cubicBezTo>
                  <a:cubicBezTo>
                    <a:pt x="192" y="515"/>
                    <a:pt x="250" y="456"/>
                    <a:pt x="324" y="397"/>
                  </a:cubicBezTo>
                  <a:cubicBezTo>
                    <a:pt x="412" y="324"/>
                    <a:pt x="500" y="250"/>
                    <a:pt x="603" y="206"/>
                  </a:cubicBezTo>
                  <a:cubicBezTo>
                    <a:pt x="676" y="162"/>
                    <a:pt x="749" y="118"/>
                    <a:pt x="823" y="89"/>
                  </a:cubicBezTo>
                  <a:cubicBezTo>
                    <a:pt x="940" y="45"/>
                    <a:pt x="1058" y="15"/>
                    <a:pt x="1175" y="1"/>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43"/>
            <p:cNvSpPr/>
            <p:nvPr/>
          </p:nvSpPr>
          <p:spPr>
            <a:xfrm>
              <a:off x="4362808" y="1946806"/>
              <a:ext cx="209443" cy="212864"/>
            </a:xfrm>
            <a:custGeom>
              <a:rect b="b" l="l" r="r" t="t"/>
              <a:pathLst>
                <a:path extrusionOk="0" h="5477" w="5389">
                  <a:moveTo>
                    <a:pt x="3950" y="529"/>
                  </a:moveTo>
                  <a:cubicBezTo>
                    <a:pt x="4390" y="206"/>
                    <a:pt x="4699" y="1"/>
                    <a:pt x="4699" y="1"/>
                  </a:cubicBezTo>
                  <a:lnTo>
                    <a:pt x="4845" y="206"/>
                  </a:lnTo>
                  <a:lnTo>
                    <a:pt x="4992" y="412"/>
                  </a:lnTo>
                  <a:lnTo>
                    <a:pt x="5154" y="632"/>
                  </a:lnTo>
                  <a:lnTo>
                    <a:pt x="5300" y="838"/>
                  </a:lnTo>
                  <a:lnTo>
                    <a:pt x="5389" y="970"/>
                  </a:lnTo>
                  <a:cubicBezTo>
                    <a:pt x="5389" y="970"/>
                    <a:pt x="5242" y="1161"/>
                    <a:pt x="5007" y="1469"/>
                  </a:cubicBezTo>
                  <a:cubicBezTo>
                    <a:pt x="4082" y="2673"/>
                    <a:pt x="1748" y="5477"/>
                    <a:pt x="852" y="4552"/>
                  </a:cubicBezTo>
                  <a:cubicBezTo>
                    <a:pt x="1" y="3656"/>
                    <a:pt x="2599" y="1528"/>
                    <a:pt x="3950" y="52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43"/>
            <p:cNvSpPr/>
            <p:nvPr/>
          </p:nvSpPr>
          <p:spPr>
            <a:xfrm>
              <a:off x="4448972" y="1971369"/>
              <a:ext cx="119860" cy="120987"/>
            </a:xfrm>
            <a:custGeom>
              <a:rect b="b" l="l" r="r" t="t"/>
              <a:pathLst>
                <a:path extrusionOk="0" h="3113" w="3084">
                  <a:moveTo>
                    <a:pt x="2305" y="631"/>
                  </a:moveTo>
                  <a:lnTo>
                    <a:pt x="2937" y="0"/>
                  </a:lnTo>
                  <a:lnTo>
                    <a:pt x="3083" y="206"/>
                  </a:lnTo>
                  <a:lnTo>
                    <a:pt x="2540" y="763"/>
                  </a:lnTo>
                  <a:cubicBezTo>
                    <a:pt x="1630" y="1674"/>
                    <a:pt x="206" y="3112"/>
                    <a:pt x="103" y="3054"/>
                  </a:cubicBezTo>
                  <a:cubicBezTo>
                    <a:pt x="0" y="2995"/>
                    <a:pt x="1380" y="1571"/>
                    <a:pt x="2305" y="63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43"/>
            <p:cNvSpPr/>
            <p:nvPr/>
          </p:nvSpPr>
          <p:spPr>
            <a:xfrm>
              <a:off x="4431288" y="1954812"/>
              <a:ext cx="125573" cy="109560"/>
            </a:xfrm>
            <a:custGeom>
              <a:rect b="b" l="l" r="r" t="t"/>
              <a:pathLst>
                <a:path extrusionOk="0" h="2819" w="3231">
                  <a:moveTo>
                    <a:pt x="2349" y="632"/>
                  </a:moveTo>
                  <a:cubicBezTo>
                    <a:pt x="2643" y="382"/>
                    <a:pt x="2907" y="147"/>
                    <a:pt x="3083" y="0"/>
                  </a:cubicBezTo>
                  <a:lnTo>
                    <a:pt x="3230" y="191"/>
                  </a:lnTo>
                  <a:cubicBezTo>
                    <a:pt x="3039" y="353"/>
                    <a:pt x="2790" y="573"/>
                    <a:pt x="2511" y="822"/>
                  </a:cubicBezTo>
                  <a:cubicBezTo>
                    <a:pt x="1542" y="1674"/>
                    <a:pt x="191" y="2819"/>
                    <a:pt x="88" y="2746"/>
                  </a:cubicBezTo>
                  <a:cubicBezTo>
                    <a:pt x="0" y="2687"/>
                    <a:pt x="1351" y="1498"/>
                    <a:pt x="2349" y="6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43"/>
            <p:cNvSpPr/>
            <p:nvPr/>
          </p:nvSpPr>
          <p:spPr>
            <a:xfrm>
              <a:off x="4516286" y="1946806"/>
              <a:ext cx="55966" cy="57093"/>
            </a:xfrm>
            <a:custGeom>
              <a:rect b="b" l="l" r="r" t="t"/>
              <a:pathLst>
                <a:path extrusionOk="0" h="1469" w="1440">
                  <a:moveTo>
                    <a:pt x="1" y="529"/>
                  </a:moveTo>
                  <a:cubicBezTo>
                    <a:pt x="441" y="206"/>
                    <a:pt x="750" y="1"/>
                    <a:pt x="750" y="1"/>
                  </a:cubicBezTo>
                  <a:lnTo>
                    <a:pt x="896" y="206"/>
                  </a:lnTo>
                  <a:lnTo>
                    <a:pt x="1043" y="412"/>
                  </a:lnTo>
                  <a:lnTo>
                    <a:pt x="1205" y="632"/>
                  </a:lnTo>
                  <a:lnTo>
                    <a:pt x="1351" y="838"/>
                  </a:lnTo>
                  <a:lnTo>
                    <a:pt x="1440" y="970"/>
                  </a:lnTo>
                  <a:cubicBezTo>
                    <a:pt x="1440" y="970"/>
                    <a:pt x="1293" y="1161"/>
                    <a:pt x="1058" y="1469"/>
                  </a:cubicBezTo>
                  <a:cubicBezTo>
                    <a:pt x="970" y="1454"/>
                    <a:pt x="882" y="1425"/>
                    <a:pt x="808" y="1395"/>
                  </a:cubicBezTo>
                  <a:cubicBezTo>
                    <a:pt x="735" y="1351"/>
                    <a:pt x="647" y="1307"/>
                    <a:pt x="573" y="1263"/>
                  </a:cubicBezTo>
                  <a:cubicBezTo>
                    <a:pt x="485" y="1190"/>
                    <a:pt x="397" y="1116"/>
                    <a:pt x="324" y="1043"/>
                  </a:cubicBezTo>
                  <a:cubicBezTo>
                    <a:pt x="265" y="970"/>
                    <a:pt x="206" y="911"/>
                    <a:pt x="162" y="838"/>
                  </a:cubicBezTo>
                  <a:cubicBezTo>
                    <a:pt x="104" y="735"/>
                    <a:pt x="45" y="632"/>
                    <a:pt x="1" y="529"/>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43"/>
            <p:cNvSpPr/>
            <p:nvPr/>
          </p:nvSpPr>
          <p:spPr>
            <a:xfrm>
              <a:off x="4525420" y="1890335"/>
              <a:ext cx="106762" cy="106140"/>
            </a:xfrm>
            <a:custGeom>
              <a:rect b="b" l="l" r="r" t="t"/>
              <a:pathLst>
                <a:path extrusionOk="0" h="2731" w="2747">
                  <a:moveTo>
                    <a:pt x="2731" y="1380"/>
                  </a:moveTo>
                  <a:cubicBezTo>
                    <a:pt x="2717" y="2129"/>
                    <a:pt x="2100" y="2731"/>
                    <a:pt x="1351" y="2731"/>
                  </a:cubicBezTo>
                  <a:cubicBezTo>
                    <a:pt x="603" y="2716"/>
                    <a:pt x="1" y="2100"/>
                    <a:pt x="15" y="1351"/>
                  </a:cubicBezTo>
                  <a:cubicBezTo>
                    <a:pt x="15" y="1116"/>
                    <a:pt x="74" y="896"/>
                    <a:pt x="177" y="705"/>
                  </a:cubicBezTo>
                  <a:lnTo>
                    <a:pt x="177" y="705"/>
                  </a:lnTo>
                  <a:cubicBezTo>
                    <a:pt x="353" y="397"/>
                    <a:pt x="632" y="162"/>
                    <a:pt x="984" y="59"/>
                  </a:cubicBezTo>
                  <a:cubicBezTo>
                    <a:pt x="1116" y="15"/>
                    <a:pt x="1249" y="0"/>
                    <a:pt x="1395" y="0"/>
                  </a:cubicBezTo>
                  <a:cubicBezTo>
                    <a:pt x="2144" y="15"/>
                    <a:pt x="2746" y="632"/>
                    <a:pt x="2731" y="13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43"/>
            <p:cNvSpPr/>
            <p:nvPr/>
          </p:nvSpPr>
          <p:spPr>
            <a:xfrm>
              <a:off x="4596737" y="1489207"/>
              <a:ext cx="65099" cy="174076"/>
            </a:xfrm>
            <a:custGeom>
              <a:rect b="b" l="l" r="r" t="t"/>
              <a:pathLst>
                <a:path extrusionOk="0" h="4479" w="1675">
                  <a:moveTo>
                    <a:pt x="338" y="559"/>
                  </a:moveTo>
                  <a:cubicBezTo>
                    <a:pt x="382" y="470"/>
                    <a:pt x="441" y="382"/>
                    <a:pt x="500" y="294"/>
                  </a:cubicBezTo>
                  <a:cubicBezTo>
                    <a:pt x="632" y="103"/>
                    <a:pt x="882" y="1"/>
                    <a:pt x="1117" y="45"/>
                  </a:cubicBezTo>
                  <a:cubicBezTo>
                    <a:pt x="1263" y="74"/>
                    <a:pt x="1410" y="177"/>
                    <a:pt x="1484" y="324"/>
                  </a:cubicBezTo>
                  <a:cubicBezTo>
                    <a:pt x="1557" y="470"/>
                    <a:pt x="1601" y="647"/>
                    <a:pt x="1630" y="808"/>
                  </a:cubicBezTo>
                  <a:cubicBezTo>
                    <a:pt x="1645" y="999"/>
                    <a:pt x="1660" y="1175"/>
                    <a:pt x="1660" y="1366"/>
                  </a:cubicBezTo>
                  <a:cubicBezTo>
                    <a:pt x="1674" y="1792"/>
                    <a:pt x="1660" y="2203"/>
                    <a:pt x="1660" y="2629"/>
                  </a:cubicBezTo>
                  <a:cubicBezTo>
                    <a:pt x="1674" y="3113"/>
                    <a:pt x="1660" y="3597"/>
                    <a:pt x="1660" y="4082"/>
                  </a:cubicBezTo>
                  <a:cubicBezTo>
                    <a:pt x="1660" y="4141"/>
                    <a:pt x="1645" y="4199"/>
                    <a:pt x="1645" y="4258"/>
                  </a:cubicBezTo>
                  <a:cubicBezTo>
                    <a:pt x="1630" y="4302"/>
                    <a:pt x="1616" y="4332"/>
                    <a:pt x="1586" y="4361"/>
                  </a:cubicBezTo>
                  <a:cubicBezTo>
                    <a:pt x="1542" y="4420"/>
                    <a:pt x="1484" y="4434"/>
                    <a:pt x="1425" y="4420"/>
                  </a:cubicBezTo>
                  <a:cubicBezTo>
                    <a:pt x="1366" y="4405"/>
                    <a:pt x="1307" y="4361"/>
                    <a:pt x="1307" y="4287"/>
                  </a:cubicBezTo>
                  <a:cubicBezTo>
                    <a:pt x="1307" y="4258"/>
                    <a:pt x="1307" y="4229"/>
                    <a:pt x="1307" y="4199"/>
                  </a:cubicBezTo>
                  <a:cubicBezTo>
                    <a:pt x="1307" y="3994"/>
                    <a:pt x="1322" y="3788"/>
                    <a:pt x="1322" y="3568"/>
                  </a:cubicBezTo>
                  <a:cubicBezTo>
                    <a:pt x="1322" y="3407"/>
                    <a:pt x="1307" y="3245"/>
                    <a:pt x="1322" y="3084"/>
                  </a:cubicBezTo>
                  <a:cubicBezTo>
                    <a:pt x="1322" y="2438"/>
                    <a:pt x="1337" y="1806"/>
                    <a:pt x="1337" y="1160"/>
                  </a:cubicBezTo>
                  <a:cubicBezTo>
                    <a:pt x="1337" y="999"/>
                    <a:pt x="1322" y="837"/>
                    <a:pt x="1293" y="691"/>
                  </a:cubicBezTo>
                  <a:cubicBezTo>
                    <a:pt x="1278" y="617"/>
                    <a:pt x="1263" y="559"/>
                    <a:pt x="1234" y="500"/>
                  </a:cubicBezTo>
                  <a:cubicBezTo>
                    <a:pt x="1161" y="309"/>
                    <a:pt x="926" y="265"/>
                    <a:pt x="794" y="412"/>
                  </a:cubicBezTo>
                  <a:cubicBezTo>
                    <a:pt x="764" y="441"/>
                    <a:pt x="735" y="470"/>
                    <a:pt x="705" y="514"/>
                  </a:cubicBezTo>
                  <a:cubicBezTo>
                    <a:pt x="603" y="691"/>
                    <a:pt x="515" y="882"/>
                    <a:pt x="485" y="1072"/>
                  </a:cubicBezTo>
                  <a:cubicBezTo>
                    <a:pt x="456" y="1249"/>
                    <a:pt x="427" y="1410"/>
                    <a:pt x="397" y="1572"/>
                  </a:cubicBezTo>
                  <a:cubicBezTo>
                    <a:pt x="368" y="1748"/>
                    <a:pt x="368" y="1924"/>
                    <a:pt x="368" y="2100"/>
                  </a:cubicBezTo>
                  <a:cubicBezTo>
                    <a:pt x="368" y="2291"/>
                    <a:pt x="368" y="2467"/>
                    <a:pt x="353" y="2658"/>
                  </a:cubicBezTo>
                  <a:lnTo>
                    <a:pt x="353" y="2937"/>
                  </a:lnTo>
                  <a:lnTo>
                    <a:pt x="353" y="3686"/>
                  </a:lnTo>
                  <a:cubicBezTo>
                    <a:pt x="353" y="3876"/>
                    <a:pt x="368" y="4053"/>
                    <a:pt x="368" y="4243"/>
                  </a:cubicBezTo>
                  <a:cubicBezTo>
                    <a:pt x="368" y="4273"/>
                    <a:pt x="353" y="4317"/>
                    <a:pt x="353" y="4346"/>
                  </a:cubicBezTo>
                  <a:cubicBezTo>
                    <a:pt x="324" y="4420"/>
                    <a:pt x="265" y="4478"/>
                    <a:pt x="192" y="4478"/>
                  </a:cubicBezTo>
                  <a:cubicBezTo>
                    <a:pt x="118" y="4478"/>
                    <a:pt x="60" y="4420"/>
                    <a:pt x="30" y="4361"/>
                  </a:cubicBezTo>
                  <a:cubicBezTo>
                    <a:pt x="15" y="4287"/>
                    <a:pt x="15" y="4214"/>
                    <a:pt x="15" y="4155"/>
                  </a:cubicBezTo>
                  <a:cubicBezTo>
                    <a:pt x="15" y="3818"/>
                    <a:pt x="1" y="3495"/>
                    <a:pt x="1" y="3172"/>
                  </a:cubicBezTo>
                  <a:cubicBezTo>
                    <a:pt x="1" y="2922"/>
                    <a:pt x="1" y="2658"/>
                    <a:pt x="15" y="2408"/>
                  </a:cubicBezTo>
                  <a:cubicBezTo>
                    <a:pt x="30" y="2159"/>
                    <a:pt x="45" y="1865"/>
                    <a:pt x="60" y="1601"/>
                  </a:cubicBezTo>
                  <a:cubicBezTo>
                    <a:pt x="60" y="1381"/>
                    <a:pt x="60" y="1175"/>
                    <a:pt x="74" y="970"/>
                  </a:cubicBezTo>
                  <a:cubicBezTo>
                    <a:pt x="74" y="749"/>
                    <a:pt x="118" y="529"/>
                    <a:pt x="177" y="309"/>
                  </a:cubicBezTo>
                  <a:cubicBezTo>
                    <a:pt x="177" y="294"/>
                    <a:pt x="177" y="265"/>
                    <a:pt x="192" y="250"/>
                  </a:cubicBezTo>
                  <a:cubicBezTo>
                    <a:pt x="206" y="221"/>
                    <a:pt x="236" y="192"/>
                    <a:pt x="265" y="192"/>
                  </a:cubicBezTo>
                  <a:cubicBezTo>
                    <a:pt x="309" y="206"/>
                    <a:pt x="309" y="236"/>
                    <a:pt x="309" y="265"/>
                  </a:cubicBezTo>
                  <a:cubicBezTo>
                    <a:pt x="309" y="294"/>
                    <a:pt x="309" y="368"/>
                    <a:pt x="309" y="426"/>
                  </a:cubicBezTo>
                  <a:cubicBezTo>
                    <a:pt x="309" y="470"/>
                    <a:pt x="324" y="514"/>
                    <a:pt x="338" y="55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43"/>
            <p:cNvSpPr/>
            <p:nvPr/>
          </p:nvSpPr>
          <p:spPr>
            <a:xfrm>
              <a:off x="4666928" y="1493793"/>
              <a:ext cx="73649" cy="166070"/>
            </a:xfrm>
            <a:custGeom>
              <a:rect b="b" l="l" r="r" t="t"/>
              <a:pathLst>
                <a:path extrusionOk="0" h="4273" w="1895">
                  <a:moveTo>
                    <a:pt x="1410" y="719"/>
                  </a:moveTo>
                  <a:cubicBezTo>
                    <a:pt x="1454" y="690"/>
                    <a:pt x="1483" y="661"/>
                    <a:pt x="1513" y="617"/>
                  </a:cubicBezTo>
                  <a:cubicBezTo>
                    <a:pt x="1557" y="573"/>
                    <a:pt x="1601" y="529"/>
                    <a:pt x="1659" y="499"/>
                  </a:cubicBezTo>
                  <a:cubicBezTo>
                    <a:pt x="1718" y="470"/>
                    <a:pt x="1792" y="485"/>
                    <a:pt x="1850" y="529"/>
                  </a:cubicBezTo>
                  <a:cubicBezTo>
                    <a:pt x="1894" y="573"/>
                    <a:pt x="1894" y="646"/>
                    <a:pt x="1865" y="705"/>
                  </a:cubicBezTo>
                  <a:cubicBezTo>
                    <a:pt x="1836" y="778"/>
                    <a:pt x="1792" y="837"/>
                    <a:pt x="1748" y="881"/>
                  </a:cubicBezTo>
                  <a:cubicBezTo>
                    <a:pt x="1689" y="940"/>
                    <a:pt x="1630" y="998"/>
                    <a:pt x="1571" y="1042"/>
                  </a:cubicBezTo>
                  <a:cubicBezTo>
                    <a:pt x="1542" y="1072"/>
                    <a:pt x="1527" y="1116"/>
                    <a:pt x="1542" y="1160"/>
                  </a:cubicBezTo>
                  <a:cubicBezTo>
                    <a:pt x="1586" y="1395"/>
                    <a:pt x="1601" y="1659"/>
                    <a:pt x="1586" y="1909"/>
                  </a:cubicBezTo>
                  <a:cubicBezTo>
                    <a:pt x="1571" y="2569"/>
                    <a:pt x="1425" y="3230"/>
                    <a:pt x="1160" y="3846"/>
                  </a:cubicBezTo>
                  <a:cubicBezTo>
                    <a:pt x="1116" y="3964"/>
                    <a:pt x="1043" y="4067"/>
                    <a:pt x="955" y="4155"/>
                  </a:cubicBezTo>
                  <a:cubicBezTo>
                    <a:pt x="837" y="4272"/>
                    <a:pt x="661" y="4272"/>
                    <a:pt x="544" y="4155"/>
                  </a:cubicBezTo>
                  <a:cubicBezTo>
                    <a:pt x="397" y="4008"/>
                    <a:pt x="279" y="3846"/>
                    <a:pt x="221" y="3656"/>
                  </a:cubicBezTo>
                  <a:cubicBezTo>
                    <a:pt x="147" y="3421"/>
                    <a:pt x="103" y="3186"/>
                    <a:pt x="89" y="2951"/>
                  </a:cubicBezTo>
                  <a:cubicBezTo>
                    <a:pt x="59" y="2657"/>
                    <a:pt x="45" y="2349"/>
                    <a:pt x="59" y="2055"/>
                  </a:cubicBezTo>
                  <a:cubicBezTo>
                    <a:pt x="59" y="1718"/>
                    <a:pt x="89" y="1380"/>
                    <a:pt x="118" y="1042"/>
                  </a:cubicBezTo>
                  <a:cubicBezTo>
                    <a:pt x="118" y="998"/>
                    <a:pt x="118" y="940"/>
                    <a:pt x="103" y="896"/>
                  </a:cubicBezTo>
                  <a:cubicBezTo>
                    <a:pt x="1" y="631"/>
                    <a:pt x="74" y="352"/>
                    <a:pt x="279" y="176"/>
                  </a:cubicBezTo>
                  <a:cubicBezTo>
                    <a:pt x="397" y="44"/>
                    <a:pt x="588" y="0"/>
                    <a:pt x="749" y="74"/>
                  </a:cubicBezTo>
                  <a:cubicBezTo>
                    <a:pt x="823" y="88"/>
                    <a:pt x="896" y="132"/>
                    <a:pt x="969" y="176"/>
                  </a:cubicBezTo>
                  <a:cubicBezTo>
                    <a:pt x="1146" y="308"/>
                    <a:pt x="1292" y="470"/>
                    <a:pt x="1381" y="661"/>
                  </a:cubicBezTo>
                  <a:cubicBezTo>
                    <a:pt x="1381" y="690"/>
                    <a:pt x="1395" y="705"/>
                    <a:pt x="1410" y="719"/>
                  </a:cubicBezTo>
                  <a:close/>
                  <a:moveTo>
                    <a:pt x="279" y="1175"/>
                  </a:moveTo>
                  <a:cubicBezTo>
                    <a:pt x="265" y="1204"/>
                    <a:pt x="265" y="1248"/>
                    <a:pt x="265" y="1292"/>
                  </a:cubicBezTo>
                  <a:cubicBezTo>
                    <a:pt x="265" y="1718"/>
                    <a:pt x="265" y="2158"/>
                    <a:pt x="309" y="2584"/>
                  </a:cubicBezTo>
                  <a:cubicBezTo>
                    <a:pt x="324" y="2848"/>
                    <a:pt x="368" y="3112"/>
                    <a:pt x="441" y="3377"/>
                  </a:cubicBezTo>
                  <a:cubicBezTo>
                    <a:pt x="485" y="3553"/>
                    <a:pt x="573" y="3729"/>
                    <a:pt x="691" y="3876"/>
                  </a:cubicBezTo>
                  <a:cubicBezTo>
                    <a:pt x="735" y="3935"/>
                    <a:pt x="749" y="3935"/>
                    <a:pt x="793" y="3876"/>
                  </a:cubicBezTo>
                  <a:cubicBezTo>
                    <a:pt x="852" y="3817"/>
                    <a:pt x="896" y="3744"/>
                    <a:pt x="925" y="3670"/>
                  </a:cubicBezTo>
                  <a:cubicBezTo>
                    <a:pt x="1014" y="3450"/>
                    <a:pt x="1087" y="3215"/>
                    <a:pt x="1146" y="2995"/>
                  </a:cubicBezTo>
                  <a:cubicBezTo>
                    <a:pt x="1204" y="2745"/>
                    <a:pt x="1248" y="2496"/>
                    <a:pt x="1263" y="2261"/>
                  </a:cubicBezTo>
                  <a:cubicBezTo>
                    <a:pt x="1292" y="1967"/>
                    <a:pt x="1292" y="1674"/>
                    <a:pt x="1263" y="1395"/>
                  </a:cubicBezTo>
                  <a:cubicBezTo>
                    <a:pt x="1248" y="1263"/>
                    <a:pt x="1248" y="1263"/>
                    <a:pt x="1131" y="1307"/>
                  </a:cubicBezTo>
                  <a:cubicBezTo>
                    <a:pt x="867" y="1380"/>
                    <a:pt x="588" y="1351"/>
                    <a:pt x="368" y="1204"/>
                  </a:cubicBezTo>
                  <a:cubicBezTo>
                    <a:pt x="338" y="1189"/>
                    <a:pt x="309" y="1175"/>
                    <a:pt x="279" y="1175"/>
                  </a:cubicBezTo>
                  <a:close/>
                  <a:moveTo>
                    <a:pt x="793" y="1028"/>
                  </a:moveTo>
                  <a:cubicBezTo>
                    <a:pt x="867" y="1028"/>
                    <a:pt x="925" y="1013"/>
                    <a:pt x="984" y="998"/>
                  </a:cubicBezTo>
                  <a:cubicBezTo>
                    <a:pt x="1131" y="954"/>
                    <a:pt x="1146" y="940"/>
                    <a:pt x="1072" y="808"/>
                  </a:cubicBezTo>
                  <a:lnTo>
                    <a:pt x="1028" y="734"/>
                  </a:lnTo>
                  <a:cubicBezTo>
                    <a:pt x="955" y="602"/>
                    <a:pt x="837" y="499"/>
                    <a:pt x="705" y="411"/>
                  </a:cubicBezTo>
                  <a:cubicBezTo>
                    <a:pt x="632" y="367"/>
                    <a:pt x="558" y="367"/>
                    <a:pt x="485" y="411"/>
                  </a:cubicBezTo>
                  <a:cubicBezTo>
                    <a:pt x="353" y="529"/>
                    <a:pt x="338" y="734"/>
                    <a:pt x="441" y="866"/>
                  </a:cubicBezTo>
                  <a:cubicBezTo>
                    <a:pt x="544" y="969"/>
                    <a:pt x="661" y="1013"/>
                    <a:pt x="793" y="10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43"/>
            <p:cNvSpPr/>
            <p:nvPr/>
          </p:nvSpPr>
          <p:spPr>
            <a:xfrm>
              <a:off x="4377654" y="1483494"/>
              <a:ext cx="91877" cy="180372"/>
            </a:xfrm>
            <a:custGeom>
              <a:rect b="b" l="l" r="r" t="t"/>
              <a:pathLst>
                <a:path extrusionOk="0" h="4641" w="2364">
                  <a:moveTo>
                    <a:pt x="2364" y="2130"/>
                  </a:moveTo>
                  <a:cubicBezTo>
                    <a:pt x="2349" y="2805"/>
                    <a:pt x="2100" y="3436"/>
                    <a:pt x="1674" y="3950"/>
                  </a:cubicBezTo>
                  <a:cubicBezTo>
                    <a:pt x="1512" y="4141"/>
                    <a:pt x="1336" y="4302"/>
                    <a:pt x="1131" y="4434"/>
                  </a:cubicBezTo>
                  <a:cubicBezTo>
                    <a:pt x="969" y="4537"/>
                    <a:pt x="778" y="4611"/>
                    <a:pt x="588" y="4625"/>
                  </a:cubicBezTo>
                  <a:cubicBezTo>
                    <a:pt x="455" y="4640"/>
                    <a:pt x="309" y="4596"/>
                    <a:pt x="191" y="4537"/>
                  </a:cubicBezTo>
                  <a:cubicBezTo>
                    <a:pt x="162" y="4523"/>
                    <a:pt x="132" y="4479"/>
                    <a:pt x="132" y="4449"/>
                  </a:cubicBezTo>
                  <a:cubicBezTo>
                    <a:pt x="103" y="4273"/>
                    <a:pt x="103" y="4097"/>
                    <a:pt x="103" y="3906"/>
                  </a:cubicBezTo>
                  <a:cubicBezTo>
                    <a:pt x="118" y="3759"/>
                    <a:pt x="118" y="3598"/>
                    <a:pt x="103" y="3436"/>
                  </a:cubicBezTo>
                  <a:lnTo>
                    <a:pt x="103" y="3069"/>
                  </a:lnTo>
                  <a:cubicBezTo>
                    <a:pt x="103" y="2687"/>
                    <a:pt x="74" y="2306"/>
                    <a:pt x="44" y="1924"/>
                  </a:cubicBezTo>
                  <a:cubicBezTo>
                    <a:pt x="15" y="1572"/>
                    <a:pt x="0" y="1219"/>
                    <a:pt x="0" y="867"/>
                  </a:cubicBezTo>
                  <a:cubicBezTo>
                    <a:pt x="15" y="720"/>
                    <a:pt x="44" y="559"/>
                    <a:pt x="88" y="427"/>
                  </a:cubicBezTo>
                  <a:cubicBezTo>
                    <a:pt x="132" y="236"/>
                    <a:pt x="265" y="104"/>
                    <a:pt x="455" y="60"/>
                  </a:cubicBezTo>
                  <a:cubicBezTo>
                    <a:pt x="690" y="1"/>
                    <a:pt x="955" y="30"/>
                    <a:pt x="1189" y="162"/>
                  </a:cubicBezTo>
                  <a:cubicBezTo>
                    <a:pt x="1645" y="383"/>
                    <a:pt x="2012" y="764"/>
                    <a:pt x="2188" y="1249"/>
                  </a:cubicBezTo>
                  <a:cubicBezTo>
                    <a:pt x="2305" y="1528"/>
                    <a:pt x="2364" y="1821"/>
                    <a:pt x="2364" y="2130"/>
                  </a:cubicBezTo>
                  <a:close/>
                  <a:moveTo>
                    <a:pt x="455" y="3010"/>
                  </a:moveTo>
                  <a:cubicBezTo>
                    <a:pt x="455" y="3099"/>
                    <a:pt x="455" y="3216"/>
                    <a:pt x="441" y="3333"/>
                  </a:cubicBezTo>
                  <a:cubicBezTo>
                    <a:pt x="441" y="3348"/>
                    <a:pt x="441" y="3377"/>
                    <a:pt x="441" y="3407"/>
                  </a:cubicBezTo>
                  <a:cubicBezTo>
                    <a:pt x="470" y="3495"/>
                    <a:pt x="470" y="3598"/>
                    <a:pt x="470" y="3700"/>
                  </a:cubicBezTo>
                  <a:cubicBezTo>
                    <a:pt x="470" y="3847"/>
                    <a:pt x="470" y="3979"/>
                    <a:pt x="485" y="4111"/>
                  </a:cubicBezTo>
                  <a:cubicBezTo>
                    <a:pt x="499" y="4214"/>
                    <a:pt x="514" y="4229"/>
                    <a:pt x="602" y="4214"/>
                  </a:cubicBezTo>
                  <a:cubicBezTo>
                    <a:pt x="661" y="4200"/>
                    <a:pt x="720" y="4185"/>
                    <a:pt x="764" y="4170"/>
                  </a:cubicBezTo>
                  <a:cubicBezTo>
                    <a:pt x="896" y="4111"/>
                    <a:pt x="1013" y="4038"/>
                    <a:pt x="1101" y="3935"/>
                  </a:cubicBezTo>
                  <a:cubicBezTo>
                    <a:pt x="1410" y="3656"/>
                    <a:pt x="1645" y="3319"/>
                    <a:pt x="1791" y="2922"/>
                  </a:cubicBezTo>
                  <a:cubicBezTo>
                    <a:pt x="1879" y="2687"/>
                    <a:pt x="1938" y="2438"/>
                    <a:pt x="1953" y="2174"/>
                  </a:cubicBezTo>
                  <a:cubicBezTo>
                    <a:pt x="1968" y="1880"/>
                    <a:pt x="1909" y="1601"/>
                    <a:pt x="1806" y="1337"/>
                  </a:cubicBezTo>
                  <a:cubicBezTo>
                    <a:pt x="1659" y="999"/>
                    <a:pt x="1410" y="720"/>
                    <a:pt x="1101" y="544"/>
                  </a:cubicBezTo>
                  <a:cubicBezTo>
                    <a:pt x="1028" y="500"/>
                    <a:pt x="940" y="456"/>
                    <a:pt x="866" y="441"/>
                  </a:cubicBezTo>
                  <a:cubicBezTo>
                    <a:pt x="764" y="412"/>
                    <a:pt x="676" y="412"/>
                    <a:pt x="573" y="427"/>
                  </a:cubicBezTo>
                  <a:cubicBezTo>
                    <a:pt x="499" y="427"/>
                    <a:pt x="441" y="485"/>
                    <a:pt x="426" y="559"/>
                  </a:cubicBezTo>
                  <a:cubicBezTo>
                    <a:pt x="397" y="676"/>
                    <a:pt x="382" y="794"/>
                    <a:pt x="382" y="911"/>
                  </a:cubicBezTo>
                  <a:cubicBezTo>
                    <a:pt x="367" y="1263"/>
                    <a:pt x="397" y="1601"/>
                    <a:pt x="411" y="1953"/>
                  </a:cubicBezTo>
                  <a:cubicBezTo>
                    <a:pt x="441" y="2306"/>
                    <a:pt x="470" y="2643"/>
                    <a:pt x="455" y="30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43"/>
            <p:cNvSpPr/>
            <p:nvPr/>
          </p:nvSpPr>
          <p:spPr>
            <a:xfrm>
              <a:off x="4471786" y="1492627"/>
              <a:ext cx="87913" cy="167236"/>
            </a:xfrm>
            <a:custGeom>
              <a:rect b="b" l="l" r="r" t="t"/>
              <a:pathLst>
                <a:path extrusionOk="0" h="4303" w="2262">
                  <a:moveTo>
                    <a:pt x="15" y="2702"/>
                  </a:moveTo>
                  <a:cubicBezTo>
                    <a:pt x="30" y="2335"/>
                    <a:pt x="59" y="1983"/>
                    <a:pt x="118" y="1630"/>
                  </a:cubicBezTo>
                  <a:cubicBezTo>
                    <a:pt x="147" y="1351"/>
                    <a:pt x="221" y="1102"/>
                    <a:pt x="309" y="838"/>
                  </a:cubicBezTo>
                  <a:cubicBezTo>
                    <a:pt x="324" y="794"/>
                    <a:pt x="324" y="749"/>
                    <a:pt x="309" y="705"/>
                  </a:cubicBezTo>
                  <a:cubicBezTo>
                    <a:pt x="265" y="617"/>
                    <a:pt x="250" y="515"/>
                    <a:pt x="265" y="426"/>
                  </a:cubicBezTo>
                  <a:cubicBezTo>
                    <a:pt x="309" y="192"/>
                    <a:pt x="500" y="30"/>
                    <a:pt x="735" y="15"/>
                  </a:cubicBezTo>
                  <a:cubicBezTo>
                    <a:pt x="999" y="1"/>
                    <a:pt x="1263" y="104"/>
                    <a:pt x="1439" y="324"/>
                  </a:cubicBezTo>
                  <a:cubicBezTo>
                    <a:pt x="1498" y="382"/>
                    <a:pt x="1542" y="456"/>
                    <a:pt x="1601" y="529"/>
                  </a:cubicBezTo>
                  <a:cubicBezTo>
                    <a:pt x="1630" y="588"/>
                    <a:pt x="1645" y="588"/>
                    <a:pt x="1704" y="559"/>
                  </a:cubicBezTo>
                  <a:cubicBezTo>
                    <a:pt x="1762" y="500"/>
                    <a:pt x="1821" y="441"/>
                    <a:pt x="1865" y="368"/>
                  </a:cubicBezTo>
                  <a:cubicBezTo>
                    <a:pt x="1880" y="338"/>
                    <a:pt x="1909" y="309"/>
                    <a:pt x="1924" y="280"/>
                  </a:cubicBezTo>
                  <a:cubicBezTo>
                    <a:pt x="1968" y="206"/>
                    <a:pt x="2071" y="177"/>
                    <a:pt x="2144" y="221"/>
                  </a:cubicBezTo>
                  <a:cubicBezTo>
                    <a:pt x="2217" y="250"/>
                    <a:pt x="2262" y="338"/>
                    <a:pt x="2247" y="426"/>
                  </a:cubicBezTo>
                  <a:cubicBezTo>
                    <a:pt x="2232" y="500"/>
                    <a:pt x="2188" y="573"/>
                    <a:pt x="2144" y="647"/>
                  </a:cubicBezTo>
                  <a:cubicBezTo>
                    <a:pt x="2071" y="749"/>
                    <a:pt x="1968" y="823"/>
                    <a:pt x="1865" y="896"/>
                  </a:cubicBezTo>
                  <a:cubicBezTo>
                    <a:pt x="1821" y="926"/>
                    <a:pt x="1792" y="970"/>
                    <a:pt x="1806" y="1028"/>
                  </a:cubicBezTo>
                  <a:cubicBezTo>
                    <a:pt x="1924" y="1484"/>
                    <a:pt x="1939" y="1968"/>
                    <a:pt x="1836" y="2438"/>
                  </a:cubicBezTo>
                  <a:cubicBezTo>
                    <a:pt x="1748" y="2922"/>
                    <a:pt x="1572" y="3407"/>
                    <a:pt x="1307" y="3832"/>
                  </a:cubicBezTo>
                  <a:cubicBezTo>
                    <a:pt x="1234" y="3965"/>
                    <a:pt x="1146" y="4067"/>
                    <a:pt x="1028" y="4155"/>
                  </a:cubicBezTo>
                  <a:cubicBezTo>
                    <a:pt x="837" y="4302"/>
                    <a:pt x="559" y="4288"/>
                    <a:pt x="397" y="4111"/>
                  </a:cubicBezTo>
                  <a:cubicBezTo>
                    <a:pt x="265" y="3994"/>
                    <a:pt x="177" y="3847"/>
                    <a:pt x="133" y="3671"/>
                  </a:cubicBezTo>
                  <a:cubicBezTo>
                    <a:pt x="45" y="3363"/>
                    <a:pt x="1" y="3025"/>
                    <a:pt x="15" y="2702"/>
                  </a:cubicBezTo>
                  <a:close/>
                  <a:moveTo>
                    <a:pt x="1542" y="1836"/>
                  </a:moveTo>
                  <a:cubicBezTo>
                    <a:pt x="1542" y="1616"/>
                    <a:pt x="1527" y="1395"/>
                    <a:pt x="1469" y="1190"/>
                  </a:cubicBezTo>
                  <a:cubicBezTo>
                    <a:pt x="1454" y="1102"/>
                    <a:pt x="1454" y="1102"/>
                    <a:pt x="1366" y="1116"/>
                  </a:cubicBezTo>
                  <a:cubicBezTo>
                    <a:pt x="1072" y="1190"/>
                    <a:pt x="779" y="1146"/>
                    <a:pt x="529" y="984"/>
                  </a:cubicBezTo>
                  <a:cubicBezTo>
                    <a:pt x="485" y="955"/>
                    <a:pt x="470" y="970"/>
                    <a:pt x="456" y="1028"/>
                  </a:cubicBezTo>
                  <a:cubicBezTo>
                    <a:pt x="426" y="1131"/>
                    <a:pt x="412" y="1219"/>
                    <a:pt x="412" y="1322"/>
                  </a:cubicBezTo>
                  <a:cubicBezTo>
                    <a:pt x="338" y="1851"/>
                    <a:pt x="324" y="2364"/>
                    <a:pt x="338" y="2893"/>
                  </a:cubicBezTo>
                  <a:cubicBezTo>
                    <a:pt x="353" y="3142"/>
                    <a:pt x="397" y="3392"/>
                    <a:pt x="485" y="3627"/>
                  </a:cubicBezTo>
                  <a:cubicBezTo>
                    <a:pt x="514" y="3700"/>
                    <a:pt x="559" y="3774"/>
                    <a:pt x="603" y="3832"/>
                  </a:cubicBezTo>
                  <a:cubicBezTo>
                    <a:pt x="661" y="3921"/>
                    <a:pt x="793" y="3935"/>
                    <a:pt x="852" y="3847"/>
                  </a:cubicBezTo>
                  <a:cubicBezTo>
                    <a:pt x="940" y="3774"/>
                    <a:pt x="999" y="3686"/>
                    <a:pt x="1058" y="3598"/>
                  </a:cubicBezTo>
                  <a:cubicBezTo>
                    <a:pt x="1366" y="3054"/>
                    <a:pt x="1527" y="2452"/>
                    <a:pt x="1542" y="1836"/>
                  </a:cubicBezTo>
                  <a:close/>
                  <a:moveTo>
                    <a:pt x="1072" y="779"/>
                  </a:moveTo>
                  <a:cubicBezTo>
                    <a:pt x="1131" y="779"/>
                    <a:pt x="1175" y="779"/>
                    <a:pt x="1219" y="764"/>
                  </a:cubicBezTo>
                  <a:cubicBezTo>
                    <a:pt x="1263" y="749"/>
                    <a:pt x="1278" y="735"/>
                    <a:pt x="1263" y="691"/>
                  </a:cubicBezTo>
                  <a:cubicBezTo>
                    <a:pt x="1175" y="544"/>
                    <a:pt x="1043" y="426"/>
                    <a:pt x="896" y="382"/>
                  </a:cubicBezTo>
                  <a:cubicBezTo>
                    <a:pt x="823" y="368"/>
                    <a:pt x="749" y="368"/>
                    <a:pt x="691" y="397"/>
                  </a:cubicBezTo>
                  <a:cubicBezTo>
                    <a:pt x="617" y="412"/>
                    <a:pt x="588" y="515"/>
                    <a:pt x="632" y="573"/>
                  </a:cubicBezTo>
                  <a:cubicBezTo>
                    <a:pt x="661" y="632"/>
                    <a:pt x="720" y="676"/>
                    <a:pt x="779" y="705"/>
                  </a:cubicBezTo>
                  <a:cubicBezTo>
                    <a:pt x="867" y="749"/>
                    <a:pt x="970" y="779"/>
                    <a:pt x="1072" y="77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43"/>
            <p:cNvSpPr/>
            <p:nvPr/>
          </p:nvSpPr>
          <p:spPr>
            <a:xfrm>
              <a:off x="4739956" y="1485204"/>
              <a:ext cx="43995" cy="178662"/>
            </a:xfrm>
            <a:custGeom>
              <a:rect b="b" l="l" r="r" t="t"/>
              <a:pathLst>
                <a:path extrusionOk="0" h="4597" w="1132">
                  <a:moveTo>
                    <a:pt x="162" y="3803"/>
                  </a:moveTo>
                  <a:cubicBezTo>
                    <a:pt x="162" y="3656"/>
                    <a:pt x="177" y="3554"/>
                    <a:pt x="177" y="3436"/>
                  </a:cubicBezTo>
                  <a:cubicBezTo>
                    <a:pt x="192" y="3289"/>
                    <a:pt x="192" y="3143"/>
                    <a:pt x="177" y="3010"/>
                  </a:cubicBezTo>
                  <a:cubicBezTo>
                    <a:pt x="162" y="2687"/>
                    <a:pt x="206" y="2365"/>
                    <a:pt x="221" y="2042"/>
                  </a:cubicBezTo>
                  <a:cubicBezTo>
                    <a:pt x="236" y="1836"/>
                    <a:pt x="265" y="1616"/>
                    <a:pt x="265" y="1396"/>
                  </a:cubicBezTo>
                  <a:cubicBezTo>
                    <a:pt x="265" y="1131"/>
                    <a:pt x="280" y="882"/>
                    <a:pt x="309" y="632"/>
                  </a:cubicBezTo>
                  <a:cubicBezTo>
                    <a:pt x="324" y="559"/>
                    <a:pt x="309" y="471"/>
                    <a:pt x="324" y="397"/>
                  </a:cubicBezTo>
                  <a:cubicBezTo>
                    <a:pt x="338" y="324"/>
                    <a:pt x="309" y="324"/>
                    <a:pt x="265" y="324"/>
                  </a:cubicBezTo>
                  <a:cubicBezTo>
                    <a:pt x="221" y="324"/>
                    <a:pt x="192" y="324"/>
                    <a:pt x="148" y="324"/>
                  </a:cubicBezTo>
                  <a:cubicBezTo>
                    <a:pt x="74" y="324"/>
                    <a:pt x="15" y="265"/>
                    <a:pt x="1" y="177"/>
                  </a:cubicBezTo>
                  <a:cubicBezTo>
                    <a:pt x="1" y="104"/>
                    <a:pt x="45" y="30"/>
                    <a:pt x="133" y="16"/>
                  </a:cubicBezTo>
                  <a:cubicBezTo>
                    <a:pt x="148" y="16"/>
                    <a:pt x="177" y="1"/>
                    <a:pt x="206" y="1"/>
                  </a:cubicBezTo>
                  <a:lnTo>
                    <a:pt x="852" y="1"/>
                  </a:lnTo>
                  <a:cubicBezTo>
                    <a:pt x="896" y="16"/>
                    <a:pt x="926" y="16"/>
                    <a:pt x="955" y="16"/>
                  </a:cubicBezTo>
                  <a:cubicBezTo>
                    <a:pt x="1131" y="45"/>
                    <a:pt x="1131" y="280"/>
                    <a:pt x="955" y="295"/>
                  </a:cubicBezTo>
                  <a:cubicBezTo>
                    <a:pt x="896" y="309"/>
                    <a:pt x="838" y="324"/>
                    <a:pt x="764" y="324"/>
                  </a:cubicBezTo>
                  <a:cubicBezTo>
                    <a:pt x="720" y="324"/>
                    <a:pt x="691" y="339"/>
                    <a:pt x="691" y="397"/>
                  </a:cubicBezTo>
                  <a:cubicBezTo>
                    <a:pt x="691" y="441"/>
                    <a:pt x="676" y="529"/>
                    <a:pt x="661" y="603"/>
                  </a:cubicBezTo>
                  <a:cubicBezTo>
                    <a:pt x="661" y="882"/>
                    <a:pt x="661" y="1175"/>
                    <a:pt x="632" y="1469"/>
                  </a:cubicBezTo>
                  <a:cubicBezTo>
                    <a:pt x="617" y="1660"/>
                    <a:pt x="647" y="1865"/>
                    <a:pt x="632" y="2071"/>
                  </a:cubicBezTo>
                  <a:cubicBezTo>
                    <a:pt x="617" y="2497"/>
                    <a:pt x="617" y="2922"/>
                    <a:pt x="603" y="3348"/>
                  </a:cubicBezTo>
                  <a:cubicBezTo>
                    <a:pt x="588" y="3656"/>
                    <a:pt x="544" y="3950"/>
                    <a:pt x="559" y="4258"/>
                  </a:cubicBezTo>
                  <a:cubicBezTo>
                    <a:pt x="559" y="4288"/>
                    <a:pt x="544" y="4317"/>
                    <a:pt x="529" y="4361"/>
                  </a:cubicBezTo>
                  <a:cubicBezTo>
                    <a:pt x="529" y="4596"/>
                    <a:pt x="162" y="4596"/>
                    <a:pt x="162" y="4361"/>
                  </a:cubicBezTo>
                  <a:cubicBezTo>
                    <a:pt x="148" y="4317"/>
                    <a:pt x="148" y="4273"/>
                    <a:pt x="148" y="4229"/>
                  </a:cubicBezTo>
                  <a:cubicBezTo>
                    <a:pt x="133" y="4082"/>
                    <a:pt x="148" y="3950"/>
                    <a:pt x="162" y="38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43"/>
            <p:cNvSpPr/>
            <p:nvPr/>
          </p:nvSpPr>
          <p:spPr>
            <a:xfrm>
              <a:off x="4580764" y="2207552"/>
              <a:ext cx="91333" cy="179207"/>
            </a:xfrm>
            <a:custGeom>
              <a:rect b="b" l="l" r="r" t="t"/>
              <a:pathLst>
                <a:path extrusionOk="0" h="4611" w="2350">
                  <a:moveTo>
                    <a:pt x="1116" y="1043"/>
                  </a:moveTo>
                  <a:cubicBezTo>
                    <a:pt x="1146" y="838"/>
                    <a:pt x="1205" y="617"/>
                    <a:pt x="1293" y="412"/>
                  </a:cubicBezTo>
                  <a:cubicBezTo>
                    <a:pt x="1337" y="324"/>
                    <a:pt x="1381" y="236"/>
                    <a:pt x="1454" y="162"/>
                  </a:cubicBezTo>
                  <a:cubicBezTo>
                    <a:pt x="1572" y="1"/>
                    <a:pt x="1806" y="1"/>
                    <a:pt x="1924" y="162"/>
                  </a:cubicBezTo>
                  <a:cubicBezTo>
                    <a:pt x="1983" y="221"/>
                    <a:pt x="2027" y="295"/>
                    <a:pt x="2056" y="383"/>
                  </a:cubicBezTo>
                  <a:cubicBezTo>
                    <a:pt x="2115" y="617"/>
                    <a:pt x="2174" y="852"/>
                    <a:pt x="2188" y="1102"/>
                  </a:cubicBezTo>
                  <a:cubicBezTo>
                    <a:pt x="2218" y="1484"/>
                    <a:pt x="2247" y="1880"/>
                    <a:pt x="2262" y="2276"/>
                  </a:cubicBezTo>
                  <a:cubicBezTo>
                    <a:pt x="2276" y="2643"/>
                    <a:pt x="2291" y="2996"/>
                    <a:pt x="2306" y="3363"/>
                  </a:cubicBezTo>
                  <a:cubicBezTo>
                    <a:pt x="2306" y="3612"/>
                    <a:pt x="2335" y="3877"/>
                    <a:pt x="2320" y="4126"/>
                  </a:cubicBezTo>
                  <a:cubicBezTo>
                    <a:pt x="2320" y="4185"/>
                    <a:pt x="2320" y="4244"/>
                    <a:pt x="2335" y="4288"/>
                  </a:cubicBezTo>
                  <a:cubicBezTo>
                    <a:pt x="2350" y="4346"/>
                    <a:pt x="2335" y="4420"/>
                    <a:pt x="2306" y="4479"/>
                  </a:cubicBezTo>
                  <a:cubicBezTo>
                    <a:pt x="2291" y="4523"/>
                    <a:pt x="2232" y="4567"/>
                    <a:pt x="2174" y="4567"/>
                  </a:cubicBezTo>
                  <a:cubicBezTo>
                    <a:pt x="2115" y="4567"/>
                    <a:pt x="2071" y="4523"/>
                    <a:pt x="2056" y="4464"/>
                  </a:cubicBezTo>
                  <a:cubicBezTo>
                    <a:pt x="2027" y="4376"/>
                    <a:pt x="2012" y="4273"/>
                    <a:pt x="2012" y="4185"/>
                  </a:cubicBezTo>
                  <a:lnTo>
                    <a:pt x="2012" y="3759"/>
                  </a:lnTo>
                  <a:cubicBezTo>
                    <a:pt x="2012" y="3554"/>
                    <a:pt x="2012" y="3363"/>
                    <a:pt x="1997" y="3172"/>
                  </a:cubicBezTo>
                  <a:cubicBezTo>
                    <a:pt x="1997" y="2922"/>
                    <a:pt x="1983" y="2673"/>
                    <a:pt x="1968" y="2438"/>
                  </a:cubicBezTo>
                  <a:cubicBezTo>
                    <a:pt x="1968" y="2276"/>
                    <a:pt x="1968" y="2115"/>
                    <a:pt x="1953" y="1939"/>
                  </a:cubicBezTo>
                  <a:cubicBezTo>
                    <a:pt x="1953" y="1572"/>
                    <a:pt x="1924" y="1205"/>
                    <a:pt x="1865" y="838"/>
                  </a:cubicBezTo>
                  <a:cubicBezTo>
                    <a:pt x="1851" y="750"/>
                    <a:pt x="1836" y="662"/>
                    <a:pt x="1821" y="588"/>
                  </a:cubicBezTo>
                  <a:cubicBezTo>
                    <a:pt x="1806" y="529"/>
                    <a:pt x="1792" y="485"/>
                    <a:pt x="1762" y="441"/>
                  </a:cubicBezTo>
                  <a:cubicBezTo>
                    <a:pt x="1733" y="383"/>
                    <a:pt x="1674" y="368"/>
                    <a:pt x="1630" y="427"/>
                  </a:cubicBezTo>
                  <a:cubicBezTo>
                    <a:pt x="1572" y="500"/>
                    <a:pt x="1542" y="573"/>
                    <a:pt x="1513" y="647"/>
                  </a:cubicBezTo>
                  <a:cubicBezTo>
                    <a:pt x="1439" y="838"/>
                    <a:pt x="1395" y="1029"/>
                    <a:pt x="1366" y="1219"/>
                  </a:cubicBezTo>
                  <a:cubicBezTo>
                    <a:pt x="1337" y="1513"/>
                    <a:pt x="1307" y="1792"/>
                    <a:pt x="1293" y="2086"/>
                  </a:cubicBezTo>
                  <a:cubicBezTo>
                    <a:pt x="1293" y="2100"/>
                    <a:pt x="1293" y="2115"/>
                    <a:pt x="1293" y="2130"/>
                  </a:cubicBezTo>
                  <a:cubicBezTo>
                    <a:pt x="1293" y="2409"/>
                    <a:pt x="1263" y="2702"/>
                    <a:pt x="1263" y="2996"/>
                  </a:cubicBezTo>
                  <a:cubicBezTo>
                    <a:pt x="1249" y="3231"/>
                    <a:pt x="1249" y="3466"/>
                    <a:pt x="1219" y="3715"/>
                  </a:cubicBezTo>
                  <a:cubicBezTo>
                    <a:pt x="1219" y="3745"/>
                    <a:pt x="1219" y="3774"/>
                    <a:pt x="1205" y="3803"/>
                  </a:cubicBezTo>
                  <a:cubicBezTo>
                    <a:pt x="1190" y="3862"/>
                    <a:pt x="1131" y="3891"/>
                    <a:pt x="1072" y="3891"/>
                  </a:cubicBezTo>
                  <a:cubicBezTo>
                    <a:pt x="1014" y="3877"/>
                    <a:pt x="970" y="3833"/>
                    <a:pt x="955" y="3774"/>
                  </a:cubicBezTo>
                  <a:cubicBezTo>
                    <a:pt x="940" y="3745"/>
                    <a:pt x="940" y="3715"/>
                    <a:pt x="940" y="3671"/>
                  </a:cubicBezTo>
                  <a:cubicBezTo>
                    <a:pt x="940" y="3422"/>
                    <a:pt x="955" y="3187"/>
                    <a:pt x="955" y="2937"/>
                  </a:cubicBezTo>
                  <a:cubicBezTo>
                    <a:pt x="970" y="2776"/>
                    <a:pt x="955" y="2614"/>
                    <a:pt x="940" y="2453"/>
                  </a:cubicBezTo>
                  <a:cubicBezTo>
                    <a:pt x="926" y="2276"/>
                    <a:pt x="911" y="2100"/>
                    <a:pt x="911" y="1924"/>
                  </a:cubicBezTo>
                  <a:cubicBezTo>
                    <a:pt x="896" y="1542"/>
                    <a:pt x="867" y="1175"/>
                    <a:pt x="808" y="823"/>
                  </a:cubicBezTo>
                  <a:cubicBezTo>
                    <a:pt x="793" y="750"/>
                    <a:pt x="779" y="676"/>
                    <a:pt x="749" y="603"/>
                  </a:cubicBezTo>
                  <a:cubicBezTo>
                    <a:pt x="720" y="544"/>
                    <a:pt x="691" y="544"/>
                    <a:pt x="647" y="603"/>
                  </a:cubicBezTo>
                  <a:cubicBezTo>
                    <a:pt x="617" y="676"/>
                    <a:pt x="588" y="750"/>
                    <a:pt x="573" y="838"/>
                  </a:cubicBezTo>
                  <a:cubicBezTo>
                    <a:pt x="515" y="1073"/>
                    <a:pt x="500" y="1322"/>
                    <a:pt x="456" y="1572"/>
                  </a:cubicBezTo>
                  <a:cubicBezTo>
                    <a:pt x="426" y="1821"/>
                    <a:pt x="426" y="2071"/>
                    <a:pt x="412" y="2320"/>
                  </a:cubicBezTo>
                  <a:cubicBezTo>
                    <a:pt x="382" y="2629"/>
                    <a:pt x="368" y="2922"/>
                    <a:pt x="324" y="3231"/>
                  </a:cubicBezTo>
                  <a:cubicBezTo>
                    <a:pt x="309" y="3422"/>
                    <a:pt x="294" y="3612"/>
                    <a:pt x="294" y="3803"/>
                  </a:cubicBezTo>
                  <a:cubicBezTo>
                    <a:pt x="294" y="3979"/>
                    <a:pt x="265" y="4170"/>
                    <a:pt x="265" y="4361"/>
                  </a:cubicBezTo>
                  <a:cubicBezTo>
                    <a:pt x="265" y="4390"/>
                    <a:pt x="250" y="4420"/>
                    <a:pt x="250" y="4449"/>
                  </a:cubicBezTo>
                  <a:cubicBezTo>
                    <a:pt x="250" y="4611"/>
                    <a:pt x="1" y="4596"/>
                    <a:pt x="30" y="4435"/>
                  </a:cubicBezTo>
                  <a:cubicBezTo>
                    <a:pt x="15" y="4346"/>
                    <a:pt x="15" y="4258"/>
                    <a:pt x="30" y="4170"/>
                  </a:cubicBezTo>
                  <a:lnTo>
                    <a:pt x="30" y="4082"/>
                  </a:lnTo>
                  <a:cubicBezTo>
                    <a:pt x="30" y="3847"/>
                    <a:pt x="45" y="3612"/>
                    <a:pt x="59" y="3363"/>
                  </a:cubicBezTo>
                  <a:cubicBezTo>
                    <a:pt x="74" y="3128"/>
                    <a:pt x="89" y="2864"/>
                    <a:pt x="118" y="2614"/>
                  </a:cubicBezTo>
                  <a:cubicBezTo>
                    <a:pt x="133" y="2423"/>
                    <a:pt x="148" y="2218"/>
                    <a:pt x="162" y="2027"/>
                  </a:cubicBezTo>
                  <a:cubicBezTo>
                    <a:pt x="177" y="1616"/>
                    <a:pt x="221" y="1205"/>
                    <a:pt x="309" y="808"/>
                  </a:cubicBezTo>
                  <a:cubicBezTo>
                    <a:pt x="324" y="691"/>
                    <a:pt x="368" y="573"/>
                    <a:pt x="426" y="471"/>
                  </a:cubicBezTo>
                  <a:cubicBezTo>
                    <a:pt x="456" y="397"/>
                    <a:pt x="500" y="339"/>
                    <a:pt x="559" y="295"/>
                  </a:cubicBezTo>
                  <a:cubicBezTo>
                    <a:pt x="661" y="206"/>
                    <a:pt x="823" y="236"/>
                    <a:pt x="911" y="353"/>
                  </a:cubicBezTo>
                  <a:cubicBezTo>
                    <a:pt x="955" y="427"/>
                    <a:pt x="999" y="500"/>
                    <a:pt x="1014" y="588"/>
                  </a:cubicBezTo>
                  <a:cubicBezTo>
                    <a:pt x="1043" y="691"/>
                    <a:pt x="1058" y="808"/>
                    <a:pt x="1087" y="926"/>
                  </a:cubicBezTo>
                  <a:cubicBezTo>
                    <a:pt x="1102" y="955"/>
                    <a:pt x="1102" y="999"/>
                    <a:pt x="1116" y="104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43"/>
            <p:cNvSpPr/>
            <p:nvPr/>
          </p:nvSpPr>
          <p:spPr>
            <a:xfrm>
              <a:off x="4369648" y="2220106"/>
              <a:ext cx="70229" cy="167236"/>
            </a:xfrm>
            <a:custGeom>
              <a:rect b="b" l="l" r="r" t="t"/>
              <a:pathLst>
                <a:path extrusionOk="0" h="4303" w="1807">
                  <a:moveTo>
                    <a:pt x="1" y="2526"/>
                  </a:moveTo>
                  <a:cubicBezTo>
                    <a:pt x="1" y="2232"/>
                    <a:pt x="30" y="1924"/>
                    <a:pt x="74" y="1630"/>
                  </a:cubicBezTo>
                  <a:cubicBezTo>
                    <a:pt x="133" y="1219"/>
                    <a:pt x="221" y="823"/>
                    <a:pt x="324" y="427"/>
                  </a:cubicBezTo>
                  <a:cubicBezTo>
                    <a:pt x="353" y="339"/>
                    <a:pt x="382" y="250"/>
                    <a:pt x="412" y="177"/>
                  </a:cubicBezTo>
                  <a:cubicBezTo>
                    <a:pt x="441" y="104"/>
                    <a:pt x="456" y="104"/>
                    <a:pt x="529" y="118"/>
                  </a:cubicBezTo>
                  <a:cubicBezTo>
                    <a:pt x="544" y="133"/>
                    <a:pt x="559" y="118"/>
                    <a:pt x="573" y="118"/>
                  </a:cubicBezTo>
                  <a:cubicBezTo>
                    <a:pt x="764" y="1"/>
                    <a:pt x="1014" y="74"/>
                    <a:pt x="1102" y="280"/>
                  </a:cubicBezTo>
                  <a:cubicBezTo>
                    <a:pt x="1146" y="383"/>
                    <a:pt x="1190" y="485"/>
                    <a:pt x="1234" y="588"/>
                  </a:cubicBezTo>
                  <a:cubicBezTo>
                    <a:pt x="1263" y="676"/>
                    <a:pt x="1263" y="676"/>
                    <a:pt x="1337" y="632"/>
                  </a:cubicBezTo>
                  <a:lnTo>
                    <a:pt x="1528" y="529"/>
                  </a:lnTo>
                  <a:cubicBezTo>
                    <a:pt x="1557" y="500"/>
                    <a:pt x="1601" y="485"/>
                    <a:pt x="1630" y="471"/>
                  </a:cubicBezTo>
                  <a:cubicBezTo>
                    <a:pt x="1689" y="471"/>
                    <a:pt x="1748" y="500"/>
                    <a:pt x="1777" y="544"/>
                  </a:cubicBezTo>
                  <a:cubicBezTo>
                    <a:pt x="1807" y="603"/>
                    <a:pt x="1807" y="662"/>
                    <a:pt x="1777" y="720"/>
                  </a:cubicBezTo>
                  <a:cubicBezTo>
                    <a:pt x="1748" y="764"/>
                    <a:pt x="1718" y="794"/>
                    <a:pt x="1674" y="823"/>
                  </a:cubicBezTo>
                  <a:cubicBezTo>
                    <a:pt x="1586" y="882"/>
                    <a:pt x="1484" y="940"/>
                    <a:pt x="1395" y="984"/>
                  </a:cubicBezTo>
                  <a:cubicBezTo>
                    <a:pt x="1322" y="1029"/>
                    <a:pt x="1322" y="1029"/>
                    <a:pt x="1337" y="1102"/>
                  </a:cubicBezTo>
                  <a:cubicBezTo>
                    <a:pt x="1366" y="1396"/>
                    <a:pt x="1381" y="1689"/>
                    <a:pt x="1381" y="1983"/>
                  </a:cubicBezTo>
                  <a:cubicBezTo>
                    <a:pt x="1381" y="2232"/>
                    <a:pt x="1366" y="2482"/>
                    <a:pt x="1337" y="2717"/>
                  </a:cubicBezTo>
                  <a:cubicBezTo>
                    <a:pt x="1322" y="2966"/>
                    <a:pt x="1293" y="3216"/>
                    <a:pt x="1234" y="3451"/>
                  </a:cubicBezTo>
                  <a:cubicBezTo>
                    <a:pt x="1205" y="3627"/>
                    <a:pt x="1161" y="3774"/>
                    <a:pt x="1072" y="3935"/>
                  </a:cubicBezTo>
                  <a:cubicBezTo>
                    <a:pt x="896" y="4258"/>
                    <a:pt x="588" y="4302"/>
                    <a:pt x="338" y="4038"/>
                  </a:cubicBezTo>
                  <a:cubicBezTo>
                    <a:pt x="221" y="3877"/>
                    <a:pt x="118" y="3700"/>
                    <a:pt x="89" y="3495"/>
                  </a:cubicBezTo>
                  <a:cubicBezTo>
                    <a:pt x="45" y="3304"/>
                    <a:pt x="15" y="3113"/>
                    <a:pt x="15" y="2922"/>
                  </a:cubicBezTo>
                  <a:cubicBezTo>
                    <a:pt x="1" y="2790"/>
                    <a:pt x="1" y="2658"/>
                    <a:pt x="1" y="2526"/>
                  </a:cubicBezTo>
                  <a:close/>
                  <a:moveTo>
                    <a:pt x="412" y="882"/>
                  </a:moveTo>
                  <a:cubicBezTo>
                    <a:pt x="412" y="911"/>
                    <a:pt x="412" y="911"/>
                    <a:pt x="397" y="926"/>
                  </a:cubicBezTo>
                  <a:cubicBezTo>
                    <a:pt x="368" y="1131"/>
                    <a:pt x="353" y="1337"/>
                    <a:pt x="324" y="1542"/>
                  </a:cubicBezTo>
                  <a:cubicBezTo>
                    <a:pt x="309" y="1792"/>
                    <a:pt x="280" y="2027"/>
                    <a:pt x="265" y="2276"/>
                  </a:cubicBezTo>
                  <a:cubicBezTo>
                    <a:pt x="265" y="2497"/>
                    <a:pt x="265" y="2702"/>
                    <a:pt x="294" y="2908"/>
                  </a:cubicBezTo>
                  <a:cubicBezTo>
                    <a:pt x="294" y="3084"/>
                    <a:pt x="324" y="3260"/>
                    <a:pt x="368" y="3436"/>
                  </a:cubicBezTo>
                  <a:cubicBezTo>
                    <a:pt x="397" y="3539"/>
                    <a:pt x="441" y="3627"/>
                    <a:pt x="515" y="3715"/>
                  </a:cubicBezTo>
                  <a:cubicBezTo>
                    <a:pt x="632" y="3877"/>
                    <a:pt x="749" y="3906"/>
                    <a:pt x="852" y="3671"/>
                  </a:cubicBezTo>
                  <a:cubicBezTo>
                    <a:pt x="896" y="3583"/>
                    <a:pt x="926" y="3480"/>
                    <a:pt x="955" y="3392"/>
                  </a:cubicBezTo>
                  <a:cubicBezTo>
                    <a:pt x="1028" y="2981"/>
                    <a:pt x="1072" y="2570"/>
                    <a:pt x="1102" y="2159"/>
                  </a:cubicBezTo>
                  <a:cubicBezTo>
                    <a:pt x="1102" y="1851"/>
                    <a:pt x="1102" y="1542"/>
                    <a:pt x="1072" y="1234"/>
                  </a:cubicBezTo>
                  <a:cubicBezTo>
                    <a:pt x="1058" y="1087"/>
                    <a:pt x="1058" y="1102"/>
                    <a:pt x="940" y="1117"/>
                  </a:cubicBezTo>
                  <a:cubicBezTo>
                    <a:pt x="808" y="1146"/>
                    <a:pt x="691" y="1117"/>
                    <a:pt x="588" y="1043"/>
                  </a:cubicBezTo>
                  <a:cubicBezTo>
                    <a:pt x="515" y="999"/>
                    <a:pt x="456" y="940"/>
                    <a:pt x="412" y="882"/>
                  </a:cubicBezTo>
                  <a:close/>
                  <a:moveTo>
                    <a:pt x="852" y="779"/>
                  </a:moveTo>
                  <a:cubicBezTo>
                    <a:pt x="882" y="779"/>
                    <a:pt x="926" y="779"/>
                    <a:pt x="955" y="764"/>
                  </a:cubicBezTo>
                  <a:cubicBezTo>
                    <a:pt x="984" y="764"/>
                    <a:pt x="984" y="750"/>
                    <a:pt x="984" y="720"/>
                  </a:cubicBezTo>
                  <a:cubicBezTo>
                    <a:pt x="955" y="617"/>
                    <a:pt x="911" y="515"/>
                    <a:pt x="852" y="427"/>
                  </a:cubicBezTo>
                  <a:cubicBezTo>
                    <a:pt x="808" y="353"/>
                    <a:pt x="720" y="339"/>
                    <a:pt x="661" y="412"/>
                  </a:cubicBezTo>
                  <a:cubicBezTo>
                    <a:pt x="573" y="500"/>
                    <a:pt x="573" y="647"/>
                    <a:pt x="676" y="735"/>
                  </a:cubicBezTo>
                  <a:cubicBezTo>
                    <a:pt x="720" y="764"/>
                    <a:pt x="779" y="794"/>
                    <a:pt x="852" y="7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43"/>
            <p:cNvSpPr/>
            <p:nvPr/>
          </p:nvSpPr>
          <p:spPr>
            <a:xfrm>
              <a:off x="4439256" y="2222399"/>
              <a:ext cx="53673" cy="159813"/>
            </a:xfrm>
            <a:custGeom>
              <a:rect b="b" l="l" r="r" t="t"/>
              <a:pathLst>
                <a:path extrusionOk="0" h="4112" w="1381">
                  <a:moveTo>
                    <a:pt x="573" y="3465"/>
                  </a:moveTo>
                  <a:cubicBezTo>
                    <a:pt x="588" y="3407"/>
                    <a:pt x="617" y="3348"/>
                    <a:pt x="617" y="3289"/>
                  </a:cubicBezTo>
                  <a:cubicBezTo>
                    <a:pt x="691" y="2995"/>
                    <a:pt x="750" y="2702"/>
                    <a:pt x="779" y="2408"/>
                  </a:cubicBezTo>
                  <a:cubicBezTo>
                    <a:pt x="838" y="2071"/>
                    <a:pt x="867" y="1733"/>
                    <a:pt x="911" y="1410"/>
                  </a:cubicBezTo>
                  <a:cubicBezTo>
                    <a:pt x="940" y="1146"/>
                    <a:pt x="955" y="896"/>
                    <a:pt x="999" y="632"/>
                  </a:cubicBezTo>
                  <a:cubicBezTo>
                    <a:pt x="1014" y="485"/>
                    <a:pt x="1043" y="324"/>
                    <a:pt x="1087" y="177"/>
                  </a:cubicBezTo>
                  <a:cubicBezTo>
                    <a:pt x="1102" y="147"/>
                    <a:pt x="1102" y="118"/>
                    <a:pt x="1117" y="89"/>
                  </a:cubicBezTo>
                  <a:cubicBezTo>
                    <a:pt x="1146" y="30"/>
                    <a:pt x="1205" y="1"/>
                    <a:pt x="1278" y="1"/>
                  </a:cubicBezTo>
                  <a:cubicBezTo>
                    <a:pt x="1337" y="30"/>
                    <a:pt x="1381" y="89"/>
                    <a:pt x="1381" y="162"/>
                  </a:cubicBezTo>
                  <a:cubicBezTo>
                    <a:pt x="1381" y="191"/>
                    <a:pt x="1381" y="235"/>
                    <a:pt x="1366" y="280"/>
                  </a:cubicBezTo>
                  <a:cubicBezTo>
                    <a:pt x="1293" y="573"/>
                    <a:pt x="1249" y="867"/>
                    <a:pt x="1234" y="1175"/>
                  </a:cubicBezTo>
                  <a:cubicBezTo>
                    <a:pt x="1205" y="1366"/>
                    <a:pt x="1190" y="1571"/>
                    <a:pt x="1161" y="1777"/>
                  </a:cubicBezTo>
                  <a:cubicBezTo>
                    <a:pt x="1117" y="2203"/>
                    <a:pt x="1058" y="2614"/>
                    <a:pt x="970" y="3040"/>
                  </a:cubicBezTo>
                  <a:cubicBezTo>
                    <a:pt x="926" y="3304"/>
                    <a:pt x="867" y="3583"/>
                    <a:pt x="779" y="3847"/>
                  </a:cubicBezTo>
                  <a:cubicBezTo>
                    <a:pt x="764" y="3906"/>
                    <a:pt x="735" y="3964"/>
                    <a:pt x="706" y="4008"/>
                  </a:cubicBezTo>
                  <a:cubicBezTo>
                    <a:pt x="632" y="4111"/>
                    <a:pt x="471" y="4111"/>
                    <a:pt x="397" y="4008"/>
                  </a:cubicBezTo>
                  <a:cubicBezTo>
                    <a:pt x="353" y="3935"/>
                    <a:pt x="309" y="3847"/>
                    <a:pt x="280" y="3759"/>
                  </a:cubicBezTo>
                  <a:cubicBezTo>
                    <a:pt x="236" y="3568"/>
                    <a:pt x="206" y="3363"/>
                    <a:pt x="177" y="3172"/>
                  </a:cubicBezTo>
                  <a:cubicBezTo>
                    <a:pt x="148" y="2893"/>
                    <a:pt x="118" y="2628"/>
                    <a:pt x="89" y="2350"/>
                  </a:cubicBezTo>
                  <a:cubicBezTo>
                    <a:pt x="74" y="2144"/>
                    <a:pt x="60" y="1924"/>
                    <a:pt x="60" y="1704"/>
                  </a:cubicBezTo>
                  <a:cubicBezTo>
                    <a:pt x="30" y="1278"/>
                    <a:pt x="16" y="852"/>
                    <a:pt x="1" y="426"/>
                  </a:cubicBezTo>
                  <a:lnTo>
                    <a:pt x="1" y="118"/>
                  </a:lnTo>
                  <a:cubicBezTo>
                    <a:pt x="1" y="103"/>
                    <a:pt x="1" y="89"/>
                    <a:pt x="1" y="74"/>
                  </a:cubicBezTo>
                  <a:cubicBezTo>
                    <a:pt x="1" y="45"/>
                    <a:pt x="16" y="30"/>
                    <a:pt x="45" y="15"/>
                  </a:cubicBezTo>
                  <a:cubicBezTo>
                    <a:pt x="60" y="15"/>
                    <a:pt x="74" y="30"/>
                    <a:pt x="89" y="59"/>
                  </a:cubicBezTo>
                  <a:cubicBezTo>
                    <a:pt x="104" y="103"/>
                    <a:pt x="118" y="147"/>
                    <a:pt x="118" y="191"/>
                  </a:cubicBezTo>
                  <a:cubicBezTo>
                    <a:pt x="162" y="426"/>
                    <a:pt x="206" y="661"/>
                    <a:pt x="221" y="911"/>
                  </a:cubicBezTo>
                  <a:lnTo>
                    <a:pt x="353" y="2144"/>
                  </a:lnTo>
                  <a:cubicBezTo>
                    <a:pt x="397" y="2555"/>
                    <a:pt x="456" y="2966"/>
                    <a:pt x="515" y="3377"/>
                  </a:cubicBezTo>
                  <a:cubicBezTo>
                    <a:pt x="529" y="3407"/>
                    <a:pt x="544" y="3451"/>
                    <a:pt x="573" y="34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43"/>
            <p:cNvSpPr/>
            <p:nvPr/>
          </p:nvSpPr>
          <p:spPr>
            <a:xfrm>
              <a:off x="4496893" y="2223526"/>
              <a:ext cx="45705" cy="155810"/>
            </a:xfrm>
            <a:custGeom>
              <a:rect b="b" l="l" r="r" t="t"/>
              <a:pathLst>
                <a:path extrusionOk="0" h="4009" w="1176">
                  <a:moveTo>
                    <a:pt x="324" y="3084"/>
                  </a:moveTo>
                  <a:lnTo>
                    <a:pt x="324" y="3524"/>
                  </a:lnTo>
                  <a:cubicBezTo>
                    <a:pt x="324" y="3612"/>
                    <a:pt x="324" y="3612"/>
                    <a:pt x="397" y="3612"/>
                  </a:cubicBezTo>
                  <a:cubicBezTo>
                    <a:pt x="514" y="3627"/>
                    <a:pt x="647" y="3627"/>
                    <a:pt x="764" y="3612"/>
                  </a:cubicBezTo>
                  <a:cubicBezTo>
                    <a:pt x="837" y="3598"/>
                    <a:pt x="926" y="3598"/>
                    <a:pt x="1014" y="3612"/>
                  </a:cubicBezTo>
                  <a:cubicBezTo>
                    <a:pt x="1028" y="3627"/>
                    <a:pt x="1043" y="3627"/>
                    <a:pt x="1072" y="3642"/>
                  </a:cubicBezTo>
                  <a:cubicBezTo>
                    <a:pt x="1131" y="3656"/>
                    <a:pt x="1175" y="3730"/>
                    <a:pt x="1175" y="3803"/>
                  </a:cubicBezTo>
                  <a:cubicBezTo>
                    <a:pt x="1175" y="3877"/>
                    <a:pt x="1116" y="3935"/>
                    <a:pt x="1058" y="3965"/>
                  </a:cubicBezTo>
                  <a:cubicBezTo>
                    <a:pt x="1014" y="3965"/>
                    <a:pt x="984" y="3979"/>
                    <a:pt x="940" y="3979"/>
                  </a:cubicBezTo>
                  <a:cubicBezTo>
                    <a:pt x="764" y="3979"/>
                    <a:pt x="573" y="3994"/>
                    <a:pt x="397" y="3994"/>
                  </a:cubicBezTo>
                  <a:lnTo>
                    <a:pt x="265" y="3994"/>
                  </a:lnTo>
                  <a:cubicBezTo>
                    <a:pt x="133" y="4009"/>
                    <a:pt x="59" y="3935"/>
                    <a:pt x="30" y="3789"/>
                  </a:cubicBezTo>
                  <a:cubicBezTo>
                    <a:pt x="1" y="3686"/>
                    <a:pt x="1" y="3598"/>
                    <a:pt x="1" y="3495"/>
                  </a:cubicBezTo>
                  <a:cubicBezTo>
                    <a:pt x="1" y="3231"/>
                    <a:pt x="1" y="2981"/>
                    <a:pt x="15" y="2717"/>
                  </a:cubicBezTo>
                  <a:cubicBezTo>
                    <a:pt x="45" y="2174"/>
                    <a:pt x="59" y="1616"/>
                    <a:pt x="133" y="1087"/>
                  </a:cubicBezTo>
                  <a:cubicBezTo>
                    <a:pt x="147" y="1014"/>
                    <a:pt x="147" y="926"/>
                    <a:pt x="133" y="852"/>
                  </a:cubicBezTo>
                  <a:cubicBezTo>
                    <a:pt x="133" y="662"/>
                    <a:pt x="133" y="485"/>
                    <a:pt x="162" y="295"/>
                  </a:cubicBezTo>
                  <a:cubicBezTo>
                    <a:pt x="162" y="251"/>
                    <a:pt x="177" y="192"/>
                    <a:pt x="191" y="148"/>
                  </a:cubicBezTo>
                  <a:cubicBezTo>
                    <a:pt x="221" y="60"/>
                    <a:pt x="294" y="1"/>
                    <a:pt x="382" y="1"/>
                  </a:cubicBezTo>
                  <a:lnTo>
                    <a:pt x="558" y="1"/>
                  </a:lnTo>
                  <a:cubicBezTo>
                    <a:pt x="705" y="1"/>
                    <a:pt x="852" y="1"/>
                    <a:pt x="999" y="1"/>
                  </a:cubicBezTo>
                  <a:cubicBezTo>
                    <a:pt x="1028" y="1"/>
                    <a:pt x="1058" y="1"/>
                    <a:pt x="1087" y="16"/>
                  </a:cubicBezTo>
                  <a:cubicBezTo>
                    <a:pt x="1116" y="16"/>
                    <a:pt x="1131" y="74"/>
                    <a:pt x="1102" y="89"/>
                  </a:cubicBezTo>
                  <a:cubicBezTo>
                    <a:pt x="1072" y="133"/>
                    <a:pt x="1028" y="162"/>
                    <a:pt x="984" y="177"/>
                  </a:cubicBezTo>
                  <a:cubicBezTo>
                    <a:pt x="867" y="221"/>
                    <a:pt x="749" y="251"/>
                    <a:pt x="632" y="265"/>
                  </a:cubicBezTo>
                  <a:lnTo>
                    <a:pt x="500" y="280"/>
                  </a:lnTo>
                  <a:cubicBezTo>
                    <a:pt x="470" y="280"/>
                    <a:pt x="441" y="309"/>
                    <a:pt x="456" y="339"/>
                  </a:cubicBezTo>
                  <a:lnTo>
                    <a:pt x="456" y="456"/>
                  </a:lnTo>
                  <a:lnTo>
                    <a:pt x="456" y="896"/>
                  </a:lnTo>
                  <a:cubicBezTo>
                    <a:pt x="441" y="1102"/>
                    <a:pt x="426" y="1308"/>
                    <a:pt x="412" y="1513"/>
                  </a:cubicBezTo>
                  <a:cubicBezTo>
                    <a:pt x="397" y="1689"/>
                    <a:pt x="368" y="1880"/>
                    <a:pt x="368" y="2056"/>
                  </a:cubicBezTo>
                  <a:cubicBezTo>
                    <a:pt x="368" y="2115"/>
                    <a:pt x="368" y="2188"/>
                    <a:pt x="368" y="2247"/>
                  </a:cubicBezTo>
                  <a:cubicBezTo>
                    <a:pt x="368" y="2335"/>
                    <a:pt x="368" y="2350"/>
                    <a:pt x="441" y="2335"/>
                  </a:cubicBezTo>
                  <a:cubicBezTo>
                    <a:pt x="573" y="2321"/>
                    <a:pt x="691" y="2306"/>
                    <a:pt x="808" y="2276"/>
                  </a:cubicBezTo>
                  <a:cubicBezTo>
                    <a:pt x="852" y="2276"/>
                    <a:pt x="896" y="2276"/>
                    <a:pt x="940" y="2306"/>
                  </a:cubicBezTo>
                  <a:cubicBezTo>
                    <a:pt x="984" y="2321"/>
                    <a:pt x="1014" y="2379"/>
                    <a:pt x="1014" y="2423"/>
                  </a:cubicBezTo>
                  <a:cubicBezTo>
                    <a:pt x="1014" y="2482"/>
                    <a:pt x="984" y="2541"/>
                    <a:pt x="940" y="2570"/>
                  </a:cubicBezTo>
                  <a:cubicBezTo>
                    <a:pt x="911" y="2585"/>
                    <a:pt x="881" y="2585"/>
                    <a:pt x="837" y="2585"/>
                  </a:cubicBezTo>
                  <a:lnTo>
                    <a:pt x="412" y="2541"/>
                  </a:lnTo>
                  <a:cubicBezTo>
                    <a:pt x="353" y="2541"/>
                    <a:pt x="353" y="2541"/>
                    <a:pt x="353" y="2614"/>
                  </a:cubicBezTo>
                  <a:lnTo>
                    <a:pt x="353" y="306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43"/>
            <p:cNvSpPr/>
            <p:nvPr/>
          </p:nvSpPr>
          <p:spPr>
            <a:xfrm>
              <a:off x="4676061" y="2221816"/>
              <a:ext cx="47376" cy="162650"/>
            </a:xfrm>
            <a:custGeom>
              <a:rect b="b" l="l" r="r" t="t"/>
              <a:pathLst>
                <a:path extrusionOk="0" h="4185" w="1219">
                  <a:moveTo>
                    <a:pt x="89" y="2746"/>
                  </a:moveTo>
                  <a:cubicBezTo>
                    <a:pt x="103" y="2541"/>
                    <a:pt x="89" y="2320"/>
                    <a:pt x="74" y="2115"/>
                  </a:cubicBezTo>
                  <a:cubicBezTo>
                    <a:pt x="59" y="1909"/>
                    <a:pt x="44" y="1689"/>
                    <a:pt x="44" y="1469"/>
                  </a:cubicBezTo>
                  <a:cubicBezTo>
                    <a:pt x="44" y="1308"/>
                    <a:pt x="30" y="1146"/>
                    <a:pt x="15" y="985"/>
                  </a:cubicBezTo>
                  <a:cubicBezTo>
                    <a:pt x="0" y="779"/>
                    <a:pt x="0" y="559"/>
                    <a:pt x="15" y="353"/>
                  </a:cubicBezTo>
                  <a:cubicBezTo>
                    <a:pt x="30" y="295"/>
                    <a:pt x="44" y="250"/>
                    <a:pt x="59" y="192"/>
                  </a:cubicBezTo>
                  <a:cubicBezTo>
                    <a:pt x="89" y="133"/>
                    <a:pt x="133" y="89"/>
                    <a:pt x="206" y="60"/>
                  </a:cubicBezTo>
                  <a:cubicBezTo>
                    <a:pt x="250" y="30"/>
                    <a:pt x="309" y="30"/>
                    <a:pt x="367" y="16"/>
                  </a:cubicBezTo>
                  <a:cubicBezTo>
                    <a:pt x="544" y="1"/>
                    <a:pt x="734" y="1"/>
                    <a:pt x="911" y="16"/>
                  </a:cubicBezTo>
                  <a:cubicBezTo>
                    <a:pt x="940" y="30"/>
                    <a:pt x="969" y="30"/>
                    <a:pt x="999" y="45"/>
                  </a:cubicBezTo>
                  <a:cubicBezTo>
                    <a:pt x="1028" y="45"/>
                    <a:pt x="1043" y="60"/>
                    <a:pt x="1043" y="89"/>
                  </a:cubicBezTo>
                  <a:cubicBezTo>
                    <a:pt x="1043" y="118"/>
                    <a:pt x="1028" y="133"/>
                    <a:pt x="1013" y="148"/>
                  </a:cubicBezTo>
                  <a:cubicBezTo>
                    <a:pt x="999" y="162"/>
                    <a:pt x="969" y="162"/>
                    <a:pt x="955" y="177"/>
                  </a:cubicBezTo>
                  <a:cubicBezTo>
                    <a:pt x="881" y="206"/>
                    <a:pt x="823" y="221"/>
                    <a:pt x="749" y="236"/>
                  </a:cubicBezTo>
                  <a:cubicBezTo>
                    <a:pt x="617" y="250"/>
                    <a:pt x="500" y="280"/>
                    <a:pt x="382" y="309"/>
                  </a:cubicBezTo>
                  <a:cubicBezTo>
                    <a:pt x="294" y="324"/>
                    <a:pt x="294" y="339"/>
                    <a:pt x="279" y="427"/>
                  </a:cubicBezTo>
                  <a:cubicBezTo>
                    <a:pt x="279" y="515"/>
                    <a:pt x="279" y="618"/>
                    <a:pt x="294" y="720"/>
                  </a:cubicBezTo>
                  <a:cubicBezTo>
                    <a:pt x="294" y="867"/>
                    <a:pt x="323" y="1014"/>
                    <a:pt x="323" y="1161"/>
                  </a:cubicBezTo>
                  <a:cubicBezTo>
                    <a:pt x="338" y="1381"/>
                    <a:pt x="367" y="1586"/>
                    <a:pt x="382" y="1807"/>
                  </a:cubicBezTo>
                  <a:cubicBezTo>
                    <a:pt x="382" y="2012"/>
                    <a:pt x="397" y="2247"/>
                    <a:pt x="412" y="2467"/>
                  </a:cubicBezTo>
                  <a:cubicBezTo>
                    <a:pt x="412" y="2555"/>
                    <a:pt x="426" y="2570"/>
                    <a:pt x="514" y="2570"/>
                  </a:cubicBezTo>
                  <a:cubicBezTo>
                    <a:pt x="602" y="2570"/>
                    <a:pt x="720" y="2555"/>
                    <a:pt x="823" y="2555"/>
                  </a:cubicBezTo>
                  <a:cubicBezTo>
                    <a:pt x="852" y="2555"/>
                    <a:pt x="881" y="2555"/>
                    <a:pt x="911" y="2570"/>
                  </a:cubicBezTo>
                  <a:cubicBezTo>
                    <a:pt x="969" y="2585"/>
                    <a:pt x="1013" y="2658"/>
                    <a:pt x="999" y="2717"/>
                  </a:cubicBezTo>
                  <a:cubicBezTo>
                    <a:pt x="999" y="2776"/>
                    <a:pt x="955" y="2834"/>
                    <a:pt x="896" y="2849"/>
                  </a:cubicBezTo>
                  <a:cubicBezTo>
                    <a:pt x="808" y="2864"/>
                    <a:pt x="720" y="2864"/>
                    <a:pt x="632" y="2878"/>
                  </a:cubicBezTo>
                  <a:cubicBezTo>
                    <a:pt x="573" y="2878"/>
                    <a:pt x="514" y="2893"/>
                    <a:pt x="456" y="2893"/>
                  </a:cubicBezTo>
                  <a:cubicBezTo>
                    <a:pt x="412" y="2893"/>
                    <a:pt x="412" y="2908"/>
                    <a:pt x="412" y="2952"/>
                  </a:cubicBezTo>
                  <a:cubicBezTo>
                    <a:pt x="426" y="3187"/>
                    <a:pt x="426" y="3422"/>
                    <a:pt x="441" y="3656"/>
                  </a:cubicBezTo>
                  <a:cubicBezTo>
                    <a:pt x="441" y="3671"/>
                    <a:pt x="441" y="3686"/>
                    <a:pt x="441" y="3700"/>
                  </a:cubicBezTo>
                  <a:cubicBezTo>
                    <a:pt x="456" y="3759"/>
                    <a:pt x="456" y="3774"/>
                    <a:pt x="514" y="3774"/>
                  </a:cubicBezTo>
                  <a:cubicBezTo>
                    <a:pt x="558" y="3774"/>
                    <a:pt x="573" y="3759"/>
                    <a:pt x="617" y="3759"/>
                  </a:cubicBezTo>
                  <a:lnTo>
                    <a:pt x="984" y="3759"/>
                  </a:lnTo>
                  <a:cubicBezTo>
                    <a:pt x="1013" y="3759"/>
                    <a:pt x="1057" y="3774"/>
                    <a:pt x="1102" y="3789"/>
                  </a:cubicBezTo>
                  <a:cubicBezTo>
                    <a:pt x="1175" y="3833"/>
                    <a:pt x="1219" y="3906"/>
                    <a:pt x="1204" y="3994"/>
                  </a:cubicBezTo>
                  <a:cubicBezTo>
                    <a:pt x="1190" y="4082"/>
                    <a:pt x="1131" y="4141"/>
                    <a:pt x="1043" y="4141"/>
                  </a:cubicBezTo>
                  <a:lnTo>
                    <a:pt x="764" y="4141"/>
                  </a:lnTo>
                  <a:cubicBezTo>
                    <a:pt x="661" y="4126"/>
                    <a:pt x="558" y="4141"/>
                    <a:pt x="456" y="4156"/>
                  </a:cubicBezTo>
                  <a:cubicBezTo>
                    <a:pt x="323" y="4185"/>
                    <a:pt x="221" y="4126"/>
                    <a:pt x="177" y="3979"/>
                  </a:cubicBezTo>
                  <a:cubicBezTo>
                    <a:pt x="133" y="3847"/>
                    <a:pt x="118" y="3715"/>
                    <a:pt x="118" y="3598"/>
                  </a:cubicBezTo>
                  <a:cubicBezTo>
                    <a:pt x="118" y="3539"/>
                    <a:pt x="103" y="3480"/>
                    <a:pt x="103" y="3422"/>
                  </a:cubicBezTo>
                  <a:cubicBezTo>
                    <a:pt x="103" y="3201"/>
                    <a:pt x="74" y="2966"/>
                    <a:pt x="89" y="27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43"/>
            <p:cNvSpPr/>
            <p:nvPr/>
          </p:nvSpPr>
          <p:spPr>
            <a:xfrm>
              <a:off x="4741122" y="2221816"/>
              <a:ext cx="70190" cy="141002"/>
            </a:xfrm>
            <a:custGeom>
              <a:rect b="b" l="l" r="r" t="t"/>
              <a:pathLst>
                <a:path extrusionOk="0" h="3628" w="1806">
                  <a:moveTo>
                    <a:pt x="1806" y="1425"/>
                  </a:moveTo>
                  <a:cubicBezTo>
                    <a:pt x="1806" y="1630"/>
                    <a:pt x="1776" y="1836"/>
                    <a:pt x="1718" y="2042"/>
                  </a:cubicBezTo>
                  <a:cubicBezTo>
                    <a:pt x="1644" y="2320"/>
                    <a:pt x="1498" y="2555"/>
                    <a:pt x="1277" y="2732"/>
                  </a:cubicBezTo>
                  <a:cubicBezTo>
                    <a:pt x="1101" y="2893"/>
                    <a:pt x="896" y="2996"/>
                    <a:pt x="675" y="3040"/>
                  </a:cubicBezTo>
                  <a:cubicBezTo>
                    <a:pt x="631" y="3040"/>
                    <a:pt x="602" y="3040"/>
                    <a:pt x="558" y="3040"/>
                  </a:cubicBezTo>
                  <a:cubicBezTo>
                    <a:pt x="514" y="3055"/>
                    <a:pt x="499" y="3069"/>
                    <a:pt x="499" y="3113"/>
                  </a:cubicBezTo>
                  <a:cubicBezTo>
                    <a:pt x="499" y="3187"/>
                    <a:pt x="485" y="3260"/>
                    <a:pt x="485" y="3333"/>
                  </a:cubicBezTo>
                  <a:cubicBezTo>
                    <a:pt x="485" y="3378"/>
                    <a:pt x="470" y="3422"/>
                    <a:pt x="470" y="3466"/>
                  </a:cubicBezTo>
                  <a:cubicBezTo>
                    <a:pt x="455" y="3554"/>
                    <a:pt x="382" y="3612"/>
                    <a:pt x="308" y="3627"/>
                  </a:cubicBezTo>
                  <a:cubicBezTo>
                    <a:pt x="235" y="3627"/>
                    <a:pt x="176" y="3554"/>
                    <a:pt x="147" y="3466"/>
                  </a:cubicBezTo>
                  <a:cubicBezTo>
                    <a:pt x="147" y="3378"/>
                    <a:pt x="147" y="3304"/>
                    <a:pt x="147" y="3231"/>
                  </a:cubicBezTo>
                  <a:cubicBezTo>
                    <a:pt x="147" y="3143"/>
                    <a:pt x="162" y="3040"/>
                    <a:pt x="162" y="2966"/>
                  </a:cubicBezTo>
                  <a:lnTo>
                    <a:pt x="162" y="2908"/>
                  </a:lnTo>
                  <a:cubicBezTo>
                    <a:pt x="191" y="2732"/>
                    <a:pt x="279" y="2643"/>
                    <a:pt x="426" y="2629"/>
                  </a:cubicBezTo>
                  <a:lnTo>
                    <a:pt x="543" y="2629"/>
                  </a:lnTo>
                  <a:cubicBezTo>
                    <a:pt x="631" y="2629"/>
                    <a:pt x="719" y="2614"/>
                    <a:pt x="808" y="2570"/>
                  </a:cubicBezTo>
                  <a:cubicBezTo>
                    <a:pt x="940" y="2511"/>
                    <a:pt x="1072" y="2423"/>
                    <a:pt x="1175" y="2306"/>
                  </a:cubicBezTo>
                  <a:cubicBezTo>
                    <a:pt x="1321" y="2159"/>
                    <a:pt x="1424" y="1953"/>
                    <a:pt x="1453" y="1748"/>
                  </a:cubicBezTo>
                  <a:cubicBezTo>
                    <a:pt x="1468" y="1601"/>
                    <a:pt x="1483" y="1454"/>
                    <a:pt x="1483" y="1308"/>
                  </a:cubicBezTo>
                  <a:cubicBezTo>
                    <a:pt x="1498" y="1029"/>
                    <a:pt x="1395" y="764"/>
                    <a:pt x="1204" y="573"/>
                  </a:cubicBezTo>
                  <a:cubicBezTo>
                    <a:pt x="1042" y="412"/>
                    <a:pt x="837" y="309"/>
                    <a:pt x="617" y="280"/>
                  </a:cubicBezTo>
                  <a:cubicBezTo>
                    <a:pt x="455" y="265"/>
                    <a:pt x="308" y="280"/>
                    <a:pt x="162" y="324"/>
                  </a:cubicBezTo>
                  <a:cubicBezTo>
                    <a:pt x="132" y="324"/>
                    <a:pt x="103" y="339"/>
                    <a:pt x="88" y="339"/>
                  </a:cubicBezTo>
                  <a:cubicBezTo>
                    <a:pt x="59" y="339"/>
                    <a:pt x="29" y="324"/>
                    <a:pt x="15" y="295"/>
                  </a:cubicBezTo>
                  <a:cubicBezTo>
                    <a:pt x="0" y="265"/>
                    <a:pt x="15" y="236"/>
                    <a:pt x="44" y="221"/>
                  </a:cubicBezTo>
                  <a:cubicBezTo>
                    <a:pt x="59" y="192"/>
                    <a:pt x="73" y="177"/>
                    <a:pt x="103" y="177"/>
                  </a:cubicBezTo>
                  <a:cubicBezTo>
                    <a:pt x="264" y="60"/>
                    <a:pt x="485" y="1"/>
                    <a:pt x="690" y="30"/>
                  </a:cubicBezTo>
                  <a:cubicBezTo>
                    <a:pt x="896" y="45"/>
                    <a:pt x="1086" y="118"/>
                    <a:pt x="1263" y="236"/>
                  </a:cubicBezTo>
                  <a:cubicBezTo>
                    <a:pt x="1571" y="441"/>
                    <a:pt x="1762" y="779"/>
                    <a:pt x="1806" y="1146"/>
                  </a:cubicBezTo>
                  <a:cubicBezTo>
                    <a:pt x="1806" y="1234"/>
                    <a:pt x="1806" y="1337"/>
                    <a:pt x="1806" y="14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43"/>
            <p:cNvSpPr/>
            <p:nvPr/>
          </p:nvSpPr>
          <p:spPr>
            <a:xfrm>
              <a:off x="4328023" y="2216142"/>
              <a:ext cx="39953" cy="166614"/>
            </a:xfrm>
            <a:custGeom>
              <a:rect b="b" l="l" r="r" t="t"/>
              <a:pathLst>
                <a:path extrusionOk="0" h="4287" w="1028">
                  <a:moveTo>
                    <a:pt x="0" y="3156"/>
                  </a:moveTo>
                  <a:cubicBezTo>
                    <a:pt x="0" y="2936"/>
                    <a:pt x="15" y="2701"/>
                    <a:pt x="0" y="2481"/>
                  </a:cubicBezTo>
                  <a:lnTo>
                    <a:pt x="0" y="1703"/>
                  </a:lnTo>
                  <a:cubicBezTo>
                    <a:pt x="0" y="1439"/>
                    <a:pt x="0" y="1204"/>
                    <a:pt x="29" y="969"/>
                  </a:cubicBezTo>
                  <a:cubicBezTo>
                    <a:pt x="44" y="764"/>
                    <a:pt x="44" y="573"/>
                    <a:pt x="44" y="382"/>
                  </a:cubicBezTo>
                  <a:cubicBezTo>
                    <a:pt x="44" y="323"/>
                    <a:pt x="44" y="264"/>
                    <a:pt x="44" y="206"/>
                  </a:cubicBezTo>
                  <a:cubicBezTo>
                    <a:pt x="44" y="176"/>
                    <a:pt x="44" y="162"/>
                    <a:pt x="44" y="132"/>
                  </a:cubicBezTo>
                  <a:cubicBezTo>
                    <a:pt x="44" y="74"/>
                    <a:pt x="88" y="15"/>
                    <a:pt x="162" y="0"/>
                  </a:cubicBezTo>
                  <a:cubicBezTo>
                    <a:pt x="220" y="0"/>
                    <a:pt x="264" y="29"/>
                    <a:pt x="279" y="118"/>
                  </a:cubicBezTo>
                  <a:cubicBezTo>
                    <a:pt x="294" y="206"/>
                    <a:pt x="308" y="279"/>
                    <a:pt x="308" y="367"/>
                  </a:cubicBezTo>
                  <a:cubicBezTo>
                    <a:pt x="308" y="558"/>
                    <a:pt x="308" y="734"/>
                    <a:pt x="294" y="925"/>
                  </a:cubicBezTo>
                  <a:cubicBezTo>
                    <a:pt x="264" y="1175"/>
                    <a:pt x="264" y="1424"/>
                    <a:pt x="294" y="1688"/>
                  </a:cubicBezTo>
                  <a:lnTo>
                    <a:pt x="294" y="1806"/>
                  </a:lnTo>
                  <a:cubicBezTo>
                    <a:pt x="294" y="2217"/>
                    <a:pt x="294" y="2643"/>
                    <a:pt x="308" y="3054"/>
                  </a:cubicBezTo>
                  <a:lnTo>
                    <a:pt x="308" y="3802"/>
                  </a:lnTo>
                  <a:cubicBezTo>
                    <a:pt x="308" y="3920"/>
                    <a:pt x="308" y="3920"/>
                    <a:pt x="396" y="3920"/>
                  </a:cubicBezTo>
                  <a:lnTo>
                    <a:pt x="719" y="3920"/>
                  </a:lnTo>
                  <a:cubicBezTo>
                    <a:pt x="763" y="3920"/>
                    <a:pt x="822" y="3935"/>
                    <a:pt x="866" y="3949"/>
                  </a:cubicBezTo>
                  <a:cubicBezTo>
                    <a:pt x="896" y="3949"/>
                    <a:pt x="910" y="3949"/>
                    <a:pt x="925" y="3964"/>
                  </a:cubicBezTo>
                  <a:cubicBezTo>
                    <a:pt x="984" y="3993"/>
                    <a:pt x="1028" y="4052"/>
                    <a:pt x="1028" y="4125"/>
                  </a:cubicBezTo>
                  <a:cubicBezTo>
                    <a:pt x="1028" y="4199"/>
                    <a:pt x="969" y="4258"/>
                    <a:pt x="896" y="4258"/>
                  </a:cubicBezTo>
                  <a:cubicBezTo>
                    <a:pt x="675" y="4287"/>
                    <a:pt x="455" y="4287"/>
                    <a:pt x="235" y="4272"/>
                  </a:cubicBezTo>
                  <a:cubicBezTo>
                    <a:pt x="103" y="4258"/>
                    <a:pt x="29" y="4155"/>
                    <a:pt x="0" y="3993"/>
                  </a:cubicBezTo>
                  <a:cubicBezTo>
                    <a:pt x="0" y="3920"/>
                    <a:pt x="0" y="3861"/>
                    <a:pt x="0" y="3788"/>
                  </a:cubicBezTo>
                  <a:lnTo>
                    <a:pt x="0" y="3156"/>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43"/>
            <p:cNvSpPr/>
            <p:nvPr/>
          </p:nvSpPr>
          <p:spPr>
            <a:xfrm>
              <a:off x="4746457" y="2382285"/>
              <a:ext cx="16500" cy="16500"/>
            </a:xfrm>
            <a:prstGeom prst="ellipse">
              <a:avLst/>
            </a:pr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94" name="Shape 1494"/>
        <p:cNvGrpSpPr/>
        <p:nvPr/>
      </p:nvGrpSpPr>
      <p:grpSpPr>
        <a:xfrm>
          <a:off x="0" y="0"/>
          <a:ext cx="0" cy="0"/>
          <a:chOff x="0" y="0"/>
          <a:chExt cx="0" cy="0"/>
        </a:xfrm>
      </p:grpSpPr>
      <p:sp>
        <p:nvSpPr>
          <p:cNvPr id="1495" name="Google Shape;1495;p44"/>
          <p:cNvSpPr txBox="1"/>
          <p:nvPr>
            <p:ph type="title"/>
          </p:nvPr>
        </p:nvSpPr>
        <p:spPr>
          <a:xfrm>
            <a:off x="1144650" y="1307100"/>
            <a:ext cx="6854700" cy="2529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rPr>
              <a:t>AWESOME </a:t>
            </a:r>
            <a:r>
              <a:rPr lang="en"/>
              <a:t>WORDS</a:t>
            </a:r>
            <a:endParaRPr/>
          </a:p>
        </p:txBody>
      </p:sp>
      <p:grpSp>
        <p:nvGrpSpPr>
          <p:cNvPr id="1496" name="Google Shape;1496;p44"/>
          <p:cNvGrpSpPr/>
          <p:nvPr/>
        </p:nvGrpSpPr>
        <p:grpSpPr>
          <a:xfrm>
            <a:off x="535878" y="853251"/>
            <a:ext cx="1358680" cy="1136929"/>
            <a:chOff x="596576" y="788857"/>
            <a:chExt cx="1017814" cy="851696"/>
          </a:xfrm>
        </p:grpSpPr>
        <p:sp>
          <p:nvSpPr>
            <p:cNvPr id="1497" name="Google Shape;1497;p44"/>
            <p:cNvSpPr/>
            <p:nvPr/>
          </p:nvSpPr>
          <p:spPr>
            <a:xfrm rot="-1531222">
              <a:off x="666871" y="952215"/>
              <a:ext cx="877224" cy="524981"/>
            </a:xfrm>
            <a:custGeom>
              <a:rect b="b" l="l" r="r" t="t"/>
              <a:pathLst>
                <a:path extrusionOk="0" h="16369" w="27352">
                  <a:moveTo>
                    <a:pt x="23051" y="1"/>
                  </a:moveTo>
                  <a:cubicBezTo>
                    <a:pt x="22060" y="1"/>
                    <a:pt x="21169" y="264"/>
                    <a:pt x="21156" y="663"/>
                  </a:cubicBezTo>
                  <a:cubicBezTo>
                    <a:pt x="21152" y="790"/>
                    <a:pt x="21130" y="834"/>
                    <a:pt x="21058" y="834"/>
                  </a:cubicBezTo>
                  <a:cubicBezTo>
                    <a:pt x="20884" y="834"/>
                    <a:pt x="20419" y="571"/>
                    <a:pt x="19218" y="571"/>
                  </a:cubicBezTo>
                  <a:cubicBezTo>
                    <a:pt x="19133" y="571"/>
                    <a:pt x="19045" y="572"/>
                    <a:pt x="18954" y="575"/>
                  </a:cubicBezTo>
                  <a:cubicBezTo>
                    <a:pt x="17100" y="632"/>
                    <a:pt x="16788" y="1356"/>
                    <a:pt x="16518" y="1356"/>
                  </a:cubicBezTo>
                  <a:cubicBezTo>
                    <a:pt x="16508" y="1356"/>
                    <a:pt x="16497" y="1355"/>
                    <a:pt x="16487" y="1353"/>
                  </a:cubicBezTo>
                  <a:cubicBezTo>
                    <a:pt x="15208" y="968"/>
                    <a:pt x="13864" y="763"/>
                    <a:pt x="12515" y="763"/>
                  </a:cubicBezTo>
                  <a:cubicBezTo>
                    <a:pt x="12425" y="763"/>
                    <a:pt x="12335" y="764"/>
                    <a:pt x="12245" y="766"/>
                  </a:cubicBezTo>
                  <a:cubicBezTo>
                    <a:pt x="10193" y="805"/>
                    <a:pt x="9071" y="1342"/>
                    <a:pt x="8640" y="1342"/>
                  </a:cubicBezTo>
                  <a:cubicBezTo>
                    <a:pt x="8581" y="1342"/>
                    <a:pt x="8535" y="1332"/>
                    <a:pt x="8501" y="1309"/>
                  </a:cubicBezTo>
                  <a:cubicBezTo>
                    <a:pt x="8237" y="1118"/>
                    <a:pt x="7782" y="76"/>
                    <a:pt x="5814" y="2"/>
                  </a:cubicBezTo>
                  <a:cubicBezTo>
                    <a:pt x="5803" y="2"/>
                    <a:pt x="5791" y="2"/>
                    <a:pt x="5778" y="2"/>
                  </a:cubicBezTo>
                  <a:cubicBezTo>
                    <a:pt x="4825" y="2"/>
                    <a:pt x="715" y="1132"/>
                    <a:pt x="353" y="7769"/>
                  </a:cubicBezTo>
                  <a:cubicBezTo>
                    <a:pt x="1" y="14507"/>
                    <a:pt x="2746" y="16137"/>
                    <a:pt x="4743" y="16357"/>
                  </a:cubicBezTo>
                  <a:cubicBezTo>
                    <a:pt x="4815" y="16365"/>
                    <a:pt x="4888" y="16369"/>
                    <a:pt x="4960" y="16369"/>
                  </a:cubicBezTo>
                  <a:cubicBezTo>
                    <a:pt x="6794" y="16369"/>
                    <a:pt x="8649" y="13937"/>
                    <a:pt x="9245" y="13937"/>
                  </a:cubicBezTo>
                  <a:cubicBezTo>
                    <a:pt x="9280" y="13937"/>
                    <a:pt x="9311" y="13946"/>
                    <a:pt x="9338" y="13964"/>
                  </a:cubicBezTo>
                  <a:cubicBezTo>
                    <a:pt x="9746" y="14261"/>
                    <a:pt x="9602" y="15403"/>
                    <a:pt x="10311" y="15403"/>
                  </a:cubicBezTo>
                  <a:cubicBezTo>
                    <a:pt x="10443" y="15403"/>
                    <a:pt x="10605" y="15363"/>
                    <a:pt x="10806" y="15271"/>
                  </a:cubicBezTo>
                  <a:cubicBezTo>
                    <a:pt x="11924" y="14738"/>
                    <a:pt x="14124" y="13284"/>
                    <a:pt x="14664" y="13284"/>
                  </a:cubicBezTo>
                  <a:cubicBezTo>
                    <a:pt x="14734" y="13284"/>
                    <a:pt x="14776" y="13308"/>
                    <a:pt x="14784" y="13362"/>
                  </a:cubicBezTo>
                  <a:cubicBezTo>
                    <a:pt x="14858" y="13817"/>
                    <a:pt x="14975" y="15300"/>
                    <a:pt x="15783" y="15696"/>
                  </a:cubicBezTo>
                  <a:cubicBezTo>
                    <a:pt x="16037" y="15819"/>
                    <a:pt x="16385" y="15871"/>
                    <a:pt x="16745" y="15871"/>
                  </a:cubicBezTo>
                  <a:cubicBezTo>
                    <a:pt x="17550" y="15871"/>
                    <a:pt x="18415" y="15610"/>
                    <a:pt x="18425" y="15285"/>
                  </a:cubicBezTo>
                  <a:cubicBezTo>
                    <a:pt x="18438" y="14882"/>
                    <a:pt x="18509" y="13974"/>
                    <a:pt x="18677" y="13974"/>
                  </a:cubicBezTo>
                  <a:cubicBezTo>
                    <a:pt x="18699" y="13974"/>
                    <a:pt x="18723" y="13989"/>
                    <a:pt x="18748" y="14023"/>
                  </a:cubicBezTo>
                  <a:cubicBezTo>
                    <a:pt x="18968" y="14302"/>
                    <a:pt x="19424" y="15652"/>
                    <a:pt x="20099" y="15814"/>
                  </a:cubicBezTo>
                  <a:cubicBezTo>
                    <a:pt x="20530" y="15926"/>
                    <a:pt x="21248" y="16063"/>
                    <a:pt x="21738" y="16063"/>
                  </a:cubicBezTo>
                  <a:cubicBezTo>
                    <a:pt x="22015" y="16063"/>
                    <a:pt x="22220" y="16019"/>
                    <a:pt x="22257" y="15902"/>
                  </a:cubicBezTo>
                  <a:cubicBezTo>
                    <a:pt x="22357" y="15586"/>
                    <a:pt x="22584" y="15285"/>
                    <a:pt x="22731" y="15285"/>
                  </a:cubicBezTo>
                  <a:cubicBezTo>
                    <a:pt x="22735" y="15285"/>
                    <a:pt x="22738" y="15285"/>
                    <a:pt x="22741" y="15285"/>
                  </a:cubicBezTo>
                  <a:cubicBezTo>
                    <a:pt x="22820" y="15285"/>
                    <a:pt x="24172" y="15482"/>
                    <a:pt x="25303" y="15482"/>
                  </a:cubicBezTo>
                  <a:cubicBezTo>
                    <a:pt x="26077" y="15482"/>
                    <a:pt x="26748" y="15390"/>
                    <a:pt x="26837" y="15080"/>
                  </a:cubicBezTo>
                  <a:cubicBezTo>
                    <a:pt x="27043" y="14302"/>
                    <a:pt x="27351" y="12334"/>
                    <a:pt x="26955" y="12099"/>
                  </a:cubicBezTo>
                  <a:cubicBezTo>
                    <a:pt x="26839" y="12029"/>
                    <a:pt x="26604" y="12016"/>
                    <a:pt x="26326" y="12016"/>
                  </a:cubicBezTo>
                  <a:cubicBezTo>
                    <a:pt x="26164" y="12016"/>
                    <a:pt x="25987" y="12020"/>
                    <a:pt x="25810" y="12020"/>
                  </a:cubicBezTo>
                  <a:cubicBezTo>
                    <a:pt x="25223" y="12020"/>
                    <a:pt x="24643" y="11971"/>
                    <a:pt x="24635" y="11542"/>
                  </a:cubicBezTo>
                  <a:cubicBezTo>
                    <a:pt x="24621" y="10764"/>
                    <a:pt x="24753" y="1588"/>
                    <a:pt x="24767" y="1221"/>
                  </a:cubicBezTo>
                  <a:cubicBezTo>
                    <a:pt x="24782" y="854"/>
                    <a:pt x="24621" y="120"/>
                    <a:pt x="23475" y="17"/>
                  </a:cubicBezTo>
                  <a:cubicBezTo>
                    <a:pt x="23333" y="6"/>
                    <a:pt x="23191" y="1"/>
                    <a:pt x="23051" y="1"/>
                  </a:cubicBezTo>
                  <a:close/>
                </a:path>
              </a:pathLst>
            </a:custGeom>
            <a:solidFill>
              <a:srgbClr val="FF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44"/>
            <p:cNvSpPr/>
            <p:nvPr/>
          </p:nvSpPr>
          <p:spPr>
            <a:xfrm rot="-1531222">
              <a:off x="748506" y="1128385"/>
              <a:ext cx="203912" cy="398234"/>
            </a:xfrm>
            <a:custGeom>
              <a:rect b="b" l="l" r="r" t="t"/>
              <a:pathLst>
                <a:path extrusionOk="0" h="12417" w="6358">
                  <a:moveTo>
                    <a:pt x="4036" y="1"/>
                  </a:moveTo>
                  <a:cubicBezTo>
                    <a:pt x="3560" y="1"/>
                    <a:pt x="3094" y="190"/>
                    <a:pt x="2628" y="583"/>
                  </a:cubicBezTo>
                  <a:cubicBezTo>
                    <a:pt x="2217" y="936"/>
                    <a:pt x="1880" y="1361"/>
                    <a:pt x="1630" y="1831"/>
                  </a:cubicBezTo>
                  <a:cubicBezTo>
                    <a:pt x="690" y="3490"/>
                    <a:pt x="147" y="5340"/>
                    <a:pt x="30" y="7234"/>
                  </a:cubicBezTo>
                  <a:cubicBezTo>
                    <a:pt x="0" y="7630"/>
                    <a:pt x="0" y="8027"/>
                    <a:pt x="44" y="8408"/>
                  </a:cubicBezTo>
                  <a:lnTo>
                    <a:pt x="59" y="8599"/>
                  </a:lnTo>
                  <a:cubicBezTo>
                    <a:pt x="88" y="9186"/>
                    <a:pt x="191" y="9774"/>
                    <a:pt x="353" y="10331"/>
                  </a:cubicBezTo>
                  <a:cubicBezTo>
                    <a:pt x="588" y="11080"/>
                    <a:pt x="955" y="11623"/>
                    <a:pt x="1498" y="11990"/>
                  </a:cubicBezTo>
                  <a:cubicBezTo>
                    <a:pt x="1850" y="12240"/>
                    <a:pt x="2276" y="12387"/>
                    <a:pt x="2716" y="12416"/>
                  </a:cubicBezTo>
                  <a:cubicBezTo>
                    <a:pt x="3230" y="12416"/>
                    <a:pt x="3744" y="12240"/>
                    <a:pt x="4140" y="11902"/>
                  </a:cubicBezTo>
                  <a:cubicBezTo>
                    <a:pt x="4493" y="11623"/>
                    <a:pt x="4786" y="11300"/>
                    <a:pt x="5036" y="10948"/>
                  </a:cubicBezTo>
                  <a:cubicBezTo>
                    <a:pt x="5711" y="9964"/>
                    <a:pt x="6137" y="8819"/>
                    <a:pt x="6254" y="7630"/>
                  </a:cubicBezTo>
                  <a:cubicBezTo>
                    <a:pt x="6357" y="6779"/>
                    <a:pt x="6254" y="5912"/>
                    <a:pt x="5931" y="5120"/>
                  </a:cubicBezTo>
                  <a:cubicBezTo>
                    <a:pt x="5799" y="4767"/>
                    <a:pt x="5594" y="4459"/>
                    <a:pt x="5315" y="4195"/>
                  </a:cubicBezTo>
                  <a:cubicBezTo>
                    <a:pt x="5080" y="3989"/>
                    <a:pt x="4786" y="3857"/>
                    <a:pt x="4463" y="3828"/>
                  </a:cubicBezTo>
                  <a:cubicBezTo>
                    <a:pt x="4052" y="3828"/>
                    <a:pt x="3671" y="4004"/>
                    <a:pt x="3406" y="4327"/>
                  </a:cubicBezTo>
                  <a:cubicBezTo>
                    <a:pt x="3289" y="4459"/>
                    <a:pt x="3186" y="4606"/>
                    <a:pt x="3113" y="4767"/>
                  </a:cubicBezTo>
                  <a:cubicBezTo>
                    <a:pt x="2702" y="5516"/>
                    <a:pt x="2525" y="6368"/>
                    <a:pt x="2555" y="7454"/>
                  </a:cubicBezTo>
                  <a:cubicBezTo>
                    <a:pt x="2570" y="7792"/>
                    <a:pt x="2760" y="8027"/>
                    <a:pt x="3054" y="8041"/>
                  </a:cubicBezTo>
                  <a:cubicBezTo>
                    <a:pt x="3064" y="8042"/>
                    <a:pt x="3073" y="8042"/>
                    <a:pt x="3083" y="8042"/>
                  </a:cubicBezTo>
                  <a:cubicBezTo>
                    <a:pt x="3318" y="8042"/>
                    <a:pt x="3498" y="7868"/>
                    <a:pt x="3583" y="7571"/>
                  </a:cubicBezTo>
                  <a:cubicBezTo>
                    <a:pt x="3627" y="7395"/>
                    <a:pt x="3656" y="7234"/>
                    <a:pt x="3671" y="7058"/>
                  </a:cubicBezTo>
                  <a:cubicBezTo>
                    <a:pt x="3685" y="6984"/>
                    <a:pt x="3685" y="6911"/>
                    <a:pt x="3685" y="6837"/>
                  </a:cubicBezTo>
                  <a:cubicBezTo>
                    <a:pt x="3685" y="6764"/>
                    <a:pt x="3685" y="6691"/>
                    <a:pt x="3700" y="6617"/>
                  </a:cubicBezTo>
                  <a:cubicBezTo>
                    <a:pt x="3744" y="6118"/>
                    <a:pt x="3891" y="5619"/>
                    <a:pt x="4155" y="5193"/>
                  </a:cubicBezTo>
                  <a:cubicBezTo>
                    <a:pt x="4228" y="5090"/>
                    <a:pt x="4317" y="4973"/>
                    <a:pt x="4419" y="4973"/>
                  </a:cubicBezTo>
                  <a:cubicBezTo>
                    <a:pt x="4522" y="4973"/>
                    <a:pt x="4581" y="5046"/>
                    <a:pt x="4684" y="5178"/>
                  </a:cubicBezTo>
                  <a:cubicBezTo>
                    <a:pt x="4801" y="5340"/>
                    <a:pt x="4889" y="5516"/>
                    <a:pt x="4948" y="5707"/>
                  </a:cubicBezTo>
                  <a:cubicBezTo>
                    <a:pt x="5183" y="6441"/>
                    <a:pt x="5212" y="7234"/>
                    <a:pt x="5051" y="7982"/>
                  </a:cubicBezTo>
                  <a:cubicBezTo>
                    <a:pt x="4889" y="8966"/>
                    <a:pt x="4463" y="9906"/>
                    <a:pt x="3832" y="10669"/>
                  </a:cubicBezTo>
                  <a:cubicBezTo>
                    <a:pt x="3656" y="10875"/>
                    <a:pt x="3465" y="11036"/>
                    <a:pt x="3230" y="11168"/>
                  </a:cubicBezTo>
                  <a:cubicBezTo>
                    <a:pt x="3098" y="11253"/>
                    <a:pt x="2942" y="11296"/>
                    <a:pt x="2780" y="11296"/>
                  </a:cubicBezTo>
                  <a:cubicBezTo>
                    <a:pt x="2691" y="11296"/>
                    <a:pt x="2600" y="11283"/>
                    <a:pt x="2511" y="11256"/>
                  </a:cubicBezTo>
                  <a:cubicBezTo>
                    <a:pt x="2247" y="11183"/>
                    <a:pt x="1997" y="11021"/>
                    <a:pt x="1821" y="10801"/>
                  </a:cubicBezTo>
                  <a:cubicBezTo>
                    <a:pt x="1586" y="10522"/>
                    <a:pt x="1424" y="10170"/>
                    <a:pt x="1351" y="9803"/>
                  </a:cubicBezTo>
                  <a:cubicBezTo>
                    <a:pt x="1175" y="8981"/>
                    <a:pt x="1116" y="8129"/>
                    <a:pt x="1160" y="7292"/>
                  </a:cubicBezTo>
                  <a:cubicBezTo>
                    <a:pt x="1278" y="5501"/>
                    <a:pt x="1791" y="3754"/>
                    <a:pt x="2687" y="2184"/>
                  </a:cubicBezTo>
                  <a:cubicBezTo>
                    <a:pt x="2863" y="1861"/>
                    <a:pt x="3069" y="1582"/>
                    <a:pt x="3333" y="1332"/>
                  </a:cubicBezTo>
                  <a:cubicBezTo>
                    <a:pt x="3579" y="1060"/>
                    <a:pt x="3918" y="913"/>
                    <a:pt x="4277" y="913"/>
                  </a:cubicBezTo>
                  <a:cubicBezTo>
                    <a:pt x="4324" y="913"/>
                    <a:pt x="4371" y="916"/>
                    <a:pt x="4419" y="921"/>
                  </a:cubicBezTo>
                  <a:cubicBezTo>
                    <a:pt x="4537" y="936"/>
                    <a:pt x="4654" y="980"/>
                    <a:pt x="4772" y="1038"/>
                  </a:cubicBezTo>
                  <a:lnTo>
                    <a:pt x="4874" y="1097"/>
                  </a:lnTo>
                  <a:cubicBezTo>
                    <a:pt x="4933" y="1112"/>
                    <a:pt x="4977" y="1127"/>
                    <a:pt x="5036" y="1141"/>
                  </a:cubicBezTo>
                  <a:cubicBezTo>
                    <a:pt x="5109" y="1141"/>
                    <a:pt x="5183" y="1112"/>
                    <a:pt x="5241" y="1053"/>
                  </a:cubicBezTo>
                  <a:cubicBezTo>
                    <a:pt x="5359" y="950"/>
                    <a:pt x="5388" y="774"/>
                    <a:pt x="5300" y="642"/>
                  </a:cubicBezTo>
                  <a:cubicBezTo>
                    <a:pt x="5168" y="378"/>
                    <a:pt x="4918" y="187"/>
                    <a:pt x="4640" y="99"/>
                  </a:cubicBezTo>
                  <a:cubicBezTo>
                    <a:pt x="4436" y="34"/>
                    <a:pt x="4235" y="1"/>
                    <a:pt x="40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44"/>
            <p:cNvSpPr/>
            <p:nvPr/>
          </p:nvSpPr>
          <p:spPr>
            <a:xfrm rot="-1531222">
              <a:off x="1179055" y="932691"/>
              <a:ext cx="163886" cy="412281"/>
            </a:xfrm>
            <a:custGeom>
              <a:rect b="b" l="l" r="r" t="t"/>
              <a:pathLst>
                <a:path extrusionOk="0" h="12855" w="5110">
                  <a:moveTo>
                    <a:pt x="2772" y="1094"/>
                  </a:moveTo>
                  <a:cubicBezTo>
                    <a:pt x="2918" y="1094"/>
                    <a:pt x="3050" y="1164"/>
                    <a:pt x="3157" y="1272"/>
                  </a:cubicBezTo>
                  <a:cubicBezTo>
                    <a:pt x="3216" y="1418"/>
                    <a:pt x="3201" y="1595"/>
                    <a:pt x="3128" y="1741"/>
                  </a:cubicBezTo>
                  <a:cubicBezTo>
                    <a:pt x="2878" y="2299"/>
                    <a:pt x="2335" y="2652"/>
                    <a:pt x="1733" y="2666"/>
                  </a:cubicBezTo>
                  <a:lnTo>
                    <a:pt x="1689" y="2666"/>
                  </a:lnTo>
                  <a:cubicBezTo>
                    <a:pt x="1498" y="2666"/>
                    <a:pt x="1498" y="2666"/>
                    <a:pt x="1483" y="2431"/>
                  </a:cubicBezTo>
                  <a:lnTo>
                    <a:pt x="1483" y="2270"/>
                  </a:lnTo>
                  <a:lnTo>
                    <a:pt x="1483" y="2197"/>
                  </a:lnTo>
                  <a:cubicBezTo>
                    <a:pt x="1469" y="1947"/>
                    <a:pt x="1572" y="1727"/>
                    <a:pt x="1762" y="1580"/>
                  </a:cubicBezTo>
                  <a:cubicBezTo>
                    <a:pt x="1939" y="1404"/>
                    <a:pt x="2159" y="1257"/>
                    <a:pt x="2408" y="1154"/>
                  </a:cubicBezTo>
                  <a:cubicBezTo>
                    <a:pt x="2467" y="1125"/>
                    <a:pt x="2555" y="1110"/>
                    <a:pt x="2629" y="1095"/>
                  </a:cubicBezTo>
                  <a:lnTo>
                    <a:pt x="2731" y="1095"/>
                  </a:lnTo>
                  <a:cubicBezTo>
                    <a:pt x="2745" y="1094"/>
                    <a:pt x="2759" y="1094"/>
                    <a:pt x="2772" y="1094"/>
                  </a:cubicBezTo>
                  <a:close/>
                  <a:moveTo>
                    <a:pt x="2723" y="0"/>
                  </a:moveTo>
                  <a:cubicBezTo>
                    <a:pt x="2529" y="0"/>
                    <a:pt x="2334" y="32"/>
                    <a:pt x="2144" y="97"/>
                  </a:cubicBezTo>
                  <a:cubicBezTo>
                    <a:pt x="1645" y="259"/>
                    <a:pt x="1190" y="552"/>
                    <a:pt x="823" y="949"/>
                  </a:cubicBezTo>
                  <a:cubicBezTo>
                    <a:pt x="515" y="1257"/>
                    <a:pt x="353" y="1668"/>
                    <a:pt x="368" y="2108"/>
                  </a:cubicBezTo>
                  <a:cubicBezTo>
                    <a:pt x="382" y="2446"/>
                    <a:pt x="368" y="2784"/>
                    <a:pt x="338" y="3107"/>
                  </a:cubicBezTo>
                  <a:cubicBezTo>
                    <a:pt x="324" y="3312"/>
                    <a:pt x="309" y="3503"/>
                    <a:pt x="294" y="3709"/>
                  </a:cubicBezTo>
                  <a:cubicBezTo>
                    <a:pt x="280" y="4281"/>
                    <a:pt x="250" y="4854"/>
                    <a:pt x="221" y="5426"/>
                  </a:cubicBezTo>
                  <a:cubicBezTo>
                    <a:pt x="206" y="5764"/>
                    <a:pt x="192" y="6102"/>
                    <a:pt x="177" y="6454"/>
                  </a:cubicBezTo>
                  <a:cubicBezTo>
                    <a:pt x="162" y="6792"/>
                    <a:pt x="147" y="7085"/>
                    <a:pt x="118" y="7394"/>
                  </a:cubicBezTo>
                  <a:cubicBezTo>
                    <a:pt x="89" y="7717"/>
                    <a:pt x="74" y="7981"/>
                    <a:pt x="59" y="8274"/>
                  </a:cubicBezTo>
                  <a:cubicBezTo>
                    <a:pt x="45" y="8539"/>
                    <a:pt x="45" y="8803"/>
                    <a:pt x="45" y="9067"/>
                  </a:cubicBezTo>
                  <a:cubicBezTo>
                    <a:pt x="45" y="9317"/>
                    <a:pt x="45" y="9610"/>
                    <a:pt x="30" y="9904"/>
                  </a:cubicBezTo>
                  <a:cubicBezTo>
                    <a:pt x="1" y="10521"/>
                    <a:pt x="15" y="11167"/>
                    <a:pt x="30" y="11783"/>
                  </a:cubicBezTo>
                  <a:lnTo>
                    <a:pt x="30" y="11827"/>
                  </a:lnTo>
                  <a:cubicBezTo>
                    <a:pt x="30" y="11915"/>
                    <a:pt x="45" y="11989"/>
                    <a:pt x="74" y="12077"/>
                  </a:cubicBezTo>
                  <a:cubicBezTo>
                    <a:pt x="128" y="12299"/>
                    <a:pt x="317" y="12413"/>
                    <a:pt x="509" y="12413"/>
                  </a:cubicBezTo>
                  <a:cubicBezTo>
                    <a:pt x="685" y="12413"/>
                    <a:pt x="863" y="12317"/>
                    <a:pt x="940" y="12121"/>
                  </a:cubicBezTo>
                  <a:cubicBezTo>
                    <a:pt x="984" y="12003"/>
                    <a:pt x="1014" y="11901"/>
                    <a:pt x="1014" y="11783"/>
                  </a:cubicBezTo>
                  <a:cubicBezTo>
                    <a:pt x="1014" y="11739"/>
                    <a:pt x="1028" y="11695"/>
                    <a:pt x="1028" y="11666"/>
                  </a:cubicBezTo>
                  <a:cubicBezTo>
                    <a:pt x="1087" y="11269"/>
                    <a:pt x="1102" y="10888"/>
                    <a:pt x="1087" y="10491"/>
                  </a:cubicBezTo>
                  <a:lnTo>
                    <a:pt x="1087" y="10021"/>
                  </a:lnTo>
                  <a:cubicBezTo>
                    <a:pt x="1116" y="8906"/>
                    <a:pt x="1175" y="7746"/>
                    <a:pt x="1278" y="6571"/>
                  </a:cubicBezTo>
                  <a:cubicBezTo>
                    <a:pt x="1307" y="6131"/>
                    <a:pt x="1322" y="5676"/>
                    <a:pt x="1337" y="5235"/>
                  </a:cubicBezTo>
                  <a:lnTo>
                    <a:pt x="1337" y="5118"/>
                  </a:lnTo>
                  <a:lnTo>
                    <a:pt x="1366" y="5191"/>
                  </a:lnTo>
                  <a:cubicBezTo>
                    <a:pt x="1630" y="6014"/>
                    <a:pt x="1924" y="6836"/>
                    <a:pt x="2203" y="7628"/>
                  </a:cubicBezTo>
                  <a:lnTo>
                    <a:pt x="2585" y="8730"/>
                  </a:lnTo>
                  <a:cubicBezTo>
                    <a:pt x="2805" y="9346"/>
                    <a:pt x="3040" y="9948"/>
                    <a:pt x="3289" y="10535"/>
                  </a:cubicBezTo>
                  <a:cubicBezTo>
                    <a:pt x="3524" y="11108"/>
                    <a:pt x="3774" y="11739"/>
                    <a:pt x="3979" y="12370"/>
                  </a:cubicBezTo>
                  <a:cubicBezTo>
                    <a:pt x="4009" y="12458"/>
                    <a:pt x="4067" y="12547"/>
                    <a:pt x="4111" y="12620"/>
                  </a:cubicBezTo>
                  <a:cubicBezTo>
                    <a:pt x="4199" y="12767"/>
                    <a:pt x="4361" y="12855"/>
                    <a:pt x="4522" y="12855"/>
                  </a:cubicBezTo>
                  <a:cubicBezTo>
                    <a:pt x="4566" y="12855"/>
                    <a:pt x="4596" y="12855"/>
                    <a:pt x="4640" y="12840"/>
                  </a:cubicBezTo>
                  <a:cubicBezTo>
                    <a:pt x="4845" y="12811"/>
                    <a:pt x="4992" y="12664"/>
                    <a:pt x="5066" y="12473"/>
                  </a:cubicBezTo>
                  <a:cubicBezTo>
                    <a:pt x="5110" y="12341"/>
                    <a:pt x="5110" y="12180"/>
                    <a:pt x="5066" y="12033"/>
                  </a:cubicBezTo>
                  <a:lnTo>
                    <a:pt x="5022" y="11901"/>
                  </a:lnTo>
                  <a:cubicBezTo>
                    <a:pt x="4963" y="11724"/>
                    <a:pt x="4904" y="11519"/>
                    <a:pt x="4831" y="11328"/>
                  </a:cubicBezTo>
                  <a:cubicBezTo>
                    <a:pt x="4332" y="10095"/>
                    <a:pt x="3832" y="8803"/>
                    <a:pt x="3304" y="7364"/>
                  </a:cubicBezTo>
                  <a:cubicBezTo>
                    <a:pt x="3201" y="7085"/>
                    <a:pt x="3098" y="6806"/>
                    <a:pt x="2996" y="6513"/>
                  </a:cubicBezTo>
                  <a:cubicBezTo>
                    <a:pt x="2687" y="5588"/>
                    <a:pt x="2320" y="4678"/>
                    <a:pt x="1865" y="3811"/>
                  </a:cubicBezTo>
                  <a:lnTo>
                    <a:pt x="1909" y="3811"/>
                  </a:lnTo>
                  <a:cubicBezTo>
                    <a:pt x="2555" y="3753"/>
                    <a:pt x="3157" y="3459"/>
                    <a:pt x="3627" y="2989"/>
                  </a:cubicBezTo>
                  <a:cubicBezTo>
                    <a:pt x="4067" y="2578"/>
                    <a:pt x="4317" y="2006"/>
                    <a:pt x="4317" y="1404"/>
                  </a:cubicBezTo>
                  <a:cubicBezTo>
                    <a:pt x="4332" y="875"/>
                    <a:pt x="4023" y="405"/>
                    <a:pt x="3553" y="200"/>
                  </a:cubicBezTo>
                  <a:cubicBezTo>
                    <a:pt x="3291" y="69"/>
                    <a:pt x="3008" y="0"/>
                    <a:pt x="27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44"/>
            <p:cNvSpPr/>
            <p:nvPr/>
          </p:nvSpPr>
          <p:spPr>
            <a:xfrm rot="-1531222">
              <a:off x="1350926" y="895709"/>
              <a:ext cx="84316" cy="387105"/>
            </a:xfrm>
            <a:custGeom>
              <a:rect b="b" l="l" r="r" t="t"/>
              <a:pathLst>
                <a:path extrusionOk="0" h="12070" w="2629">
                  <a:moveTo>
                    <a:pt x="632" y="0"/>
                  </a:moveTo>
                  <a:cubicBezTo>
                    <a:pt x="382" y="0"/>
                    <a:pt x="162" y="162"/>
                    <a:pt x="74" y="412"/>
                  </a:cubicBezTo>
                  <a:cubicBezTo>
                    <a:pt x="45" y="514"/>
                    <a:pt x="30" y="617"/>
                    <a:pt x="30" y="735"/>
                  </a:cubicBezTo>
                  <a:cubicBezTo>
                    <a:pt x="15" y="896"/>
                    <a:pt x="15" y="1058"/>
                    <a:pt x="15" y="1219"/>
                  </a:cubicBezTo>
                  <a:lnTo>
                    <a:pt x="0" y="1557"/>
                  </a:lnTo>
                  <a:lnTo>
                    <a:pt x="30" y="1557"/>
                  </a:lnTo>
                  <a:lnTo>
                    <a:pt x="30" y="1659"/>
                  </a:lnTo>
                  <a:cubicBezTo>
                    <a:pt x="15" y="1850"/>
                    <a:pt x="0" y="2026"/>
                    <a:pt x="0" y="2217"/>
                  </a:cubicBezTo>
                  <a:cubicBezTo>
                    <a:pt x="0" y="2555"/>
                    <a:pt x="30" y="2907"/>
                    <a:pt x="30" y="3245"/>
                  </a:cubicBezTo>
                  <a:cubicBezTo>
                    <a:pt x="59" y="3862"/>
                    <a:pt x="74" y="4508"/>
                    <a:pt x="74" y="5124"/>
                  </a:cubicBezTo>
                  <a:cubicBezTo>
                    <a:pt x="59" y="5976"/>
                    <a:pt x="59" y="6842"/>
                    <a:pt x="59" y="7679"/>
                  </a:cubicBezTo>
                  <a:cubicBezTo>
                    <a:pt x="59" y="8442"/>
                    <a:pt x="59" y="9249"/>
                    <a:pt x="45" y="10028"/>
                  </a:cubicBezTo>
                  <a:cubicBezTo>
                    <a:pt x="30" y="10424"/>
                    <a:pt x="59" y="10820"/>
                    <a:pt x="147" y="11217"/>
                  </a:cubicBezTo>
                  <a:cubicBezTo>
                    <a:pt x="221" y="11642"/>
                    <a:pt x="573" y="11980"/>
                    <a:pt x="1013" y="12024"/>
                  </a:cubicBezTo>
                  <a:cubicBezTo>
                    <a:pt x="1175" y="12039"/>
                    <a:pt x="1351" y="12054"/>
                    <a:pt x="1557" y="12068"/>
                  </a:cubicBezTo>
                  <a:lnTo>
                    <a:pt x="2041" y="12068"/>
                  </a:lnTo>
                  <a:cubicBezTo>
                    <a:pt x="2051" y="12069"/>
                    <a:pt x="2062" y="12069"/>
                    <a:pt x="2072" y="12069"/>
                  </a:cubicBezTo>
                  <a:cubicBezTo>
                    <a:pt x="2323" y="12069"/>
                    <a:pt x="2542" y="11897"/>
                    <a:pt x="2584" y="11657"/>
                  </a:cubicBezTo>
                  <a:cubicBezTo>
                    <a:pt x="2628" y="11393"/>
                    <a:pt x="2496" y="11143"/>
                    <a:pt x="2261" y="11041"/>
                  </a:cubicBezTo>
                  <a:cubicBezTo>
                    <a:pt x="2144" y="10967"/>
                    <a:pt x="1997" y="10938"/>
                    <a:pt x="1850" y="10938"/>
                  </a:cubicBezTo>
                  <a:lnTo>
                    <a:pt x="1630" y="10938"/>
                  </a:lnTo>
                  <a:lnTo>
                    <a:pt x="1425" y="10923"/>
                  </a:lnTo>
                  <a:cubicBezTo>
                    <a:pt x="1380" y="10923"/>
                    <a:pt x="1322" y="10908"/>
                    <a:pt x="1278" y="10894"/>
                  </a:cubicBezTo>
                  <a:cubicBezTo>
                    <a:pt x="1263" y="10850"/>
                    <a:pt x="1248" y="10806"/>
                    <a:pt x="1248" y="10747"/>
                  </a:cubicBezTo>
                  <a:cubicBezTo>
                    <a:pt x="1234" y="10629"/>
                    <a:pt x="1219" y="10512"/>
                    <a:pt x="1219" y="10395"/>
                  </a:cubicBezTo>
                  <a:lnTo>
                    <a:pt x="1219" y="10262"/>
                  </a:lnTo>
                  <a:cubicBezTo>
                    <a:pt x="1175" y="9631"/>
                    <a:pt x="1175" y="9000"/>
                    <a:pt x="1190" y="8383"/>
                  </a:cubicBezTo>
                  <a:cubicBezTo>
                    <a:pt x="1190" y="8075"/>
                    <a:pt x="1204" y="7737"/>
                    <a:pt x="1204" y="7414"/>
                  </a:cubicBezTo>
                  <a:cubicBezTo>
                    <a:pt x="1204" y="6871"/>
                    <a:pt x="1190" y="6313"/>
                    <a:pt x="1190" y="5785"/>
                  </a:cubicBezTo>
                  <a:cubicBezTo>
                    <a:pt x="1175" y="4977"/>
                    <a:pt x="1160" y="4126"/>
                    <a:pt x="1175" y="3318"/>
                  </a:cubicBezTo>
                  <a:cubicBezTo>
                    <a:pt x="1175" y="3098"/>
                    <a:pt x="1175" y="2878"/>
                    <a:pt x="1190" y="2658"/>
                  </a:cubicBezTo>
                  <a:cubicBezTo>
                    <a:pt x="1190" y="2261"/>
                    <a:pt x="1204" y="1836"/>
                    <a:pt x="1204" y="1439"/>
                  </a:cubicBezTo>
                  <a:cubicBezTo>
                    <a:pt x="1204" y="1102"/>
                    <a:pt x="1175" y="764"/>
                    <a:pt x="1116" y="426"/>
                  </a:cubicBezTo>
                  <a:cubicBezTo>
                    <a:pt x="1087" y="191"/>
                    <a:pt x="881" y="0"/>
                    <a:pt x="6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44"/>
            <p:cNvSpPr/>
            <p:nvPr/>
          </p:nvSpPr>
          <p:spPr>
            <a:xfrm rot="-1531222">
              <a:off x="941320" y="1049540"/>
              <a:ext cx="251506" cy="343167"/>
            </a:xfrm>
            <a:custGeom>
              <a:rect b="b" l="l" r="r" t="t"/>
              <a:pathLst>
                <a:path extrusionOk="0" h="10700" w="7842">
                  <a:moveTo>
                    <a:pt x="3090" y="1"/>
                  </a:moveTo>
                  <a:cubicBezTo>
                    <a:pt x="1575" y="1"/>
                    <a:pt x="253" y="39"/>
                    <a:pt x="162" y="87"/>
                  </a:cubicBezTo>
                  <a:cubicBezTo>
                    <a:pt x="1" y="161"/>
                    <a:pt x="16" y="924"/>
                    <a:pt x="60" y="1526"/>
                  </a:cubicBezTo>
                  <a:cubicBezTo>
                    <a:pt x="89" y="1849"/>
                    <a:pt x="118" y="2128"/>
                    <a:pt x="133" y="2216"/>
                  </a:cubicBezTo>
                  <a:cubicBezTo>
                    <a:pt x="192" y="2510"/>
                    <a:pt x="2981" y="2407"/>
                    <a:pt x="3334" y="2510"/>
                  </a:cubicBezTo>
                  <a:cubicBezTo>
                    <a:pt x="3686" y="2627"/>
                    <a:pt x="74" y="7090"/>
                    <a:pt x="89" y="7413"/>
                  </a:cubicBezTo>
                  <a:cubicBezTo>
                    <a:pt x="104" y="7530"/>
                    <a:pt x="427" y="7677"/>
                    <a:pt x="838" y="7809"/>
                  </a:cubicBezTo>
                  <a:cubicBezTo>
                    <a:pt x="1469" y="8015"/>
                    <a:pt x="2100" y="8147"/>
                    <a:pt x="2761" y="8235"/>
                  </a:cubicBezTo>
                  <a:cubicBezTo>
                    <a:pt x="2790" y="8235"/>
                    <a:pt x="2820" y="8250"/>
                    <a:pt x="2820" y="8294"/>
                  </a:cubicBezTo>
                  <a:cubicBezTo>
                    <a:pt x="2878" y="8646"/>
                    <a:pt x="1557" y="10481"/>
                    <a:pt x="1777" y="10687"/>
                  </a:cubicBezTo>
                  <a:cubicBezTo>
                    <a:pt x="1786" y="10696"/>
                    <a:pt x="1800" y="10700"/>
                    <a:pt x="1819" y="10700"/>
                  </a:cubicBezTo>
                  <a:cubicBezTo>
                    <a:pt x="1926" y="10700"/>
                    <a:pt x="2193" y="10562"/>
                    <a:pt x="2555" y="10349"/>
                  </a:cubicBezTo>
                  <a:cubicBezTo>
                    <a:pt x="3891" y="9512"/>
                    <a:pt x="6490" y="7530"/>
                    <a:pt x="6784" y="7090"/>
                  </a:cubicBezTo>
                  <a:cubicBezTo>
                    <a:pt x="7165" y="6517"/>
                    <a:pt x="4024" y="6400"/>
                    <a:pt x="3568" y="6312"/>
                  </a:cubicBezTo>
                  <a:cubicBezTo>
                    <a:pt x="3113" y="6239"/>
                    <a:pt x="7547" y="733"/>
                    <a:pt x="7738" y="322"/>
                  </a:cubicBezTo>
                  <a:cubicBezTo>
                    <a:pt x="7842" y="80"/>
                    <a:pt x="5266" y="1"/>
                    <a:pt x="30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44"/>
            <p:cNvSpPr/>
            <p:nvPr/>
          </p:nvSpPr>
          <p:spPr>
            <a:xfrm rot="-1531222">
              <a:off x="1052500" y="1322124"/>
              <a:ext cx="61706" cy="77196"/>
            </a:xfrm>
            <a:custGeom>
              <a:rect b="b" l="l" r="r" t="t"/>
              <a:pathLst>
                <a:path extrusionOk="0" h="2407" w="1924">
                  <a:moveTo>
                    <a:pt x="1278" y="1"/>
                  </a:moveTo>
                  <a:cubicBezTo>
                    <a:pt x="1336" y="353"/>
                    <a:pt x="0" y="2188"/>
                    <a:pt x="235" y="2394"/>
                  </a:cubicBezTo>
                  <a:cubicBezTo>
                    <a:pt x="244" y="2403"/>
                    <a:pt x="258" y="2407"/>
                    <a:pt x="277" y="2407"/>
                  </a:cubicBezTo>
                  <a:cubicBezTo>
                    <a:pt x="384" y="2407"/>
                    <a:pt x="651" y="2269"/>
                    <a:pt x="1013" y="2056"/>
                  </a:cubicBezTo>
                  <a:cubicBezTo>
                    <a:pt x="1146" y="1792"/>
                    <a:pt x="1307" y="1469"/>
                    <a:pt x="1498" y="1131"/>
                  </a:cubicBezTo>
                  <a:cubicBezTo>
                    <a:pt x="1865" y="471"/>
                    <a:pt x="1924" y="177"/>
                    <a:pt x="1586" y="60"/>
                  </a:cubicBezTo>
                  <a:cubicBezTo>
                    <a:pt x="1483" y="45"/>
                    <a:pt x="1380" y="16"/>
                    <a:pt x="1278" y="1"/>
                  </a:cubicBezTo>
                  <a:close/>
                </a:path>
              </a:pathLst>
            </a:custGeom>
            <a:solidFill>
              <a:srgbClr val="FFA4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44"/>
            <p:cNvSpPr/>
            <p:nvPr/>
          </p:nvSpPr>
          <p:spPr>
            <a:xfrm rot="-1531222">
              <a:off x="938514" y="1121486"/>
              <a:ext cx="150705" cy="201570"/>
            </a:xfrm>
            <a:custGeom>
              <a:rect b="b" l="l" r="r" t="t"/>
              <a:pathLst>
                <a:path extrusionOk="0" h="6285" w="4699">
                  <a:moveTo>
                    <a:pt x="1" y="1"/>
                  </a:moveTo>
                  <a:cubicBezTo>
                    <a:pt x="15" y="324"/>
                    <a:pt x="59" y="603"/>
                    <a:pt x="74" y="691"/>
                  </a:cubicBezTo>
                  <a:cubicBezTo>
                    <a:pt x="118" y="985"/>
                    <a:pt x="2922" y="882"/>
                    <a:pt x="3275" y="985"/>
                  </a:cubicBezTo>
                  <a:cubicBezTo>
                    <a:pt x="3627" y="1102"/>
                    <a:pt x="15" y="5565"/>
                    <a:pt x="30" y="5888"/>
                  </a:cubicBezTo>
                  <a:cubicBezTo>
                    <a:pt x="45" y="6005"/>
                    <a:pt x="353" y="6152"/>
                    <a:pt x="779" y="6284"/>
                  </a:cubicBezTo>
                  <a:cubicBezTo>
                    <a:pt x="1014" y="5756"/>
                    <a:pt x="2614" y="3510"/>
                    <a:pt x="3451" y="2277"/>
                  </a:cubicBezTo>
                  <a:cubicBezTo>
                    <a:pt x="4376" y="897"/>
                    <a:pt x="4699" y="324"/>
                    <a:pt x="4493" y="280"/>
                  </a:cubicBezTo>
                  <a:cubicBezTo>
                    <a:pt x="4346" y="236"/>
                    <a:pt x="1307" y="74"/>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4" name="Google Shape;1504;p44"/>
          <p:cNvGrpSpPr/>
          <p:nvPr/>
        </p:nvGrpSpPr>
        <p:grpSpPr>
          <a:xfrm rot="976739">
            <a:off x="7202384" y="447110"/>
            <a:ext cx="1572048" cy="938559"/>
            <a:chOff x="471350" y="3105750"/>
            <a:chExt cx="1119868" cy="668562"/>
          </a:xfrm>
        </p:grpSpPr>
        <p:sp>
          <p:nvSpPr>
            <p:cNvPr id="1505" name="Google Shape;1505;p44"/>
            <p:cNvSpPr/>
            <p:nvPr/>
          </p:nvSpPr>
          <p:spPr>
            <a:xfrm>
              <a:off x="471350" y="3105750"/>
              <a:ext cx="1119868" cy="668562"/>
            </a:xfrm>
            <a:custGeom>
              <a:rect b="b" l="l" r="r" t="t"/>
              <a:pathLst>
                <a:path extrusionOk="0" h="22052" w="36938">
                  <a:moveTo>
                    <a:pt x="7752" y="5080"/>
                  </a:moveTo>
                  <a:cubicBezTo>
                    <a:pt x="7121" y="5124"/>
                    <a:pt x="5858" y="5447"/>
                    <a:pt x="5697" y="6710"/>
                  </a:cubicBezTo>
                  <a:cubicBezTo>
                    <a:pt x="5521" y="7972"/>
                    <a:pt x="3656" y="6783"/>
                    <a:pt x="3465" y="8134"/>
                  </a:cubicBezTo>
                  <a:cubicBezTo>
                    <a:pt x="3260" y="9499"/>
                    <a:pt x="2129" y="8236"/>
                    <a:pt x="1204" y="9396"/>
                  </a:cubicBezTo>
                  <a:cubicBezTo>
                    <a:pt x="265" y="10571"/>
                    <a:pt x="1" y="13169"/>
                    <a:pt x="368" y="15929"/>
                  </a:cubicBezTo>
                  <a:cubicBezTo>
                    <a:pt x="735" y="18689"/>
                    <a:pt x="1571" y="19188"/>
                    <a:pt x="2937" y="19144"/>
                  </a:cubicBezTo>
                  <a:cubicBezTo>
                    <a:pt x="4317" y="19115"/>
                    <a:pt x="4508" y="18410"/>
                    <a:pt x="5168" y="19144"/>
                  </a:cubicBezTo>
                  <a:cubicBezTo>
                    <a:pt x="5829" y="19878"/>
                    <a:pt x="6798" y="19585"/>
                    <a:pt x="7165" y="19379"/>
                  </a:cubicBezTo>
                  <a:cubicBezTo>
                    <a:pt x="7532" y="19188"/>
                    <a:pt x="7855" y="22007"/>
                    <a:pt x="11349" y="21875"/>
                  </a:cubicBezTo>
                  <a:cubicBezTo>
                    <a:pt x="14843" y="21743"/>
                    <a:pt x="17309" y="20216"/>
                    <a:pt x="17779" y="19511"/>
                  </a:cubicBezTo>
                  <a:cubicBezTo>
                    <a:pt x="18249" y="18821"/>
                    <a:pt x="18733" y="20921"/>
                    <a:pt x="22697" y="21479"/>
                  </a:cubicBezTo>
                  <a:cubicBezTo>
                    <a:pt x="26661" y="22051"/>
                    <a:pt x="28261" y="20921"/>
                    <a:pt x="28687" y="20084"/>
                  </a:cubicBezTo>
                  <a:cubicBezTo>
                    <a:pt x="29128" y="19247"/>
                    <a:pt x="30713" y="21009"/>
                    <a:pt x="31550" y="20054"/>
                  </a:cubicBezTo>
                  <a:cubicBezTo>
                    <a:pt x="32387" y="19086"/>
                    <a:pt x="32020" y="19555"/>
                    <a:pt x="33576" y="19511"/>
                  </a:cubicBezTo>
                  <a:cubicBezTo>
                    <a:pt x="35147" y="19482"/>
                    <a:pt x="35969" y="18484"/>
                    <a:pt x="36204" y="16825"/>
                  </a:cubicBezTo>
                  <a:cubicBezTo>
                    <a:pt x="36453" y="15166"/>
                    <a:pt x="36938" y="10996"/>
                    <a:pt x="36277" y="9998"/>
                  </a:cubicBezTo>
                  <a:cubicBezTo>
                    <a:pt x="35602" y="9000"/>
                    <a:pt x="34148" y="9337"/>
                    <a:pt x="34046" y="8897"/>
                  </a:cubicBezTo>
                  <a:cubicBezTo>
                    <a:pt x="33943" y="8471"/>
                    <a:pt x="33546" y="7062"/>
                    <a:pt x="32211" y="6900"/>
                  </a:cubicBezTo>
                  <a:cubicBezTo>
                    <a:pt x="30875" y="6739"/>
                    <a:pt x="31051" y="5476"/>
                    <a:pt x="29348" y="4845"/>
                  </a:cubicBezTo>
                  <a:cubicBezTo>
                    <a:pt x="27659" y="4214"/>
                    <a:pt x="26191" y="4713"/>
                    <a:pt x="26382" y="4243"/>
                  </a:cubicBezTo>
                  <a:cubicBezTo>
                    <a:pt x="26588" y="3773"/>
                    <a:pt x="27087" y="3950"/>
                    <a:pt x="26925" y="3318"/>
                  </a:cubicBezTo>
                  <a:cubicBezTo>
                    <a:pt x="26749" y="2672"/>
                    <a:pt x="25252" y="353"/>
                    <a:pt x="24650" y="529"/>
                  </a:cubicBezTo>
                  <a:cubicBezTo>
                    <a:pt x="24048" y="705"/>
                    <a:pt x="23725" y="1468"/>
                    <a:pt x="23314" y="1424"/>
                  </a:cubicBezTo>
                  <a:cubicBezTo>
                    <a:pt x="22917" y="1395"/>
                    <a:pt x="13507" y="1601"/>
                    <a:pt x="13111" y="1292"/>
                  </a:cubicBezTo>
                  <a:cubicBezTo>
                    <a:pt x="12700" y="999"/>
                    <a:pt x="12303" y="0"/>
                    <a:pt x="11510" y="367"/>
                  </a:cubicBezTo>
                  <a:cubicBezTo>
                    <a:pt x="10718" y="734"/>
                    <a:pt x="8677" y="2893"/>
                    <a:pt x="9117" y="3186"/>
                  </a:cubicBezTo>
                  <a:cubicBezTo>
                    <a:pt x="9587" y="3553"/>
                    <a:pt x="10101" y="3861"/>
                    <a:pt x="10615" y="4126"/>
                  </a:cubicBezTo>
                  <a:cubicBezTo>
                    <a:pt x="10835" y="4228"/>
                    <a:pt x="10218" y="5550"/>
                    <a:pt x="9822" y="5447"/>
                  </a:cubicBezTo>
                  <a:cubicBezTo>
                    <a:pt x="9426" y="5359"/>
                    <a:pt x="8985" y="4977"/>
                    <a:pt x="7752" y="508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44"/>
            <p:cNvSpPr/>
            <p:nvPr/>
          </p:nvSpPr>
          <p:spPr>
            <a:xfrm>
              <a:off x="745513" y="3414206"/>
              <a:ext cx="266218" cy="320941"/>
            </a:xfrm>
            <a:custGeom>
              <a:rect b="b" l="l" r="r" t="t"/>
              <a:pathLst>
                <a:path extrusionOk="0" h="10586" w="8781">
                  <a:moveTo>
                    <a:pt x="8721" y="5550"/>
                  </a:moveTo>
                  <a:cubicBezTo>
                    <a:pt x="8780" y="7899"/>
                    <a:pt x="7620" y="9190"/>
                    <a:pt x="5286" y="9646"/>
                  </a:cubicBezTo>
                  <a:cubicBezTo>
                    <a:pt x="2937" y="10086"/>
                    <a:pt x="838" y="10585"/>
                    <a:pt x="236" y="9190"/>
                  </a:cubicBezTo>
                  <a:cubicBezTo>
                    <a:pt x="89" y="8867"/>
                    <a:pt x="1" y="8515"/>
                    <a:pt x="1" y="8163"/>
                  </a:cubicBezTo>
                  <a:cubicBezTo>
                    <a:pt x="1" y="7458"/>
                    <a:pt x="441" y="7062"/>
                    <a:pt x="941" y="6842"/>
                  </a:cubicBezTo>
                  <a:cubicBezTo>
                    <a:pt x="1601" y="6563"/>
                    <a:pt x="3759" y="485"/>
                    <a:pt x="4464" y="30"/>
                  </a:cubicBezTo>
                  <a:cubicBezTo>
                    <a:pt x="4493" y="0"/>
                    <a:pt x="4537" y="0"/>
                    <a:pt x="4581" y="15"/>
                  </a:cubicBezTo>
                  <a:lnTo>
                    <a:pt x="4640" y="59"/>
                  </a:lnTo>
                  <a:cubicBezTo>
                    <a:pt x="5315" y="602"/>
                    <a:pt x="5961" y="1204"/>
                    <a:pt x="6578" y="1835"/>
                  </a:cubicBezTo>
                  <a:cubicBezTo>
                    <a:pt x="7620" y="2936"/>
                    <a:pt x="8692" y="4360"/>
                    <a:pt x="8721" y="5550"/>
                  </a:cubicBezTo>
                  <a:close/>
                </a:path>
              </a:pathLst>
            </a:custGeom>
            <a:solidFill>
              <a:srgbClr val="5B31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44"/>
            <p:cNvSpPr/>
            <p:nvPr/>
          </p:nvSpPr>
          <p:spPr>
            <a:xfrm>
              <a:off x="745513" y="3415086"/>
              <a:ext cx="208342" cy="262641"/>
            </a:xfrm>
            <a:custGeom>
              <a:rect b="b" l="l" r="r" t="t"/>
              <a:pathLst>
                <a:path extrusionOk="0" h="8663" w="6872">
                  <a:moveTo>
                    <a:pt x="5404" y="7047"/>
                  </a:moveTo>
                  <a:cubicBezTo>
                    <a:pt x="3436" y="8662"/>
                    <a:pt x="1014" y="7547"/>
                    <a:pt x="221" y="8060"/>
                  </a:cubicBezTo>
                  <a:cubicBezTo>
                    <a:pt x="148" y="8119"/>
                    <a:pt x="74" y="8134"/>
                    <a:pt x="1" y="8134"/>
                  </a:cubicBezTo>
                  <a:cubicBezTo>
                    <a:pt x="1" y="7429"/>
                    <a:pt x="441" y="7033"/>
                    <a:pt x="941" y="6827"/>
                  </a:cubicBezTo>
                  <a:cubicBezTo>
                    <a:pt x="1601" y="6534"/>
                    <a:pt x="3759" y="456"/>
                    <a:pt x="4464" y="1"/>
                  </a:cubicBezTo>
                  <a:cubicBezTo>
                    <a:pt x="4523" y="1"/>
                    <a:pt x="4581" y="15"/>
                    <a:pt x="4640" y="30"/>
                  </a:cubicBezTo>
                  <a:cubicBezTo>
                    <a:pt x="5315" y="573"/>
                    <a:pt x="5961" y="1175"/>
                    <a:pt x="6578" y="1806"/>
                  </a:cubicBezTo>
                  <a:cubicBezTo>
                    <a:pt x="6740" y="3128"/>
                    <a:pt x="6872" y="5844"/>
                    <a:pt x="5404" y="7047"/>
                  </a:cubicBezTo>
                  <a:close/>
                </a:path>
              </a:pathLst>
            </a:custGeom>
            <a:solidFill>
              <a:srgbClr val="411E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44"/>
            <p:cNvSpPr/>
            <p:nvPr/>
          </p:nvSpPr>
          <p:spPr>
            <a:xfrm>
              <a:off x="758883" y="3647444"/>
              <a:ext cx="92165" cy="77461"/>
            </a:xfrm>
            <a:custGeom>
              <a:rect b="b" l="l" r="r" t="t"/>
              <a:pathLst>
                <a:path extrusionOk="0" h="2555" w="3040">
                  <a:moveTo>
                    <a:pt x="2203" y="308"/>
                  </a:moveTo>
                  <a:cubicBezTo>
                    <a:pt x="2335" y="587"/>
                    <a:pt x="3039" y="1850"/>
                    <a:pt x="2746" y="1997"/>
                  </a:cubicBezTo>
                  <a:cubicBezTo>
                    <a:pt x="2452" y="2158"/>
                    <a:pt x="500" y="2555"/>
                    <a:pt x="250" y="1351"/>
                  </a:cubicBezTo>
                  <a:cubicBezTo>
                    <a:pt x="0" y="147"/>
                    <a:pt x="2041" y="0"/>
                    <a:pt x="2203" y="308"/>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44"/>
            <p:cNvSpPr/>
            <p:nvPr/>
          </p:nvSpPr>
          <p:spPr>
            <a:xfrm>
              <a:off x="507853" y="3420876"/>
              <a:ext cx="111750" cy="223470"/>
            </a:xfrm>
            <a:custGeom>
              <a:rect b="b" l="l" r="r" t="t"/>
              <a:pathLst>
                <a:path extrusionOk="0" h="7371" w="3686">
                  <a:moveTo>
                    <a:pt x="3685" y="6886"/>
                  </a:moveTo>
                  <a:cubicBezTo>
                    <a:pt x="3685" y="7077"/>
                    <a:pt x="3450" y="7209"/>
                    <a:pt x="3083" y="7267"/>
                  </a:cubicBezTo>
                  <a:cubicBezTo>
                    <a:pt x="2452" y="7370"/>
                    <a:pt x="1483" y="7223"/>
                    <a:pt x="940" y="6783"/>
                  </a:cubicBezTo>
                  <a:cubicBezTo>
                    <a:pt x="88" y="6078"/>
                    <a:pt x="0" y="1395"/>
                    <a:pt x="441" y="588"/>
                  </a:cubicBezTo>
                  <a:cubicBezTo>
                    <a:pt x="720" y="103"/>
                    <a:pt x="1571" y="0"/>
                    <a:pt x="2173" y="0"/>
                  </a:cubicBezTo>
                  <a:cubicBezTo>
                    <a:pt x="2393" y="0"/>
                    <a:pt x="2614" y="15"/>
                    <a:pt x="2834" y="45"/>
                  </a:cubicBezTo>
                  <a:cubicBezTo>
                    <a:pt x="3083" y="45"/>
                    <a:pt x="3685" y="6328"/>
                    <a:pt x="3685" y="6886"/>
                  </a:cubicBezTo>
                  <a:close/>
                </a:path>
              </a:pathLst>
            </a:custGeom>
            <a:solidFill>
              <a:srgbClr val="5B31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44"/>
            <p:cNvSpPr/>
            <p:nvPr/>
          </p:nvSpPr>
          <p:spPr>
            <a:xfrm>
              <a:off x="560363" y="3420876"/>
              <a:ext cx="59240" cy="220348"/>
            </a:xfrm>
            <a:custGeom>
              <a:rect b="b" l="l" r="r" t="t"/>
              <a:pathLst>
                <a:path extrusionOk="0" h="7268" w="1954">
                  <a:moveTo>
                    <a:pt x="1953" y="6886"/>
                  </a:moveTo>
                  <a:cubicBezTo>
                    <a:pt x="1953" y="7077"/>
                    <a:pt x="1718" y="7209"/>
                    <a:pt x="1351" y="7267"/>
                  </a:cubicBezTo>
                  <a:cubicBezTo>
                    <a:pt x="1" y="4596"/>
                    <a:pt x="309" y="1057"/>
                    <a:pt x="441" y="0"/>
                  </a:cubicBezTo>
                  <a:cubicBezTo>
                    <a:pt x="661" y="0"/>
                    <a:pt x="882" y="15"/>
                    <a:pt x="1102" y="45"/>
                  </a:cubicBezTo>
                  <a:cubicBezTo>
                    <a:pt x="1351" y="45"/>
                    <a:pt x="1953" y="6328"/>
                    <a:pt x="1953" y="6886"/>
                  </a:cubicBezTo>
                  <a:close/>
                </a:path>
              </a:pathLst>
            </a:custGeom>
            <a:solidFill>
              <a:srgbClr val="411E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44"/>
            <p:cNvSpPr/>
            <p:nvPr/>
          </p:nvSpPr>
          <p:spPr>
            <a:xfrm>
              <a:off x="585739" y="3373247"/>
              <a:ext cx="129092" cy="285773"/>
            </a:xfrm>
            <a:custGeom>
              <a:rect b="b" l="l" r="r" t="t"/>
              <a:pathLst>
                <a:path extrusionOk="0" h="9426" w="4258">
                  <a:moveTo>
                    <a:pt x="4008" y="9000"/>
                  </a:moveTo>
                  <a:cubicBezTo>
                    <a:pt x="3906" y="9147"/>
                    <a:pt x="3744" y="9235"/>
                    <a:pt x="3568" y="9264"/>
                  </a:cubicBezTo>
                  <a:cubicBezTo>
                    <a:pt x="3539" y="9264"/>
                    <a:pt x="3524" y="9279"/>
                    <a:pt x="3509" y="9279"/>
                  </a:cubicBezTo>
                  <a:cubicBezTo>
                    <a:pt x="2819" y="9426"/>
                    <a:pt x="1615" y="9264"/>
                    <a:pt x="925" y="8750"/>
                  </a:cubicBezTo>
                  <a:cubicBezTo>
                    <a:pt x="911" y="8736"/>
                    <a:pt x="896" y="8736"/>
                    <a:pt x="896" y="8721"/>
                  </a:cubicBezTo>
                  <a:cubicBezTo>
                    <a:pt x="147" y="8075"/>
                    <a:pt x="1" y="3656"/>
                    <a:pt x="89" y="1601"/>
                  </a:cubicBezTo>
                  <a:cubicBezTo>
                    <a:pt x="89" y="1263"/>
                    <a:pt x="118" y="940"/>
                    <a:pt x="177" y="617"/>
                  </a:cubicBezTo>
                  <a:cubicBezTo>
                    <a:pt x="294" y="162"/>
                    <a:pt x="1146" y="30"/>
                    <a:pt x="1806" y="15"/>
                  </a:cubicBezTo>
                  <a:cubicBezTo>
                    <a:pt x="2056" y="1"/>
                    <a:pt x="2320" y="1"/>
                    <a:pt x="2570" y="15"/>
                  </a:cubicBezTo>
                  <a:lnTo>
                    <a:pt x="2570" y="15"/>
                  </a:lnTo>
                  <a:cubicBezTo>
                    <a:pt x="2819" y="265"/>
                    <a:pt x="4258" y="8501"/>
                    <a:pt x="4008" y="9000"/>
                  </a:cubicBezTo>
                  <a:close/>
                </a:path>
              </a:pathLst>
            </a:custGeom>
            <a:solidFill>
              <a:srgbClr val="5B31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44"/>
            <p:cNvSpPr/>
            <p:nvPr/>
          </p:nvSpPr>
          <p:spPr>
            <a:xfrm>
              <a:off x="627122" y="3373247"/>
              <a:ext cx="87709" cy="280892"/>
            </a:xfrm>
            <a:custGeom>
              <a:rect b="b" l="l" r="r" t="t"/>
              <a:pathLst>
                <a:path extrusionOk="0" h="9265" w="2893">
                  <a:moveTo>
                    <a:pt x="2643" y="9000"/>
                  </a:moveTo>
                  <a:cubicBezTo>
                    <a:pt x="2541" y="9147"/>
                    <a:pt x="2379" y="9235"/>
                    <a:pt x="2203" y="9264"/>
                  </a:cubicBezTo>
                  <a:cubicBezTo>
                    <a:pt x="764" y="8163"/>
                    <a:pt x="1" y="1894"/>
                    <a:pt x="441" y="15"/>
                  </a:cubicBezTo>
                  <a:cubicBezTo>
                    <a:pt x="691" y="1"/>
                    <a:pt x="955" y="1"/>
                    <a:pt x="1205" y="15"/>
                  </a:cubicBezTo>
                  <a:lnTo>
                    <a:pt x="1205" y="15"/>
                  </a:lnTo>
                  <a:cubicBezTo>
                    <a:pt x="1454" y="265"/>
                    <a:pt x="2893" y="8501"/>
                    <a:pt x="2643" y="9000"/>
                  </a:cubicBezTo>
                  <a:close/>
                </a:path>
              </a:pathLst>
            </a:custGeom>
            <a:solidFill>
              <a:srgbClr val="411E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44"/>
            <p:cNvSpPr/>
            <p:nvPr/>
          </p:nvSpPr>
          <p:spPr>
            <a:xfrm>
              <a:off x="774012" y="3319402"/>
              <a:ext cx="143796" cy="331613"/>
            </a:xfrm>
            <a:custGeom>
              <a:rect b="b" l="l" r="r" t="t"/>
              <a:pathLst>
                <a:path extrusionOk="0" h="10938" w="4743">
                  <a:moveTo>
                    <a:pt x="4493" y="9132"/>
                  </a:moveTo>
                  <a:cubicBezTo>
                    <a:pt x="4258" y="10614"/>
                    <a:pt x="2379" y="10937"/>
                    <a:pt x="1439" y="10570"/>
                  </a:cubicBezTo>
                  <a:cubicBezTo>
                    <a:pt x="1381" y="10541"/>
                    <a:pt x="1307" y="10512"/>
                    <a:pt x="1248" y="10482"/>
                  </a:cubicBezTo>
                  <a:cubicBezTo>
                    <a:pt x="412" y="9983"/>
                    <a:pt x="1" y="3685"/>
                    <a:pt x="59" y="2334"/>
                  </a:cubicBezTo>
                  <a:cubicBezTo>
                    <a:pt x="89" y="1468"/>
                    <a:pt x="265" y="940"/>
                    <a:pt x="588" y="602"/>
                  </a:cubicBezTo>
                  <a:cubicBezTo>
                    <a:pt x="632" y="543"/>
                    <a:pt x="691" y="499"/>
                    <a:pt x="749" y="455"/>
                  </a:cubicBezTo>
                  <a:cubicBezTo>
                    <a:pt x="896" y="338"/>
                    <a:pt x="1072" y="250"/>
                    <a:pt x="1248" y="191"/>
                  </a:cubicBezTo>
                  <a:cubicBezTo>
                    <a:pt x="1748" y="30"/>
                    <a:pt x="2907" y="0"/>
                    <a:pt x="3348" y="397"/>
                  </a:cubicBezTo>
                  <a:cubicBezTo>
                    <a:pt x="3788" y="793"/>
                    <a:pt x="4743" y="7532"/>
                    <a:pt x="4493" y="9132"/>
                  </a:cubicBezTo>
                  <a:close/>
                </a:path>
              </a:pathLst>
            </a:custGeom>
            <a:solidFill>
              <a:srgbClr val="5B31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44"/>
            <p:cNvSpPr/>
            <p:nvPr/>
          </p:nvSpPr>
          <p:spPr>
            <a:xfrm>
              <a:off x="774012" y="3337653"/>
              <a:ext cx="78826" cy="302235"/>
            </a:xfrm>
            <a:custGeom>
              <a:rect b="b" l="l" r="r" t="t"/>
              <a:pathLst>
                <a:path extrusionOk="0" h="9969" w="2600">
                  <a:moveTo>
                    <a:pt x="1439" y="9968"/>
                  </a:moveTo>
                  <a:cubicBezTo>
                    <a:pt x="1381" y="9939"/>
                    <a:pt x="1307" y="9910"/>
                    <a:pt x="1248" y="9880"/>
                  </a:cubicBezTo>
                  <a:cubicBezTo>
                    <a:pt x="412" y="9381"/>
                    <a:pt x="1" y="3083"/>
                    <a:pt x="59" y="1732"/>
                  </a:cubicBezTo>
                  <a:cubicBezTo>
                    <a:pt x="89" y="866"/>
                    <a:pt x="265" y="338"/>
                    <a:pt x="588" y="0"/>
                  </a:cubicBezTo>
                  <a:cubicBezTo>
                    <a:pt x="1777" y="1233"/>
                    <a:pt x="2599" y="8750"/>
                    <a:pt x="1439" y="9968"/>
                  </a:cubicBezTo>
                  <a:close/>
                </a:path>
              </a:pathLst>
            </a:custGeom>
            <a:solidFill>
              <a:srgbClr val="411E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44"/>
            <p:cNvSpPr/>
            <p:nvPr/>
          </p:nvSpPr>
          <p:spPr>
            <a:xfrm>
              <a:off x="642281" y="3298482"/>
              <a:ext cx="177175" cy="356079"/>
            </a:xfrm>
            <a:custGeom>
              <a:rect b="b" l="l" r="r" t="t"/>
              <a:pathLst>
                <a:path extrusionOk="0" h="11745" w="5844">
                  <a:moveTo>
                    <a:pt x="5711" y="7414"/>
                  </a:moveTo>
                  <a:cubicBezTo>
                    <a:pt x="5682" y="5550"/>
                    <a:pt x="5476" y="3347"/>
                    <a:pt x="4727" y="1865"/>
                  </a:cubicBezTo>
                  <a:cubicBezTo>
                    <a:pt x="4067" y="44"/>
                    <a:pt x="2775" y="0"/>
                    <a:pt x="2187" y="162"/>
                  </a:cubicBezTo>
                  <a:cubicBezTo>
                    <a:pt x="1556" y="235"/>
                    <a:pt x="573" y="690"/>
                    <a:pt x="367" y="2334"/>
                  </a:cubicBezTo>
                  <a:cubicBezTo>
                    <a:pt x="0" y="3964"/>
                    <a:pt x="352" y="6196"/>
                    <a:pt x="807" y="8016"/>
                  </a:cubicBezTo>
                  <a:cubicBezTo>
                    <a:pt x="1028" y="9381"/>
                    <a:pt x="1321" y="10585"/>
                    <a:pt x="1776" y="11187"/>
                  </a:cubicBezTo>
                  <a:lnTo>
                    <a:pt x="1835" y="11334"/>
                  </a:lnTo>
                  <a:cubicBezTo>
                    <a:pt x="1982" y="11672"/>
                    <a:pt x="2731" y="11745"/>
                    <a:pt x="3597" y="11627"/>
                  </a:cubicBezTo>
                  <a:cubicBezTo>
                    <a:pt x="4625" y="11554"/>
                    <a:pt x="5491" y="11275"/>
                    <a:pt x="5549" y="10879"/>
                  </a:cubicBezTo>
                  <a:cubicBezTo>
                    <a:pt x="5549" y="10849"/>
                    <a:pt x="5564" y="10776"/>
                    <a:pt x="5579" y="10673"/>
                  </a:cubicBezTo>
                  <a:cubicBezTo>
                    <a:pt x="5843" y="9983"/>
                    <a:pt x="5843" y="8750"/>
                    <a:pt x="5711" y="7414"/>
                  </a:cubicBezTo>
                  <a:close/>
                </a:path>
              </a:pathLst>
            </a:custGeom>
            <a:solidFill>
              <a:srgbClr val="5B31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44"/>
            <p:cNvSpPr/>
            <p:nvPr/>
          </p:nvSpPr>
          <p:spPr>
            <a:xfrm>
              <a:off x="651619" y="3342080"/>
              <a:ext cx="142886" cy="39655"/>
            </a:xfrm>
            <a:custGeom>
              <a:rect b="b" l="l" r="r" t="t"/>
              <a:pathLst>
                <a:path extrusionOk="0" h="1308" w="4713">
                  <a:moveTo>
                    <a:pt x="4346" y="1073"/>
                  </a:moveTo>
                  <a:cubicBezTo>
                    <a:pt x="3450" y="1278"/>
                    <a:pt x="999" y="1308"/>
                    <a:pt x="235" y="1219"/>
                  </a:cubicBezTo>
                  <a:cubicBezTo>
                    <a:pt x="88" y="1190"/>
                    <a:pt x="0" y="1175"/>
                    <a:pt x="0" y="1146"/>
                  </a:cubicBezTo>
                  <a:cubicBezTo>
                    <a:pt x="15" y="852"/>
                    <a:pt x="59" y="573"/>
                    <a:pt x="147" y="295"/>
                  </a:cubicBezTo>
                  <a:cubicBezTo>
                    <a:pt x="162" y="236"/>
                    <a:pt x="206" y="221"/>
                    <a:pt x="338" y="236"/>
                  </a:cubicBezTo>
                  <a:cubicBezTo>
                    <a:pt x="852" y="295"/>
                    <a:pt x="1380" y="324"/>
                    <a:pt x="1894" y="295"/>
                  </a:cubicBezTo>
                  <a:cubicBezTo>
                    <a:pt x="2628" y="280"/>
                    <a:pt x="3348" y="192"/>
                    <a:pt x="4067" y="30"/>
                  </a:cubicBezTo>
                  <a:cubicBezTo>
                    <a:pt x="4184" y="1"/>
                    <a:pt x="4243" y="1"/>
                    <a:pt x="4287" y="45"/>
                  </a:cubicBezTo>
                  <a:cubicBezTo>
                    <a:pt x="4434" y="309"/>
                    <a:pt x="4581" y="573"/>
                    <a:pt x="4684" y="867"/>
                  </a:cubicBezTo>
                  <a:cubicBezTo>
                    <a:pt x="4713" y="941"/>
                    <a:pt x="4581" y="1014"/>
                    <a:pt x="4346" y="107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44"/>
            <p:cNvSpPr/>
            <p:nvPr/>
          </p:nvSpPr>
          <p:spPr>
            <a:xfrm>
              <a:off x="657834" y="3342989"/>
              <a:ext cx="125545" cy="38746"/>
            </a:xfrm>
            <a:custGeom>
              <a:rect b="b" l="l" r="r" t="t"/>
              <a:pathLst>
                <a:path extrusionOk="0" h="1278" w="4141">
                  <a:moveTo>
                    <a:pt x="4141" y="1043"/>
                  </a:moveTo>
                  <a:cubicBezTo>
                    <a:pt x="3245" y="1248"/>
                    <a:pt x="794" y="1278"/>
                    <a:pt x="30" y="1189"/>
                  </a:cubicBezTo>
                  <a:cubicBezTo>
                    <a:pt x="1" y="852"/>
                    <a:pt x="30" y="529"/>
                    <a:pt x="118" y="206"/>
                  </a:cubicBezTo>
                  <a:cubicBezTo>
                    <a:pt x="632" y="265"/>
                    <a:pt x="1161" y="294"/>
                    <a:pt x="1689" y="265"/>
                  </a:cubicBezTo>
                  <a:cubicBezTo>
                    <a:pt x="2409" y="250"/>
                    <a:pt x="3143" y="162"/>
                    <a:pt x="3847" y="0"/>
                  </a:cubicBezTo>
                  <a:cubicBezTo>
                    <a:pt x="3979" y="338"/>
                    <a:pt x="4082" y="690"/>
                    <a:pt x="4141" y="1043"/>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44"/>
            <p:cNvSpPr/>
            <p:nvPr/>
          </p:nvSpPr>
          <p:spPr>
            <a:xfrm>
              <a:off x="651164" y="3321615"/>
              <a:ext cx="125545" cy="125090"/>
            </a:xfrm>
            <a:custGeom>
              <a:rect b="b" l="l" r="r" t="t"/>
              <a:pathLst>
                <a:path extrusionOk="0" h="4126" w="4141">
                  <a:moveTo>
                    <a:pt x="4067" y="1704"/>
                  </a:moveTo>
                  <a:cubicBezTo>
                    <a:pt x="4141" y="3260"/>
                    <a:pt x="2291" y="4126"/>
                    <a:pt x="1146" y="3084"/>
                  </a:cubicBezTo>
                  <a:cubicBezTo>
                    <a:pt x="1" y="2027"/>
                    <a:pt x="676" y="118"/>
                    <a:pt x="2232" y="45"/>
                  </a:cubicBezTo>
                  <a:cubicBezTo>
                    <a:pt x="3201" y="1"/>
                    <a:pt x="4023" y="749"/>
                    <a:pt x="4067" y="170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44"/>
            <p:cNvSpPr/>
            <p:nvPr/>
          </p:nvSpPr>
          <p:spPr>
            <a:xfrm>
              <a:off x="649830" y="3313611"/>
              <a:ext cx="125090" cy="125545"/>
            </a:xfrm>
            <a:custGeom>
              <a:rect b="b" l="l" r="r" t="t"/>
              <a:pathLst>
                <a:path extrusionOk="0" h="4141" w="4126">
                  <a:moveTo>
                    <a:pt x="4067" y="1733"/>
                  </a:moveTo>
                  <a:cubicBezTo>
                    <a:pt x="4126" y="3274"/>
                    <a:pt x="2291" y="4140"/>
                    <a:pt x="1146" y="3098"/>
                  </a:cubicBezTo>
                  <a:cubicBezTo>
                    <a:pt x="1" y="2056"/>
                    <a:pt x="676" y="147"/>
                    <a:pt x="2217" y="59"/>
                  </a:cubicBezTo>
                  <a:cubicBezTo>
                    <a:pt x="3186" y="0"/>
                    <a:pt x="4008" y="749"/>
                    <a:pt x="4067" y="1733"/>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44"/>
            <p:cNvSpPr/>
            <p:nvPr/>
          </p:nvSpPr>
          <p:spPr>
            <a:xfrm>
              <a:off x="692548" y="3330680"/>
              <a:ext cx="50327" cy="81008"/>
            </a:xfrm>
            <a:custGeom>
              <a:rect b="b" l="l" r="r" t="t"/>
              <a:pathLst>
                <a:path extrusionOk="0" h="2672" w="1660">
                  <a:moveTo>
                    <a:pt x="868" y="280"/>
                  </a:moveTo>
                  <a:cubicBezTo>
                    <a:pt x="992" y="280"/>
                    <a:pt x="1122" y="329"/>
                    <a:pt x="1205" y="436"/>
                  </a:cubicBezTo>
                  <a:cubicBezTo>
                    <a:pt x="1278" y="524"/>
                    <a:pt x="1322" y="627"/>
                    <a:pt x="1322" y="744"/>
                  </a:cubicBezTo>
                  <a:cubicBezTo>
                    <a:pt x="1337" y="876"/>
                    <a:pt x="1293" y="994"/>
                    <a:pt x="1190" y="1082"/>
                  </a:cubicBezTo>
                  <a:cubicBezTo>
                    <a:pt x="1131" y="1155"/>
                    <a:pt x="1029" y="1199"/>
                    <a:pt x="926" y="1214"/>
                  </a:cubicBezTo>
                  <a:cubicBezTo>
                    <a:pt x="852" y="1214"/>
                    <a:pt x="779" y="1199"/>
                    <a:pt x="720" y="1170"/>
                  </a:cubicBezTo>
                  <a:cubicBezTo>
                    <a:pt x="544" y="1126"/>
                    <a:pt x="427" y="979"/>
                    <a:pt x="412" y="803"/>
                  </a:cubicBezTo>
                  <a:cubicBezTo>
                    <a:pt x="383" y="553"/>
                    <a:pt x="544" y="348"/>
                    <a:pt x="779" y="289"/>
                  </a:cubicBezTo>
                  <a:cubicBezTo>
                    <a:pt x="808" y="283"/>
                    <a:pt x="838" y="280"/>
                    <a:pt x="868" y="280"/>
                  </a:cubicBezTo>
                  <a:close/>
                  <a:moveTo>
                    <a:pt x="919" y="1"/>
                  </a:moveTo>
                  <a:cubicBezTo>
                    <a:pt x="882" y="1"/>
                    <a:pt x="845" y="4"/>
                    <a:pt x="808" y="10"/>
                  </a:cubicBezTo>
                  <a:cubicBezTo>
                    <a:pt x="221" y="69"/>
                    <a:pt x="1" y="773"/>
                    <a:pt x="206" y="1111"/>
                  </a:cubicBezTo>
                  <a:cubicBezTo>
                    <a:pt x="324" y="1287"/>
                    <a:pt x="515" y="1405"/>
                    <a:pt x="735" y="1434"/>
                  </a:cubicBezTo>
                  <a:cubicBezTo>
                    <a:pt x="794" y="1449"/>
                    <a:pt x="794" y="1449"/>
                    <a:pt x="794" y="1507"/>
                  </a:cubicBezTo>
                  <a:cubicBezTo>
                    <a:pt x="808" y="1551"/>
                    <a:pt x="794" y="1639"/>
                    <a:pt x="794" y="1684"/>
                  </a:cubicBezTo>
                  <a:cubicBezTo>
                    <a:pt x="794" y="1772"/>
                    <a:pt x="808" y="1860"/>
                    <a:pt x="808" y="1948"/>
                  </a:cubicBezTo>
                  <a:cubicBezTo>
                    <a:pt x="808" y="1977"/>
                    <a:pt x="808" y="1977"/>
                    <a:pt x="779" y="1977"/>
                  </a:cubicBezTo>
                  <a:lnTo>
                    <a:pt x="691" y="1977"/>
                  </a:lnTo>
                  <a:cubicBezTo>
                    <a:pt x="647" y="1992"/>
                    <a:pt x="603" y="1992"/>
                    <a:pt x="574" y="2007"/>
                  </a:cubicBezTo>
                  <a:cubicBezTo>
                    <a:pt x="515" y="2021"/>
                    <a:pt x="471" y="2065"/>
                    <a:pt x="485" y="2109"/>
                  </a:cubicBezTo>
                  <a:cubicBezTo>
                    <a:pt x="500" y="2139"/>
                    <a:pt x="544" y="2168"/>
                    <a:pt x="603" y="2168"/>
                  </a:cubicBezTo>
                  <a:lnTo>
                    <a:pt x="779" y="2168"/>
                  </a:lnTo>
                  <a:cubicBezTo>
                    <a:pt x="823" y="2168"/>
                    <a:pt x="823" y="2168"/>
                    <a:pt x="838" y="2197"/>
                  </a:cubicBezTo>
                  <a:lnTo>
                    <a:pt x="838" y="2329"/>
                  </a:lnTo>
                  <a:lnTo>
                    <a:pt x="838" y="2418"/>
                  </a:lnTo>
                  <a:lnTo>
                    <a:pt x="852" y="2550"/>
                  </a:lnTo>
                  <a:cubicBezTo>
                    <a:pt x="852" y="2579"/>
                    <a:pt x="867" y="2594"/>
                    <a:pt x="882" y="2623"/>
                  </a:cubicBezTo>
                  <a:cubicBezTo>
                    <a:pt x="894" y="2647"/>
                    <a:pt x="935" y="2671"/>
                    <a:pt x="974" y="2671"/>
                  </a:cubicBezTo>
                  <a:cubicBezTo>
                    <a:pt x="983" y="2671"/>
                    <a:pt x="991" y="2670"/>
                    <a:pt x="999" y="2667"/>
                  </a:cubicBezTo>
                  <a:lnTo>
                    <a:pt x="1029" y="2667"/>
                  </a:lnTo>
                  <a:cubicBezTo>
                    <a:pt x="1073" y="2667"/>
                    <a:pt x="1117" y="2638"/>
                    <a:pt x="1117" y="2579"/>
                  </a:cubicBezTo>
                  <a:cubicBezTo>
                    <a:pt x="1117" y="2564"/>
                    <a:pt x="1117" y="2564"/>
                    <a:pt x="1117" y="2550"/>
                  </a:cubicBezTo>
                  <a:lnTo>
                    <a:pt x="1117" y="2374"/>
                  </a:lnTo>
                  <a:lnTo>
                    <a:pt x="1117" y="2183"/>
                  </a:lnTo>
                  <a:cubicBezTo>
                    <a:pt x="1117" y="2139"/>
                    <a:pt x="1117" y="2139"/>
                    <a:pt x="1175" y="2139"/>
                  </a:cubicBezTo>
                  <a:lnTo>
                    <a:pt x="1219" y="2139"/>
                  </a:lnTo>
                  <a:lnTo>
                    <a:pt x="1322" y="2124"/>
                  </a:lnTo>
                  <a:cubicBezTo>
                    <a:pt x="1396" y="2109"/>
                    <a:pt x="1440" y="2080"/>
                    <a:pt x="1440" y="2036"/>
                  </a:cubicBezTo>
                  <a:cubicBezTo>
                    <a:pt x="1425" y="1992"/>
                    <a:pt x="1381" y="1962"/>
                    <a:pt x="1308" y="1962"/>
                  </a:cubicBezTo>
                  <a:lnTo>
                    <a:pt x="1175" y="1962"/>
                  </a:lnTo>
                  <a:cubicBezTo>
                    <a:pt x="1102" y="1962"/>
                    <a:pt x="1102" y="1962"/>
                    <a:pt x="1102" y="1889"/>
                  </a:cubicBezTo>
                  <a:cubicBezTo>
                    <a:pt x="1102" y="1845"/>
                    <a:pt x="1102" y="1801"/>
                    <a:pt x="1087" y="1742"/>
                  </a:cubicBezTo>
                  <a:cubicBezTo>
                    <a:pt x="1087" y="1654"/>
                    <a:pt x="1073" y="1566"/>
                    <a:pt x="1058" y="1478"/>
                  </a:cubicBezTo>
                  <a:cubicBezTo>
                    <a:pt x="1058" y="1434"/>
                    <a:pt x="1058" y="1434"/>
                    <a:pt x="1102" y="1419"/>
                  </a:cubicBezTo>
                  <a:cubicBezTo>
                    <a:pt x="1219" y="1405"/>
                    <a:pt x="1322" y="1346"/>
                    <a:pt x="1410" y="1272"/>
                  </a:cubicBezTo>
                  <a:cubicBezTo>
                    <a:pt x="1484" y="1199"/>
                    <a:pt x="1542" y="1111"/>
                    <a:pt x="1586" y="1008"/>
                  </a:cubicBezTo>
                  <a:cubicBezTo>
                    <a:pt x="1660" y="773"/>
                    <a:pt x="1631" y="509"/>
                    <a:pt x="1484" y="304"/>
                  </a:cubicBezTo>
                  <a:cubicBezTo>
                    <a:pt x="1357" y="114"/>
                    <a:pt x="1144" y="1"/>
                    <a:pt x="9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44"/>
            <p:cNvSpPr/>
            <p:nvPr/>
          </p:nvSpPr>
          <p:spPr>
            <a:xfrm>
              <a:off x="1045961" y="3414206"/>
              <a:ext cx="266188" cy="320941"/>
            </a:xfrm>
            <a:custGeom>
              <a:rect b="b" l="l" r="r" t="t"/>
              <a:pathLst>
                <a:path extrusionOk="0" h="10586" w="8780">
                  <a:moveTo>
                    <a:pt x="45" y="5550"/>
                  </a:moveTo>
                  <a:cubicBezTo>
                    <a:pt x="1" y="7899"/>
                    <a:pt x="1146" y="9190"/>
                    <a:pt x="3495" y="9646"/>
                  </a:cubicBezTo>
                  <a:cubicBezTo>
                    <a:pt x="5829" y="10086"/>
                    <a:pt x="7928" y="10585"/>
                    <a:pt x="8530" y="9190"/>
                  </a:cubicBezTo>
                  <a:cubicBezTo>
                    <a:pt x="8677" y="8867"/>
                    <a:pt x="8765" y="8515"/>
                    <a:pt x="8780" y="8163"/>
                  </a:cubicBezTo>
                  <a:cubicBezTo>
                    <a:pt x="8780" y="7458"/>
                    <a:pt x="8339" y="7062"/>
                    <a:pt x="7840" y="6842"/>
                  </a:cubicBezTo>
                  <a:cubicBezTo>
                    <a:pt x="7180" y="6563"/>
                    <a:pt x="5007" y="485"/>
                    <a:pt x="4302" y="30"/>
                  </a:cubicBezTo>
                  <a:cubicBezTo>
                    <a:pt x="4273" y="0"/>
                    <a:pt x="4229" y="0"/>
                    <a:pt x="4199" y="15"/>
                  </a:cubicBezTo>
                  <a:lnTo>
                    <a:pt x="4141" y="59"/>
                  </a:lnTo>
                  <a:cubicBezTo>
                    <a:pt x="3451" y="602"/>
                    <a:pt x="2819" y="1204"/>
                    <a:pt x="2217" y="1835"/>
                  </a:cubicBezTo>
                  <a:cubicBezTo>
                    <a:pt x="1160" y="2936"/>
                    <a:pt x="74" y="4360"/>
                    <a:pt x="45" y="5550"/>
                  </a:cubicBezTo>
                  <a:close/>
                </a:path>
              </a:pathLst>
            </a:custGeom>
            <a:solidFill>
              <a:srgbClr val="5B31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44"/>
            <p:cNvSpPr/>
            <p:nvPr/>
          </p:nvSpPr>
          <p:spPr>
            <a:xfrm>
              <a:off x="1103838" y="3415086"/>
              <a:ext cx="208312" cy="262641"/>
            </a:xfrm>
            <a:custGeom>
              <a:rect b="b" l="l" r="r" t="t"/>
              <a:pathLst>
                <a:path extrusionOk="0" h="8663" w="6871">
                  <a:moveTo>
                    <a:pt x="1454" y="7047"/>
                  </a:moveTo>
                  <a:cubicBezTo>
                    <a:pt x="3435" y="8662"/>
                    <a:pt x="5858" y="7547"/>
                    <a:pt x="6651" y="8060"/>
                  </a:cubicBezTo>
                  <a:cubicBezTo>
                    <a:pt x="6709" y="8119"/>
                    <a:pt x="6783" y="8134"/>
                    <a:pt x="6871" y="8134"/>
                  </a:cubicBezTo>
                  <a:cubicBezTo>
                    <a:pt x="6871" y="7429"/>
                    <a:pt x="6430" y="7033"/>
                    <a:pt x="5931" y="6827"/>
                  </a:cubicBezTo>
                  <a:cubicBezTo>
                    <a:pt x="5271" y="6534"/>
                    <a:pt x="3098" y="456"/>
                    <a:pt x="2393" y="1"/>
                  </a:cubicBezTo>
                  <a:cubicBezTo>
                    <a:pt x="2334" y="1"/>
                    <a:pt x="2290" y="15"/>
                    <a:pt x="2217" y="30"/>
                  </a:cubicBezTo>
                  <a:cubicBezTo>
                    <a:pt x="1542" y="573"/>
                    <a:pt x="910" y="1175"/>
                    <a:pt x="308" y="1806"/>
                  </a:cubicBezTo>
                  <a:cubicBezTo>
                    <a:pt x="132" y="3128"/>
                    <a:pt x="0" y="5844"/>
                    <a:pt x="1454" y="7047"/>
                  </a:cubicBezTo>
                  <a:close/>
                </a:path>
              </a:pathLst>
            </a:custGeom>
            <a:solidFill>
              <a:srgbClr val="411E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44"/>
            <p:cNvSpPr/>
            <p:nvPr/>
          </p:nvSpPr>
          <p:spPr>
            <a:xfrm>
              <a:off x="1206190" y="3647444"/>
              <a:ext cx="92620" cy="77461"/>
            </a:xfrm>
            <a:custGeom>
              <a:rect b="b" l="l" r="r" t="t"/>
              <a:pathLst>
                <a:path extrusionOk="0" h="2555" w="3055">
                  <a:moveTo>
                    <a:pt x="852" y="308"/>
                  </a:moveTo>
                  <a:cubicBezTo>
                    <a:pt x="705" y="587"/>
                    <a:pt x="1" y="1850"/>
                    <a:pt x="309" y="1997"/>
                  </a:cubicBezTo>
                  <a:cubicBezTo>
                    <a:pt x="603" y="2158"/>
                    <a:pt x="2555" y="2555"/>
                    <a:pt x="2805" y="1351"/>
                  </a:cubicBezTo>
                  <a:cubicBezTo>
                    <a:pt x="3054" y="147"/>
                    <a:pt x="999" y="0"/>
                    <a:pt x="852" y="308"/>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44"/>
            <p:cNvSpPr/>
            <p:nvPr/>
          </p:nvSpPr>
          <p:spPr>
            <a:xfrm>
              <a:off x="1437636" y="3420876"/>
              <a:ext cx="112205" cy="223470"/>
            </a:xfrm>
            <a:custGeom>
              <a:rect b="b" l="l" r="r" t="t"/>
              <a:pathLst>
                <a:path extrusionOk="0" h="7371" w="3701">
                  <a:moveTo>
                    <a:pt x="1" y="6886"/>
                  </a:moveTo>
                  <a:cubicBezTo>
                    <a:pt x="1" y="7077"/>
                    <a:pt x="250" y="7209"/>
                    <a:pt x="603" y="7267"/>
                  </a:cubicBezTo>
                  <a:cubicBezTo>
                    <a:pt x="1234" y="7370"/>
                    <a:pt x="2203" y="7223"/>
                    <a:pt x="2746" y="6783"/>
                  </a:cubicBezTo>
                  <a:cubicBezTo>
                    <a:pt x="3598" y="6078"/>
                    <a:pt x="3700" y="1395"/>
                    <a:pt x="3245" y="588"/>
                  </a:cubicBezTo>
                  <a:cubicBezTo>
                    <a:pt x="2981" y="103"/>
                    <a:pt x="2130" y="0"/>
                    <a:pt x="1528" y="0"/>
                  </a:cubicBezTo>
                  <a:cubicBezTo>
                    <a:pt x="1293" y="0"/>
                    <a:pt x="1073" y="15"/>
                    <a:pt x="852" y="45"/>
                  </a:cubicBezTo>
                  <a:cubicBezTo>
                    <a:pt x="603" y="45"/>
                    <a:pt x="1" y="6328"/>
                    <a:pt x="1" y="6886"/>
                  </a:cubicBezTo>
                  <a:close/>
                </a:path>
              </a:pathLst>
            </a:custGeom>
            <a:solidFill>
              <a:srgbClr val="5B31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44"/>
            <p:cNvSpPr/>
            <p:nvPr/>
          </p:nvSpPr>
          <p:spPr>
            <a:xfrm>
              <a:off x="1437636" y="3420876"/>
              <a:ext cx="59240" cy="220348"/>
            </a:xfrm>
            <a:custGeom>
              <a:rect b="b" l="l" r="r" t="t"/>
              <a:pathLst>
                <a:path extrusionOk="0" h="7268" w="1954">
                  <a:moveTo>
                    <a:pt x="1" y="6886"/>
                  </a:moveTo>
                  <a:cubicBezTo>
                    <a:pt x="1" y="7077"/>
                    <a:pt x="250" y="7209"/>
                    <a:pt x="603" y="7267"/>
                  </a:cubicBezTo>
                  <a:cubicBezTo>
                    <a:pt x="1953" y="4596"/>
                    <a:pt x="1660" y="1057"/>
                    <a:pt x="1528" y="0"/>
                  </a:cubicBezTo>
                  <a:cubicBezTo>
                    <a:pt x="1307" y="0"/>
                    <a:pt x="1073" y="15"/>
                    <a:pt x="852" y="45"/>
                  </a:cubicBezTo>
                  <a:cubicBezTo>
                    <a:pt x="603" y="45"/>
                    <a:pt x="1" y="6328"/>
                    <a:pt x="1" y="6886"/>
                  </a:cubicBezTo>
                  <a:close/>
                </a:path>
              </a:pathLst>
            </a:custGeom>
            <a:solidFill>
              <a:srgbClr val="411E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44"/>
            <p:cNvSpPr/>
            <p:nvPr/>
          </p:nvSpPr>
          <p:spPr>
            <a:xfrm>
              <a:off x="1342832" y="3373247"/>
              <a:ext cx="128667" cy="285773"/>
            </a:xfrm>
            <a:custGeom>
              <a:rect b="b" l="l" r="r" t="t"/>
              <a:pathLst>
                <a:path extrusionOk="0" h="9426" w="4244">
                  <a:moveTo>
                    <a:pt x="236" y="9000"/>
                  </a:moveTo>
                  <a:cubicBezTo>
                    <a:pt x="338" y="9147"/>
                    <a:pt x="500" y="9235"/>
                    <a:pt x="691" y="9264"/>
                  </a:cubicBezTo>
                  <a:cubicBezTo>
                    <a:pt x="706" y="9264"/>
                    <a:pt x="720" y="9279"/>
                    <a:pt x="750" y="9279"/>
                  </a:cubicBezTo>
                  <a:cubicBezTo>
                    <a:pt x="1440" y="9426"/>
                    <a:pt x="2643" y="9264"/>
                    <a:pt x="3333" y="8750"/>
                  </a:cubicBezTo>
                  <a:lnTo>
                    <a:pt x="3363" y="8721"/>
                  </a:lnTo>
                  <a:cubicBezTo>
                    <a:pt x="4111" y="8075"/>
                    <a:pt x="4244" y="3656"/>
                    <a:pt x="4170" y="1601"/>
                  </a:cubicBezTo>
                  <a:cubicBezTo>
                    <a:pt x="4170" y="1263"/>
                    <a:pt x="4141" y="940"/>
                    <a:pt x="4082" y="617"/>
                  </a:cubicBezTo>
                  <a:cubicBezTo>
                    <a:pt x="3965" y="162"/>
                    <a:pt x="3098" y="30"/>
                    <a:pt x="2438" y="15"/>
                  </a:cubicBezTo>
                  <a:cubicBezTo>
                    <a:pt x="2188" y="1"/>
                    <a:pt x="1939" y="1"/>
                    <a:pt x="1689" y="15"/>
                  </a:cubicBezTo>
                  <a:lnTo>
                    <a:pt x="1674" y="15"/>
                  </a:lnTo>
                  <a:cubicBezTo>
                    <a:pt x="1440" y="265"/>
                    <a:pt x="1" y="8501"/>
                    <a:pt x="236" y="9000"/>
                  </a:cubicBezTo>
                  <a:close/>
                </a:path>
              </a:pathLst>
            </a:custGeom>
            <a:solidFill>
              <a:srgbClr val="5B31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44"/>
            <p:cNvSpPr/>
            <p:nvPr/>
          </p:nvSpPr>
          <p:spPr>
            <a:xfrm>
              <a:off x="1342832" y="3373247"/>
              <a:ext cx="87709" cy="280892"/>
            </a:xfrm>
            <a:custGeom>
              <a:rect b="b" l="l" r="r" t="t"/>
              <a:pathLst>
                <a:path extrusionOk="0" h="9265" w="2893">
                  <a:moveTo>
                    <a:pt x="236" y="9000"/>
                  </a:moveTo>
                  <a:cubicBezTo>
                    <a:pt x="338" y="9147"/>
                    <a:pt x="500" y="9235"/>
                    <a:pt x="691" y="9264"/>
                  </a:cubicBezTo>
                  <a:cubicBezTo>
                    <a:pt x="2130" y="8163"/>
                    <a:pt x="2893" y="1894"/>
                    <a:pt x="2438" y="15"/>
                  </a:cubicBezTo>
                  <a:cubicBezTo>
                    <a:pt x="2188" y="1"/>
                    <a:pt x="1939" y="1"/>
                    <a:pt x="1689" y="15"/>
                  </a:cubicBezTo>
                  <a:lnTo>
                    <a:pt x="1674" y="15"/>
                  </a:lnTo>
                  <a:cubicBezTo>
                    <a:pt x="1440" y="265"/>
                    <a:pt x="1" y="8501"/>
                    <a:pt x="236" y="9000"/>
                  </a:cubicBezTo>
                  <a:close/>
                </a:path>
              </a:pathLst>
            </a:custGeom>
            <a:solidFill>
              <a:srgbClr val="411E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44"/>
            <p:cNvSpPr/>
            <p:nvPr/>
          </p:nvSpPr>
          <p:spPr>
            <a:xfrm>
              <a:off x="1139885" y="3319402"/>
              <a:ext cx="143341" cy="331613"/>
            </a:xfrm>
            <a:custGeom>
              <a:rect b="b" l="l" r="r" t="t"/>
              <a:pathLst>
                <a:path extrusionOk="0" h="10938" w="4728">
                  <a:moveTo>
                    <a:pt x="250" y="9132"/>
                  </a:moveTo>
                  <a:cubicBezTo>
                    <a:pt x="485" y="10614"/>
                    <a:pt x="2349" y="10937"/>
                    <a:pt x="3304" y="10570"/>
                  </a:cubicBezTo>
                  <a:cubicBezTo>
                    <a:pt x="3362" y="10541"/>
                    <a:pt x="3421" y="10512"/>
                    <a:pt x="3480" y="10482"/>
                  </a:cubicBezTo>
                  <a:cubicBezTo>
                    <a:pt x="4331" y="9983"/>
                    <a:pt x="4728" y="3685"/>
                    <a:pt x="4684" y="2334"/>
                  </a:cubicBezTo>
                  <a:cubicBezTo>
                    <a:pt x="4654" y="1468"/>
                    <a:pt x="4463" y="940"/>
                    <a:pt x="4140" y="602"/>
                  </a:cubicBezTo>
                  <a:cubicBezTo>
                    <a:pt x="4096" y="543"/>
                    <a:pt x="4038" y="499"/>
                    <a:pt x="3994" y="455"/>
                  </a:cubicBezTo>
                  <a:cubicBezTo>
                    <a:pt x="3832" y="338"/>
                    <a:pt x="3671" y="250"/>
                    <a:pt x="3480" y="191"/>
                  </a:cubicBezTo>
                  <a:cubicBezTo>
                    <a:pt x="2995" y="30"/>
                    <a:pt x="1835" y="0"/>
                    <a:pt x="1380" y="397"/>
                  </a:cubicBezTo>
                  <a:cubicBezTo>
                    <a:pt x="940" y="793"/>
                    <a:pt x="0" y="7532"/>
                    <a:pt x="250" y="9132"/>
                  </a:cubicBezTo>
                  <a:close/>
                </a:path>
              </a:pathLst>
            </a:custGeom>
            <a:solidFill>
              <a:srgbClr val="5B31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44"/>
            <p:cNvSpPr/>
            <p:nvPr/>
          </p:nvSpPr>
          <p:spPr>
            <a:xfrm>
              <a:off x="1204856" y="3337653"/>
              <a:ext cx="78371" cy="302235"/>
            </a:xfrm>
            <a:custGeom>
              <a:rect b="b" l="l" r="r" t="t"/>
              <a:pathLst>
                <a:path extrusionOk="0" h="9969" w="2585">
                  <a:moveTo>
                    <a:pt x="1161" y="9968"/>
                  </a:moveTo>
                  <a:cubicBezTo>
                    <a:pt x="1219" y="9939"/>
                    <a:pt x="1278" y="9910"/>
                    <a:pt x="1337" y="9880"/>
                  </a:cubicBezTo>
                  <a:cubicBezTo>
                    <a:pt x="2188" y="9381"/>
                    <a:pt x="2585" y="3083"/>
                    <a:pt x="2541" y="1732"/>
                  </a:cubicBezTo>
                  <a:cubicBezTo>
                    <a:pt x="2511" y="866"/>
                    <a:pt x="2320" y="338"/>
                    <a:pt x="1997" y="0"/>
                  </a:cubicBezTo>
                  <a:cubicBezTo>
                    <a:pt x="823" y="1233"/>
                    <a:pt x="1" y="8750"/>
                    <a:pt x="1161" y="9968"/>
                  </a:cubicBezTo>
                  <a:close/>
                </a:path>
              </a:pathLst>
            </a:custGeom>
            <a:solidFill>
              <a:srgbClr val="411E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44"/>
            <p:cNvSpPr/>
            <p:nvPr/>
          </p:nvSpPr>
          <p:spPr>
            <a:xfrm>
              <a:off x="1237812" y="3298482"/>
              <a:ext cx="177175" cy="356079"/>
            </a:xfrm>
            <a:custGeom>
              <a:rect b="b" l="l" r="r" t="t"/>
              <a:pathLst>
                <a:path extrusionOk="0" h="11745" w="5844">
                  <a:moveTo>
                    <a:pt x="147" y="7414"/>
                  </a:moveTo>
                  <a:cubicBezTo>
                    <a:pt x="162" y="5550"/>
                    <a:pt x="382" y="3347"/>
                    <a:pt x="1116" y="1865"/>
                  </a:cubicBezTo>
                  <a:cubicBezTo>
                    <a:pt x="1791" y="44"/>
                    <a:pt x="3083" y="0"/>
                    <a:pt x="3656" y="162"/>
                  </a:cubicBezTo>
                  <a:cubicBezTo>
                    <a:pt x="4287" y="235"/>
                    <a:pt x="5285" y="690"/>
                    <a:pt x="5476" y="2334"/>
                  </a:cubicBezTo>
                  <a:cubicBezTo>
                    <a:pt x="5843" y="3964"/>
                    <a:pt x="5491" y="6196"/>
                    <a:pt x="5050" y="8016"/>
                  </a:cubicBezTo>
                  <a:cubicBezTo>
                    <a:pt x="4830" y="9381"/>
                    <a:pt x="4522" y="10585"/>
                    <a:pt x="4081" y="11187"/>
                  </a:cubicBezTo>
                  <a:cubicBezTo>
                    <a:pt x="4052" y="11260"/>
                    <a:pt x="4023" y="11319"/>
                    <a:pt x="4008" y="11334"/>
                  </a:cubicBezTo>
                  <a:cubicBezTo>
                    <a:pt x="3876" y="11672"/>
                    <a:pt x="3127" y="11745"/>
                    <a:pt x="2246" y="11627"/>
                  </a:cubicBezTo>
                  <a:cubicBezTo>
                    <a:pt x="1233" y="11554"/>
                    <a:pt x="367" y="11275"/>
                    <a:pt x="308" y="10879"/>
                  </a:cubicBezTo>
                  <a:cubicBezTo>
                    <a:pt x="308" y="10849"/>
                    <a:pt x="294" y="10776"/>
                    <a:pt x="279" y="10673"/>
                  </a:cubicBezTo>
                  <a:cubicBezTo>
                    <a:pt x="0" y="9983"/>
                    <a:pt x="15" y="8750"/>
                    <a:pt x="147" y="7414"/>
                  </a:cubicBezTo>
                  <a:close/>
                </a:path>
              </a:pathLst>
            </a:custGeom>
            <a:solidFill>
              <a:srgbClr val="5B31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44"/>
            <p:cNvSpPr/>
            <p:nvPr/>
          </p:nvSpPr>
          <p:spPr>
            <a:xfrm>
              <a:off x="1263157" y="3342080"/>
              <a:ext cx="142917" cy="39655"/>
            </a:xfrm>
            <a:custGeom>
              <a:rect b="b" l="l" r="r" t="t"/>
              <a:pathLst>
                <a:path extrusionOk="0" h="1308" w="4714">
                  <a:moveTo>
                    <a:pt x="368" y="1073"/>
                  </a:moveTo>
                  <a:cubicBezTo>
                    <a:pt x="1263" y="1278"/>
                    <a:pt x="3715" y="1308"/>
                    <a:pt x="4479" y="1219"/>
                  </a:cubicBezTo>
                  <a:cubicBezTo>
                    <a:pt x="4625" y="1190"/>
                    <a:pt x="4714" y="1175"/>
                    <a:pt x="4714" y="1146"/>
                  </a:cubicBezTo>
                  <a:cubicBezTo>
                    <a:pt x="4699" y="852"/>
                    <a:pt x="4655" y="573"/>
                    <a:pt x="4567" y="295"/>
                  </a:cubicBezTo>
                  <a:cubicBezTo>
                    <a:pt x="4552" y="236"/>
                    <a:pt x="4508" y="221"/>
                    <a:pt x="4391" y="236"/>
                  </a:cubicBezTo>
                  <a:cubicBezTo>
                    <a:pt x="3862" y="295"/>
                    <a:pt x="3334" y="324"/>
                    <a:pt x="2820" y="295"/>
                  </a:cubicBezTo>
                  <a:cubicBezTo>
                    <a:pt x="2086" y="280"/>
                    <a:pt x="1366" y="192"/>
                    <a:pt x="662" y="30"/>
                  </a:cubicBezTo>
                  <a:cubicBezTo>
                    <a:pt x="529" y="1"/>
                    <a:pt x="471" y="1"/>
                    <a:pt x="441" y="45"/>
                  </a:cubicBezTo>
                  <a:cubicBezTo>
                    <a:pt x="280" y="309"/>
                    <a:pt x="133" y="573"/>
                    <a:pt x="30" y="867"/>
                  </a:cubicBezTo>
                  <a:cubicBezTo>
                    <a:pt x="1" y="941"/>
                    <a:pt x="133" y="1014"/>
                    <a:pt x="368" y="107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44"/>
            <p:cNvSpPr/>
            <p:nvPr/>
          </p:nvSpPr>
          <p:spPr>
            <a:xfrm>
              <a:off x="1274284" y="3342989"/>
              <a:ext cx="125545" cy="38746"/>
            </a:xfrm>
            <a:custGeom>
              <a:rect b="b" l="l" r="r" t="t"/>
              <a:pathLst>
                <a:path extrusionOk="0" h="1278" w="4141">
                  <a:moveTo>
                    <a:pt x="1" y="1043"/>
                  </a:moveTo>
                  <a:cubicBezTo>
                    <a:pt x="896" y="1248"/>
                    <a:pt x="3348" y="1278"/>
                    <a:pt x="4112" y="1189"/>
                  </a:cubicBezTo>
                  <a:cubicBezTo>
                    <a:pt x="4141" y="852"/>
                    <a:pt x="4112" y="529"/>
                    <a:pt x="4024" y="206"/>
                  </a:cubicBezTo>
                  <a:cubicBezTo>
                    <a:pt x="3510" y="265"/>
                    <a:pt x="2981" y="294"/>
                    <a:pt x="2453" y="265"/>
                  </a:cubicBezTo>
                  <a:cubicBezTo>
                    <a:pt x="1733" y="250"/>
                    <a:pt x="999" y="162"/>
                    <a:pt x="295" y="0"/>
                  </a:cubicBezTo>
                  <a:cubicBezTo>
                    <a:pt x="162" y="338"/>
                    <a:pt x="60" y="690"/>
                    <a:pt x="1" y="104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44"/>
            <p:cNvSpPr/>
            <p:nvPr/>
          </p:nvSpPr>
          <p:spPr>
            <a:xfrm>
              <a:off x="1280984" y="3321160"/>
              <a:ext cx="125090" cy="125545"/>
            </a:xfrm>
            <a:custGeom>
              <a:rect b="b" l="l" r="r" t="t"/>
              <a:pathLst>
                <a:path extrusionOk="0" h="4141" w="4126">
                  <a:moveTo>
                    <a:pt x="59" y="1719"/>
                  </a:moveTo>
                  <a:cubicBezTo>
                    <a:pt x="0" y="3275"/>
                    <a:pt x="1835" y="4141"/>
                    <a:pt x="2980" y="3099"/>
                  </a:cubicBezTo>
                  <a:cubicBezTo>
                    <a:pt x="4126" y="2056"/>
                    <a:pt x="3450" y="148"/>
                    <a:pt x="1909" y="60"/>
                  </a:cubicBezTo>
                  <a:cubicBezTo>
                    <a:pt x="940" y="1"/>
                    <a:pt x="118" y="750"/>
                    <a:pt x="59" y="171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44"/>
            <p:cNvSpPr/>
            <p:nvPr/>
          </p:nvSpPr>
          <p:spPr>
            <a:xfrm>
              <a:off x="1282318" y="3313611"/>
              <a:ext cx="125545" cy="125545"/>
            </a:xfrm>
            <a:custGeom>
              <a:rect b="b" l="l" r="r" t="t"/>
              <a:pathLst>
                <a:path extrusionOk="0" h="4141" w="4141">
                  <a:moveTo>
                    <a:pt x="74" y="1733"/>
                  </a:moveTo>
                  <a:cubicBezTo>
                    <a:pt x="0" y="3274"/>
                    <a:pt x="1835" y="4140"/>
                    <a:pt x="2980" y="3098"/>
                  </a:cubicBezTo>
                  <a:cubicBezTo>
                    <a:pt x="4140" y="2056"/>
                    <a:pt x="3465" y="147"/>
                    <a:pt x="1923" y="59"/>
                  </a:cubicBezTo>
                  <a:cubicBezTo>
                    <a:pt x="940" y="0"/>
                    <a:pt x="118" y="749"/>
                    <a:pt x="74" y="173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44"/>
            <p:cNvSpPr/>
            <p:nvPr/>
          </p:nvSpPr>
          <p:spPr>
            <a:xfrm>
              <a:off x="1314788" y="3330680"/>
              <a:ext cx="50782" cy="80978"/>
            </a:xfrm>
            <a:custGeom>
              <a:rect b="b" l="l" r="r" t="t"/>
              <a:pathLst>
                <a:path extrusionOk="0" h="2671" w="1675">
                  <a:moveTo>
                    <a:pt x="793" y="280"/>
                  </a:moveTo>
                  <a:cubicBezTo>
                    <a:pt x="823" y="280"/>
                    <a:pt x="853" y="283"/>
                    <a:pt x="882" y="289"/>
                  </a:cubicBezTo>
                  <a:cubicBezTo>
                    <a:pt x="1117" y="348"/>
                    <a:pt x="1278" y="553"/>
                    <a:pt x="1249" y="803"/>
                  </a:cubicBezTo>
                  <a:cubicBezTo>
                    <a:pt x="1234" y="979"/>
                    <a:pt x="1117" y="1126"/>
                    <a:pt x="955" y="1184"/>
                  </a:cubicBezTo>
                  <a:cubicBezTo>
                    <a:pt x="882" y="1199"/>
                    <a:pt x="808" y="1214"/>
                    <a:pt x="735" y="1214"/>
                  </a:cubicBezTo>
                  <a:cubicBezTo>
                    <a:pt x="632" y="1199"/>
                    <a:pt x="544" y="1155"/>
                    <a:pt x="471" y="1082"/>
                  </a:cubicBezTo>
                  <a:cubicBezTo>
                    <a:pt x="368" y="994"/>
                    <a:pt x="324" y="876"/>
                    <a:pt x="339" y="744"/>
                  </a:cubicBezTo>
                  <a:cubicBezTo>
                    <a:pt x="339" y="627"/>
                    <a:pt x="383" y="524"/>
                    <a:pt x="456" y="436"/>
                  </a:cubicBezTo>
                  <a:cubicBezTo>
                    <a:pt x="539" y="329"/>
                    <a:pt x="669" y="280"/>
                    <a:pt x="793" y="280"/>
                  </a:cubicBezTo>
                  <a:close/>
                  <a:moveTo>
                    <a:pt x="742" y="1"/>
                  </a:moveTo>
                  <a:cubicBezTo>
                    <a:pt x="517" y="1"/>
                    <a:pt x="303" y="114"/>
                    <a:pt x="177" y="304"/>
                  </a:cubicBezTo>
                  <a:cubicBezTo>
                    <a:pt x="30" y="509"/>
                    <a:pt x="1" y="773"/>
                    <a:pt x="74" y="1008"/>
                  </a:cubicBezTo>
                  <a:cubicBezTo>
                    <a:pt x="118" y="1096"/>
                    <a:pt x="177" y="1184"/>
                    <a:pt x="265" y="1258"/>
                  </a:cubicBezTo>
                  <a:cubicBezTo>
                    <a:pt x="339" y="1346"/>
                    <a:pt x="441" y="1390"/>
                    <a:pt x="559" y="1419"/>
                  </a:cubicBezTo>
                  <a:cubicBezTo>
                    <a:pt x="618" y="1434"/>
                    <a:pt x="618" y="1434"/>
                    <a:pt x="603" y="1478"/>
                  </a:cubicBezTo>
                  <a:cubicBezTo>
                    <a:pt x="588" y="1566"/>
                    <a:pt x="588" y="1654"/>
                    <a:pt x="573" y="1742"/>
                  </a:cubicBezTo>
                  <a:cubicBezTo>
                    <a:pt x="573" y="1801"/>
                    <a:pt x="573" y="1845"/>
                    <a:pt x="573" y="1889"/>
                  </a:cubicBezTo>
                  <a:cubicBezTo>
                    <a:pt x="573" y="1940"/>
                    <a:pt x="573" y="1955"/>
                    <a:pt x="544" y="1955"/>
                  </a:cubicBezTo>
                  <a:cubicBezTo>
                    <a:pt x="531" y="1955"/>
                    <a:pt x="513" y="1952"/>
                    <a:pt x="485" y="1948"/>
                  </a:cubicBezTo>
                  <a:lnTo>
                    <a:pt x="353" y="1948"/>
                  </a:lnTo>
                  <a:cubicBezTo>
                    <a:pt x="295" y="1948"/>
                    <a:pt x="236" y="1992"/>
                    <a:pt x="236" y="2021"/>
                  </a:cubicBezTo>
                  <a:cubicBezTo>
                    <a:pt x="221" y="2065"/>
                    <a:pt x="265" y="2109"/>
                    <a:pt x="339" y="2124"/>
                  </a:cubicBezTo>
                  <a:lnTo>
                    <a:pt x="441" y="2139"/>
                  </a:lnTo>
                  <a:lnTo>
                    <a:pt x="500" y="2139"/>
                  </a:lnTo>
                  <a:cubicBezTo>
                    <a:pt x="544" y="2139"/>
                    <a:pt x="544" y="2139"/>
                    <a:pt x="544" y="2183"/>
                  </a:cubicBezTo>
                  <a:cubicBezTo>
                    <a:pt x="544" y="2241"/>
                    <a:pt x="544" y="2300"/>
                    <a:pt x="529" y="2374"/>
                  </a:cubicBezTo>
                  <a:cubicBezTo>
                    <a:pt x="529" y="2432"/>
                    <a:pt x="529" y="2491"/>
                    <a:pt x="529" y="2535"/>
                  </a:cubicBezTo>
                  <a:cubicBezTo>
                    <a:pt x="529" y="2550"/>
                    <a:pt x="529" y="2564"/>
                    <a:pt x="529" y="2579"/>
                  </a:cubicBezTo>
                  <a:cubicBezTo>
                    <a:pt x="544" y="2623"/>
                    <a:pt x="588" y="2667"/>
                    <a:pt x="632" y="2667"/>
                  </a:cubicBezTo>
                  <a:lnTo>
                    <a:pt x="647" y="2667"/>
                  </a:lnTo>
                  <a:cubicBezTo>
                    <a:pt x="657" y="2670"/>
                    <a:pt x="667" y="2671"/>
                    <a:pt x="677" y="2671"/>
                  </a:cubicBezTo>
                  <a:cubicBezTo>
                    <a:pt x="721" y="2671"/>
                    <a:pt x="755" y="2645"/>
                    <a:pt x="779" y="2608"/>
                  </a:cubicBezTo>
                  <a:cubicBezTo>
                    <a:pt x="779" y="2594"/>
                    <a:pt x="794" y="2564"/>
                    <a:pt x="794" y="2550"/>
                  </a:cubicBezTo>
                  <a:lnTo>
                    <a:pt x="808" y="2418"/>
                  </a:lnTo>
                  <a:lnTo>
                    <a:pt x="808" y="2329"/>
                  </a:lnTo>
                  <a:lnTo>
                    <a:pt x="823" y="2197"/>
                  </a:lnTo>
                  <a:cubicBezTo>
                    <a:pt x="823" y="2168"/>
                    <a:pt x="823" y="2168"/>
                    <a:pt x="867" y="2168"/>
                  </a:cubicBezTo>
                  <a:lnTo>
                    <a:pt x="1058" y="2168"/>
                  </a:lnTo>
                  <a:cubicBezTo>
                    <a:pt x="1117" y="2168"/>
                    <a:pt x="1146" y="2139"/>
                    <a:pt x="1161" y="2109"/>
                  </a:cubicBezTo>
                  <a:cubicBezTo>
                    <a:pt x="1175" y="2065"/>
                    <a:pt x="1146" y="2021"/>
                    <a:pt x="1087" y="2007"/>
                  </a:cubicBezTo>
                  <a:cubicBezTo>
                    <a:pt x="1043" y="1992"/>
                    <a:pt x="999" y="1977"/>
                    <a:pt x="955" y="1977"/>
                  </a:cubicBezTo>
                  <a:lnTo>
                    <a:pt x="867" y="1977"/>
                  </a:lnTo>
                  <a:cubicBezTo>
                    <a:pt x="838" y="1977"/>
                    <a:pt x="838" y="1977"/>
                    <a:pt x="838" y="1948"/>
                  </a:cubicBezTo>
                  <a:cubicBezTo>
                    <a:pt x="852" y="1860"/>
                    <a:pt x="852" y="1772"/>
                    <a:pt x="852" y="1684"/>
                  </a:cubicBezTo>
                  <a:lnTo>
                    <a:pt x="852" y="1507"/>
                  </a:lnTo>
                  <a:cubicBezTo>
                    <a:pt x="852" y="1449"/>
                    <a:pt x="852" y="1449"/>
                    <a:pt x="926" y="1434"/>
                  </a:cubicBezTo>
                  <a:cubicBezTo>
                    <a:pt x="1131" y="1405"/>
                    <a:pt x="1337" y="1287"/>
                    <a:pt x="1454" y="1111"/>
                  </a:cubicBezTo>
                  <a:cubicBezTo>
                    <a:pt x="1675" y="773"/>
                    <a:pt x="1440" y="54"/>
                    <a:pt x="852" y="10"/>
                  </a:cubicBezTo>
                  <a:cubicBezTo>
                    <a:pt x="815" y="4"/>
                    <a:pt x="778" y="1"/>
                    <a:pt x="742" y="1"/>
                  </a:cubicBezTo>
                  <a:close/>
                </a:path>
              </a:pathLst>
            </a:custGeom>
            <a:solidFill>
              <a:srgbClr val="FF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44"/>
            <p:cNvSpPr/>
            <p:nvPr/>
          </p:nvSpPr>
          <p:spPr>
            <a:xfrm>
              <a:off x="907985" y="3176058"/>
              <a:ext cx="229685" cy="263095"/>
            </a:xfrm>
            <a:custGeom>
              <a:rect b="b" l="l" r="r" t="t"/>
              <a:pathLst>
                <a:path extrusionOk="0" h="8678" w="7576">
                  <a:moveTo>
                    <a:pt x="588" y="133"/>
                  </a:moveTo>
                  <a:cubicBezTo>
                    <a:pt x="1058" y="104"/>
                    <a:pt x="7547" y="1"/>
                    <a:pt x="7561" y="339"/>
                  </a:cubicBezTo>
                  <a:cubicBezTo>
                    <a:pt x="7576" y="662"/>
                    <a:pt x="3979" y="4009"/>
                    <a:pt x="4229" y="4126"/>
                  </a:cubicBezTo>
                  <a:cubicBezTo>
                    <a:pt x="4493" y="4258"/>
                    <a:pt x="7488" y="4904"/>
                    <a:pt x="7326" y="5227"/>
                  </a:cubicBezTo>
                  <a:cubicBezTo>
                    <a:pt x="7165" y="5565"/>
                    <a:pt x="3274" y="8677"/>
                    <a:pt x="3069" y="8310"/>
                  </a:cubicBezTo>
                  <a:cubicBezTo>
                    <a:pt x="2849" y="7958"/>
                    <a:pt x="3774" y="6270"/>
                    <a:pt x="3480" y="6284"/>
                  </a:cubicBezTo>
                  <a:cubicBezTo>
                    <a:pt x="3172" y="6299"/>
                    <a:pt x="74" y="5829"/>
                    <a:pt x="30" y="5462"/>
                  </a:cubicBezTo>
                  <a:cubicBezTo>
                    <a:pt x="1" y="5095"/>
                    <a:pt x="3069" y="2644"/>
                    <a:pt x="2717" y="2526"/>
                  </a:cubicBezTo>
                  <a:cubicBezTo>
                    <a:pt x="2364" y="2409"/>
                    <a:pt x="309" y="2555"/>
                    <a:pt x="265" y="2321"/>
                  </a:cubicBezTo>
                  <a:cubicBezTo>
                    <a:pt x="206" y="2071"/>
                    <a:pt x="353" y="148"/>
                    <a:pt x="588" y="133"/>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44"/>
            <p:cNvSpPr/>
            <p:nvPr/>
          </p:nvSpPr>
          <p:spPr>
            <a:xfrm>
              <a:off x="792718" y="3175633"/>
              <a:ext cx="109052" cy="97501"/>
            </a:xfrm>
            <a:custGeom>
              <a:rect b="b" l="l" r="r" t="t"/>
              <a:pathLst>
                <a:path extrusionOk="0" h="3216" w="3597">
                  <a:moveTo>
                    <a:pt x="3480" y="3039"/>
                  </a:moveTo>
                  <a:cubicBezTo>
                    <a:pt x="3597" y="2892"/>
                    <a:pt x="1498" y="764"/>
                    <a:pt x="866" y="176"/>
                  </a:cubicBezTo>
                  <a:cubicBezTo>
                    <a:pt x="705" y="44"/>
                    <a:pt x="661" y="0"/>
                    <a:pt x="573" y="74"/>
                  </a:cubicBezTo>
                  <a:cubicBezTo>
                    <a:pt x="397" y="235"/>
                    <a:pt x="220" y="411"/>
                    <a:pt x="88" y="617"/>
                  </a:cubicBezTo>
                  <a:cubicBezTo>
                    <a:pt x="15" y="720"/>
                    <a:pt x="0" y="720"/>
                    <a:pt x="118" y="822"/>
                  </a:cubicBezTo>
                  <a:cubicBezTo>
                    <a:pt x="837" y="1410"/>
                    <a:pt x="3333" y="3215"/>
                    <a:pt x="3480" y="3039"/>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44"/>
            <p:cNvSpPr/>
            <p:nvPr/>
          </p:nvSpPr>
          <p:spPr>
            <a:xfrm>
              <a:off x="795386" y="3255734"/>
              <a:ext cx="97956" cy="34319"/>
            </a:xfrm>
            <a:custGeom>
              <a:rect b="b" l="l" r="r" t="t"/>
              <a:pathLst>
                <a:path extrusionOk="0" h="1132" w="3231">
                  <a:moveTo>
                    <a:pt x="3215" y="911"/>
                  </a:moveTo>
                  <a:cubicBezTo>
                    <a:pt x="3230" y="720"/>
                    <a:pt x="1277" y="206"/>
                    <a:pt x="441" y="60"/>
                  </a:cubicBezTo>
                  <a:cubicBezTo>
                    <a:pt x="235" y="30"/>
                    <a:pt x="176" y="1"/>
                    <a:pt x="147" y="133"/>
                  </a:cubicBezTo>
                  <a:cubicBezTo>
                    <a:pt x="74" y="353"/>
                    <a:pt x="30" y="603"/>
                    <a:pt x="15" y="838"/>
                  </a:cubicBezTo>
                  <a:cubicBezTo>
                    <a:pt x="15" y="970"/>
                    <a:pt x="0" y="984"/>
                    <a:pt x="147" y="999"/>
                  </a:cubicBezTo>
                  <a:cubicBezTo>
                    <a:pt x="1072" y="1117"/>
                    <a:pt x="3186" y="1131"/>
                    <a:pt x="3215" y="91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44"/>
            <p:cNvSpPr/>
            <p:nvPr/>
          </p:nvSpPr>
          <p:spPr>
            <a:xfrm>
              <a:off x="1130548" y="3175633"/>
              <a:ext cx="109052" cy="97501"/>
            </a:xfrm>
            <a:custGeom>
              <a:rect b="b" l="l" r="r" t="t"/>
              <a:pathLst>
                <a:path extrusionOk="0" h="3216" w="3597">
                  <a:moveTo>
                    <a:pt x="117" y="3039"/>
                  </a:moveTo>
                  <a:cubicBezTo>
                    <a:pt x="0" y="2892"/>
                    <a:pt x="2099" y="764"/>
                    <a:pt x="2731" y="176"/>
                  </a:cubicBezTo>
                  <a:cubicBezTo>
                    <a:pt x="2877" y="44"/>
                    <a:pt x="2922" y="0"/>
                    <a:pt x="3010" y="74"/>
                  </a:cubicBezTo>
                  <a:cubicBezTo>
                    <a:pt x="3200" y="235"/>
                    <a:pt x="3362" y="411"/>
                    <a:pt x="3509" y="617"/>
                  </a:cubicBezTo>
                  <a:cubicBezTo>
                    <a:pt x="3582" y="720"/>
                    <a:pt x="3597" y="720"/>
                    <a:pt x="3479" y="822"/>
                  </a:cubicBezTo>
                  <a:cubicBezTo>
                    <a:pt x="2760" y="1410"/>
                    <a:pt x="264" y="3215"/>
                    <a:pt x="117" y="3039"/>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44"/>
            <p:cNvSpPr/>
            <p:nvPr/>
          </p:nvSpPr>
          <p:spPr>
            <a:xfrm>
              <a:off x="1138552" y="3255734"/>
              <a:ext cx="98380" cy="34319"/>
            </a:xfrm>
            <a:custGeom>
              <a:rect b="b" l="l" r="r" t="t"/>
              <a:pathLst>
                <a:path extrusionOk="0" h="1132" w="3245">
                  <a:moveTo>
                    <a:pt x="30" y="911"/>
                  </a:moveTo>
                  <a:cubicBezTo>
                    <a:pt x="0" y="720"/>
                    <a:pt x="1953" y="206"/>
                    <a:pt x="2804" y="60"/>
                  </a:cubicBezTo>
                  <a:cubicBezTo>
                    <a:pt x="3010" y="30"/>
                    <a:pt x="3069" y="1"/>
                    <a:pt x="3098" y="133"/>
                  </a:cubicBezTo>
                  <a:cubicBezTo>
                    <a:pt x="3171" y="353"/>
                    <a:pt x="3215" y="603"/>
                    <a:pt x="3230" y="838"/>
                  </a:cubicBezTo>
                  <a:cubicBezTo>
                    <a:pt x="3230" y="970"/>
                    <a:pt x="3245" y="984"/>
                    <a:pt x="3083" y="999"/>
                  </a:cubicBezTo>
                  <a:cubicBezTo>
                    <a:pt x="2173" y="1117"/>
                    <a:pt x="59" y="1131"/>
                    <a:pt x="30" y="91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1" name="Google Shape;1541;p44"/>
          <p:cNvGrpSpPr/>
          <p:nvPr/>
        </p:nvGrpSpPr>
        <p:grpSpPr>
          <a:xfrm rot="812064">
            <a:off x="4123480" y="4163538"/>
            <a:ext cx="897019" cy="650425"/>
            <a:chOff x="1107625" y="4144325"/>
            <a:chExt cx="578475" cy="419450"/>
          </a:xfrm>
        </p:grpSpPr>
        <p:sp>
          <p:nvSpPr>
            <p:cNvPr id="1542" name="Google Shape;1542;p44"/>
            <p:cNvSpPr/>
            <p:nvPr/>
          </p:nvSpPr>
          <p:spPr>
            <a:xfrm>
              <a:off x="1107625" y="4144325"/>
              <a:ext cx="578475" cy="419450"/>
            </a:xfrm>
            <a:custGeom>
              <a:rect b="b" l="l" r="r" t="t"/>
              <a:pathLst>
                <a:path extrusionOk="0" h="16778" w="23139">
                  <a:moveTo>
                    <a:pt x="5903" y="0"/>
                  </a:moveTo>
                  <a:cubicBezTo>
                    <a:pt x="5351" y="0"/>
                    <a:pt x="5358" y="86"/>
                    <a:pt x="5271" y="813"/>
                  </a:cubicBezTo>
                  <a:cubicBezTo>
                    <a:pt x="5163" y="1596"/>
                    <a:pt x="5142" y="2193"/>
                    <a:pt x="4307" y="2193"/>
                  </a:cubicBezTo>
                  <a:cubicBezTo>
                    <a:pt x="4234" y="2193"/>
                    <a:pt x="4154" y="2188"/>
                    <a:pt x="4067" y="2179"/>
                  </a:cubicBezTo>
                  <a:cubicBezTo>
                    <a:pt x="4034" y="2175"/>
                    <a:pt x="4002" y="2174"/>
                    <a:pt x="3970" y="2174"/>
                  </a:cubicBezTo>
                  <a:cubicBezTo>
                    <a:pt x="2980" y="2174"/>
                    <a:pt x="2741" y="3690"/>
                    <a:pt x="2570" y="4572"/>
                  </a:cubicBezTo>
                  <a:cubicBezTo>
                    <a:pt x="2482" y="5071"/>
                    <a:pt x="500" y="4117"/>
                    <a:pt x="236" y="6965"/>
                  </a:cubicBezTo>
                  <a:cubicBezTo>
                    <a:pt x="1" y="9490"/>
                    <a:pt x="2100" y="8991"/>
                    <a:pt x="2071" y="9460"/>
                  </a:cubicBezTo>
                  <a:cubicBezTo>
                    <a:pt x="2041" y="9916"/>
                    <a:pt x="1586" y="12353"/>
                    <a:pt x="2482" y="12514"/>
                  </a:cubicBezTo>
                  <a:cubicBezTo>
                    <a:pt x="3377" y="12676"/>
                    <a:pt x="3803" y="12808"/>
                    <a:pt x="3789" y="13439"/>
                  </a:cubicBezTo>
                  <a:cubicBezTo>
                    <a:pt x="3759" y="14056"/>
                    <a:pt x="3289" y="15905"/>
                    <a:pt x="3847" y="16023"/>
                  </a:cubicBezTo>
                  <a:cubicBezTo>
                    <a:pt x="4351" y="16126"/>
                    <a:pt x="5251" y="16184"/>
                    <a:pt x="6113" y="16184"/>
                  </a:cubicBezTo>
                  <a:cubicBezTo>
                    <a:pt x="7210" y="16184"/>
                    <a:pt x="8244" y="16090"/>
                    <a:pt x="8310" y="15876"/>
                  </a:cubicBezTo>
                  <a:cubicBezTo>
                    <a:pt x="8413" y="15480"/>
                    <a:pt x="8398" y="14334"/>
                    <a:pt x="8707" y="14320"/>
                  </a:cubicBezTo>
                  <a:cubicBezTo>
                    <a:pt x="8720" y="14319"/>
                    <a:pt x="8741" y="14319"/>
                    <a:pt x="8769" y="14319"/>
                  </a:cubicBezTo>
                  <a:cubicBezTo>
                    <a:pt x="9397" y="14319"/>
                    <a:pt x="13484" y="14477"/>
                    <a:pt x="13625" y="14716"/>
                  </a:cubicBezTo>
                  <a:cubicBezTo>
                    <a:pt x="13772" y="14966"/>
                    <a:pt x="13346" y="16375"/>
                    <a:pt x="13801" y="16449"/>
                  </a:cubicBezTo>
                  <a:cubicBezTo>
                    <a:pt x="14125" y="16513"/>
                    <a:pt x="16303" y="16777"/>
                    <a:pt x="17406" y="16777"/>
                  </a:cubicBezTo>
                  <a:cubicBezTo>
                    <a:pt x="17802" y="16777"/>
                    <a:pt x="18059" y="16743"/>
                    <a:pt x="18044" y="16654"/>
                  </a:cubicBezTo>
                  <a:cubicBezTo>
                    <a:pt x="17986" y="16335"/>
                    <a:pt x="17971" y="15303"/>
                    <a:pt x="18224" y="15303"/>
                  </a:cubicBezTo>
                  <a:cubicBezTo>
                    <a:pt x="18227" y="15303"/>
                    <a:pt x="18231" y="15303"/>
                    <a:pt x="18235" y="15303"/>
                  </a:cubicBezTo>
                  <a:cubicBezTo>
                    <a:pt x="18340" y="15310"/>
                    <a:pt x="18702" y="15332"/>
                    <a:pt x="19090" y="15332"/>
                  </a:cubicBezTo>
                  <a:cubicBezTo>
                    <a:pt x="19620" y="15332"/>
                    <a:pt x="20197" y="15291"/>
                    <a:pt x="20231" y="15113"/>
                  </a:cubicBezTo>
                  <a:cubicBezTo>
                    <a:pt x="20392" y="14207"/>
                    <a:pt x="20218" y="12866"/>
                    <a:pt x="20462" y="12866"/>
                  </a:cubicBezTo>
                  <a:cubicBezTo>
                    <a:pt x="20463" y="12866"/>
                    <a:pt x="20465" y="12866"/>
                    <a:pt x="20466" y="12866"/>
                  </a:cubicBezTo>
                  <a:cubicBezTo>
                    <a:pt x="20485" y="12868"/>
                    <a:pt x="20512" y="12870"/>
                    <a:pt x="20548" y="12870"/>
                  </a:cubicBezTo>
                  <a:cubicBezTo>
                    <a:pt x="21020" y="12870"/>
                    <a:pt x="22868" y="12623"/>
                    <a:pt x="22991" y="10371"/>
                  </a:cubicBezTo>
                  <a:cubicBezTo>
                    <a:pt x="23138" y="7934"/>
                    <a:pt x="21200" y="8418"/>
                    <a:pt x="21112" y="8080"/>
                  </a:cubicBezTo>
                  <a:cubicBezTo>
                    <a:pt x="20921" y="7434"/>
                    <a:pt x="21318" y="5247"/>
                    <a:pt x="20995" y="5100"/>
                  </a:cubicBezTo>
                  <a:cubicBezTo>
                    <a:pt x="20887" y="5051"/>
                    <a:pt x="20659" y="5046"/>
                    <a:pt x="20401" y="5046"/>
                  </a:cubicBezTo>
                  <a:cubicBezTo>
                    <a:pt x="20337" y="5046"/>
                    <a:pt x="20271" y="5047"/>
                    <a:pt x="20205" y="5047"/>
                  </a:cubicBezTo>
                  <a:cubicBezTo>
                    <a:pt x="19739" y="5047"/>
                    <a:pt x="19256" y="5032"/>
                    <a:pt x="19248" y="4792"/>
                  </a:cubicBezTo>
                  <a:cubicBezTo>
                    <a:pt x="19218" y="4161"/>
                    <a:pt x="19629" y="2076"/>
                    <a:pt x="19277" y="1650"/>
                  </a:cubicBezTo>
                  <a:cubicBezTo>
                    <a:pt x="19029" y="1350"/>
                    <a:pt x="17653" y="1161"/>
                    <a:pt x="16555" y="1161"/>
                  </a:cubicBezTo>
                  <a:cubicBezTo>
                    <a:pt x="15831" y="1161"/>
                    <a:pt x="15227" y="1243"/>
                    <a:pt x="15152" y="1430"/>
                  </a:cubicBezTo>
                  <a:cubicBezTo>
                    <a:pt x="14963" y="1893"/>
                    <a:pt x="15217" y="4823"/>
                    <a:pt x="14747" y="4823"/>
                  </a:cubicBezTo>
                  <a:cubicBezTo>
                    <a:pt x="14740" y="4823"/>
                    <a:pt x="14733" y="4823"/>
                    <a:pt x="14726" y="4821"/>
                  </a:cubicBezTo>
                  <a:cubicBezTo>
                    <a:pt x="14227" y="4718"/>
                    <a:pt x="9397" y="4763"/>
                    <a:pt x="9294" y="4366"/>
                  </a:cubicBezTo>
                  <a:cubicBezTo>
                    <a:pt x="9206" y="3970"/>
                    <a:pt x="9999" y="432"/>
                    <a:pt x="9030" y="300"/>
                  </a:cubicBezTo>
                  <a:cubicBezTo>
                    <a:pt x="8119" y="153"/>
                    <a:pt x="7209" y="50"/>
                    <a:pt x="6284" y="6"/>
                  </a:cubicBezTo>
                  <a:cubicBezTo>
                    <a:pt x="6134" y="4"/>
                    <a:pt x="6008" y="0"/>
                    <a:pt x="59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44"/>
            <p:cNvSpPr/>
            <p:nvPr/>
          </p:nvSpPr>
          <p:spPr>
            <a:xfrm>
              <a:off x="1215900" y="4293475"/>
              <a:ext cx="316400" cy="114525"/>
            </a:xfrm>
            <a:custGeom>
              <a:rect b="b" l="l" r="r" t="t"/>
              <a:pathLst>
                <a:path extrusionOk="0" h="4581" w="12656">
                  <a:moveTo>
                    <a:pt x="353" y="0"/>
                  </a:moveTo>
                  <a:lnTo>
                    <a:pt x="1" y="3171"/>
                  </a:lnTo>
                  <a:lnTo>
                    <a:pt x="515" y="3230"/>
                  </a:lnTo>
                  <a:lnTo>
                    <a:pt x="12289" y="4581"/>
                  </a:lnTo>
                  <a:lnTo>
                    <a:pt x="12656" y="1424"/>
                  </a:lnTo>
                  <a:lnTo>
                    <a:pt x="10365" y="1160"/>
                  </a:lnTo>
                  <a:lnTo>
                    <a:pt x="4889" y="529"/>
                  </a:lnTo>
                  <a:lnTo>
                    <a:pt x="1572" y="147"/>
                  </a:lnTo>
                  <a:lnTo>
                    <a:pt x="35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44"/>
            <p:cNvSpPr/>
            <p:nvPr/>
          </p:nvSpPr>
          <p:spPr>
            <a:xfrm>
              <a:off x="1228750" y="4297150"/>
              <a:ext cx="303550" cy="110850"/>
            </a:xfrm>
            <a:custGeom>
              <a:rect b="b" l="l" r="r" t="t"/>
              <a:pathLst>
                <a:path extrusionOk="0" h="4434" w="12142">
                  <a:moveTo>
                    <a:pt x="1058" y="0"/>
                  </a:moveTo>
                  <a:cubicBezTo>
                    <a:pt x="705" y="998"/>
                    <a:pt x="279" y="2202"/>
                    <a:pt x="1" y="3083"/>
                  </a:cubicBezTo>
                  <a:lnTo>
                    <a:pt x="11775" y="4434"/>
                  </a:lnTo>
                  <a:lnTo>
                    <a:pt x="12142" y="1277"/>
                  </a:lnTo>
                  <a:lnTo>
                    <a:pt x="9851" y="1013"/>
                  </a:lnTo>
                  <a:cubicBezTo>
                    <a:pt x="9749" y="1850"/>
                    <a:pt x="9646" y="2790"/>
                    <a:pt x="9646" y="2951"/>
                  </a:cubicBezTo>
                  <a:cubicBezTo>
                    <a:pt x="9644" y="2992"/>
                    <a:pt x="9542" y="3010"/>
                    <a:pt x="9369" y="3010"/>
                  </a:cubicBezTo>
                  <a:cubicBezTo>
                    <a:pt x="8303" y="3010"/>
                    <a:pt x="4513" y="2339"/>
                    <a:pt x="4273" y="2276"/>
                  </a:cubicBezTo>
                  <a:cubicBezTo>
                    <a:pt x="4082" y="2217"/>
                    <a:pt x="4243" y="1145"/>
                    <a:pt x="4375" y="382"/>
                  </a:cubicBezTo>
                  <a:lnTo>
                    <a:pt x="1058" y="0"/>
                  </a:ln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44"/>
            <p:cNvSpPr/>
            <p:nvPr/>
          </p:nvSpPr>
          <p:spPr>
            <a:xfrm>
              <a:off x="1147650" y="4286250"/>
              <a:ext cx="55800" cy="76075"/>
            </a:xfrm>
            <a:custGeom>
              <a:rect b="b" l="l" r="r" t="t"/>
              <a:pathLst>
                <a:path extrusionOk="0" h="3043" w="2232">
                  <a:moveTo>
                    <a:pt x="1601" y="0"/>
                  </a:moveTo>
                  <a:cubicBezTo>
                    <a:pt x="1478" y="0"/>
                    <a:pt x="1354" y="9"/>
                    <a:pt x="1233" y="25"/>
                  </a:cubicBezTo>
                  <a:cubicBezTo>
                    <a:pt x="719" y="113"/>
                    <a:pt x="176" y="392"/>
                    <a:pt x="59" y="1185"/>
                  </a:cubicBezTo>
                  <a:cubicBezTo>
                    <a:pt x="0" y="1508"/>
                    <a:pt x="15" y="1831"/>
                    <a:pt x="118" y="2154"/>
                  </a:cubicBezTo>
                  <a:cubicBezTo>
                    <a:pt x="386" y="2911"/>
                    <a:pt x="1205" y="3042"/>
                    <a:pt x="1741" y="3042"/>
                  </a:cubicBezTo>
                  <a:cubicBezTo>
                    <a:pt x="2026" y="3042"/>
                    <a:pt x="2232" y="3005"/>
                    <a:pt x="2232" y="3005"/>
                  </a:cubicBezTo>
                  <a:lnTo>
                    <a:pt x="2217" y="69"/>
                  </a:lnTo>
                  <a:cubicBezTo>
                    <a:pt x="2015" y="23"/>
                    <a:pt x="1807" y="0"/>
                    <a:pt x="16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44"/>
            <p:cNvSpPr/>
            <p:nvPr/>
          </p:nvSpPr>
          <p:spPr>
            <a:xfrm>
              <a:off x="1150575" y="4286250"/>
              <a:ext cx="52875" cy="76075"/>
            </a:xfrm>
            <a:custGeom>
              <a:rect b="b" l="l" r="r" t="t"/>
              <a:pathLst>
                <a:path extrusionOk="0" h="3043" w="2115">
                  <a:moveTo>
                    <a:pt x="1484" y="0"/>
                  </a:moveTo>
                  <a:cubicBezTo>
                    <a:pt x="1361" y="0"/>
                    <a:pt x="1237" y="9"/>
                    <a:pt x="1116" y="25"/>
                  </a:cubicBezTo>
                  <a:cubicBezTo>
                    <a:pt x="1131" y="656"/>
                    <a:pt x="1058" y="2080"/>
                    <a:pt x="1" y="2154"/>
                  </a:cubicBezTo>
                  <a:cubicBezTo>
                    <a:pt x="269" y="2911"/>
                    <a:pt x="1088" y="3042"/>
                    <a:pt x="1624" y="3042"/>
                  </a:cubicBezTo>
                  <a:cubicBezTo>
                    <a:pt x="1909" y="3042"/>
                    <a:pt x="2115" y="3005"/>
                    <a:pt x="2115" y="3005"/>
                  </a:cubicBezTo>
                  <a:lnTo>
                    <a:pt x="2100" y="69"/>
                  </a:lnTo>
                  <a:cubicBezTo>
                    <a:pt x="1898" y="23"/>
                    <a:pt x="1690" y="0"/>
                    <a:pt x="1484" y="0"/>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44"/>
            <p:cNvSpPr/>
            <p:nvPr/>
          </p:nvSpPr>
          <p:spPr>
            <a:xfrm>
              <a:off x="1180675" y="4236050"/>
              <a:ext cx="81500" cy="200950"/>
            </a:xfrm>
            <a:custGeom>
              <a:rect b="b" l="l" r="r" t="t"/>
              <a:pathLst>
                <a:path extrusionOk="0" h="8038" w="3260">
                  <a:moveTo>
                    <a:pt x="1171" y="0"/>
                  </a:moveTo>
                  <a:cubicBezTo>
                    <a:pt x="596" y="0"/>
                    <a:pt x="689" y="266"/>
                    <a:pt x="382" y="2121"/>
                  </a:cubicBezTo>
                  <a:cubicBezTo>
                    <a:pt x="147" y="3707"/>
                    <a:pt x="30" y="5307"/>
                    <a:pt x="0" y="6922"/>
                  </a:cubicBezTo>
                  <a:cubicBezTo>
                    <a:pt x="0" y="7245"/>
                    <a:pt x="0" y="7494"/>
                    <a:pt x="15" y="7627"/>
                  </a:cubicBezTo>
                  <a:cubicBezTo>
                    <a:pt x="51" y="7984"/>
                    <a:pt x="303" y="8037"/>
                    <a:pt x="767" y="8037"/>
                  </a:cubicBezTo>
                  <a:cubicBezTo>
                    <a:pt x="963" y="8037"/>
                    <a:pt x="1197" y="8027"/>
                    <a:pt x="1469" y="8027"/>
                  </a:cubicBezTo>
                  <a:cubicBezTo>
                    <a:pt x="1610" y="8027"/>
                    <a:pt x="1762" y="8030"/>
                    <a:pt x="1924" y="8038"/>
                  </a:cubicBezTo>
                  <a:cubicBezTo>
                    <a:pt x="1927" y="8038"/>
                    <a:pt x="1930" y="8038"/>
                    <a:pt x="1934" y="8038"/>
                  </a:cubicBezTo>
                  <a:cubicBezTo>
                    <a:pt x="3128" y="8038"/>
                    <a:pt x="3260" y="154"/>
                    <a:pt x="3260" y="154"/>
                  </a:cubicBezTo>
                  <a:lnTo>
                    <a:pt x="2158" y="66"/>
                  </a:lnTo>
                  <a:cubicBezTo>
                    <a:pt x="1821" y="37"/>
                    <a:pt x="1512" y="7"/>
                    <a:pt x="1366" y="7"/>
                  </a:cubicBezTo>
                  <a:cubicBezTo>
                    <a:pt x="1293" y="3"/>
                    <a:pt x="1229" y="0"/>
                    <a:pt x="11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44"/>
            <p:cNvSpPr/>
            <p:nvPr/>
          </p:nvSpPr>
          <p:spPr>
            <a:xfrm>
              <a:off x="1180675" y="4237325"/>
              <a:ext cx="81500" cy="199675"/>
            </a:xfrm>
            <a:custGeom>
              <a:rect b="b" l="l" r="r" t="t"/>
              <a:pathLst>
                <a:path extrusionOk="0" h="7987" w="3260">
                  <a:moveTo>
                    <a:pt x="2158" y="0"/>
                  </a:moveTo>
                  <a:cubicBezTo>
                    <a:pt x="1938" y="1600"/>
                    <a:pt x="1395" y="6651"/>
                    <a:pt x="1366" y="6783"/>
                  </a:cubicBezTo>
                  <a:cubicBezTo>
                    <a:pt x="1339" y="6864"/>
                    <a:pt x="988" y="6884"/>
                    <a:pt x="623" y="6884"/>
                  </a:cubicBezTo>
                  <a:cubicBezTo>
                    <a:pt x="396" y="6884"/>
                    <a:pt x="164" y="6876"/>
                    <a:pt x="0" y="6871"/>
                  </a:cubicBezTo>
                  <a:lnTo>
                    <a:pt x="0" y="6871"/>
                  </a:lnTo>
                  <a:cubicBezTo>
                    <a:pt x="0" y="7194"/>
                    <a:pt x="0" y="7443"/>
                    <a:pt x="15" y="7576"/>
                  </a:cubicBezTo>
                  <a:cubicBezTo>
                    <a:pt x="51" y="7933"/>
                    <a:pt x="303" y="7986"/>
                    <a:pt x="767" y="7986"/>
                  </a:cubicBezTo>
                  <a:cubicBezTo>
                    <a:pt x="963" y="7986"/>
                    <a:pt x="1197" y="7976"/>
                    <a:pt x="1469" y="7976"/>
                  </a:cubicBezTo>
                  <a:cubicBezTo>
                    <a:pt x="1610" y="7976"/>
                    <a:pt x="1762" y="7979"/>
                    <a:pt x="1924" y="7987"/>
                  </a:cubicBezTo>
                  <a:cubicBezTo>
                    <a:pt x="1927" y="7987"/>
                    <a:pt x="1930" y="7987"/>
                    <a:pt x="1934" y="7987"/>
                  </a:cubicBezTo>
                  <a:cubicBezTo>
                    <a:pt x="3128" y="7987"/>
                    <a:pt x="3260" y="88"/>
                    <a:pt x="3260" y="88"/>
                  </a:cubicBezTo>
                  <a:lnTo>
                    <a:pt x="2158" y="0"/>
                  </a:ln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44"/>
            <p:cNvSpPr/>
            <p:nvPr/>
          </p:nvSpPr>
          <p:spPr>
            <a:xfrm>
              <a:off x="1220800" y="4194350"/>
              <a:ext cx="98625" cy="323150"/>
            </a:xfrm>
            <a:custGeom>
              <a:rect b="b" l="l" r="r" t="t"/>
              <a:pathLst>
                <a:path extrusionOk="0" h="12926" w="3945">
                  <a:moveTo>
                    <a:pt x="2028" y="1"/>
                  </a:moveTo>
                  <a:cubicBezTo>
                    <a:pt x="1407" y="1"/>
                    <a:pt x="1388" y="162"/>
                    <a:pt x="1346" y="589"/>
                  </a:cubicBezTo>
                  <a:cubicBezTo>
                    <a:pt x="1302" y="1088"/>
                    <a:pt x="407" y="8898"/>
                    <a:pt x="113" y="11585"/>
                  </a:cubicBezTo>
                  <a:cubicBezTo>
                    <a:pt x="69" y="12040"/>
                    <a:pt x="25" y="12333"/>
                    <a:pt x="25" y="12451"/>
                  </a:cubicBezTo>
                  <a:cubicBezTo>
                    <a:pt x="1" y="12841"/>
                    <a:pt x="120" y="12925"/>
                    <a:pt x="309" y="12925"/>
                  </a:cubicBezTo>
                  <a:cubicBezTo>
                    <a:pt x="452" y="12925"/>
                    <a:pt x="636" y="12876"/>
                    <a:pt x="827" y="12876"/>
                  </a:cubicBezTo>
                  <a:cubicBezTo>
                    <a:pt x="839" y="12876"/>
                    <a:pt x="850" y="12876"/>
                    <a:pt x="862" y="12877"/>
                  </a:cubicBezTo>
                  <a:cubicBezTo>
                    <a:pt x="987" y="12887"/>
                    <a:pt x="1113" y="12892"/>
                    <a:pt x="1240" y="12892"/>
                  </a:cubicBezTo>
                  <a:cubicBezTo>
                    <a:pt x="1472" y="12892"/>
                    <a:pt x="1706" y="12876"/>
                    <a:pt x="1933" y="12847"/>
                  </a:cubicBezTo>
                  <a:cubicBezTo>
                    <a:pt x="2521" y="12789"/>
                    <a:pt x="2447" y="12803"/>
                    <a:pt x="2506" y="12201"/>
                  </a:cubicBezTo>
                  <a:cubicBezTo>
                    <a:pt x="2565" y="11614"/>
                    <a:pt x="3680" y="1367"/>
                    <a:pt x="3813" y="765"/>
                  </a:cubicBezTo>
                  <a:cubicBezTo>
                    <a:pt x="3945" y="163"/>
                    <a:pt x="3695" y="119"/>
                    <a:pt x="3167" y="75"/>
                  </a:cubicBezTo>
                  <a:lnTo>
                    <a:pt x="3137" y="75"/>
                  </a:lnTo>
                  <a:cubicBezTo>
                    <a:pt x="2638" y="28"/>
                    <a:pt x="2282" y="1"/>
                    <a:pt x="202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44"/>
            <p:cNvSpPr/>
            <p:nvPr/>
          </p:nvSpPr>
          <p:spPr>
            <a:xfrm>
              <a:off x="1220800" y="4196200"/>
              <a:ext cx="98625" cy="321300"/>
            </a:xfrm>
            <a:custGeom>
              <a:rect b="b" l="l" r="r" t="t"/>
              <a:pathLst>
                <a:path extrusionOk="0" h="12852" w="3945">
                  <a:moveTo>
                    <a:pt x="3167" y="1"/>
                  </a:moveTo>
                  <a:cubicBezTo>
                    <a:pt x="2844" y="2467"/>
                    <a:pt x="1669" y="11379"/>
                    <a:pt x="1537" y="11393"/>
                  </a:cubicBezTo>
                  <a:cubicBezTo>
                    <a:pt x="1434" y="11408"/>
                    <a:pt x="671" y="11467"/>
                    <a:pt x="113" y="11511"/>
                  </a:cubicBezTo>
                  <a:cubicBezTo>
                    <a:pt x="69" y="11966"/>
                    <a:pt x="25" y="12259"/>
                    <a:pt x="25" y="12377"/>
                  </a:cubicBezTo>
                  <a:cubicBezTo>
                    <a:pt x="1" y="12767"/>
                    <a:pt x="120" y="12851"/>
                    <a:pt x="309" y="12851"/>
                  </a:cubicBezTo>
                  <a:cubicBezTo>
                    <a:pt x="452" y="12851"/>
                    <a:pt x="636" y="12802"/>
                    <a:pt x="827" y="12802"/>
                  </a:cubicBezTo>
                  <a:cubicBezTo>
                    <a:pt x="839" y="12802"/>
                    <a:pt x="850" y="12802"/>
                    <a:pt x="862" y="12803"/>
                  </a:cubicBezTo>
                  <a:cubicBezTo>
                    <a:pt x="987" y="12813"/>
                    <a:pt x="1113" y="12818"/>
                    <a:pt x="1240" y="12818"/>
                  </a:cubicBezTo>
                  <a:cubicBezTo>
                    <a:pt x="1472" y="12818"/>
                    <a:pt x="1706" y="12802"/>
                    <a:pt x="1933" y="12773"/>
                  </a:cubicBezTo>
                  <a:cubicBezTo>
                    <a:pt x="2521" y="12715"/>
                    <a:pt x="2447" y="12729"/>
                    <a:pt x="2506" y="12142"/>
                  </a:cubicBezTo>
                  <a:cubicBezTo>
                    <a:pt x="2565" y="11540"/>
                    <a:pt x="3680" y="1293"/>
                    <a:pt x="3813" y="691"/>
                  </a:cubicBezTo>
                  <a:cubicBezTo>
                    <a:pt x="3945" y="89"/>
                    <a:pt x="3695" y="45"/>
                    <a:pt x="3167" y="1"/>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44"/>
            <p:cNvSpPr/>
            <p:nvPr/>
          </p:nvSpPr>
          <p:spPr>
            <a:xfrm>
              <a:off x="1586225" y="4368250"/>
              <a:ext cx="55825" cy="76000"/>
            </a:xfrm>
            <a:custGeom>
              <a:rect b="b" l="l" r="r" t="t"/>
              <a:pathLst>
                <a:path extrusionOk="0" h="3040" w="2233">
                  <a:moveTo>
                    <a:pt x="461" y="0"/>
                  </a:moveTo>
                  <a:cubicBezTo>
                    <a:pt x="192" y="0"/>
                    <a:pt x="1" y="34"/>
                    <a:pt x="1" y="34"/>
                  </a:cubicBezTo>
                  <a:lnTo>
                    <a:pt x="1" y="2984"/>
                  </a:lnTo>
                  <a:cubicBezTo>
                    <a:pt x="196" y="3020"/>
                    <a:pt x="397" y="3039"/>
                    <a:pt x="600" y="3039"/>
                  </a:cubicBezTo>
                  <a:cubicBezTo>
                    <a:pt x="733" y="3039"/>
                    <a:pt x="866" y="3031"/>
                    <a:pt x="999" y="3014"/>
                  </a:cubicBezTo>
                  <a:cubicBezTo>
                    <a:pt x="1513" y="2940"/>
                    <a:pt x="2056" y="2661"/>
                    <a:pt x="2174" y="1869"/>
                  </a:cubicBezTo>
                  <a:cubicBezTo>
                    <a:pt x="2232" y="1546"/>
                    <a:pt x="2203" y="1208"/>
                    <a:pt x="2115" y="900"/>
                  </a:cubicBezTo>
                  <a:cubicBezTo>
                    <a:pt x="1832" y="130"/>
                    <a:pt x="993" y="0"/>
                    <a:pt x="46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44"/>
            <p:cNvSpPr/>
            <p:nvPr/>
          </p:nvSpPr>
          <p:spPr>
            <a:xfrm>
              <a:off x="1586225" y="4368250"/>
              <a:ext cx="52875" cy="76000"/>
            </a:xfrm>
            <a:custGeom>
              <a:rect b="b" l="l" r="r" t="t"/>
              <a:pathLst>
                <a:path extrusionOk="0" h="3040" w="2115">
                  <a:moveTo>
                    <a:pt x="461" y="0"/>
                  </a:moveTo>
                  <a:cubicBezTo>
                    <a:pt x="192" y="0"/>
                    <a:pt x="1" y="34"/>
                    <a:pt x="1" y="34"/>
                  </a:cubicBezTo>
                  <a:lnTo>
                    <a:pt x="1" y="2984"/>
                  </a:lnTo>
                  <a:cubicBezTo>
                    <a:pt x="196" y="3020"/>
                    <a:pt x="397" y="3039"/>
                    <a:pt x="600" y="3039"/>
                  </a:cubicBezTo>
                  <a:cubicBezTo>
                    <a:pt x="733" y="3039"/>
                    <a:pt x="866" y="3031"/>
                    <a:pt x="999" y="3014"/>
                  </a:cubicBezTo>
                  <a:cubicBezTo>
                    <a:pt x="970" y="2383"/>
                    <a:pt x="1058" y="973"/>
                    <a:pt x="2115" y="900"/>
                  </a:cubicBezTo>
                  <a:cubicBezTo>
                    <a:pt x="1832" y="130"/>
                    <a:pt x="993" y="0"/>
                    <a:pt x="461" y="0"/>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44"/>
            <p:cNvSpPr/>
            <p:nvPr/>
          </p:nvSpPr>
          <p:spPr>
            <a:xfrm>
              <a:off x="1527150" y="4293600"/>
              <a:ext cx="81500" cy="201175"/>
            </a:xfrm>
            <a:custGeom>
              <a:rect b="b" l="l" r="r" t="t"/>
              <a:pathLst>
                <a:path extrusionOk="0" h="8047" w="3260">
                  <a:moveTo>
                    <a:pt x="2521" y="0"/>
                  </a:moveTo>
                  <a:cubicBezTo>
                    <a:pt x="2294" y="0"/>
                    <a:pt x="2013" y="16"/>
                    <a:pt x="1678" y="16"/>
                  </a:cubicBezTo>
                  <a:cubicBezTo>
                    <a:pt x="1570" y="16"/>
                    <a:pt x="1456" y="14"/>
                    <a:pt x="1336" y="10"/>
                  </a:cubicBezTo>
                  <a:cubicBezTo>
                    <a:pt x="1333" y="10"/>
                    <a:pt x="1329" y="10"/>
                    <a:pt x="1326" y="10"/>
                  </a:cubicBezTo>
                  <a:cubicBezTo>
                    <a:pt x="132" y="10"/>
                    <a:pt x="0" y="7894"/>
                    <a:pt x="0" y="7894"/>
                  </a:cubicBezTo>
                  <a:lnTo>
                    <a:pt x="1101" y="7982"/>
                  </a:lnTo>
                  <a:cubicBezTo>
                    <a:pt x="1439" y="8011"/>
                    <a:pt x="1747" y="8040"/>
                    <a:pt x="1909" y="8040"/>
                  </a:cubicBezTo>
                  <a:cubicBezTo>
                    <a:pt x="1977" y="8044"/>
                    <a:pt x="2038" y="8047"/>
                    <a:pt x="2093" y="8047"/>
                  </a:cubicBezTo>
                  <a:cubicBezTo>
                    <a:pt x="2665" y="8047"/>
                    <a:pt x="2570" y="7775"/>
                    <a:pt x="2878" y="5926"/>
                  </a:cubicBezTo>
                  <a:cubicBezTo>
                    <a:pt x="3113" y="4326"/>
                    <a:pt x="3245" y="2726"/>
                    <a:pt x="3259" y="1126"/>
                  </a:cubicBezTo>
                  <a:cubicBezTo>
                    <a:pt x="3259" y="788"/>
                    <a:pt x="3259" y="539"/>
                    <a:pt x="3245" y="421"/>
                  </a:cubicBezTo>
                  <a:cubicBezTo>
                    <a:pt x="3210" y="61"/>
                    <a:pt x="2969" y="0"/>
                    <a:pt x="252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44"/>
            <p:cNvSpPr/>
            <p:nvPr/>
          </p:nvSpPr>
          <p:spPr>
            <a:xfrm>
              <a:off x="1527150" y="4293600"/>
              <a:ext cx="81500" cy="199550"/>
            </a:xfrm>
            <a:custGeom>
              <a:rect b="b" l="l" r="r" t="t"/>
              <a:pathLst>
                <a:path extrusionOk="0" h="7982" w="3260">
                  <a:moveTo>
                    <a:pt x="2521" y="0"/>
                  </a:moveTo>
                  <a:cubicBezTo>
                    <a:pt x="2294" y="0"/>
                    <a:pt x="2013" y="16"/>
                    <a:pt x="1678" y="16"/>
                  </a:cubicBezTo>
                  <a:cubicBezTo>
                    <a:pt x="1570" y="16"/>
                    <a:pt x="1456" y="14"/>
                    <a:pt x="1336" y="10"/>
                  </a:cubicBezTo>
                  <a:cubicBezTo>
                    <a:pt x="1333" y="10"/>
                    <a:pt x="1329" y="10"/>
                    <a:pt x="1326" y="10"/>
                  </a:cubicBezTo>
                  <a:cubicBezTo>
                    <a:pt x="132" y="10"/>
                    <a:pt x="0" y="7894"/>
                    <a:pt x="0" y="7894"/>
                  </a:cubicBezTo>
                  <a:lnTo>
                    <a:pt x="1101" y="7982"/>
                  </a:lnTo>
                  <a:cubicBezTo>
                    <a:pt x="1336" y="6382"/>
                    <a:pt x="1865" y="1331"/>
                    <a:pt x="1909" y="1199"/>
                  </a:cubicBezTo>
                  <a:cubicBezTo>
                    <a:pt x="1934" y="1123"/>
                    <a:pt x="2235" y="1101"/>
                    <a:pt x="2567" y="1101"/>
                  </a:cubicBezTo>
                  <a:cubicBezTo>
                    <a:pt x="2814" y="1101"/>
                    <a:pt x="3078" y="1113"/>
                    <a:pt x="3259" y="1126"/>
                  </a:cubicBezTo>
                  <a:cubicBezTo>
                    <a:pt x="3259" y="788"/>
                    <a:pt x="3259" y="539"/>
                    <a:pt x="3245" y="421"/>
                  </a:cubicBezTo>
                  <a:cubicBezTo>
                    <a:pt x="3210" y="61"/>
                    <a:pt x="2969" y="0"/>
                    <a:pt x="2521" y="0"/>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44"/>
            <p:cNvSpPr/>
            <p:nvPr/>
          </p:nvSpPr>
          <p:spPr>
            <a:xfrm>
              <a:off x="1469875" y="4213350"/>
              <a:ext cx="98850" cy="322975"/>
            </a:xfrm>
            <a:custGeom>
              <a:rect b="b" l="l" r="r" t="t"/>
              <a:pathLst>
                <a:path extrusionOk="0" h="12919" w="3954">
                  <a:moveTo>
                    <a:pt x="3644" y="1"/>
                  </a:moveTo>
                  <a:cubicBezTo>
                    <a:pt x="3501" y="1"/>
                    <a:pt x="3317" y="50"/>
                    <a:pt x="3132" y="50"/>
                  </a:cubicBezTo>
                  <a:cubicBezTo>
                    <a:pt x="3121" y="50"/>
                    <a:pt x="3110" y="49"/>
                    <a:pt x="3099" y="49"/>
                  </a:cubicBezTo>
                  <a:cubicBezTo>
                    <a:pt x="2969" y="39"/>
                    <a:pt x="2839" y="34"/>
                    <a:pt x="2709" y="34"/>
                  </a:cubicBezTo>
                  <a:cubicBezTo>
                    <a:pt x="2473" y="34"/>
                    <a:pt x="2240" y="50"/>
                    <a:pt x="2012" y="78"/>
                  </a:cubicBezTo>
                  <a:cubicBezTo>
                    <a:pt x="1425" y="137"/>
                    <a:pt x="1498" y="122"/>
                    <a:pt x="1454" y="710"/>
                  </a:cubicBezTo>
                  <a:cubicBezTo>
                    <a:pt x="1396" y="1312"/>
                    <a:pt x="280" y="11559"/>
                    <a:pt x="148" y="12161"/>
                  </a:cubicBezTo>
                  <a:cubicBezTo>
                    <a:pt x="1" y="12763"/>
                    <a:pt x="236" y="12792"/>
                    <a:pt x="794" y="12851"/>
                  </a:cubicBezTo>
                  <a:lnTo>
                    <a:pt x="808" y="12851"/>
                  </a:lnTo>
                  <a:cubicBezTo>
                    <a:pt x="1304" y="12893"/>
                    <a:pt x="1658" y="12918"/>
                    <a:pt x="1912" y="12918"/>
                  </a:cubicBezTo>
                  <a:cubicBezTo>
                    <a:pt x="2538" y="12918"/>
                    <a:pt x="2558" y="12765"/>
                    <a:pt x="2599" y="12337"/>
                  </a:cubicBezTo>
                  <a:cubicBezTo>
                    <a:pt x="2658" y="11838"/>
                    <a:pt x="3539" y="4027"/>
                    <a:pt x="3833" y="1341"/>
                  </a:cubicBezTo>
                  <a:cubicBezTo>
                    <a:pt x="3877" y="886"/>
                    <a:pt x="3921" y="577"/>
                    <a:pt x="3921" y="475"/>
                  </a:cubicBezTo>
                  <a:cubicBezTo>
                    <a:pt x="3953" y="85"/>
                    <a:pt x="3833" y="1"/>
                    <a:pt x="364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44"/>
            <p:cNvSpPr/>
            <p:nvPr/>
          </p:nvSpPr>
          <p:spPr>
            <a:xfrm>
              <a:off x="1469875" y="4213350"/>
              <a:ext cx="98850" cy="321275"/>
            </a:xfrm>
            <a:custGeom>
              <a:rect b="b" l="l" r="r" t="t"/>
              <a:pathLst>
                <a:path extrusionOk="0" h="12851" w="3954">
                  <a:moveTo>
                    <a:pt x="3644" y="1"/>
                  </a:moveTo>
                  <a:cubicBezTo>
                    <a:pt x="3501" y="1"/>
                    <a:pt x="3317" y="50"/>
                    <a:pt x="3132" y="50"/>
                  </a:cubicBezTo>
                  <a:cubicBezTo>
                    <a:pt x="3121" y="50"/>
                    <a:pt x="3110" y="49"/>
                    <a:pt x="3099" y="49"/>
                  </a:cubicBezTo>
                  <a:cubicBezTo>
                    <a:pt x="2969" y="39"/>
                    <a:pt x="2839" y="34"/>
                    <a:pt x="2709" y="34"/>
                  </a:cubicBezTo>
                  <a:cubicBezTo>
                    <a:pt x="2473" y="34"/>
                    <a:pt x="2240" y="50"/>
                    <a:pt x="2012" y="78"/>
                  </a:cubicBezTo>
                  <a:cubicBezTo>
                    <a:pt x="1425" y="137"/>
                    <a:pt x="1498" y="122"/>
                    <a:pt x="1454" y="710"/>
                  </a:cubicBezTo>
                  <a:cubicBezTo>
                    <a:pt x="1396" y="1312"/>
                    <a:pt x="280" y="11559"/>
                    <a:pt x="148" y="12161"/>
                  </a:cubicBezTo>
                  <a:cubicBezTo>
                    <a:pt x="1" y="12763"/>
                    <a:pt x="236" y="12792"/>
                    <a:pt x="794" y="12851"/>
                  </a:cubicBezTo>
                  <a:cubicBezTo>
                    <a:pt x="1117" y="10384"/>
                    <a:pt x="2276" y="1473"/>
                    <a:pt x="2423" y="1458"/>
                  </a:cubicBezTo>
                  <a:cubicBezTo>
                    <a:pt x="2511" y="1429"/>
                    <a:pt x="3275" y="1385"/>
                    <a:pt x="3833" y="1341"/>
                  </a:cubicBezTo>
                  <a:cubicBezTo>
                    <a:pt x="3877" y="886"/>
                    <a:pt x="3921" y="577"/>
                    <a:pt x="3921" y="475"/>
                  </a:cubicBezTo>
                  <a:cubicBezTo>
                    <a:pt x="3953" y="85"/>
                    <a:pt x="3833" y="1"/>
                    <a:pt x="3644" y="1"/>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60" name="Shape 1560"/>
        <p:cNvGrpSpPr/>
        <p:nvPr/>
      </p:nvGrpSpPr>
      <p:grpSpPr>
        <a:xfrm>
          <a:off x="0" y="0"/>
          <a:ext cx="0" cy="0"/>
          <a:chOff x="0" y="0"/>
          <a:chExt cx="0" cy="0"/>
        </a:xfrm>
      </p:grpSpPr>
      <p:sp>
        <p:nvSpPr>
          <p:cNvPr id="1561" name="Google Shape;1561;p45"/>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5"/>
                </a:solidFill>
              </a:rPr>
              <a:t>MANIFESTATIONS</a:t>
            </a:r>
            <a:r>
              <a:rPr lang="en"/>
              <a:t> 	AND EVENTS</a:t>
            </a:r>
            <a:endParaRPr/>
          </a:p>
        </p:txBody>
      </p:sp>
      <p:graphicFrame>
        <p:nvGraphicFramePr>
          <p:cNvPr id="1562" name="Google Shape;1562;p45"/>
          <p:cNvGraphicFramePr/>
          <p:nvPr/>
        </p:nvGraphicFramePr>
        <p:xfrm>
          <a:off x="753575" y="1276350"/>
          <a:ext cx="3000000" cy="3000000"/>
        </p:xfrm>
        <a:graphic>
          <a:graphicData uri="http://schemas.openxmlformats.org/drawingml/2006/table">
            <a:tbl>
              <a:tblPr>
                <a:noFill/>
                <a:tableStyleId>{D6D5314D-289A-42A7-8974-6E11A1EBF12C}</a:tableStyleId>
              </a:tblPr>
              <a:tblGrid>
                <a:gridCol w="1060250"/>
                <a:gridCol w="1100575"/>
                <a:gridCol w="1181200"/>
                <a:gridCol w="1019950"/>
                <a:gridCol w="1100575"/>
                <a:gridCol w="1100575"/>
                <a:gridCol w="1100575"/>
              </a:tblGrid>
              <a:tr h="504825">
                <a:tc>
                  <a:txBody>
                    <a:bodyPr/>
                    <a:lstStyle/>
                    <a:p>
                      <a:pPr indent="0" lvl="0" marL="0" rtl="0" algn="ctr">
                        <a:spcBef>
                          <a:spcPts val="0"/>
                        </a:spcBef>
                        <a:spcAft>
                          <a:spcPts val="0"/>
                        </a:spcAft>
                        <a:buNone/>
                      </a:pPr>
                      <a:r>
                        <a:rPr lang="en" sz="1700">
                          <a:solidFill>
                            <a:schemeClr val="accent5"/>
                          </a:solidFill>
                          <a:latin typeface="Chau Philomene One"/>
                          <a:ea typeface="Chau Philomene One"/>
                          <a:cs typeface="Chau Philomene One"/>
                          <a:sym typeface="Chau Philomene One"/>
                        </a:rPr>
                        <a:t>Monday</a:t>
                      </a:r>
                      <a:endParaRPr sz="1700">
                        <a:solidFill>
                          <a:schemeClr val="accent5"/>
                        </a:solidFill>
                        <a:latin typeface="Chau Philomene One"/>
                        <a:ea typeface="Chau Philomene One"/>
                        <a:cs typeface="Chau Philomene One"/>
                        <a:sym typeface="Chau Philomene One"/>
                      </a:endParaRPr>
                    </a:p>
                  </a:txBody>
                  <a:tcPr marT="91425" marB="91425" marR="91425" marL="91425" anchor="ctr">
                    <a:lnL cap="flat" cmpd="sng" w="9525">
                      <a:solidFill>
                        <a:srgbClr val="9E9E9E">
                          <a:alpha val="0"/>
                        </a:srgbClr>
                      </a:solidFill>
                      <a:prstDash val="solid"/>
                      <a:round/>
                      <a:headEnd len="sm" w="sm" type="none"/>
                      <a:tailEnd len="sm" w="sm" type="none"/>
                    </a:lnL>
                    <a:lnR cap="flat" cmpd="sng" w="19050">
                      <a:solidFill>
                        <a:schemeClr val="dk2"/>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lang="en" sz="1700">
                          <a:solidFill>
                            <a:schemeClr val="lt1"/>
                          </a:solidFill>
                          <a:latin typeface="Chau Philomene One"/>
                          <a:ea typeface="Chau Philomene One"/>
                          <a:cs typeface="Chau Philomene One"/>
                          <a:sym typeface="Chau Philomene One"/>
                        </a:rPr>
                        <a:t>Tuesday</a:t>
                      </a:r>
                      <a:endParaRPr sz="1700">
                        <a:solidFill>
                          <a:schemeClr val="lt1"/>
                        </a:solidFill>
                        <a:latin typeface="Chau Philomene One"/>
                        <a:ea typeface="Chau Philomene One"/>
                        <a:cs typeface="Chau Philomene One"/>
                        <a:sym typeface="Chau Philomene One"/>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lang="en" sz="1700">
                          <a:solidFill>
                            <a:schemeClr val="accent5"/>
                          </a:solidFill>
                          <a:latin typeface="Chau Philomene One"/>
                          <a:ea typeface="Chau Philomene One"/>
                          <a:cs typeface="Chau Philomene One"/>
                          <a:sym typeface="Chau Philomene One"/>
                        </a:rPr>
                        <a:t>Wednesday</a:t>
                      </a:r>
                      <a:endParaRPr sz="1700">
                        <a:solidFill>
                          <a:schemeClr val="accent5"/>
                        </a:solidFill>
                        <a:latin typeface="Chau Philomene One"/>
                        <a:ea typeface="Chau Philomene One"/>
                        <a:cs typeface="Chau Philomene One"/>
                        <a:sym typeface="Chau Philomene One"/>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lang="en" sz="1700">
                          <a:solidFill>
                            <a:schemeClr val="lt1"/>
                          </a:solidFill>
                          <a:latin typeface="Chau Philomene One"/>
                          <a:ea typeface="Chau Philomene One"/>
                          <a:cs typeface="Chau Philomene One"/>
                          <a:sym typeface="Chau Philomene One"/>
                        </a:rPr>
                        <a:t>Thursday</a:t>
                      </a:r>
                      <a:endParaRPr sz="1700">
                        <a:solidFill>
                          <a:schemeClr val="lt1"/>
                        </a:solidFill>
                        <a:latin typeface="Chau Philomene One"/>
                        <a:ea typeface="Chau Philomene One"/>
                        <a:cs typeface="Chau Philomene One"/>
                        <a:sym typeface="Chau Philomene One"/>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lang="en" sz="1700">
                          <a:solidFill>
                            <a:schemeClr val="accent5"/>
                          </a:solidFill>
                          <a:latin typeface="Chau Philomene One"/>
                          <a:ea typeface="Chau Philomene One"/>
                          <a:cs typeface="Chau Philomene One"/>
                          <a:sym typeface="Chau Philomene One"/>
                        </a:rPr>
                        <a:t>Friday</a:t>
                      </a:r>
                      <a:endParaRPr sz="1700">
                        <a:solidFill>
                          <a:schemeClr val="accent5"/>
                        </a:solidFill>
                        <a:latin typeface="Chau Philomene One"/>
                        <a:ea typeface="Chau Philomene One"/>
                        <a:cs typeface="Chau Philomene One"/>
                        <a:sym typeface="Chau Philomene One"/>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lang="en" sz="1700">
                          <a:solidFill>
                            <a:schemeClr val="lt1"/>
                          </a:solidFill>
                          <a:latin typeface="Chau Philomene One"/>
                          <a:ea typeface="Chau Philomene One"/>
                          <a:cs typeface="Chau Philomene One"/>
                          <a:sym typeface="Chau Philomene One"/>
                        </a:rPr>
                        <a:t>Saturday</a:t>
                      </a:r>
                      <a:endParaRPr sz="1700">
                        <a:solidFill>
                          <a:schemeClr val="lt1"/>
                        </a:solidFill>
                        <a:latin typeface="Chau Philomene One"/>
                        <a:ea typeface="Chau Philomene One"/>
                        <a:cs typeface="Chau Philomene One"/>
                        <a:sym typeface="Chau Philomene One"/>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lang="en" sz="1700">
                          <a:solidFill>
                            <a:schemeClr val="accent5"/>
                          </a:solidFill>
                          <a:latin typeface="Chau Philomene One"/>
                          <a:ea typeface="Chau Philomene One"/>
                          <a:cs typeface="Chau Philomene One"/>
                          <a:sym typeface="Chau Philomene One"/>
                        </a:rPr>
                        <a:t>Sunday</a:t>
                      </a:r>
                      <a:endParaRPr sz="1700">
                        <a:solidFill>
                          <a:schemeClr val="accent5"/>
                        </a:solidFill>
                        <a:latin typeface="Chau Philomene One"/>
                        <a:ea typeface="Chau Philomene One"/>
                        <a:cs typeface="Chau Philomene One"/>
                        <a:sym typeface="Chau Philomene One"/>
                      </a:endParaRPr>
                    </a:p>
                  </a:txBody>
                  <a:tcPr marT="91425" marB="91425" marR="91425" marL="91425" anchor="ctr">
                    <a:lnL cap="flat" cmpd="sng" w="19050">
                      <a:solidFill>
                        <a:schemeClr val="dk2"/>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chemeClr val="dk2"/>
                      </a:solidFill>
                      <a:prstDash val="solid"/>
                      <a:round/>
                      <a:headEnd len="sm" w="sm" type="none"/>
                      <a:tailEnd len="sm" w="sm" type="none"/>
                    </a:lnB>
                  </a:tcPr>
                </a:tc>
              </a:tr>
              <a:tr h="504825">
                <a:tc>
                  <a:txBody>
                    <a:bodyPr/>
                    <a:lstStyle/>
                    <a:p>
                      <a:pPr indent="0" lvl="0" marL="0" rtl="0" algn="l">
                        <a:spcBef>
                          <a:spcPts val="0"/>
                        </a:spcBef>
                        <a:spcAft>
                          <a:spcPts val="0"/>
                        </a:spcAft>
                        <a:buNone/>
                      </a:pPr>
                      <a:r>
                        <a:rPr lang="en">
                          <a:solidFill>
                            <a:schemeClr val="lt1"/>
                          </a:solidFill>
                          <a:latin typeface="Montserrat"/>
                          <a:ea typeface="Montserrat"/>
                          <a:cs typeface="Montserrat"/>
                          <a:sym typeface="Montserrat"/>
                        </a:rPr>
                        <a:t>1</a:t>
                      </a:r>
                      <a:endParaRPr>
                        <a:solidFill>
                          <a:schemeClr val="lt1"/>
                        </a:solidFill>
                        <a:latin typeface="Montserrat"/>
                        <a:ea typeface="Montserrat"/>
                        <a:cs typeface="Montserrat"/>
                        <a:sym typeface="Montserrat"/>
                      </a:endParaRPr>
                    </a:p>
                  </a:txBody>
                  <a:tcPr marT="91425" marB="91425" marR="91425" marL="91425" anchor="ctr">
                    <a:lnL cap="flat" cmpd="sng" w="9525">
                      <a:solidFill>
                        <a:srgbClr val="9E9E9E">
                          <a:alpha val="0"/>
                        </a:srgbClr>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lt1"/>
                          </a:solidFill>
                          <a:latin typeface="Montserrat"/>
                          <a:ea typeface="Montserrat"/>
                          <a:cs typeface="Montserrat"/>
                          <a:sym typeface="Montserrat"/>
                        </a:rPr>
                        <a:t>2</a:t>
                      </a:r>
                      <a:endParaRPr>
                        <a:solidFill>
                          <a:schemeClr val="lt1"/>
                        </a:solidFill>
                        <a:latin typeface="Montserrat"/>
                        <a:ea typeface="Montserrat"/>
                        <a:cs typeface="Montserrat"/>
                        <a:sym typeface="Montserrat"/>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lt1"/>
                          </a:solidFill>
                          <a:latin typeface="Montserrat"/>
                          <a:ea typeface="Montserrat"/>
                          <a:cs typeface="Montserrat"/>
                          <a:sym typeface="Montserrat"/>
                        </a:rPr>
                        <a:t>3</a:t>
                      </a:r>
                      <a:endParaRPr>
                        <a:solidFill>
                          <a:schemeClr val="lt1"/>
                        </a:solidFill>
                        <a:latin typeface="Montserrat"/>
                        <a:ea typeface="Montserrat"/>
                        <a:cs typeface="Montserrat"/>
                        <a:sym typeface="Montserrat"/>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lt1"/>
                          </a:solidFill>
                          <a:latin typeface="Montserrat"/>
                          <a:ea typeface="Montserrat"/>
                          <a:cs typeface="Montserrat"/>
                          <a:sym typeface="Montserrat"/>
                        </a:rPr>
                        <a:t>4</a:t>
                      </a:r>
                      <a:endParaRPr>
                        <a:solidFill>
                          <a:schemeClr val="lt1"/>
                        </a:solidFill>
                        <a:latin typeface="Montserrat"/>
                        <a:ea typeface="Montserrat"/>
                        <a:cs typeface="Montserrat"/>
                        <a:sym typeface="Montserrat"/>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lt1"/>
                          </a:solidFill>
                          <a:latin typeface="Montserrat"/>
                          <a:ea typeface="Montserrat"/>
                          <a:cs typeface="Montserrat"/>
                          <a:sym typeface="Montserrat"/>
                        </a:rPr>
                        <a:t>5</a:t>
                      </a:r>
                      <a:endParaRPr>
                        <a:solidFill>
                          <a:schemeClr val="lt1"/>
                        </a:solidFill>
                        <a:latin typeface="Montserrat"/>
                        <a:ea typeface="Montserrat"/>
                        <a:cs typeface="Montserrat"/>
                        <a:sym typeface="Montserrat"/>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lt1"/>
                          </a:solidFill>
                          <a:latin typeface="Montserrat"/>
                          <a:ea typeface="Montserrat"/>
                          <a:cs typeface="Montserrat"/>
                          <a:sym typeface="Montserrat"/>
                        </a:rPr>
                        <a:t>6</a:t>
                      </a:r>
                      <a:endParaRPr>
                        <a:solidFill>
                          <a:schemeClr val="lt1"/>
                        </a:solidFill>
                        <a:latin typeface="Montserrat"/>
                        <a:ea typeface="Montserrat"/>
                        <a:cs typeface="Montserrat"/>
                        <a:sym typeface="Montserrat"/>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lt1"/>
                          </a:solidFill>
                          <a:latin typeface="Montserrat"/>
                          <a:ea typeface="Montserrat"/>
                          <a:cs typeface="Montserrat"/>
                          <a:sym typeface="Montserrat"/>
                        </a:rPr>
                        <a:t>7</a:t>
                      </a:r>
                      <a:endParaRPr>
                        <a:solidFill>
                          <a:schemeClr val="lt1"/>
                        </a:solidFill>
                        <a:latin typeface="Montserrat"/>
                        <a:ea typeface="Montserrat"/>
                        <a:cs typeface="Montserrat"/>
                        <a:sym typeface="Montserrat"/>
                      </a:endParaRPr>
                    </a:p>
                  </a:txBody>
                  <a:tcPr marT="91425" marB="91425" marR="91425" marL="91425" anchor="ctr">
                    <a:lnL cap="flat" cmpd="sng" w="19050">
                      <a:solidFill>
                        <a:schemeClr val="dk2"/>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r>
              <a:tr h="504825">
                <a:tc>
                  <a:txBody>
                    <a:bodyPr/>
                    <a:lstStyle/>
                    <a:p>
                      <a:pPr indent="0" lvl="0" marL="0" rtl="0" algn="l">
                        <a:spcBef>
                          <a:spcPts val="0"/>
                        </a:spcBef>
                        <a:spcAft>
                          <a:spcPts val="0"/>
                        </a:spcAft>
                        <a:buNone/>
                      </a:pPr>
                      <a:r>
                        <a:rPr lang="en">
                          <a:solidFill>
                            <a:schemeClr val="lt1"/>
                          </a:solidFill>
                          <a:latin typeface="Montserrat"/>
                          <a:ea typeface="Montserrat"/>
                          <a:cs typeface="Montserrat"/>
                          <a:sym typeface="Montserrat"/>
                        </a:rPr>
                        <a:t>8</a:t>
                      </a:r>
                      <a:endParaRPr>
                        <a:solidFill>
                          <a:schemeClr val="lt1"/>
                        </a:solidFill>
                        <a:latin typeface="Montserrat"/>
                        <a:ea typeface="Montserrat"/>
                        <a:cs typeface="Montserrat"/>
                        <a:sym typeface="Montserrat"/>
                      </a:endParaRPr>
                    </a:p>
                  </a:txBody>
                  <a:tcPr marT="91425" marB="91425" marR="91425" marL="91425" anchor="ctr">
                    <a:lnL cap="flat" cmpd="sng" w="9525">
                      <a:solidFill>
                        <a:srgbClr val="9E9E9E">
                          <a:alpha val="0"/>
                        </a:srgbClr>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lt1"/>
                          </a:solidFill>
                          <a:latin typeface="Montserrat"/>
                          <a:ea typeface="Montserrat"/>
                          <a:cs typeface="Montserrat"/>
                          <a:sym typeface="Montserrat"/>
                        </a:rPr>
                        <a:t>9</a:t>
                      </a:r>
                      <a:endParaRPr>
                        <a:solidFill>
                          <a:schemeClr val="lt1"/>
                        </a:solidFill>
                        <a:latin typeface="Montserrat"/>
                        <a:ea typeface="Montserrat"/>
                        <a:cs typeface="Montserrat"/>
                        <a:sym typeface="Montserrat"/>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lt1"/>
                          </a:solidFill>
                          <a:latin typeface="Montserrat"/>
                          <a:ea typeface="Montserrat"/>
                          <a:cs typeface="Montserrat"/>
                          <a:sym typeface="Montserrat"/>
                        </a:rPr>
                        <a:t>10</a:t>
                      </a:r>
                      <a:endParaRPr>
                        <a:solidFill>
                          <a:schemeClr val="lt1"/>
                        </a:solidFill>
                        <a:latin typeface="Montserrat"/>
                        <a:ea typeface="Montserrat"/>
                        <a:cs typeface="Montserrat"/>
                        <a:sym typeface="Montserrat"/>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lt1"/>
                          </a:solidFill>
                          <a:latin typeface="Montserrat"/>
                          <a:ea typeface="Montserrat"/>
                          <a:cs typeface="Montserrat"/>
                          <a:sym typeface="Montserrat"/>
                        </a:rPr>
                        <a:t>11</a:t>
                      </a:r>
                      <a:endParaRPr>
                        <a:solidFill>
                          <a:schemeClr val="lt1"/>
                        </a:solidFill>
                        <a:latin typeface="Montserrat"/>
                        <a:ea typeface="Montserrat"/>
                        <a:cs typeface="Montserrat"/>
                        <a:sym typeface="Montserrat"/>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lt1"/>
                          </a:solidFill>
                          <a:latin typeface="Montserrat"/>
                          <a:ea typeface="Montserrat"/>
                          <a:cs typeface="Montserrat"/>
                          <a:sym typeface="Montserrat"/>
                        </a:rPr>
                        <a:t>12</a:t>
                      </a:r>
                      <a:endParaRPr>
                        <a:solidFill>
                          <a:schemeClr val="lt1"/>
                        </a:solidFill>
                        <a:latin typeface="Montserrat"/>
                        <a:ea typeface="Montserrat"/>
                        <a:cs typeface="Montserrat"/>
                        <a:sym typeface="Montserrat"/>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lt1"/>
                          </a:solidFill>
                          <a:latin typeface="Montserrat"/>
                          <a:ea typeface="Montserrat"/>
                          <a:cs typeface="Montserrat"/>
                          <a:sym typeface="Montserrat"/>
                        </a:rPr>
                        <a:t>13</a:t>
                      </a:r>
                      <a:endParaRPr>
                        <a:solidFill>
                          <a:schemeClr val="lt1"/>
                        </a:solidFill>
                        <a:latin typeface="Montserrat"/>
                        <a:ea typeface="Montserrat"/>
                        <a:cs typeface="Montserrat"/>
                        <a:sym typeface="Montserrat"/>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lt1"/>
                          </a:solidFill>
                          <a:latin typeface="Montserrat"/>
                          <a:ea typeface="Montserrat"/>
                          <a:cs typeface="Montserrat"/>
                          <a:sym typeface="Montserrat"/>
                        </a:rPr>
                        <a:t>14</a:t>
                      </a:r>
                      <a:endParaRPr>
                        <a:solidFill>
                          <a:schemeClr val="lt1"/>
                        </a:solidFill>
                        <a:latin typeface="Montserrat"/>
                        <a:ea typeface="Montserrat"/>
                        <a:cs typeface="Montserrat"/>
                        <a:sym typeface="Montserrat"/>
                      </a:endParaRPr>
                    </a:p>
                  </a:txBody>
                  <a:tcPr marT="91425" marB="91425" marR="91425" marL="91425" anchor="ctr">
                    <a:lnL cap="flat" cmpd="sng" w="19050">
                      <a:solidFill>
                        <a:schemeClr val="dk2"/>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r>
              <a:tr h="504825">
                <a:tc>
                  <a:txBody>
                    <a:bodyPr/>
                    <a:lstStyle/>
                    <a:p>
                      <a:pPr indent="0" lvl="0" marL="0" rtl="0" algn="l">
                        <a:spcBef>
                          <a:spcPts val="0"/>
                        </a:spcBef>
                        <a:spcAft>
                          <a:spcPts val="0"/>
                        </a:spcAft>
                        <a:buNone/>
                      </a:pPr>
                      <a:r>
                        <a:rPr lang="en">
                          <a:solidFill>
                            <a:schemeClr val="lt1"/>
                          </a:solidFill>
                          <a:latin typeface="Montserrat"/>
                          <a:ea typeface="Montserrat"/>
                          <a:cs typeface="Montserrat"/>
                          <a:sym typeface="Montserrat"/>
                        </a:rPr>
                        <a:t>15</a:t>
                      </a:r>
                      <a:endParaRPr>
                        <a:solidFill>
                          <a:schemeClr val="lt1"/>
                        </a:solidFill>
                        <a:latin typeface="Montserrat"/>
                        <a:ea typeface="Montserrat"/>
                        <a:cs typeface="Montserrat"/>
                        <a:sym typeface="Montserrat"/>
                      </a:endParaRPr>
                    </a:p>
                  </a:txBody>
                  <a:tcPr marT="91425" marB="91425" marR="91425" marL="91425" anchor="ctr">
                    <a:lnL cap="flat" cmpd="sng" w="9525">
                      <a:solidFill>
                        <a:srgbClr val="9E9E9E">
                          <a:alpha val="0"/>
                        </a:srgbClr>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lt1"/>
                          </a:solidFill>
                          <a:latin typeface="Montserrat"/>
                          <a:ea typeface="Montserrat"/>
                          <a:cs typeface="Montserrat"/>
                          <a:sym typeface="Montserrat"/>
                        </a:rPr>
                        <a:t>16</a:t>
                      </a:r>
                      <a:endParaRPr>
                        <a:solidFill>
                          <a:schemeClr val="lt1"/>
                        </a:solidFill>
                        <a:latin typeface="Montserrat"/>
                        <a:ea typeface="Montserrat"/>
                        <a:cs typeface="Montserrat"/>
                        <a:sym typeface="Montserrat"/>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lt1"/>
                          </a:solidFill>
                          <a:latin typeface="Montserrat"/>
                          <a:ea typeface="Montserrat"/>
                          <a:cs typeface="Montserrat"/>
                          <a:sym typeface="Montserrat"/>
                        </a:rPr>
                        <a:t>17</a:t>
                      </a:r>
                      <a:endParaRPr>
                        <a:solidFill>
                          <a:schemeClr val="lt1"/>
                        </a:solidFill>
                        <a:latin typeface="Montserrat"/>
                        <a:ea typeface="Montserrat"/>
                        <a:cs typeface="Montserrat"/>
                        <a:sym typeface="Montserrat"/>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lt1"/>
                          </a:solidFill>
                          <a:latin typeface="Montserrat"/>
                          <a:ea typeface="Montserrat"/>
                          <a:cs typeface="Montserrat"/>
                          <a:sym typeface="Montserrat"/>
                        </a:rPr>
                        <a:t>18</a:t>
                      </a:r>
                      <a:endParaRPr>
                        <a:solidFill>
                          <a:schemeClr val="lt1"/>
                        </a:solidFill>
                        <a:latin typeface="Montserrat"/>
                        <a:ea typeface="Montserrat"/>
                        <a:cs typeface="Montserrat"/>
                        <a:sym typeface="Montserrat"/>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lt1"/>
                          </a:solidFill>
                          <a:latin typeface="Montserrat"/>
                          <a:ea typeface="Montserrat"/>
                          <a:cs typeface="Montserrat"/>
                          <a:sym typeface="Montserrat"/>
                        </a:rPr>
                        <a:t>19</a:t>
                      </a:r>
                      <a:endParaRPr>
                        <a:solidFill>
                          <a:schemeClr val="lt1"/>
                        </a:solidFill>
                        <a:latin typeface="Montserrat"/>
                        <a:ea typeface="Montserrat"/>
                        <a:cs typeface="Montserrat"/>
                        <a:sym typeface="Montserrat"/>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lt1"/>
                          </a:solidFill>
                          <a:latin typeface="Montserrat"/>
                          <a:ea typeface="Montserrat"/>
                          <a:cs typeface="Montserrat"/>
                          <a:sym typeface="Montserrat"/>
                        </a:rPr>
                        <a:t>20</a:t>
                      </a:r>
                      <a:endParaRPr>
                        <a:solidFill>
                          <a:schemeClr val="lt1"/>
                        </a:solidFill>
                        <a:latin typeface="Montserrat"/>
                        <a:ea typeface="Montserrat"/>
                        <a:cs typeface="Montserrat"/>
                        <a:sym typeface="Montserrat"/>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lt1"/>
                          </a:solidFill>
                          <a:latin typeface="Montserrat"/>
                          <a:ea typeface="Montserrat"/>
                          <a:cs typeface="Montserrat"/>
                          <a:sym typeface="Montserrat"/>
                        </a:rPr>
                        <a:t>21</a:t>
                      </a:r>
                      <a:endParaRPr>
                        <a:solidFill>
                          <a:schemeClr val="lt1"/>
                        </a:solidFill>
                        <a:latin typeface="Montserrat"/>
                        <a:ea typeface="Montserrat"/>
                        <a:cs typeface="Montserrat"/>
                        <a:sym typeface="Montserrat"/>
                      </a:endParaRPr>
                    </a:p>
                  </a:txBody>
                  <a:tcPr marT="91425" marB="91425" marR="91425" marL="91425" anchor="ctr">
                    <a:lnL cap="flat" cmpd="sng" w="19050">
                      <a:solidFill>
                        <a:schemeClr val="dk2"/>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r>
              <a:tr h="504825">
                <a:tc>
                  <a:txBody>
                    <a:bodyPr/>
                    <a:lstStyle/>
                    <a:p>
                      <a:pPr indent="0" lvl="0" marL="0" rtl="0" algn="l">
                        <a:spcBef>
                          <a:spcPts val="0"/>
                        </a:spcBef>
                        <a:spcAft>
                          <a:spcPts val="0"/>
                        </a:spcAft>
                        <a:buNone/>
                      </a:pPr>
                      <a:r>
                        <a:rPr lang="en">
                          <a:solidFill>
                            <a:schemeClr val="lt1"/>
                          </a:solidFill>
                          <a:latin typeface="Montserrat"/>
                          <a:ea typeface="Montserrat"/>
                          <a:cs typeface="Montserrat"/>
                          <a:sym typeface="Montserrat"/>
                        </a:rPr>
                        <a:t>22</a:t>
                      </a:r>
                      <a:endParaRPr>
                        <a:solidFill>
                          <a:schemeClr val="lt1"/>
                        </a:solidFill>
                        <a:latin typeface="Montserrat"/>
                        <a:ea typeface="Montserrat"/>
                        <a:cs typeface="Montserrat"/>
                        <a:sym typeface="Montserrat"/>
                      </a:endParaRPr>
                    </a:p>
                  </a:txBody>
                  <a:tcPr marT="91425" marB="91425" marR="91425" marL="91425" anchor="ctr">
                    <a:lnL cap="flat" cmpd="sng" w="9525">
                      <a:solidFill>
                        <a:srgbClr val="9E9E9E">
                          <a:alpha val="0"/>
                        </a:srgbClr>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lt1"/>
                          </a:solidFill>
                          <a:latin typeface="Montserrat"/>
                          <a:ea typeface="Montserrat"/>
                          <a:cs typeface="Montserrat"/>
                          <a:sym typeface="Montserrat"/>
                        </a:rPr>
                        <a:t>23</a:t>
                      </a:r>
                      <a:endParaRPr>
                        <a:solidFill>
                          <a:schemeClr val="lt1"/>
                        </a:solidFill>
                        <a:latin typeface="Montserrat"/>
                        <a:ea typeface="Montserrat"/>
                        <a:cs typeface="Montserrat"/>
                        <a:sym typeface="Montserrat"/>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lt1"/>
                          </a:solidFill>
                          <a:latin typeface="Montserrat"/>
                          <a:ea typeface="Montserrat"/>
                          <a:cs typeface="Montserrat"/>
                          <a:sym typeface="Montserrat"/>
                        </a:rPr>
                        <a:t>24</a:t>
                      </a:r>
                      <a:endParaRPr>
                        <a:solidFill>
                          <a:schemeClr val="lt1"/>
                        </a:solidFill>
                        <a:latin typeface="Montserrat"/>
                        <a:ea typeface="Montserrat"/>
                        <a:cs typeface="Montserrat"/>
                        <a:sym typeface="Montserrat"/>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lt1"/>
                          </a:solidFill>
                          <a:latin typeface="Montserrat"/>
                          <a:ea typeface="Montserrat"/>
                          <a:cs typeface="Montserrat"/>
                          <a:sym typeface="Montserrat"/>
                        </a:rPr>
                        <a:t>25</a:t>
                      </a:r>
                      <a:endParaRPr>
                        <a:solidFill>
                          <a:schemeClr val="lt1"/>
                        </a:solidFill>
                        <a:latin typeface="Montserrat"/>
                        <a:ea typeface="Montserrat"/>
                        <a:cs typeface="Montserrat"/>
                        <a:sym typeface="Montserrat"/>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lt1"/>
                          </a:solidFill>
                          <a:latin typeface="Montserrat"/>
                          <a:ea typeface="Montserrat"/>
                          <a:cs typeface="Montserrat"/>
                          <a:sym typeface="Montserrat"/>
                        </a:rPr>
                        <a:t>26</a:t>
                      </a:r>
                      <a:endParaRPr>
                        <a:solidFill>
                          <a:schemeClr val="lt1"/>
                        </a:solidFill>
                        <a:latin typeface="Montserrat"/>
                        <a:ea typeface="Montserrat"/>
                        <a:cs typeface="Montserrat"/>
                        <a:sym typeface="Montserrat"/>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lt1"/>
                          </a:solidFill>
                          <a:latin typeface="Montserrat"/>
                          <a:ea typeface="Montserrat"/>
                          <a:cs typeface="Montserrat"/>
                          <a:sym typeface="Montserrat"/>
                        </a:rPr>
                        <a:t>27</a:t>
                      </a:r>
                      <a:endParaRPr>
                        <a:solidFill>
                          <a:schemeClr val="lt1"/>
                        </a:solidFill>
                        <a:latin typeface="Montserrat"/>
                        <a:ea typeface="Montserrat"/>
                        <a:cs typeface="Montserrat"/>
                        <a:sym typeface="Montserrat"/>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lt1"/>
                          </a:solidFill>
                          <a:latin typeface="Montserrat"/>
                          <a:ea typeface="Montserrat"/>
                          <a:cs typeface="Montserrat"/>
                          <a:sym typeface="Montserrat"/>
                        </a:rPr>
                        <a:t>28</a:t>
                      </a:r>
                      <a:endParaRPr>
                        <a:solidFill>
                          <a:schemeClr val="lt1"/>
                        </a:solidFill>
                        <a:latin typeface="Montserrat"/>
                        <a:ea typeface="Montserrat"/>
                        <a:cs typeface="Montserrat"/>
                        <a:sym typeface="Montserrat"/>
                      </a:endParaRPr>
                    </a:p>
                  </a:txBody>
                  <a:tcPr marT="91425" marB="91425" marR="91425" marL="91425" anchor="ctr">
                    <a:lnL cap="flat" cmpd="sng" w="19050">
                      <a:solidFill>
                        <a:schemeClr val="dk2"/>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r>
              <a:tr h="504825">
                <a:tc>
                  <a:txBody>
                    <a:bodyPr/>
                    <a:lstStyle/>
                    <a:p>
                      <a:pPr indent="0" lvl="0" marL="0" rtl="0" algn="l">
                        <a:spcBef>
                          <a:spcPts val="0"/>
                        </a:spcBef>
                        <a:spcAft>
                          <a:spcPts val="0"/>
                        </a:spcAft>
                        <a:buNone/>
                      </a:pPr>
                      <a:r>
                        <a:rPr lang="en">
                          <a:solidFill>
                            <a:schemeClr val="lt1"/>
                          </a:solidFill>
                          <a:latin typeface="Montserrat"/>
                          <a:ea typeface="Montserrat"/>
                          <a:cs typeface="Montserrat"/>
                          <a:sym typeface="Montserrat"/>
                        </a:rPr>
                        <a:t>29</a:t>
                      </a:r>
                      <a:endParaRPr>
                        <a:solidFill>
                          <a:schemeClr val="lt1"/>
                        </a:solidFill>
                        <a:latin typeface="Montserrat"/>
                        <a:ea typeface="Montserrat"/>
                        <a:cs typeface="Montserrat"/>
                        <a:sym typeface="Montserrat"/>
                      </a:endParaRPr>
                    </a:p>
                  </a:txBody>
                  <a:tcPr marT="91425" marB="91425" marR="91425" marL="91425" anchor="ctr">
                    <a:lnL cap="flat" cmpd="sng" w="9525">
                      <a:solidFill>
                        <a:srgbClr val="9E9E9E">
                          <a:alpha val="0"/>
                        </a:srgbClr>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lt1"/>
                          </a:solidFill>
                          <a:latin typeface="Montserrat"/>
                          <a:ea typeface="Montserrat"/>
                          <a:cs typeface="Montserrat"/>
                          <a:sym typeface="Montserrat"/>
                        </a:rPr>
                        <a:t>30</a:t>
                      </a:r>
                      <a:endParaRPr>
                        <a:solidFill>
                          <a:schemeClr val="lt1"/>
                        </a:solidFill>
                        <a:latin typeface="Montserrat"/>
                        <a:ea typeface="Montserrat"/>
                        <a:cs typeface="Montserrat"/>
                        <a:sym typeface="Montserrat"/>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lt1"/>
                          </a:solidFill>
                          <a:latin typeface="Montserrat"/>
                          <a:ea typeface="Montserrat"/>
                          <a:cs typeface="Montserrat"/>
                          <a:sym typeface="Montserrat"/>
                        </a:rPr>
                        <a:t>31</a:t>
                      </a:r>
                      <a:endParaRPr>
                        <a:solidFill>
                          <a:schemeClr val="lt1"/>
                        </a:solidFill>
                        <a:latin typeface="Montserrat"/>
                        <a:ea typeface="Montserrat"/>
                        <a:cs typeface="Montserrat"/>
                        <a:sym typeface="Montserrat"/>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lt1"/>
                        </a:solidFill>
                        <a:latin typeface="Montserrat"/>
                        <a:ea typeface="Montserrat"/>
                        <a:cs typeface="Montserrat"/>
                        <a:sym typeface="Montserrat"/>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lt1"/>
                        </a:solidFill>
                        <a:latin typeface="Montserrat"/>
                        <a:ea typeface="Montserrat"/>
                        <a:cs typeface="Montserrat"/>
                        <a:sym typeface="Montserrat"/>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lt1"/>
                        </a:solidFill>
                        <a:latin typeface="Montserrat"/>
                        <a:ea typeface="Montserrat"/>
                        <a:cs typeface="Montserrat"/>
                        <a:sym typeface="Montserrat"/>
                      </a:endParaRPr>
                    </a:p>
                  </a:txBody>
                  <a:tcPr marT="91425" marB="9142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lt1"/>
                        </a:solidFill>
                        <a:latin typeface="Montserrat"/>
                        <a:ea typeface="Montserrat"/>
                        <a:cs typeface="Montserrat"/>
                        <a:sym typeface="Montserrat"/>
                      </a:endParaRPr>
                    </a:p>
                  </a:txBody>
                  <a:tcPr marT="91425" marB="91425" marR="91425" marL="91425" anchor="ctr">
                    <a:lnL cap="flat" cmpd="sng" w="19050">
                      <a:solidFill>
                        <a:schemeClr val="dk2"/>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dk2"/>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bl>
          </a:graphicData>
        </a:graphic>
      </p:graphicFrame>
      <p:sp>
        <p:nvSpPr>
          <p:cNvPr id="1563" name="Google Shape;1563;p45"/>
          <p:cNvSpPr/>
          <p:nvPr/>
        </p:nvSpPr>
        <p:spPr>
          <a:xfrm>
            <a:off x="767625" y="4396573"/>
            <a:ext cx="200100" cy="2004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45"/>
          <p:cNvSpPr txBox="1"/>
          <p:nvPr/>
        </p:nvSpPr>
        <p:spPr>
          <a:xfrm>
            <a:off x="967725" y="4356673"/>
            <a:ext cx="1585500" cy="280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2"/>
                </a:solidFill>
                <a:latin typeface="Montserrat"/>
                <a:ea typeface="Montserrat"/>
                <a:cs typeface="Montserrat"/>
                <a:sym typeface="Montserrat"/>
              </a:rPr>
              <a:t>M</a:t>
            </a:r>
            <a:r>
              <a:rPr lang="en">
                <a:solidFill>
                  <a:schemeClr val="dk2"/>
                </a:solidFill>
                <a:latin typeface="Montserrat"/>
                <a:ea typeface="Montserrat"/>
                <a:cs typeface="Montserrat"/>
                <a:sym typeface="Montserrat"/>
              </a:rPr>
              <a:t>anifestations</a:t>
            </a:r>
            <a:endParaRPr>
              <a:solidFill>
                <a:schemeClr val="dk2"/>
              </a:solidFill>
              <a:latin typeface="Montserrat"/>
              <a:ea typeface="Montserrat"/>
              <a:cs typeface="Montserrat"/>
              <a:sym typeface="Montserrat"/>
            </a:endParaRPr>
          </a:p>
        </p:txBody>
      </p:sp>
      <p:sp>
        <p:nvSpPr>
          <p:cNvPr id="1565" name="Google Shape;1565;p45"/>
          <p:cNvSpPr/>
          <p:nvPr/>
        </p:nvSpPr>
        <p:spPr>
          <a:xfrm>
            <a:off x="3198983" y="4396573"/>
            <a:ext cx="200100" cy="2004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45"/>
          <p:cNvSpPr txBox="1"/>
          <p:nvPr/>
        </p:nvSpPr>
        <p:spPr>
          <a:xfrm>
            <a:off x="3399100" y="4356673"/>
            <a:ext cx="838200" cy="280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2"/>
                </a:solidFill>
                <a:latin typeface="Montserrat"/>
                <a:ea typeface="Montserrat"/>
                <a:cs typeface="Montserrat"/>
                <a:sym typeface="Montserrat"/>
              </a:rPr>
              <a:t>Chat</a:t>
            </a:r>
            <a:endParaRPr>
              <a:solidFill>
                <a:schemeClr val="dk2"/>
              </a:solidFill>
              <a:latin typeface="Montserrat"/>
              <a:ea typeface="Montserrat"/>
              <a:cs typeface="Montserrat"/>
              <a:sym typeface="Montserrat"/>
            </a:endParaRPr>
          </a:p>
        </p:txBody>
      </p:sp>
      <p:sp>
        <p:nvSpPr>
          <p:cNvPr id="1567" name="Google Shape;1567;p45"/>
          <p:cNvSpPr/>
          <p:nvPr/>
        </p:nvSpPr>
        <p:spPr>
          <a:xfrm>
            <a:off x="5020742" y="4396573"/>
            <a:ext cx="200100" cy="2004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45"/>
          <p:cNvSpPr txBox="1"/>
          <p:nvPr/>
        </p:nvSpPr>
        <p:spPr>
          <a:xfrm>
            <a:off x="5220875" y="4356673"/>
            <a:ext cx="931500" cy="280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2"/>
                </a:solidFill>
                <a:latin typeface="Montserrat"/>
                <a:ea typeface="Montserrat"/>
                <a:cs typeface="Montserrat"/>
                <a:sym typeface="Montserrat"/>
              </a:rPr>
              <a:t>Training</a:t>
            </a:r>
            <a:endParaRPr>
              <a:solidFill>
                <a:schemeClr val="dk2"/>
              </a:solidFill>
              <a:latin typeface="Montserrat"/>
              <a:ea typeface="Montserrat"/>
              <a:cs typeface="Montserrat"/>
              <a:sym typeface="Montserrat"/>
            </a:endParaRPr>
          </a:p>
        </p:txBody>
      </p:sp>
      <p:sp>
        <p:nvSpPr>
          <p:cNvPr id="1569" name="Google Shape;1569;p45"/>
          <p:cNvSpPr/>
          <p:nvPr/>
        </p:nvSpPr>
        <p:spPr>
          <a:xfrm>
            <a:off x="7030790" y="4396573"/>
            <a:ext cx="200100" cy="2004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45"/>
          <p:cNvSpPr txBox="1"/>
          <p:nvPr/>
        </p:nvSpPr>
        <p:spPr>
          <a:xfrm>
            <a:off x="7230939" y="4356673"/>
            <a:ext cx="1214700" cy="280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2"/>
                </a:solidFill>
                <a:latin typeface="Montserrat"/>
                <a:ea typeface="Montserrat"/>
                <a:cs typeface="Montserrat"/>
                <a:sym typeface="Montserrat"/>
              </a:rPr>
              <a:t>Workshops</a:t>
            </a:r>
            <a:endParaRPr>
              <a:solidFill>
                <a:schemeClr val="dk2"/>
              </a:solidFill>
              <a:latin typeface="Montserrat"/>
              <a:ea typeface="Montserrat"/>
              <a:cs typeface="Montserrat"/>
              <a:sym typeface="Montserrat"/>
            </a:endParaRPr>
          </a:p>
        </p:txBody>
      </p:sp>
      <p:sp>
        <p:nvSpPr>
          <p:cNvPr id="1571" name="Google Shape;1571;p45"/>
          <p:cNvSpPr/>
          <p:nvPr/>
        </p:nvSpPr>
        <p:spPr>
          <a:xfrm>
            <a:off x="1205775" y="2954625"/>
            <a:ext cx="200100" cy="2004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45"/>
          <p:cNvSpPr/>
          <p:nvPr/>
        </p:nvSpPr>
        <p:spPr>
          <a:xfrm>
            <a:off x="3503783" y="3449925"/>
            <a:ext cx="200100" cy="2004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45"/>
          <p:cNvSpPr/>
          <p:nvPr/>
        </p:nvSpPr>
        <p:spPr>
          <a:xfrm>
            <a:off x="4485367" y="2471550"/>
            <a:ext cx="200100" cy="2004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45"/>
          <p:cNvSpPr/>
          <p:nvPr/>
        </p:nvSpPr>
        <p:spPr>
          <a:xfrm>
            <a:off x="6709150" y="3449925"/>
            <a:ext cx="200100" cy="2004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45"/>
          <p:cNvSpPr/>
          <p:nvPr/>
        </p:nvSpPr>
        <p:spPr>
          <a:xfrm>
            <a:off x="2280025" y="1935450"/>
            <a:ext cx="200100" cy="2004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79" name="Shape 1579"/>
        <p:cNvGrpSpPr/>
        <p:nvPr/>
      </p:nvGrpSpPr>
      <p:grpSpPr>
        <a:xfrm>
          <a:off x="0" y="0"/>
          <a:ext cx="0" cy="0"/>
          <a:chOff x="0" y="0"/>
          <a:chExt cx="0" cy="0"/>
        </a:xfrm>
      </p:grpSpPr>
      <p:sp>
        <p:nvSpPr>
          <p:cNvPr id="1580" name="Google Shape;1580;p46"/>
          <p:cNvSpPr txBox="1"/>
          <p:nvPr>
            <p:ph idx="3" type="title"/>
          </p:nvPr>
        </p:nvSpPr>
        <p:spPr>
          <a:xfrm>
            <a:off x="3419271" y="1877901"/>
            <a:ext cx="2305500" cy="345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12PM</a:t>
            </a:r>
            <a:endParaRPr/>
          </a:p>
        </p:txBody>
      </p:sp>
      <p:sp>
        <p:nvSpPr>
          <p:cNvPr id="1581" name="Google Shape;1581;p46"/>
          <p:cNvSpPr txBox="1"/>
          <p:nvPr>
            <p:ph idx="4" type="subTitle"/>
          </p:nvPr>
        </p:nvSpPr>
        <p:spPr>
          <a:xfrm>
            <a:off x="3419271" y="2223125"/>
            <a:ext cx="23055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It h</a:t>
            </a:r>
            <a:r>
              <a:rPr lang="en"/>
              <a:t>as a beautiful name, but it’s terribly hot</a:t>
            </a:r>
            <a:endParaRPr/>
          </a:p>
        </p:txBody>
      </p:sp>
      <p:sp>
        <p:nvSpPr>
          <p:cNvPr id="1582" name="Google Shape;1582;p46"/>
          <p:cNvSpPr txBox="1"/>
          <p:nvPr>
            <p:ph idx="7" type="title"/>
          </p:nvPr>
        </p:nvSpPr>
        <p:spPr>
          <a:xfrm>
            <a:off x="3419271" y="3846038"/>
            <a:ext cx="2305500" cy="345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20PM</a:t>
            </a:r>
            <a:endParaRPr/>
          </a:p>
        </p:txBody>
      </p:sp>
      <p:sp>
        <p:nvSpPr>
          <p:cNvPr id="1583" name="Google Shape;1583;p46"/>
          <p:cNvSpPr txBox="1"/>
          <p:nvPr>
            <p:ph idx="8" type="subTitle"/>
          </p:nvPr>
        </p:nvSpPr>
        <p:spPr>
          <a:xfrm>
            <a:off x="3419271" y="4193313"/>
            <a:ext cx="23055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 is the ringed one and a gas gian</a:t>
            </a:r>
            <a:r>
              <a:rPr lang="en"/>
              <a:t>t</a:t>
            </a:r>
            <a:endParaRPr/>
          </a:p>
        </p:txBody>
      </p:sp>
      <p:grpSp>
        <p:nvGrpSpPr>
          <p:cNvPr id="1584" name="Google Shape;1584;p46"/>
          <p:cNvGrpSpPr/>
          <p:nvPr/>
        </p:nvGrpSpPr>
        <p:grpSpPr>
          <a:xfrm rot="694156">
            <a:off x="4068950" y="3014431"/>
            <a:ext cx="1006143" cy="800332"/>
            <a:chOff x="3409975" y="2576900"/>
            <a:chExt cx="1060350" cy="843450"/>
          </a:xfrm>
        </p:grpSpPr>
        <p:sp>
          <p:nvSpPr>
            <p:cNvPr id="1585" name="Google Shape;1585;p46"/>
            <p:cNvSpPr/>
            <p:nvPr/>
          </p:nvSpPr>
          <p:spPr>
            <a:xfrm>
              <a:off x="3409975" y="2576900"/>
              <a:ext cx="1060350" cy="843450"/>
            </a:xfrm>
            <a:custGeom>
              <a:rect b="b" l="l" r="r" t="t"/>
              <a:pathLst>
                <a:path extrusionOk="0" h="33738" w="42414">
                  <a:moveTo>
                    <a:pt x="3773" y="5124"/>
                  </a:moveTo>
                  <a:cubicBezTo>
                    <a:pt x="3480" y="5609"/>
                    <a:pt x="2408" y="7297"/>
                    <a:pt x="1204" y="8897"/>
                  </a:cubicBezTo>
                  <a:cubicBezTo>
                    <a:pt x="15" y="10483"/>
                    <a:pt x="0" y="11012"/>
                    <a:pt x="646" y="11936"/>
                  </a:cubicBezTo>
                  <a:cubicBezTo>
                    <a:pt x="1424" y="13082"/>
                    <a:pt x="2114" y="13698"/>
                    <a:pt x="1513" y="14271"/>
                  </a:cubicBezTo>
                  <a:cubicBezTo>
                    <a:pt x="911" y="14858"/>
                    <a:pt x="764" y="15959"/>
                    <a:pt x="1469" y="19937"/>
                  </a:cubicBezTo>
                  <a:cubicBezTo>
                    <a:pt x="2188" y="23916"/>
                    <a:pt x="2114" y="25590"/>
                    <a:pt x="2599" y="25766"/>
                  </a:cubicBezTo>
                  <a:cubicBezTo>
                    <a:pt x="3083" y="25942"/>
                    <a:pt x="2482" y="33738"/>
                    <a:pt x="8148" y="33209"/>
                  </a:cubicBezTo>
                  <a:cubicBezTo>
                    <a:pt x="14065" y="32651"/>
                    <a:pt x="13331" y="29612"/>
                    <a:pt x="13668" y="29862"/>
                  </a:cubicBezTo>
                  <a:cubicBezTo>
                    <a:pt x="14021" y="30126"/>
                    <a:pt x="14593" y="32181"/>
                    <a:pt x="18308" y="31403"/>
                  </a:cubicBezTo>
                  <a:cubicBezTo>
                    <a:pt x="21523" y="30743"/>
                    <a:pt x="21831" y="29891"/>
                    <a:pt x="22066" y="30053"/>
                  </a:cubicBezTo>
                  <a:cubicBezTo>
                    <a:pt x="22301" y="30199"/>
                    <a:pt x="23226" y="32123"/>
                    <a:pt x="26734" y="31858"/>
                  </a:cubicBezTo>
                  <a:cubicBezTo>
                    <a:pt x="30537" y="31579"/>
                    <a:pt x="30713" y="28952"/>
                    <a:pt x="31109" y="29084"/>
                  </a:cubicBezTo>
                  <a:cubicBezTo>
                    <a:pt x="31491" y="29216"/>
                    <a:pt x="35910" y="31800"/>
                    <a:pt x="39610" y="28878"/>
                  </a:cubicBezTo>
                  <a:cubicBezTo>
                    <a:pt x="42414" y="26661"/>
                    <a:pt x="40373" y="24239"/>
                    <a:pt x="38788" y="23035"/>
                  </a:cubicBezTo>
                  <a:cubicBezTo>
                    <a:pt x="37819" y="22301"/>
                    <a:pt x="37730" y="20657"/>
                    <a:pt x="40241" y="20422"/>
                  </a:cubicBezTo>
                  <a:cubicBezTo>
                    <a:pt x="41459" y="20319"/>
                    <a:pt x="40784" y="16796"/>
                    <a:pt x="39933" y="16913"/>
                  </a:cubicBezTo>
                  <a:cubicBezTo>
                    <a:pt x="38743" y="17075"/>
                    <a:pt x="38832" y="16766"/>
                    <a:pt x="38274" y="12362"/>
                  </a:cubicBezTo>
                  <a:cubicBezTo>
                    <a:pt x="38186" y="11657"/>
                    <a:pt x="37995" y="10366"/>
                    <a:pt x="37907" y="9720"/>
                  </a:cubicBezTo>
                  <a:cubicBezTo>
                    <a:pt x="37628" y="7723"/>
                    <a:pt x="36130" y="9044"/>
                    <a:pt x="36027" y="8193"/>
                  </a:cubicBezTo>
                  <a:cubicBezTo>
                    <a:pt x="35910" y="7092"/>
                    <a:pt x="35851" y="4669"/>
                    <a:pt x="34985" y="2687"/>
                  </a:cubicBezTo>
                  <a:cubicBezTo>
                    <a:pt x="34119" y="706"/>
                    <a:pt x="33884" y="1"/>
                    <a:pt x="33121" y="192"/>
                  </a:cubicBezTo>
                  <a:cubicBezTo>
                    <a:pt x="32475" y="368"/>
                    <a:pt x="33400" y="1337"/>
                    <a:pt x="30507" y="1880"/>
                  </a:cubicBezTo>
                  <a:cubicBezTo>
                    <a:pt x="28966" y="2174"/>
                    <a:pt x="28981" y="1073"/>
                    <a:pt x="28070" y="1205"/>
                  </a:cubicBezTo>
                  <a:cubicBezTo>
                    <a:pt x="27175" y="1337"/>
                    <a:pt x="27733" y="2350"/>
                    <a:pt x="25193" y="2731"/>
                  </a:cubicBezTo>
                  <a:cubicBezTo>
                    <a:pt x="21904" y="3245"/>
                    <a:pt x="23255" y="1645"/>
                    <a:pt x="21435" y="1939"/>
                  </a:cubicBezTo>
                  <a:cubicBezTo>
                    <a:pt x="20011" y="2159"/>
                    <a:pt x="20510" y="3906"/>
                    <a:pt x="19159" y="4170"/>
                  </a:cubicBezTo>
                  <a:cubicBezTo>
                    <a:pt x="17251" y="4537"/>
                    <a:pt x="16414" y="3554"/>
                    <a:pt x="15680" y="2834"/>
                  </a:cubicBezTo>
                  <a:cubicBezTo>
                    <a:pt x="15063" y="2218"/>
                    <a:pt x="13551" y="3084"/>
                    <a:pt x="13140" y="3862"/>
                  </a:cubicBezTo>
                  <a:cubicBezTo>
                    <a:pt x="12714" y="4625"/>
                    <a:pt x="14358" y="4611"/>
                    <a:pt x="11848" y="5477"/>
                  </a:cubicBezTo>
                  <a:cubicBezTo>
                    <a:pt x="11466" y="5609"/>
                    <a:pt x="6504" y="6872"/>
                    <a:pt x="6651" y="5594"/>
                  </a:cubicBezTo>
                  <a:cubicBezTo>
                    <a:pt x="6768" y="4640"/>
                    <a:pt x="4287" y="4288"/>
                    <a:pt x="3773" y="5124"/>
                  </a:cubicBezTo>
                  <a:close/>
                </a:path>
              </a:pathLst>
            </a:custGeom>
            <a:solidFill>
              <a:srgbClr val="FF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86" name="Google Shape;1586;p46"/>
            <p:cNvGrpSpPr/>
            <p:nvPr/>
          </p:nvGrpSpPr>
          <p:grpSpPr>
            <a:xfrm>
              <a:off x="3467600" y="2842625"/>
              <a:ext cx="917575" cy="342825"/>
              <a:chOff x="3467600" y="2842625"/>
              <a:chExt cx="917575" cy="342825"/>
            </a:xfrm>
          </p:grpSpPr>
          <p:sp>
            <p:nvSpPr>
              <p:cNvPr id="1587" name="Google Shape;1587;p46"/>
              <p:cNvSpPr/>
              <p:nvPr/>
            </p:nvSpPr>
            <p:spPr>
              <a:xfrm>
                <a:off x="3467600" y="2942100"/>
                <a:ext cx="121875" cy="243350"/>
              </a:xfrm>
              <a:custGeom>
                <a:rect b="b" l="l" r="r" t="t"/>
                <a:pathLst>
                  <a:path extrusionOk="0" h="9734" w="4875">
                    <a:moveTo>
                      <a:pt x="2012" y="3259"/>
                    </a:moveTo>
                    <a:cubicBezTo>
                      <a:pt x="2041" y="3318"/>
                      <a:pt x="2100" y="3304"/>
                      <a:pt x="2129" y="3318"/>
                    </a:cubicBezTo>
                    <a:cubicBezTo>
                      <a:pt x="2349" y="3392"/>
                      <a:pt x="2555" y="3450"/>
                      <a:pt x="2760" y="3538"/>
                    </a:cubicBezTo>
                    <a:cubicBezTo>
                      <a:pt x="3274" y="3759"/>
                      <a:pt x="3729" y="4126"/>
                      <a:pt x="4052" y="4581"/>
                    </a:cubicBezTo>
                    <a:cubicBezTo>
                      <a:pt x="4478" y="5109"/>
                      <a:pt x="4742" y="5755"/>
                      <a:pt x="4801" y="6416"/>
                    </a:cubicBezTo>
                    <a:cubicBezTo>
                      <a:pt x="4874" y="7341"/>
                      <a:pt x="4640" y="8119"/>
                      <a:pt x="3950" y="8765"/>
                    </a:cubicBezTo>
                    <a:cubicBezTo>
                      <a:pt x="3362" y="9308"/>
                      <a:pt x="2599" y="9646"/>
                      <a:pt x="1806" y="9719"/>
                    </a:cubicBezTo>
                    <a:cubicBezTo>
                      <a:pt x="1703" y="9734"/>
                      <a:pt x="1601" y="9734"/>
                      <a:pt x="1512" y="9704"/>
                    </a:cubicBezTo>
                    <a:cubicBezTo>
                      <a:pt x="1336" y="9675"/>
                      <a:pt x="1190" y="9528"/>
                      <a:pt x="1160" y="9352"/>
                    </a:cubicBezTo>
                    <a:cubicBezTo>
                      <a:pt x="1145" y="9308"/>
                      <a:pt x="1145" y="9264"/>
                      <a:pt x="1131" y="9220"/>
                    </a:cubicBezTo>
                    <a:cubicBezTo>
                      <a:pt x="1028" y="8603"/>
                      <a:pt x="940" y="7987"/>
                      <a:pt x="822" y="7385"/>
                    </a:cubicBezTo>
                    <a:cubicBezTo>
                      <a:pt x="690" y="6710"/>
                      <a:pt x="573" y="6034"/>
                      <a:pt x="470" y="5344"/>
                    </a:cubicBezTo>
                    <a:cubicBezTo>
                      <a:pt x="411" y="4948"/>
                      <a:pt x="353" y="4537"/>
                      <a:pt x="323" y="4140"/>
                    </a:cubicBezTo>
                    <a:cubicBezTo>
                      <a:pt x="250" y="3450"/>
                      <a:pt x="132" y="2760"/>
                      <a:pt x="44" y="2085"/>
                    </a:cubicBezTo>
                    <a:cubicBezTo>
                      <a:pt x="15" y="1821"/>
                      <a:pt x="0" y="1557"/>
                      <a:pt x="15" y="1307"/>
                    </a:cubicBezTo>
                    <a:cubicBezTo>
                      <a:pt x="30" y="925"/>
                      <a:pt x="206" y="588"/>
                      <a:pt x="529" y="382"/>
                    </a:cubicBezTo>
                    <a:cubicBezTo>
                      <a:pt x="852" y="118"/>
                      <a:pt x="1263" y="0"/>
                      <a:pt x="1689" y="15"/>
                    </a:cubicBezTo>
                    <a:cubicBezTo>
                      <a:pt x="2085" y="44"/>
                      <a:pt x="2452" y="294"/>
                      <a:pt x="2628" y="646"/>
                    </a:cubicBezTo>
                    <a:cubicBezTo>
                      <a:pt x="3039" y="1410"/>
                      <a:pt x="2819" y="2379"/>
                      <a:pt x="2291" y="2951"/>
                    </a:cubicBezTo>
                    <a:cubicBezTo>
                      <a:pt x="2188" y="3039"/>
                      <a:pt x="2085" y="3142"/>
                      <a:pt x="2012" y="3259"/>
                    </a:cubicBezTo>
                    <a:close/>
                    <a:moveTo>
                      <a:pt x="4111" y="6431"/>
                    </a:moveTo>
                    <a:cubicBezTo>
                      <a:pt x="4096" y="6328"/>
                      <a:pt x="4082" y="6225"/>
                      <a:pt x="4067" y="6122"/>
                    </a:cubicBezTo>
                    <a:cubicBezTo>
                      <a:pt x="4052" y="6093"/>
                      <a:pt x="4052" y="6064"/>
                      <a:pt x="4038" y="6034"/>
                    </a:cubicBezTo>
                    <a:cubicBezTo>
                      <a:pt x="3671" y="4977"/>
                      <a:pt x="2995" y="4243"/>
                      <a:pt x="1880" y="3994"/>
                    </a:cubicBezTo>
                    <a:cubicBezTo>
                      <a:pt x="1674" y="3949"/>
                      <a:pt x="1468" y="3935"/>
                      <a:pt x="1263" y="3964"/>
                    </a:cubicBezTo>
                    <a:cubicBezTo>
                      <a:pt x="984" y="4008"/>
                      <a:pt x="969" y="3994"/>
                      <a:pt x="1013" y="4287"/>
                    </a:cubicBezTo>
                    <a:cubicBezTo>
                      <a:pt x="1131" y="5095"/>
                      <a:pt x="1234" y="5902"/>
                      <a:pt x="1380" y="6695"/>
                    </a:cubicBezTo>
                    <a:cubicBezTo>
                      <a:pt x="1483" y="7223"/>
                      <a:pt x="1498" y="7767"/>
                      <a:pt x="1571" y="8310"/>
                    </a:cubicBezTo>
                    <a:lnTo>
                      <a:pt x="1571" y="8515"/>
                    </a:lnTo>
                    <a:cubicBezTo>
                      <a:pt x="1571" y="8662"/>
                      <a:pt x="1586" y="8809"/>
                      <a:pt x="1615" y="8941"/>
                    </a:cubicBezTo>
                    <a:cubicBezTo>
                      <a:pt x="1630" y="9044"/>
                      <a:pt x="1689" y="9088"/>
                      <a:pt x="1791" y="9058"/>
                    </a:cubicBezTo>
                    <a:cubicBezTo>
                      <a:pt x="1894" y="9029"/>
                      <a:pt x="1982" y="9014"/>
                      <a:pt x="2070" y="8985"/>
                    </a:cubicBezTo>
                    <a:cubicBezTo>
                      <a:pt x="2496" y="8897"/>
                      <a:pt x="2907" y="8721"/>
                      <a:pt x="3245" y="8457"/>
                    </a:cubicBezTo>
                    <a:cubicBezTo>
                      <a:pt x="3905" y="8001"/>
                      <a:pt x="4243" y="7209"/>
                      <a:pt x="4111" y="6431"/>
                    </a:cubicBezTo>
                    <a:close/>
                    <a:moveTo>
                      <a:pt x="911" y="3201"/>
                    </a:moveTo>
                    <a:cubicBezTo>
                      <a:pt x="1278" y="2981"/>
                      <a:pt x="1601" y="2702"/>
                      <a:pt x="1865" y="2379"/>
                    </a:cubicBezTo>
                    <a:cubicBezTo>
                      <a:pt x="2188" y="1982"/>
                      <a:pt x="2247" y="1439"/>
                      <a:pt x="2012" y="999"/>
                    </a:cubicBezTo>
                    <a:cubicBezTo>
                      <a:pt x="1924" y="793"/>
                      <a:pt x="1718" y="690"/>
                      <a:pt x="1498" y="720"/>
                    </a:cubicBezTo>
                    <a:cubicBezTo>
                      <a:pt x="1351" y="734"/>
                      <a:pt x="1204" y="778"/>
                      <a:pt x="1072" y="837"/>
                    </a:cubicBezTo>
                    <a:cubicBezTo>
                      <a:pt x="822" y="925"/>
                      <a:pt x="661" y="1160"/>
                      <a:pt x="676" y="1424"/>
                    </a:cubicBezTo>
                    <a:lnTo>
                      <a:pt x="676" y="1630"/>
                    </a:lnTo>
                    <a:cubicBezTo>
                      <a:pt x="705" y="2100"/>
                      <a:pt x="778" y="2569"/>
                      <a:pt x="837" y="3039"/>
                    </a:cubicBezTo>
                    <a:cubicBezTo>
                      <a:pt x="837" y="3098"/>
                      <a:pt x="867" y="3157"/>
                      <a:pt x="911" y="320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46"/>
              <p:cNvSpPr/>
              <p:nvPr/>
            </p:nvSpPr>
            <p:spPr>
              <a:xfrm>
                <a:off x="3685600" y="2917875"/>
                <a:ext cx="109400" cy="241150"/>
              </a:xfrm>
              <a:custGeom>
                <a:rect b="b" l="l" r="r" t="t"/>
                <a:pathLst>
                  <a:path extrusionOk="0" h="9646" w="4376">
                    <a:moveTo>
                      <a:pt x="4302" y="8691"/>
                    </a:moveTo>
                    <a:cubicBezTo>
                      <a:pt x="4317" y="8780"/>
                      <a:pt x="4332" y="8868"/>
                      <a:pt x="4346" y="8956"/>
                    </a:cubicBezTo>
                    <a:cubicBezTo>
                      <a:pt x="4376" y="9396"/>
                      <a:pt x="3744" y="9484"/>
                      <a:pt x="3656" y="9059"/>
                    </a:cubicBezTo>
                    <a:cubicBezTo>
                      <a:pt x="3583" y="8809"/>
                      <a:pt x="3524" y="8574"/>
                      <a:pt x="3466" y="8324"/>
                    </a:cubicBezTo>
                    <a:cubicBezTo>
                      <a:pt x="3348" y="7737"/>
                      <a:pt x="3157" y="7150"/>
                      <a:pt x="2996" y="6563"/>
                    </a:cubicBezTo>
                    <a:cubicBezTo>
                      <a:pt x="2981" y="6519"/>
                      <a:pt x="2966" y="6489"/>
                      <a:pt x="2966" y="6445"/>
                    </a:cubicBezTo>
                    <a:cubicBezTo>
                      <a:pt x="2893" y="6196"/>
                      <a:pt x="2893" y="6196"/>
                      <a:pt x="2629" y="6225"/>
                    </a:cubicBezTo>
                    <a:cubicBezTo>
                      <a:pt x="2100" y="6284"/>
                      <a:pt x="1586" y="6401"/>
                      <a:pt x="1087" y="6563"/>
                    </a:cubicBezTo>
                    <a:cubicBezTo>
                      <a:pt x="984" y="6607"/>
                      <a:pt x="940" y="6651"/>
                      <a:pt x="940" y="6768"/>
                    </a:cubicBezTo>
                    <a:cubicBezTo>
                      <a:pt x="970" y="7121"/>
                      <a:pt x="999" y="7458"/>
                      <a:pt x="1014" y="7811"/>
                    </a:cubicBezTo>
                    <a:cubicBezTo>
                      <a:pt x="1028" y="8207"/>
                      <a:pt x="1087" y="8589"/>
                      <a:pt x="1175" y="8985"/>
                    </a:cubicBezTo>
                    <a:cubicBezTo>
                      <a:pt x="1205" y="9103"/>
                      <a:pt x="1205" y="9220"/>
                      <a:pt x="1175" y="9352"/>
                    </a:cubicBezTo>
                    <a:cubicBezTo>
                      <a:pt x="1175" y="9484"/>
                      <a:pt x="1058" y="9602"/>
                      <a:pt x="926" y="9616"/>
                    </a:cubicBezTo>
                    <a:cubicBezTo>
                      <a:pt x="779" y="9646"/>
                      <a:pt x="647" y="9572"/>
                      <a:pt x="573" y="9440"/>
                    </a:cubicBezTo>
                    <a:cubicBezTo>
                      <a:pt x="529" y="9337"/>
                      <a:pt x="515" y="9235"/>
                      <a:pt x="515" y="9132"/>
                    </a:cubicBezTo>
                    <a:cubicBezTo>
                      <a:pt x="500" y="8970"/>
                      <a:pt x="485" y="8809"/>
                      <a:pt x="471" y="8647"/>
                    </a:cubicBezTo>
                    <a:cubicBezTo>
                      <a:pt x="412" y="8104"/>
                      <a:pt x="338" y="7576"/>
                      <a:pt x="294" y="7033"/>
                    </a:cubicBezTo>
                    <a:cubicBezTo>
                      <a:pt x="221" y="6298"/>
                      <a:pt x="148" y="5579"/>
                      <a:pt x="89" y="4845"/>
                    </a:cubicBezTo>
                    <a:cubicBezTo>
                      <a:pt x="30" y="4052"/>
                      <a:pt x="16" y="3260"/>
                      <a:pt x="16" y="2467"/>
                    </a:cubicBezTo>
                    <a:cubicBezTo>
                      <a:pt x="1" y="2012"/>
                      <a:pt x="45" y="1571"/>
                      <a:pt x="133" y="1131"/>
                    </a:cubicBezTo>
                    <a:cubicBezTo>
                      <a:pt x="177" y="896"/>
                      <a:pt x="265" y="690"/>
                      <a:pt x="383" y="500"/>
                    </a:cubicBezTo>
                    <a:cubicBezTo>
                      <a:pt x="559" y="191"/>
                      <a:pt x="896" y="0"/>
                      <a:pt x="1249" y="0"/>
                    </a:cubicBezTo>
                    <a:cubicBezTo>
                      <a:pt x="1469" y="0"/>
                      <a:pt x="1689" y="88"/>
                      <a:pt x="1836" y="265"/>
                    </a:cubicBezTo>
                    <a:cubicBezTo>
                      <a:pt x="1997" y="411"/>
                      <a:pt x="2115" y="602"/>
                      <a:pt x="2188" y="793"/>
                    </a:cubicBezTo>
                    <a:cubicBezTo>
                      <a:pt x="2394" y="1292"/>
                      <a:pt x="2555" y="1806"/>
                      <a:pt x="2673" y="2320"/>
                    </a:cubicBezTo>
                    <a:cubicBezTo>
                      <a:pt x="2864" y="3054"/>
                      <a:pt x="3069" y="3788"/>
                      <a:pt x="3245" y="4522"/>
                    </a:cubicBezTo>
                    <a:cubicBezTo>
                      <a:pt x="3421" y="5183"/>
                      <a:pt x="3583" y="5829"/>
                      <a:pt x="3759" y="6489"/>
                    </a:cubicBezTo>
                    <a:cubicBezTo>
                      <a:pt x="3950" y="7135"/>
                      <a:pt x="4126" y="7811"/>
                      <a:pt x="4273" y="8471"/>
                    </a:cubicBezTo>
                    <a:cubicBezTo>
                      <a:pt x="4288" y="8545"/>
                      <a:pt x="4288" y="8633"/>
                      <a:pt x="4302" y="8706"/>
                    </a:cubicBezTo>
                    <a:close/>
                    <a:moveTo>
                      <a:pt x="838" y="5388"/>
                    </a:moveTo>
                    <a:cubicBezTo>
                      <a:pt x="838" y="5476"/>
                      <a:pt x="852" y="5564"/>
                      <a:pt x="852" y="5653"/>
                    </a:cubicBezTo>
                    <a:cubicBezTo>
                      <a:pt x="852" y="5858"/>
                      <a:pt x="882" y="5873"/>
                      <a:pt x="1087" y="5814"/>
                    </a:cubicBezTo>
                    <a:lnTo>
                      <a:pt x="1440" y="5741"/>
                    </a:lnTo>
                    <a:cubicBezTo>
                      <a:pt x="1807" y="5653"/>
                      <a:pt x="2174" y="5579"/>
                      <a:pt x="2555" y="5506"/>
                    </a:cubicBezTo>
                    <a:cubicBezTo>
                      <a:pt x="2673" y="5491"/>
                      <a:pt x="2702" y="5462"/>
                      <a:pt x="2673" y="5344"/>
                    </a:cubicBezTo>
                    <a:cubicBezTo>
                      <a:pt x="2614" y="5080"/>
                      <a:pt x="2541" y="4816"/>
                      <a:pt x="2482" y="4551"/>
                    </a:cubicBezTo>
                    <a:cubicBezTo>
                      <a:pt x="2306" y="3891"/>
                      <a:pt x="2144" y="3245"/>
                      <a:pt x="1968" y="2584"/>
                    </a:cubicBezTo>
                    <a:cubicBezTo>
                      <a:pt x="1865" y="2085"/>
                      <a:pt x="1704" y="1601"/>
                      <a:pt x="1528" y="1116"/>
                    </a:cubicBezTo>
                    <a:cubicBezTo>
                      <a:pt x="1484" y="1013"/>
                      <a:pt x="1440" y="925"/>
                      <a:pt x="1381" y="837"/>
                    </a:cubicBezTo>
                    <a:cubicBezTo>
                      <a:pt x="1307" y="705"/>
                      <a:pt x="1117" y="690"/>
                      <a:pt x="1043" y="808"/>
                    </a:cubicBezTo>
                    <a:cubicBezTo>
                      <a:pt x="970" y="881"/>
                      <a:pt x="911" y="969"/>
                      <a:pt x="882" y="1072"/>
                    </a:cubicBezTo>
                    <a:cubicBezTo>
                      <a:pt x="823" y="1263"/>
                      <a:pt x="779" y="1468"/>
                      <a:pt x="764" y="1674"/>
                    </a:cubicBezTo>
                    <a:cubicBezTo>
                      <a:pt x="706" y="2232"/>
                      <a:pt x="706" y="2775"/>
                      <a:pt x="720" y="3333"/>
                    </a:cubicBezTo>
                    <a:cubicBezTo>
                      <a:pt x="750" y="3994"/>
                      <a:pt x="764" y="4698"/>
                      <a:pt x="838" y="53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46"/>
              <p:cNvSpPr/>
              <p:nvPr/>
            </p:nvSpPr>
            <p:spPr>
              <a:xfrm>
                <a:off x="4188425" y="2853275"/>
                <a:ext cx="100225" cy="245925"/>
              </a:xfrm>
              <a:custGeom>
                <a:rect b="b" l="l" r="r" t="t"/>
                <a:pathLst>
                  <a:path extrusionOk="0" h="9837" w="4009">
                    <a:moveTo>
                      <a:pt x="3451" y="1542"/>
                    </a:moveTo>
                    <a:cubicBezTo>
                      <a:pt x="3554" y="2452"/>
                      <a:pt x="3671" y="3362"/>
                      <a:pt x="3774" y="4273"/>
                    </a:cubicBezTo>
                    <a:cubicBezTo>
                      <a:pt x="3847" y="4948"/>
                      <a:pt x="3935" y="5623"/>
                      <a:pt x="3965" y="6284"/>
                    </a:cubicBezTo>
                    <a:cubicBezTo>
                      <a:pt x="4009" y="6945"/>
                      <a:pt x="3965" y="7591"/>
                      <a:pt x="3818" y="8222"/>
                    </a:cubicBezTo>
                    <a:cubicBezTo>
                      <a:pt x="3759" y="8515"/>
                      <a:pt x="3627" y="8780"/>
                      <a:pt x="3465" y="9029"/>
                    </a:cubicBezTo>
                    <a:cubicBezTo>
                      <a:pt x="2952" y="9837"/>
                      <a:pt x="1733" y="9778"/>
                      <a:pt x="1307" y="8912"/>
                    </a:cubicBezTo>
                    <a:cubicBezTo>
                      <a:pt x="1146" y="8574"/>
                      <a:pt x="1028" y="8207"/>
                      <a:pt x="955" y="7840"/>
                    </a:cubicBezTo>
                    <a:cubicBezTo>
                      <a:pt x="749" y="6827"/>
                      <a:pt x="617" y="5800"/>
                      <a:pt x="485" y="4772"/>
                    </a:cubicBezTo>
                    <a:cubicBezTo>
                      <a:pt x="397" y="4008"/>
                      <a:pt x="294" y="3260"/>
                      <a:pt x="221" y="2496"/>
                    </a:cubicBezTo>
                    <a:cubicBezTo>
                      <a:pt x="162" y="1953"/>
                      <a:pt x="74" y="1425"/>
                      <a:pt x="15" y="881"/>
                    </a:cubicBezTo>
                    <a:cubicBezTo>
                      <a:pt x="1" y="779"/>
                      <a:pt x="1" y="661"/>
                      <a:pt x="15" y="558"/>
                    </a:cubicBezTo>
                    <a:cubicBezTo>
                      <a:pt x="45" y="441"/>
                      <a:pt x="148" y="368"/>
                      <a:pt x="265" y="353"/>
                    </a:cubicBezTo>
                    <a:cubicBezTo>
                      <a:pt x="382" y="324"/>
                      <a:pt x="500" y="382"/>
                      <a:pt x="573" y="500"/>
                    </a:cubicBezTo>
                    <a:cubicBezTo>
                      <a:pt x="603" y="558"/>
                      <a:pt x="632" y="632"/>
                      <a:pt x="647" y="705"/>
                    </a:cubicBezTo>
                    <a:cubicBezTo>
                      <a:pt x="661" y="808"/>
                      <a:pt x="676" y="911"/>
                      <a:pt x="676" y="1014"/>
                    </a:cubicBezTo>
                    <a:cubicBezTo>
                      <a:pt x="691" y="1337"/>
                      <a:pt x="749" y="1645"/>
                      <a:pt x="838" y="1953"/>
                    </a:cubicBezTo>
                    <a:cubicBezTo>
                      <a:pt x="984" y="2702"/>
                      <a:pt x="1131" y="3465"/>
                      <a:pt x="1234" y="4243"/>
                    </a:cubicBezTo>
                    <a:cubicBezTo>
                      <a:pt x="1351" y="5154"/>
                      <a:pt x="1469" y="6064"/>
                      <a:pt x="1616" y="6959"/>
                    </a:cubicBezTo>
                    <a:cubicBezTo>
                      <a:pt x="1674" y="7429"/>
                      <a:pt x="1777" y="7884"/>
                      <a:pt x="1924" y="8339"/>
                    </a:cubicBezTo>
                    <a:cubicBezTo>
                      <a:pt x="1968" y="8457"/>
                      <a:pt x="2027" y="8574"/>
                      <a:pt x="2100" y="8662"/>
                    </a:cubicBezTo>
                    <a:cubicBezTo>
                      <a:pt x="2291" y="8868"/>
                      <a:pt x="2599" y="8868"/>
                      <a:pt x="2775" y="8648"/>
                    </a:cubicBezTo>
                    <a:cubicBezTo>
                      <a:pt x="2878" y="8530"/>
                      <a:pt x="2952" y="8383"/>
                      <a:pt x="3010" y="8237"/>
                    </a:cubicBezTo>
                    <a:cubicBezTo>
                      <a:pt x="3128" y="7825"/>
                      <a:pt x="3187" y="7400"/>
                      <a:pt x="3172" y="6989"/>
                    </a:cubicBezTo>
                    <a:cubicBezTo>
                      <a:pt x="3157" y="6122"/>
                      <a:pt x="3098" y="5256"/>
                      <a:pt x="2996" y="4405"/>
                    </a:cubicBezTo>
                    <a:cubicBezTo>
                      <a:pt x="2908" y="3671"/>
                      <a:pt x="2819" y="2937"/>
                      <a:pt x="2731" y="2203"/>
                    </a:cubicBezTo>
                    <a:cubicBezTo>
                      <a:pt x="2687" y="1689"/>
                      <a:pt x="2614" y="1160"/>
                      <a:pt x="2555" y="647"/>
                    </a:cubicBezTo>
                    <a:cubicBezTo>
                      <a:pt x="2541" y="544"/>
                      <a:pt x="2541" y="441"/>
                      <a:pt x="2555" y="324"/>
                    </a:cubicBezTo>
                    <a:cubicBezTo>
                      <a:pt x="2585" y="177"/>
                      <a:pt x="2702" y="45"/>
                      <a:pt x="2864" y="15"/>
                    </a:cubicBezTo>
                    <a:cubicBezTo>
                      <a:pt x="3010" y="1"/>
                      <a:pt x="3157" y="89"/>
                      <a:pt x="3231" y="235"/>
                    </a:cubicBezTo>
                    <a:cubicBezTo>
                      <a:pt x="3260" y="309"/>
                      <a:pt x="3289" y="397"/>
                      <a:pt x="3304" y="485"/>
                    </a:cubicBezTo>
                    <a:cubicBezTo>
                      <a:pt x="3348" y="837"/>
                      <a:pt x="3392" y="1190"/>
                      <a:pt x="3451" y="154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46"/>
              <p:cNvSpPr/>
              <p:nvPr/>
            </p:nvSpPr>
            <p:spPr>
              <a:xfrm>
                <a:off x="3778825" y="2910525"/>
                <a:ext cx="97300" cy="239700"/>
              </a:xfrm>
              <a:custGeom>
                <a:rect b="b" l="l" r="r" t="t"/>
                <a:pathLst>
                  <a:path extrusionOk="0" h="9588" w="3892">
                    <a:moveTo>
                      <a:pt x="3143" y="984"/>
                    </a:moveTo>
                    <a:cubicBezTo>
                      <a:pt x="3319" y="1718"/>
                      <a:pt x="3392" y="2467"/>
                      <a:pt x="3524" y="3216"/>
                    </a:cubicBezTo>
                    <a:cubicBezTo>
                      <a:pt x="3598" y="3642"/>
                      <a:pt x="3612" y="4082"/>
                      <a:pt x="3686" y="4508"/>
                    </a:cubicBezTo>
                    <a:cubicBezTo>
                      <a:pt x="3759" y="5022"/>
                      <a:pt x="3818" y="5521"/>
                      <a:pt x="3847" y="6035"/>
                    </a:cubicBezTo>
                    <a:cubicBezTo>
                      <a:pt x="3891" y="6592"/>
                      <a:pt x="3877" y="7165"/>
                      <a:pt x="3818" y="7738"/>
                    </a:cubicBezTo>
                    <a:cubicBezTo>
                      <a:pt x="3788" y="8119"/>
                      <a:pt x="3656" y="8486"/>
                      <a:pt x="3451" y="8809"/>
                    </a:cubicBezTo>
                    <a:cubicBezTo>
                      <a:pt x="3069" y="9470"/>
                      <a:pt x="2394" y="9587"/>
                      <a:pt x="1807" y="9103"/>
                    </a:cubicBezTo>
                    <a:cubicBezTo>
                      <a:pt x="1557" y="8897"/>
                      <a:pt x="1366" y="8633"/>
                      <a:pt x="1234" y="8340"/>
                    </a:cubicBezTo>
                    <a:cubicBezTo>
                      <a:pt x="1072" y="7943"/>
                      <a:pt x="940" y="7532"/>
                      <a:pt x="852" y="7106"/>
                    </a:cubicBezTo>
                    <a:cubicBezTo>
                      <a:pt x="603" y="5991"/>
                      <a:pt x="427" y="4845"/>
                      <a:pt x="309" y="3700"/>
                    </a:cubicBezTo>
                    <a:cubicBezTo>
                      <a:pt x="206" y="2834"/>
                      <a:pt x="104" y="1968"/>
                      <a:pt x="15" y="1102"/>
                    </a:cubicBezTo>
                    <a:cubicBezTo>
                      <a:pt x="1" y="955"/>
                      <a:pt x="1" y="794"/>
                      <a:pt x="15" y="647"/>
                    </a:cubicBezTo>
                    <a:cubicBezTo>
                      <a:pt x="15" y="456"/>
                      <a:pt x="162" y="309"/>
                      <a:pt x="353" y="309"/>
                    </a:cubicBezTo>
                    <a:cubicBezTo>
                      <a:pt x="529" y="324"/>
                      <a:pt x="676" y="485"/>
                      <a:pt x="661" y="661"/>
                    </a:cubicBezTo>
                    <a:cubicBezTo>
                      <a:pt x="676" y="1014"/>
                      <a:pt x="735" y="1366"/>
                      <a:pt x="794" y="1718"/>
                    </a:cubicBezTo>
                    <a:cubicBezTo>
                      <a:pt x="970" y="2996"/>
                      <a:pt x="1161" y="4273"/>
                      <a:pt x="1337" y="5535"/>
                    </a:cubicBezTo>
                    <a:cubicBezTo>
                      <a:pt x="1425" y="6079"/>
                      <a:pt x="1542" y="6607"/>
                      <a:pt x="1660" y="7136"/>
                    </a:cubicBezTo>
                    <a:cubicBezTo>
                      <a:pt x="1733" y="7429"/>
                      <a:pt x="1821" y="7723"/>
                      <a:pt x="1939" y="8017"/>
                    </a:cubicBezTo>
                    <a:cubicBezTo>
                      <a:pt x="2012" y="8207"/>
                      <a:pt x="2144" y="8398"/>
                      <a:pt x="2291" y="8545"/>
                    </a:cubicBezTo>
                    <a:cubicBezTo>
                      <a:pt x="2497" y="8736"/>
                      <a:pt x="2687" y="8721"/>
                      <a:pt x="2849" y="8486"/>
                    </a:cubicBezTo>
                    <a:cubicBezTo>
                      <a:pt x="3025" y="8222"/>
                      <a:pt x="3128" y="7914"/>
                      <a:pt x="3143" y="7605"/>
                    </a:cubicBezTo>
                    <a:cubicBezTo>
                      <a:pt x="3187" y="6974"/>
                      <a:pt x="3172" y="6343"/>
                      <a:pt x="3098" y="5712"/>
                    </a:cubicBezTo>
                    <a:cubicBezTo>
                      <a:pt x="3054" y="5403"/>
                      <a:pt x="3010" y="5095"/>
                      <a:pt x="2996" y="4772"/>
                    </a:cubicBezTo>
                    <a:cubicBezTo>
                      <a:pt x="2981" y="4596"/>
                      <a:pt x="2952" y="4405"/>
                      <a:pt x="2893" y="4229"/>
                    </a:cubicBezTo>
                    <a:cubicBezTo>
                      <a:pt x="2878" y="4170"/>
                      <a:pt x="2878" y="4097"/>
                      <a:pt x="2864" y="4038"/>
                    </a:cubicBezTo>
                    <a:cubicBezTo>
                      <a:pt x="2834" y="3304"/>
                      <a:pt x="2643" y="2570"/>
                      <a:pt x="2541" y="1836"/>
                    </a:cubicBezTo>
                    <a:cubicBezTo>
                      <a:pt x="2482" y="1454"/>
                      <a:pt x="2394" y="1058"/>
                      <a:pt x="2350" y="676"/>
                    </a:cubicBezTo>
                    <a:cubicBezTo>
                      <a:pt x="2335" y="603"/>
                      <a:pt x="2335" y="529"/>
                      <a:pt x="2335" y="456"/>
                    </a:cubicBezTo>
                    <a:cubicBezTo>
                      <a:pt x="2350" y="118"/>
                      <a:pt x="2775" y="1"/>
                      <a:pt x="2966" y="265"/>
                    </a:cubicBezTo>
                    <a:cubicBezTo>
                      <a:pt x="3025" y="353"/>
                      <a:pt x="3069" y="441"/>
                      <a:pt x="3069" y="544"/>
                    </a:cubicBezTo>
                    <a:cubicBezTo>
                      <a:pt x="3098" y="691"/>
                      <a:pt x="3128" y="838"/>
                      <a:pt x="3143" y="9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46"/>
              <p:cNvSpPr/>
              <p:nvPr/>
            </p:nvSpPr>
            <p:spPr>
              <a:xfrm>
                <a:off x="4105850" y="2866500"/>
                <a:ext cx="75275" cy="247025"/>
              </a:xfrm>
              <a:custGeom>
                <a:rect b="b" l="l" r="r" t="t"/>
                <a:pathLst>
                  <a:path extrusionOk="0" h="9881" w="3011">
                    <a:moveTo>
                      <a:pt x="940" y="2657"/>
                    </a:moveTo>
                    <a:cubicBezTo>
                      <a:pt x="999" y="3112"/>
                      <a:pt x="1072" y="3553"/>
                      <a:pt x="1190" y="3979"/>
                    </a:cubicBezTo>
                    <a:cubicBezTo>
                      <a:pt x="1234" y="4155"/>
                      <a:pt x="1248" y="4169"/>
                      <a:pt x="1425" y="4125"/>
                    </a:cubicBezTo>
                    <a:cubicBezTo>
                      <a:pt x="1762" y="4052"/>
                      <a:pt x="2115" y="3979"/>
                      <a:pt x="2467" y="3935"/>
                    </a:cubicBezTo>
                    <a:cubicBezTo>
                      <a:pt x="2540" y="3935"/>
                      <a:pt x="2599" y="3920"/>
                      <a:pt x="2672" y="3920"/>
                    </a:cubicBezTo>
                    <a:cubicBezTo>
                      <a:pt x="2819" y="3935"/>
                      <a:pt x="2937" y="4037"/>
                      <a:pt x="2981" y="4184"/>
                    </a:cubicBezTo>
                    <a:cubicBezTo>
                      <a:pt x="3010" y="4331"/>
                      <a:pt x="2937" y="4478"/>
                      <a:pt x="2805" y="4551"/>
                    </a:cubicBezTo>
                    <a:cubicBezTo>
                      <a:pt x="2716" y="4581"/>
                      <a:pt x="2628" y="4610"/>
                      <a:pt x="2540" y="4639"/>
                    </a:cubicBezTo>
                    <a:lnTo>
                      <a:pt x="1557" y="4859"/>
                    </a:lnTo>
                    <a:cubicBezTo>
                      <a:pt x="1395" y="4903"/>
                      <a:pt x="1381" y="4933"/>
                      <a:pt x="1395" y="5094"/>
                    </a:cubicBezTo>
                    <a:cubicBezTo>
                      <a:pt x="1498" y="5608"/>
                      <a:pt x="1601" y="6107"/>
                      <a:pt x="1704" y="6621"/>
                    </a:cubicBezTo>
                    <a:cubicBezTo>
                      <a:pt x="1806" y="7120"/>
                      <a:pt x="1938" y="7575"/>
                      <a:pt x="2026" y="8060"/>
                    </a:cubicBezTo>
                    <a:cubicBezTo>
                      <a:pt x="2056" y="8280"/>
                      <a:pt x="2115" y="8500"/>
                      <a:pt x="2159" y="8706"/>
                    </a:cubicBezTo>
                    <a:cubicBezTo>
                      <a:pt x="2217" y="8941"/>
                      <a:pt x="2261" y="9161"/>
                      <a:pt x="2276" y="9381"/>
                    </a:cubicBezTo>
                    <a:cubicBezTo>
                      <a:pt x="2291" y="9469"/>
                      <a:pt x="2276" y="9557"/>
                      <a:pt x="2247" y="9645"/>
                    </a:cubicBezTo>
                    <a:cubicBezTo>
                      <a:pt x="2188" y="9778"/>
                      <a:pt x="2056" y="9880"/>
                      <a:pt x="1894" y="9880"/>
                    </a:cubicBezTo>
                    <a:cubicBezTo>
                      <a:pt x="1748" y="9880"/>
                      <a:pt x="1615" y="9778"/>
                      <a:pt x="1571" y="9631"/>
                    </a:cubicBezTo>
                    <a:cubicBezTo>
                      <a:pt x="1542" y="9499"/>
                      <a:pt x="1513" y="9352"/>
                      <a:pt x="1483" y="9220"/>
                    </a:cubicBezTo>
                    <a:cubicBezTo>
                      <a:pt x="1351" y="8632"/>
                      <a:pt x="1219" y="8045"/>
                      <a:pt x="1072" y="7458"/>
                    </a:cubicBezTo>
                    <a:cubicBezTo>
                      <a:pt x="984" y="7047"/>
                      <a:pt x="881" y="6651"/>
                      <a:pt x="808" y="6239"/>
                    </a:cubicBezTo>
                    <a:cubicBezTo>
                      <a:pt x="691" y="5696"/>
                      <a:pt x="573" y="5124"/>
                      <a:pt x="470" y="4566"/>
                    </a:cubicBezTo>
                    <a:cubicBezTo>
                      <a:pt x="397" y="4258"/>
                      <a:pt x="353" y="3935"/>
                      <a:pt x="279" y="3626"/>
                    </a:cubicBezTo>
                    <a:cubicBezTo>
                      <a:pt x="147" y="2878"/>
                      <a:pt x="45" y="2114"/>
                      <a:pt x="1" y="1351"/>
                    </a:cubicBezTo>
                    <a:cubicBezTo>
                      <a:pt x="1" y="1145"/>
                      <a:pt x="30" y="954"/>
                      <a:pt x="103" y="763"/>
                    </a:cubicBezTo>
                    <a:cubicBezTo>
                      <a:pt x="162" y="602"/>
                      <a:pt x="279" y="485"/>
                      <a:pt x="441" y="426"/>
                    </a:cubicBezTo>
                    <a:cubicBezTo>
                      <a:pt x="925" y="235"/>
                      <a:pt x="1425" y="88"/>
                      <a:pt x="1938" y="0"/>
                    </a:cubicBezTo>
                    <a:cubicBezTo>
                      <a:pt x="2041" y="0"/>
                      <a:pt x="2144" y="0"/>
                      <a:pt x="2247" y="0"/>
                    </a:cubicBezTo>
                    <a:cubicBezTo>
                      <a:pt x="2408" y="29"/>
                      <a:pt x="2555" y="147"/>
                      <a:pt x="2584" y="323"/>
                    </a:cubicBezTo>
                    <a:cubicBezTo>
                      <a:pt x="2599" y="499"/>
                      <a:pt x="2496" y="661"/>
                      <a:pt x="2335" y="705"/>
                    </a:cubicBezTo>
                    <a:cubicBezTo>
                      <a:pt x="2276" y="734"/>
                      <a:pt x="2203" y="749"/>
                      <a:pt x="2144" y="749"/>
                    </a:cubicBezTo>
                    <a:cubicBezTo>
                      <a:pt x="1850" y="793"/>
                      <a:pt x="1557" y="852"/>
                      <a:pt x="1278" y="925"/>
                    </a:cubicBezTo>
                    <a:cubicBezTo>
                      <a:pt x="925" y="1013"/>
                      <a:pt x="779" y="1219"/>
                      <a:pt x="808" y="1556"/>
                    </a:cubicBezTo>
                    <a:cubicBezTo>
                      <a:pt x="837" y="1938"/>
                      <a:pt x="867" y="2305"/>
                      <a:pt x="940" y="26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46"/>
              <p:cNvSpPr/>
              <p:nvPr/>
            </p:nvSpPr>
            <p:spPr>
              <a:xfrm>
                <a:off x="3997575" y="2878600"/>
                <a:ext cx="94350" cy="239700"/>
              </a:xfrm>
              <a:custGeom>
                <a:rect b="b" l="l" r="r" t="t"/>
                <a:pathLst>
                  <a:path extrusionOk="0" h="9588" w="3774">
                    <a:moveTo>
                      <a:pt x="2335" y="4155"/>
                    </a:moveTo>
                    <a:cubicBezTo>
                      <a:pt x="2394" y="4625"/>
                      <a:pt x="2482" y="5080"/>
                      <a:pt x="2511" y="5550"/>
                    </a:cubicBezTo>
                    <a:cubicBezTo>
                      <a:pt x="2599" y="6387"/>
                      <a:pt x="2702" y="7209"/>
                      <a:pt x="2761" y="8046"/>
                    </a:cubicBezTo>
                    <a:cubicBezTo>
                      <a:pt x="2761" y="8134"/>
                      <a:pt x="2775" y="8237"/>
                      <a:pt x="2790" y="8325"/>
                    </a:cubicBezTo>
                    <a:cubicBezTo>
                      <a:pt x="2819" y="8560"/>
                      <a:pt x="2834" y="8560"/>
                      <a:pt x="3054" y="8530"/>
                    </a:cubicBezTo>
                    <a:cubicBezTo>
                      <a:pt x="3172" y="8501"/>
                      <a:pt x="3304" y="8501"/>
                      <a:pt x="3421" y="8515"/>
                    </a:cubicBezTo>
                    <a:cubicBezTo>
                      <a:pt x="3642" y="8545"/>
                      <a:pt x="3774" y="8780"/>
                      <a:pt x="3715" y="8985"/>
                    </a:cubicBezTo>
                    <a:cubicBezTo>
                      <a:pt x="3671" y="9103"/>
                      <a:pt x="3568" y="9191"/>
                      <a:pt x="3451" y="9220"/>
                    </a:cubicBezTo>
                    <a:cubicBezTo>
                      <a:pt x="3348" y="9250"/>
                      <a:pt x="3260" y="9279"/>
                      <a:pt x="3157" y="9294"/>
                    </a:cubicBezTo>
                    <a:cubicBezTo>
                      <a:pt x="2775" y="9367"/>
                      <a:pt x="2394" y="9440"/>
                      <a:pt x="2012" y="9514"/>
                    </a:cubicBezTo>
                    <a:cubicBezTo>
                      <a:pt x="1924" y="9528"/>
                      <a:pt x="1850" y="9543"/>
                      <a:pt x="1762" y="9572"/>
                    </a:cubicBezTo>
                    <a:cubicBezTo>
                      <a:pt x="1689" y="9587"/>
                      <a:pt x="1616" y="9587"/>
                      <a:pt x="1542" y="9587"/>
                    </a:cubicBezTo>
                    <a:cubicBezTo>
                      <a:pt x="1366" y="9558"/>
                      <a:pt x="1219" y="9426"/>
                      <a:pt x="1190" y="9250"/>
                    </a:cubicBezTo>
                    <a:cubicBezTo>
                      <a:pt x="1175" y="9073"/>
                      <a:pt x="1278" y="8927"/>
                      <a:pt x="1425" y="8853"/>
                    </a:cubicBezTo>
                    <a:cubicBezTo>
                      <a:pt x="1513" y="8824"/>
                      <a:pt x="1616" y="8794"/>
                      <a:pt x="1704" y="8765"/>
                    </a:cubicBezTo>
                    <a:cubicBezTo>
                      <a:pt x="1777" y="8750"/>
                      <a:pt x="1836" y="8750"/>
                      <a:pt x="1909" y="8736"/>
                    </a:cubicBezTo>
                    <a:cubicBezTo>
                      <a:pt x="2144" y="8692"/>
                      <a:pt x="2144" y="8692"/>
                      <a:pt x="2115" y="8457"/>
                    </a:cubicBezTo>
                    <a:cubicBezTo>
                      <a:pt x="2041" y="7899"/>
                      <a:pt x="1939" y="7341"/>
                      <a:pt x="1880" y="6783"/>
                    </a:cubicBezTo>
                    <a:cubicBezTo>
                      <a:pt x="1836" y="6225"/>
                      <a:pt x="1748" y="5711"/>
                      <a:pt x="1718" y="5168"/>
                    </a:cubicBezTo>
                    <a:cubicBezTo>
                      <a:pt x="1718" y="5139"/>
                      <a:pt x="1718" y="5109"/>
                      <a:pt x="1718" y="5080"/>
                    </a:cubicBezTo>
                    <a:cubicBezTo>
                      <a:pt x="1572" y="3847"/>
                      <a:pt x="1439" y="2614"/>
                      <a:pt x="1249" y="1381"/>
                    </a:cubicBezTo>
                    <a:cubicBezTo>
                      <a:pt x="1219" y="1263"/>
                      <a:pt x="1204" y="1146"/>
                      <a:pt x="1160" y="1028"/>
                    </a:cubicBezTo>
                    <a:cubicBezTo>
                      <a:pt x="1160" y="955"/>
                      <a:pt x="1072" y="896"/>
                      <a:pt x="999" y="925"/>
                    </a:cubicBezTo>
                    <a:cubicBezTo>
                      <a:pt x="852" y="955"/>
                      <a:pt x="705" y="969"/>
                      <a:pt x="573" y="999"/>
                    </a:cubicBezTo>
                    <a:cubicBezTo>
                      <a:pt x="470" y="1028"/>
                      <a:pt x="382" y="1028"/>
                      <a:pt x="294" y="1028"/>
                    </a:cubicBezTo>
                    <a:cubicBezTo>
                      <a:pt x="162" y="999"/>
                      <a:pt x="59" y="911"/>
                      <a:pt x="30" y="779"/>
                    </a:cubicBezTo>
                    <a:cubicBezTo>
                      <a:pt x="1" y="647"/>
                      <a:pt x="45" y="514"/>
                      <a:pt x="162" y="441"/>
                    </a:cubicBezTo>
                    <a:cubicBezTo>
                      <a:pt x="236" y="397"/>
                      <a:pt x="324" y="353"/>
                      <a:pt x="412" y="338"/>
                    </a:cubicBezTo>
                    <a:cubicBezTo>
                      <a:pt x="529" y="324"/>
                      <a:pt x="632" y="294"/>
                      <a:pt x="735" y="279"/>
                    </a:cubicBezTo>
                    <a:cubicBezTo>
                      <a:pt x="1249" y="177"/>
                      <a:pt x="1762" y="74"/>
                      <a:pt x="2291" y="15"/>
                    </a:cubicBezTo>
                    <a:cubicBezTo>
                      <a:pt x="2394" y="1"/>
                      <a:pt x="2482" y="1"/>
                      <a:pt x="2570" y="15"/>
                    </a:cubicBezTo>
                    <a:cubicBezTo>
                      <a:pt x="2717" y="30"/>
                      <a:pt x="2819" y="133"/>
                      <a:pt x="2849" y="265"/>
                    </a:cubicBezTo>
                    <a:cubicBezTo>
                      <a:pt x="2863" y="412"/>
                      <a:pt x="2790" y="544"/>
                      <a:pt x="2673" y="602"/>
                    </a:cubicBezTo>
                    <a:cubicBezTo>
                      <a:pt x="2599" y="647"/>
                      <a:pt x="2511" y="676"/>
                      <a:pt x="2423" y="676"/>
                    </a:cubicBezTo>
                    <a:cubicBezTo>
                      <a:pt x="2306" y="705"/>
                      <a:pt x="2188" y="720"/>
                      <a:pt x="2071" y="749"/>
                    </a:cubicBezTo>
                    <a:cubicBezTo>
                      <a:pt x="1953" y="779"/>
                      <a:pt x="1909" y="823"/>
                      <a:pt x="1924" y="969"/>
                    </a:cubicBezTo>
                    <a:cubicBezTo>
                      <a:pt x="1939" y="1087"/>
                      <a:pt x="1953" y="1204"/>
                      <a:pt x="1983" y="1322"/>
                    </a:cubicBezTo>
                    <a:cubicBezTo>
                      <a:pt x="2115" y="2261"/>
                      <a:pt x="2173" y="3216"/>
                      <a:pt x="2335" y="41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46"/>
              <p:cNvSpPr/>
              <p:nvPr/>
            </p:nvSpPr>
            <p:spPr>
              <a:xfrm>
                <a:off x="3584300" y="2934750"/>
                <a:ext cx="90700" cy="239325"/>
              </a:xfrm>
              <a:custGeom>
                <a:rect b="b" l="l" r="r" t="t"/>
                <a:pathLst>
                  <a:path extrusionOk="0" h="9573" w="3628">
                    <a:moveTo>
                      <a:pt x="970" y="7987"/>
                    </a:moveTo>
                    <a:cubicBezTo>
                      <a:pt x="867" y="6930"/>
                      <a:pt x="691" y="5873"/>
                      <a:pt x="544" y="4801"/>
                    </a:cubicBezTo>
                    <a:cubicBezTo>
                      <a:pt x="397" y="3818"/>
                      <a:pt x="221" y="2819"/>
                      <a:pt x="89" y="1836"/>
                    </a:cubicBezTo>
                    <a:cubicBezTo>
                      <a:pt x="60" y="1601"/>
                      <a:pt x="45" y="1366"/>
                      <a:pt x="45" y="1131"/>
                    </a:cubicBezTo>
                    <a:cubicBezTo>
                      <a:pt x="1" y="838"/>
                      <a:pt x="192" y="573"/>
                      <a:pt x="471" y="485"/>
                    </a:cubicBezTo>
                    <a:cubicBezTo>
                      <a:pt x="882" y="324"/>
                      <a:pt x="1307" y="192"/>
                      <a:pt x="1748" y="103"/>
                    </a:cubicBezTo>
                    <a:cubicBezTo>
                      <a:pt x="1821" y="89"/>
                      <a:pt x="1895" y="59"/>
                      <a:pt x="1953" y="45"/>
                    </a:cubicBezTo>
                    <a:cubicBezTo>
                      <a:pt x="2100" y="1"/>
                      <a:pt x="2232" y="45"/>
                      <a:pt x="2320" y="148"/>
                    </a:cubicBezTo>
                    <a:cubicBezTo>
                      <a:pt x="2482" y="338"/>
                      <a:pt x="2379" y="617"/>
                      <a:pt x="2144" y="661"/>
                    </a:cubicBezTo>
                    <a:cubicBezTo>
                      <a:pt x="1953" y="720"/>
                      <a:pt x="1763" y="779"/>
                      <a:pt x="1572" y="838"/>
                    </a:cubicBezTo>
                    <a:cubicBezTo>
                      <a:pt x="1337" y="896"/>
                      <a:pt x="1117" y="970"/>
                      <a:pt x="896" y="1058"/>
                    </a:cubicBezTo>
                    <a:cubicBezTo>
                      <a:pt x="794" y="1087"/>
                      <a:pt x="720" y="1205"/>
                      <a:pt x="735" y="1322"/>
                    </a:cubicBezTo>
                    <a:cubicBezTo>
                      <a:pt x="735" y="1454"/>
                      <a:pt x="750" y="1601"/>
                      <a:pt x="764" y="1733"/>
                    </a:cubicBezTo>
                    <a:cubicBezTo>
                      <a:pt x="852" y="2394"/>
                      <a:pt x="955" y="3054"/>
                      <a:pt x="1043" y="3700"/>
                    </a:cubicBezTo>
                    <a:cubicBezTo>
                      <a:pt x="1102" y="4185"/>
                      <a:pt x="1161" y="4655"/>
                      <a:pt x="1219" y="5124"/>
                    </a:cubicBezTo>
                    <a:cubicBezTo>
                      <a:pt x="1219" y="5168"/>
                      <a:pt x="1219" y="5212"/>
                      <a:pt x="1234" y="5256"/>
                    </a:cubicBezTo>
                    <a:cubicBezTo>
                      <a:pt x="1263" y="5403"/>
                      <a:pt x="1278" y="5418"/>
                      <a:pt x="1410" y="5389"/>
                    </a:cubicBezTo>
                    <a:cubicBezTo>
                      <a:pt x="1719" y="5330"/>
                      <a:pt x="2027" y="5271"/>
                      <a:pt x="2320" y="5212"/>
                    </a:cubicBezTo>
                    <a:cubicBezTo>
                      <a:pt x="2394" y="5183"/>
                      <a:pt x="2467" y="5183"/>
                      <a:pt x="2541" y="5183"/>
                    </a:cubicBezTo>
                    <a:cubicBezTo>
                      <a:pt x="2688" y="5183"/>
                      <a:pt x="2820" y="5286"/>
                      <a:pt x="2864" y="5433"/>
                    </a:cubicBezTo>
                    <a:cubicBezTo>
                      <a:pt x="2893" y="5594"/>
                      <a:pt x="2805" y="5756"/>
                      <a:pt x="2658" y="5814"/>
                    </a:cubicBezTo>
                    <a:cubicBezTo>
                      <a:pt x="2511" y="5873"/>
                      <a:pt x="2365" y="5917"/>
                      <a:pt x="2218" y="5946"/>
                    </a:cubicBezTo>
                    <a:cubicBezTo>
                      <a:pt x="1983" y="6005"/>
                      <a:pt x="1748" y="6064"/>
                      <a:pt x="1513" y="6123"/>
                    </a:cubicBezTo>
                    <a:cubicBezTo>
                      <a:pt x="1352" y="6167"/>
                      <a:pt x="1352" y="6167"/>
                      <a:pt x="1366" y="6343"/>
                    </a:cubicBezTo>
                    <a:cubicBezTo>
                      <a:pt x="1381" y="6431"/>
                      <a:pt x="1396" y="6534"/>
                      <a:pt x="1410" y="6622"/>
                    </a:cubicBezTo>
                    <a:cubicBezTo>
                      <a:pt x="1440" y="6959"/>
                      <a:pt x="1498" y="7297"/>
                      <a:pt x="1528" y="7635"/>
                    </a:cubicBezTo>
                    <a:cubicBezTo>
                      <a:pt x="1557" y="8002"/>
                      <a:pt x="1616" y="8369"/>
                      <a:pt x="1704" y="8721"/>
                    </a:cubicBezTo>
                    <a:cubicBezTo>
                      <a:pt x="1733" y="8853"/>
                      <a:pt x="1748" y="8868"/>
                      <a:pt x="1865" y="8839"/>
                    </a:cubicBezTo>
                    <a:cubicBezTo>
                      <a:pt x="2232" y="8765"/>
                      <a:pt x="2585" y="8692"/>
                      <a:pt x="2952" y="8618"/>
                    </a:cubicBezTo>
                    <a:cubicBezTo>
                      <a:pt x="3055" y="8589"/>
                      <a:pt x="3172" y="8574"/>
                      <a:pt x="3289" y="8589"/>
                    </a:cubicBezTo>
                    <a:cubicBezTo>
                      <a:pt x="3451" y="8604"/>
                      <a:pt x="3598" y="8721"/>
                      <a:pt x="3627" y="8883"/>
                    </a:cubicBezTo>
                    <a:cubicBezTo>
                      <a:pt x="3627" y="9059"/>
                      <a:pt x="3495" y="9191"/>
                      <a:pt x="3319" y="9206"/>
                    </a:cubicBezTo>
                    <a:cubicBezTo>
                      <a:pt x="3040" y="9250"/>
                      <a:pt x="2776" y="9323"/>
                      <a:pt x="2497" y="9367"/>
                    </a:cubicBezTo>
                    <a:cubicBezTo>
                      <a:pt x="2306" y="9396"/>
                      <a:pt x="2130" y="9426"/>
                      <a:pt x="1953" y="9470"/>
                    </a:cubicBezTo>
                    <a:cubicBezTo>
                      <a:pt x="1454" y="9573"/>
                      <a:pt x="1190" y="9396"/>
                      <a:pt x="1102" y="8897"/>
                    </a:cubicBezTo>
                    <a:cubicBezTo>
                      <a:pt x="1087" y="8736"/>
                      <a:pt x="1043" y="8589"/>
                      <a:pt x="1014" y="8442"/>
                    </a:cubicBezTo>
                    <a:cubicBezTo>
                      <a:pt x="985" y="8295"/>
                      <a:pt x="985" y="8134"/>
                      <a:pt x="970" y="798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46"/>
              <p:cNvSpPr/>
              <p:nvPr/>
            </p:nvSpPr>
            <p:spPr>
              <a:xfrm>
                <a:off x="4294875" y="2842625"/>
                <a:ext cx="90300" cy="238975"/>
              </a:xfrm>
              <a:custGeom>
                <a:rect b="b" l="l" r="r" t="t"/>
                <a:pathLst>
                  <a:path extrusionOk="0" h="9559" w="3612">
                    <a:moveTo>
                      <a:pt x="837" y="970"/>
                    </a:moveTo>
                    <a:cubicBezTo>
                      <a:pt x="881" y="1351"/>
                      <a:pt x="984" y="1718"/>
                      <a:pt x="1057" y="2100"/>
                    </a:cubicBezTo>
                    <a:cubicBezTo>
                      <a:pt x="1189" y="2702"/>
                      <a:pt x="1277" y="3304"/>
                      <a:pt x="1336" y="3935"/>
                    </a:cubicBezTo>
                    <a:cubicBezTo>
                      <a:pt x="1336" y="4009"/>
                      <a:pt x="1351" y="4067"/>
                      <a:pt x="1366" y="4156"/>
                    </a:cubicBezTo>
                    <a:cubicBezTo>
                      <a:pt x="1454" y="4890"/>
                      <a:pt x="1542" y="5624"/>
                      <a:pt x="1615" y="6358"/>
                    </a:cubicBezTo>
                    <a:cubicBezTo>
                      <a:pt x="1674" y="6916"/>
                      <a:pt x="1762" y="7473"/>
                      <a:pt x="1821" y="8031"/>
                    </a:cubicBezTo>
                    <a:cubicBezTo>
                      <a:pt x="1835" y="8193"/>
                      <a:pt x="1865" y="8354"/>
                      <a:pt x="1894" y="8516"/>
                    </a:cubicBezTo>
                    <a:cubicBezTo>
                      <a:pt x="1923" y="8677"/>
                      <a:pt x="1982" y="8751"/>
                      <a:pt x="2173" y="8692"/>
                    </a:cubicBezTo>
                    <a:cubicBezTo>
                      <a:pt x="2423" y="8648"/>
                      <a:pt x="2687" y="8589"/>
                      <a:pt x="2936" y="8560"/>
                    </a:cubicBezTo>
                    <a:cubicBezTo>
                      <a:pt x="3054" y="8530"/>
                      <a:pt x="3171" y="8530"/>
                      <a:pt x="3274" y="8560"/>
                    </a:cubicBezTo>
                    <a:cubicBezTo>
                      <a:pt x="3450" y="8589"/>
                      <a:pt x="3568" y="8736"/>
                      <a:pt x="3597" y="8912"/>
                    </a:cubicBezTo>
                    <a:cubicBezTo>
                      <a:pt x="3612" y="9074"/>
                      <a:pt x="3509" y="9235"/>
                      <a:pt x="3347" y="9308"/>
                    </a:cubicBezTo>
                    <a:cubicBezTo>
                      <a:pt x="3245" y="9338"/>
                      <a:pt x="3142" y="9367"/>
                      <a:pt x="3039" y="9397"/>
                    </a:cubicBezTo>
                    <a:cubicBezTo>
                      <a:pt x="2687" y="9455"/>
                      <a:pt x="2320" y="9499"/>
                      <a:pt x="1967" y="9514"/>
                    </a:cubicBezTo>
                    <a:cubicBezTo>
                      <a:pt x="1600" y="9558"/>
                      <a:pt x="1248" y="9323"/>
                      <a:pt x="1160" y="8956"/>
                    </a:cubicBezTo>
                    <a:cubicBezTo>
                      <a:pt x="1057" y="8677"/>
                      <a:pt x="999" y="8369"/>
                      <a:pt x="984" y="8061"/>
                    </a:cubicBezTo>
                    <a:cubicBezTo>
                      <a:pt x="984" y="8002"/>
                      <a:pt x="969" y="7958"/>
                      <a:pt x="969" y="7899"/>
                    </a:cubicBezTo>
                    <a:cubicBezTo>
                      <a:pt x="808" y="6916"/>
                      <a:pt x="734" y="5932"/>
                      <a:pt x="602" y="4948"/>
                    </a:cubicBezTo>
                    <a:cubicBezTo>
                      <a:pt x="529" y="4405"/>
                      <a:pt x="529" y="3862"/>
                      <a:pt x="441" y="3333"/>
                    </a:cubicBezTo>
                    <a:cubicBezTo>
                      <a:pt x="367" y="2820"/>
                      <a:pt x="279" y="2320"/>
                      <a:pt x="162" y="1807"/>
                    </a:cubicBezTo>
                    <a:cubicBezTo>
                      <a:pt x="74" y="1366"/>
                      <a:pt x="15" y="911"/>
                      <a:pt x="15" y="456"/>
                    </a:cubicBezTo>
                    <a:cubicBezTo>
                      <a:pt x="0" y="383"/>
                      <a:pt x="15" y="324"/>
                      <a:pt x="44" y="250"/>
                    </a:cubicBezTo>
                    <a:cubicBezTo>
                      <a:pt x="88" y="133"/>
                      <a:pt x="206" y="30"/>
                      <a:pt x="338" y="15"/>
                    </a:cubicBezTo>
                    <a:cubicBezTo>
                      <a:pt x="485" y="1"/>
                      <a:pt x="617" y="74"/>
                      <a:pt x="690" y="206"/>
                    </a:cubicBezTo>
                    <a:cubicBezTo>
                      <a:pt x="749" y="309"/>
                      <a:pt x="778" y="412"/>
                      <a:pt x="778" y="529"/>
                    </a:cubicBezTo>
                    <a:cubicBezTo>
                      <a:pt x="808" y="676"/>
                      <a:pt x="822" y="823"/>
                      <a:pt x="837" y="97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46"/>
              <p:cNvSpPr/>
              <p:nvPr/>
            </p:nvSpPr>
            <p:spPr>
              <a:xfrm>
                <a:off x="3881975" y="2896575"/>
                <a:ext cx="91050" cy="228700"/>
              </a:xfrm>
              <a:custGeom>
                <a:rect b="b" l="l" r="r" t="t"/>
                <a:pathLst>
                  <a:path extrusionOk="0" h="9148" w="3642">
                    <a:moveTo>
                      <a:pt x="2540" y="3524"/>
                    </a:moveTo>
                    <a:cubicBezTo>
                      <a:pt x="2599" y="3994"/>
                      <a:pt x="2687" y="4449"/>
                      <a:pt x="2716" y="4904"/>
                    </a:cubicBezTo>
                    <a:cubicBezTo>
                      <a:pt x="2775" y="5580"/>
                      <a:pt x="2907" y="6255"/>
                      <a:pt x="2951" y="6945"/>
                    </a:cubicBezTo>
                    <a:cubicBezTo>
                      <a:pt x="2966" y="7106"/>
                      <a:pt x="3024" y="7283"/>
                      <a:pt x="3039" y="7459"/>
                    </a:cubicBezTo>
                    <a:cubicBezTo>
                      <a:pt x="3098" y="7870"/>
                      <a:pt x="3142" y="8296"/>
                      <a:pt x="3186" y="8707"/>
                    </a:cubicBezTo>
                    <a:cubicBezTo>
                      <a:pt x="3230" y="8883"/>
                      <a:pt x="3112" y="9059"/>
                      <a:pt x="2936" y="9103"/>
                    </a:cubicBezTo>
                    <a:cubicBezTo>
                      <a:pt x="2745" y="9147"/>
                      <a:pt x="2569" y="9015"/>
                      <a:pt x="2540" y="8824"/>
                    </a:cubicBezTo>
                    <a:cubicBezTo>
                      <a:pt x="2481" y="8589"/>
                      <a:pt x="2452" y="8354"/>
                      <a:pt x="2408" y="8105"/>
                    </a:cubicBezTo>
                    <a:cubicBezTo>
                      <a:pt x="2232" y="7121"/>
                      <a:pt x="2041" y="6123"/>
                      <a:pt x="1953" y="5110"/>
                    </a:cubicBezTo>
                    <a:cubicBezTo>
                      <a:pt x="1953" y="5022"/>
                      <a:pt x="1953" y="4919"/>
                      <a:pt x="1938" y="4816"/>
                    </a:cubicBezTo>
                    <a:cubicBezTo>
                      <a:pt x="1909" y="4537"/>
                      <a:pt x="1879" y="4258"/>
                      <a:pt x="1835" y="3979"/>
                    </a:cubicBezTo>
                    <a:cubicBezTo>
                      <a:pt x="1747" y="3539"/>
                      <a:pt x="1703" y="3099"/>
                      <a:pt x="1659" y="2643"/>
                    </a:cubicBezTo>
                    <a:cubicBezTo>
                      <a:pt x="1615" y="2159"/>
                      <a:pt x="1512" y="1660"/>
                      <a:pt x="1424" y="1175"/>
                    </a:cubicBezTo>
                    <a:cubicBezTo>
                      <a:pt x="1424" y="1087"/>
                      <a:pt x="1336" y="1029"/>
                      <a:pt x="1263" y="1058"/>
                    </a:cubicBezTo>
                    <a:cubicBezTo>
                      <a:pt x="1145" y="1087"/>
                      <a:pt x="1028" y="1102"/>
                      <a:pt x="910" y="1131"/>
                    </a:cubicBezTo>
                    <a:cubicBezTo>
                      <a:pt x="793" y="1161"/>
                      <a:pt x="675" y="1190"/>
                      <a:pt x="558" y="1205"/>
                    </a:cubicBezTo>
                    <a:cubicBezTo>
                      <a:pt x="147" y="1249"/>
                      <a:pt x="0" y="676"/>
                      <a:pt x="382" y="529"/>
                    </a:cubicBezTo>
                    <a:cubicBezTo>
                      <a:pt x="602" y="441"/>
                      <a:pt x="822" y="383"/>
                      <a:pt x="1042" y="339"/>
                    </a:cubicBezTo>
                    <a:cubicBezTo>
                      <a:pt x="1468" y="236"/>
                      <a:pt x="1909" y="177"/>
                      <a:pt x="2349" y="104"/>
                    </a:cubicBezTo>
                    <a:cubicBezTo>
                      <a:pt x="2613" y="45"/>
                      <a:pt x="2878" y="16"/>
                      <a:pt x="3157" y="1"/>
                    </a:cubicBezTo>
                    <a:cubicBezTo>
                      <a:pt x="3230" y="1"/>
                      <a:pt x="3318" y="16"/>
                      <a:pt x="3391" y="45"/>
                    </a:cubicBezTo>
                    <a:cubicBezTo>
                      <a:pt x="3524" y="74"/>
                      <a:pt x="3626" y="192"/>
                      <a:pt x="3626" y="339"/>
                    </a:cubicBezTo>
                    <a:cubicBezTo>
                      <a:pt x="3641" y="485"/>
                      <a:pt x="3568" y="618"/>
                      <a:pt x="3435" y="676"/>
                    </a:cubicBezTo>
                    <a:cubicBezTo>
                      <a:pt x="3362" y="720"/>
                      <a:pt x="3289" y="735"/>
                      <a:pt x="3201" y="750"/>
                    </a:cubicBezTo>
                    <a:lnTo>
                      <a:pt x="2349" y="867"/>
                    </a:lnTo>
                    <a:cubicBezTo>
                      <a:pt x="2144" y="896"/>
                      <a:pt x="2129" y="911"/>
                      <a:pt x="2158" y="1117"/>
                    </a:cubicBezTo>
                    <a:cubicBezTo>
                      <a:pt x="2246" y="1704"/>
                      <a:pt x="2393" y="2291"/>
                      <a:pt x="2467" y="2893"/>
                    </a:cubicBezTo>
                    <a:cubicBezTo>
                      <a:pt x="2481" y="3099"/>
                      <a:pt x="2525" y="3319"/>
                      <a:pt x="2555" y="35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96" name="Google Shape;1596;p46"/>
            <p:cNvSpPr/>
            <p:nvPr/>
          </p:nvSpPr>
          <p:spPr>
            <a:xfrm>
              <a:off x="3512225" y="3235250"/>
              <a:ext cx="218050" cy="134450"/>
            </a:xfrm>
            <a:custGeom>
              <a:rect b="b" l="l" r="r" t="t"/>
              <a:pathLst>
                <a:path extrusionOk="0" h="5378" w="8722">
                  <a:moveTo>
                    <a:pt x="8327" y="1"/>
                  </a:moveTo>
                  <a:cubicBezTo>
                    <a:pt x="8155" y="1"/>
                    <a:pt x="7984" y="109"/>
                    <a:pt x="7963" y="342"/>
                  </a:cubicBezTo>
                  <a:cubicBezTo>
                    <a:pt x="7963" y="371"/>
                    <a:pt x="7582" y="4262"/>
                    <a:pt x="4484" y="4614"/>
                  </a:cubicBezTo>
                  <a:cubicBezTo>
                    <a:pt x="4343" y="4630"/>
                    <a:pt x="4206" y="4638"/>
                    <a:pt x="4075" y="4638"/>
                  </a:cubicBezTo>
                  <a:cubicBezTo>
                    <a:pt x="1399" y="4638"/>
                    <a:pt x="799" y="1510"/>
                    <a:pt x="785" y="1370"/>
                  </a:cubicBezTo>
                  <a:cubicBezTo>
                    <a:pt x="746" y="1160"/>
                    <a:pt x="587" y="1066"/>
                    <a:pt x="426" y="1066"/>
                  </a:cubicBezTo>
                  <a:cubicBezTo>
                    <a:pt x="215" y="1066"/>
                    <a:pt x="1" y="1227"/>
                    <a:pt x="50" y="1502"/>
                  </a:cubicBezTo>
                  <a:cubicBezTo>
                    <a:pt x="299" y="2899"/>
                    <a:pt x="1447" y="5377"/>
                    <a:pt x="4071" y="5377"/>
                  </a:cubicBezTo>
                  <a:cubicBezTo>
                    <a:pt x="4233" y="5377"/>
                    <a:pt x="4400" y="5368"/>
                    <a:pt x="4572" y="5348"/>
                  </a:cubicBezTo>
                  <a:lnTo>
                    <a:pt x="4690" y="5334"/>
                  </a:lnTo>
                  <a:cubicBezTo>
                    <a:pt x="8257" y="4834"/>
                    <a:pt x="8698" y="445"/>
                    <a:pt x="8698" y="401"/>
                  </a:cubicBezTo>
                  <a:cubicBezTo>
                    <a:pt x="8721" y="142"/>
                    <a:pt x="8523" y="1"/>
                    <a:pt x="83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46"/>
            <p:cNvSpPr/>
            <p:nvPr/>
          </p:nvSpPr>
          <p:spPr>
            <a:xfrm>
              <a:off x="3738925" y="3152650"/>
              <a:ext cx="224175" cy="173225"/>
            </a:xfrm>
            <a:custGeom>
              <a:rect b="b" l="l" r="r" t="t"/>
              <a:pathLst>
                <a:path extrusionOk="0" h="6929" w="8967">
                  <a:moveTo>
                    <a:pt x="7243" y="0"/>
                  </a:moveTo>
                  <a:cubicBezTo>
                    <a:pt x="6996" y="0"/>
                    <a:pt x="6753" y="251"/>
                    <a:pt x="6911" y="548"/>
                  </a:cubicBezTo>
                  <a:cubicBezTo>
                    <a:pt x="6941" y="563"/>
                    <a:pt x="8174" y="2868"/>
                    <a:pt x="7469" y="4512"/>
                  </a:cubicBezTo>
                  <a:cubicBezTo>
                    <a:pt x="7161" y="5232"/>
                    <a:pt x="6515" y="5716"/>
                    <a:pt x="5531" y="5995"/>
                  </a:cubicBezTo>
                  <a:cubicBezTo>
                    <a:pt x="5042" y="6125"/>
                    <a:pt x="4584" y="6190"/>
                    <a:pt x="4156" y="6190"/>
                  </a:cubicBezTo>
                  <a:cubicBezTo>
                    <a:pt x="3518" y="6190"/>
                    <a:pt x="2949" y="6044"/>
                    <a:pt x="2448" y="5745"/>
                  </a:cubicBezTo>
                  <a:cubicBezTo>
                    <a:pt x="1171" y="5011"/>
                    <a:pt x="775" y="3529"/>
                    <a:pt x="775" y="3514"/>
                  </a:cubicBezTo>
                  <a:cubicBezTo>
                    <a:pt x="727" y="3317"/>
                    <a:pt x="581" y="3231"/>
                    <a:pt x="434" y="3231"/>
                  </a:cubicBezTo>
                  <a:cubicBezTo>
                    <a:pt x="219" y="3231"/>
                    <a:pt x="0" y="3412"/>
                    <a:pt x="70" y="3690"/>
                  </a:cubicBezTo>
                  <a:cubicBezTo>
                    <a:pt x="85" y="3763"/>
                    <a:pt x="525" y="5466"/>
                    <a:pt x="2067" y="6391"/>
                  </a:cubicBezTo>
                  <a:cubicBezTo>
                    <a:pt x="2682" y="6749"/>
                    <a:pt x="3382" y="6928"/>
                    <a:pt x="4155" y="6928"/>
                  </a:cubicBezTo>
                  <a:cubicBezTo>
                    <a:pt x="4396" y="6928"/>
                    <a:pt x="4645" y="6911"/>
                    <a:pt x="4900" y="6876"/>
                  </a:cubicBezTo>
                  <a:cubicBezTo>
                    <a:pt x="5179" y="6832"/>
                    <a:pt x="5443" y="6773"/>
                    <a:pt x="5722" y="6700"/>
                  </a:cubicBezTo>
                  <a:cubicBezTo>
                    <a:pt x="6926" y="6362"/>
                    <a:pt x="7733" y="5731"/>
                    <a:pt x="8130" y="4791"/>
                  </a:cubicBezTo>
                  <a:cubicBezTo>
                    <a:pt x="8967" y="2839"/>
                    <a:pt x="7616" y="299"/>
                    <a:pt x="7557" y="196"/>
                  </a:cubicBezTo>
                  <a:cubicBezTo>
                    <a:pt x="7481" y="58"/>
                    <a:pt x="7362" y="0"/>
                    <a:pt x="72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46"/>
            <p:cNvSpPr/>
            <p:nvPr/>
          </p:nvSpPr>
          <p:spPr>
            <a:xfrm>
              <a:off x="3848850" y="3245500"/>
              <a:ext cx="61400" cy="38000"/>
            </a:xfrm>
            <a:custGeom>
              <a:rect b="b" l="l" r="r" t="t"/>
              <a:pathLst>
                <a:path extrusionOk="0" h="1520" w="2456">
                  <a:moveTo>
                    <a:pt x="1911" y="1"/>
                  </a:moveTo>
                  <a:cubicBezTo>
                    <a:pt x="1670" y="1"/>
                    <a:pt x="1347" y="468"/>
                    <a:pt x="1237" y="651"/>
                  </a:cubicBezTo>
                  <a:cubicBezTo>
                    <a:pt x="1221" y="674"/>
                    <a:pt x="1203" y="684"/>
                    <a:pt x="1185" y="684"/>
                  </a:cubicBezTo>
                  <a:cubicBezTo>
                    <a:pt x="1068" y="684"/>
                    <a:pt x="908" y="293"/>
                    <a:pt x="651" y="293"/>
                  </a:cubicBezTo>
                  <a:cubicBezTo>
                    <a:pt x="584" y="293"/>
                    <a:pt x="511" y="320"/>
                    <a:pt x="430" y="387"/>
                  </a:cubicBezTo>
                  <a:cubicBezTo>
                    <a:pt x="1" y="744"/>
                    <a:pt x="1061" y="1519"/>
                    <a:pt x="1334" y="1519"/>
                  </a:cubicBezTo>
                  <a:cubicBezTo>
                    <a:pt x="1341" y="1519"/>
                    <a:pt x="1348" y="1519"/>
                    <a:pt x="1354" y="1518"/>
                  </a:cubicBezTo>
                  <a:cubicBezTo>
                    <a:pt x="1472" y="1488"/>
                    <a:pt x="2456" y="505"/>
                    <a:pt x="2045" y="64"/>
                  </a:cubicBezTo>
                  <a:cubicBezTo>
                    <a:pt x="2005" y="20"/>
                    <a:pt x="1960" y="1"/>
                    <a:pt x="19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46"/>
            <p:cNvSpPr/>
            <p:nvPr/>
          </p:nvSpPr>
          <p:spPr>
            <a:xfrm>
              <a:off x="3444100" y="2725100"/>
              <a:ext cx="223075" cy="205350"/>
            </a:xfrm>
            <a:custGeom>
              <a:rect b="b" l="l" r="r" t="t"/>
              <a:pathLst>
                <a:path extrusionOk="0" h="8214" w="8923">
                  <a:moveTo>
                    <a:pt x="3225" y="1"/>
                  </a:moveTo>
                  <a:cubicBezTo>
                    <a:pt x="3112" y="1"/>
                    <a:pt x="2999" y="53"/>
                    <a:pt x="2922" y="180"/>
                  </a:cubicBezTo>
                  <a:cubicBezTo>
                    <a:pt x="2878" y="254"/>
                    <a:pt x="2849" y="327"/>
                    <a:pt x="2820" y="400"/>
                  </a:cubicBezTo>
                  <a:cubicBezTo>
                    <a:pt x="2438" y="1296"/>
                    <a:pt x="1924" y="2118"/>
                    <a:pt x="1322" y="2867"/>
                  </a:cubicBezTo>
                  <a:cubicBezTo>
                    <a:pt x="353" y="3997"/>
                    <a:pt x="1" y="4775"/>
                    <a:pt x="177" y="5407"/>
                  </a:cubicBezTo>
                  <a:cubicBezTo>
                    <a:pt x="335" y="5924"/>
                    <a:pt x="1576" y="8214"/>
                    <a:pt x="4149" y="8214"/>
                  </a:cubicBezTo>
                  <a:cubicBezTo>
                    <a:pt x="4204" y="8214"/>
                    <a:pt x="4260" y="8213"/>
                    <a:pt x="4317" y="8211"/>
                  </a:cubicBezTo>
                  <a:cubicBezTo>
                    <a:pt x="4596" y="8196"/>
                    <a:pt x="4875" y="8167"/>
                    <a:pt x="5154" y="8108"/>
                  </a:cubicBezTo>
                  <a:cubicBezTo>
                    <a:pt x="8296" y="7418"/>
                    <a:pt x="8780" y="6493"/>
                    <a:pt x="8853" y="6258"/>
                  </a:cubicBezTo>
                  <a:cubicBezTo>
                    <a:pt x="8922" y="6037"/>
                    <a:pt x="8577" y="5830"/>
                    <a:pt x="8401" y="5830"/>
                  </a:cubicBezTo>
                  <a:cubicBezTo>
                    <a:pt x="8389" y="5830"/>
                    <a:pt x="8379" y="5830"/>
                    <a:pt x="8369" y="5832"/>
                  </a:cubicBezTo>
                  <a:cubicBezTo>
                    <a:pt x="8266" y="5862"/>
                    <a:pt x="8178" y="5920"/>
                    <a:pt x="8119" y="5994"/>
                  </a:cubicBezTo>
                  <a:cubicBezTo>
                    <a:pt x="7987" y="6126"/>
                    <a:pt x="7459" y="6889"/>
                    <a:pt x="4992" y="7388"/>
                  </a:cubicBezTo>
                  <a:cubicBezTo>
                    <a:pt x="4704" y="7445"/>
                    <a:pt x="4434" y="7471"/>
                    <a:pt x="4180" y="7471"/>
                  </a:cubicBezTo>
                  <a:cubicBezTo>
                    <a:pt x="1804" y="7471"/>
                    <a:pt x="882" y="5227"/>
                    <a:pt x="882" y="5201"/>
                  </a:cubicBezTo>
                  <a:cubicBezTo>
                    <a:pt x="823" y="4966"/>
                    <a:pt x="926" y="4438"/>
                    <a:pt x="1880" y="3336"/>
                  </a:cubicBezTo>
                  <a:cubicBezTo>
                    <a:pt x="2541" y="2544"/>
                    <a:pt x="3084" y="1663"/>
                    <a:pt x="3480" y="709"/>
                  </a:cubicBezTo>
                  <a:cubicBezTo>
                    <a:pt x="3524" y="635"/>
                    <a:pt x="3539" y="591"/>
                    <a:pt x="3554" y="562"/>
                  </a:cubicBezTo>
                  <a:cubicBezTo>
                    <a:pt x="3726" y="267"/>
                    <a:pt x="3477" y="1"/>
                    <a:pt x="32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46"/>
            <p:cNvSpPr/>
            <p:nvPr/>
          </p:nvSpPr>
          <p:spPr>
            <a:xfrm>
              <a:off x="3431350" y="2833975"/>
              <a:ext cx="62325" cy="36225"/>
            </a:xfrm>
            <a:custGeom>
              <a:rect b="b" l="l" r="r" t="t"/>
              <a:pathLst>
                <a:path extrusionOk="0" h="1449" w="2493">
                  <a:moveTo>
                    <a:pt x="1968" y="0"/>
                  </a:moveTo>
                  <a:cubicBezTo>
                    <a:pt x="1722" y="0"/>
                    <a:pt x="1374" y="402"/>
                    <a:pt x="1245" y="567"/>
                  </a:cubicBezTo>
                  <a:cubicBezTo>
                    <a:pt x="1227" y="589"/>
                    <a:pt x="1210" y="599"/>
                    <a:pt x="1193" y="599"/>
                  </a:cubicBezTo>
                  <a:cubicBezTo>
                    <a:pt x="1079" y="599"/>
                    <a:pt x="964" y="156"/>
                    <a:pt x="688" y="156"/>
                  </a:cubicBezTo>
                  <a:cubicBezTo>
                    <a:pt x="627" y="156"/>
                    <a:pt x="559" y="178"/>
                    <a:pt x="481" y="229"/>
                  </a:cubicBezTo>
                  <a:cubicBezTo>
                    <a:pt x="1" y="550"/>
                    <a:pt x="1037" y="1448"/>
                    <a:pt x="1283" y="1448"/>
                  </a:cubicBezTo>
                  <a:cubicBezTo>
                    <a:pt x="1285" y="1448"/>
                    <a:pt x="1287" y="1448"/>
                    <a:pt x="1289" y="1448"/>
                  </a:cubicBezTo>
                  <a:cubicBezTo>
                    <a:pt x="1421" y="1433"/>
                    <a:pt x="2493" y="552"/>
                    <a:pt x="2126" y="83"/>
                  </a:cubicBezTo>
                  <a:cubicBezTo>
                    <a:pt x="2082" y="25"/>
                    <a:pt x="2028" y="0"/>
                    <a:pt x="19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46"/>
            <p:cNvSpPr/>
            <p:nvPr/>
          </p:nvSpPr>
          <p:spPr>
            <a:xfrm>
              <a:off x="3711350" y="2683050"/>
              <a:ext cx="187900" cy="209175"/>
            </a:xfrm>
            <a:custGeom>
              <a:rect b="b" l="l" r="r" t="t"/>
              <a:pathLst>
                <a:path extrusionOk="0" h="8367" w="7516">
                  <a:moveTo>
                    <a:pt x="3152" y="0"/>
                  </a:moveTo>
                  <a:cubicBezTo>
                    <a:pt x="2883" y="0"/>
                    <a:pt x="2635" y="320"/>
                    <a:pt x="2861" y="600"/>
                  </a:cubicBezTo>
                  <a:cubicBezTo>
                    <a:pt x="2905" y="658"/>
                    <a:pt x="4050" y="2068"/>
                    <a:pt x="5753" y="2728"/>
                  </a:cubicBezTo>
                  <a:cubicBezTo>
                    <a:pt x="6091" y="2831"/>
                    <a:pt x="6355" y="3081"/>
                    <a:pt x="6487" y="3418"/>
                  </a:cubicBezTo>
                  <a:cubicBezTo>
                    <a:pt x="6664" y="3991"/>
                    <a:pt x="6399" y="4886"/>
                    <a:pt x="5709" y="5943"/>
                  </a:cubicBezTo>
                  <a:cubicBezTo>
                    <a:pt x="5166" y="6766"/>
                    <a:pt x="4329" y="7338"/>
                    <a:pt x="3375" y="7558"/>
                  </a:cubicBezTo>
                  <a:cubicBezTo>
                    <a:pt x="3151" y="7605"/>
                    <a:pt x="2924" y="7628"/>
                    <a:pt x="2698" y="7628"/>
                  </a:cubicBezTo>
                  <a:cubicBezTo>
                    <a:pt x="2006" y="7628"/>
                    <a:pt x="1323" y="7413"/>
                    <a:pt x="747" y="7015"/>
                  </a:cubicBezTo>
                  <a:cubicBezTo>
                    <a:pt x="674" y="6966"/>
                    <a:pt x="601" y="6944"/>
                    <a:pt x="533" y="6944"/>
                  </a:cubicBezTo>
                  <a:cubicBezTo>
                    <a:pt x="217" y="6944"/>
                    <a:pt x="1" y="7402"/>
                    <a:pt x="351" y="7632"/>
                  </a:cubicBezTo>
                  <a:cubicBezTo>
                    <a:pt x="1064" y="8117"/>
                    <a:pt x="1917" y="8366"/>
                    <a:pt x="2787" y="8366"/>
                  </a:cubicBezTo>
                  <a:cubicBezTo>
                    <a:pt x="2812" y="8366"/>
                    <a:pt x="2836" y="8366"/>
                    <a:pt x="2861" y="8366"/>
                  </a:cubicBezTo>
                  <a:cubicBezTo>
                    <a:pt x="3081" y="8351"/>
                    <a:pt x="3302" y="8322"/>
                    <a:pt x="3522" y="8278"/>
                  </a:cubicBezTo>
                  <a:cubicBezTo>
                    <a:pt x="4667" y="8013"/>
                    <a:pt x="5680" y="7323"/>
                    <a:pt x="6326" y="6340"/>
                  </a:cubicBezTo>
                  <a:cubicBezTo>
                    <a:pt x="6899" y="5459"/>
                    <a:pt x="7515" y="4196"/>
                    <a:pt x="7192" y="3183"/>
                  </a:cubicBezTo>
                  <a:cubicBezTo>
                    <a:pt x="7016" y="2655"/>
                    <a:pt x="6620" y="2273"/>
                    <a:pt x="6018" y="2038"/>
                  </a:cubicBezTo>
                  <a:cubicBezTo>
                    <a:pt x="4506" y="1466"/>
                    <a:pt x="3434" y="159"/>
                    <a:pt x="3434" y="144"/>
                  </a:cubicBezTo>
                  <a:cubicBezTo>
                    <a:pt x="3352" y="43"/>
                    <a:pt x="3251" y="0"/>
                    <a:pt x="315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46"/>
            <p:cNvSpPr/>
            <p:nvPr/>
          </p:nvSpPr>
          <p:spPr>
            <a:xfrm>
              <a:off x="3842350" y="2742825"/>
              <a:ext cx="61300" cy="38250"/>
            </a:xfrm>
            <a:custGeom>
              <a:rect b="b" l="l" r="r" t="t"/>
              <a:pathLst>
                <a:path extrusionOk="0" h="1530" w="2452">
                  <a:moveTo>
                    <a:pt x="1895" y="1"/>
                  </a:moveTo>
                  <a:cubicBezTo>
                    <a:pt x="1651" y="1"/>
                    <a:pt x="1341" y="475"/>
                    <a:pt x="1218" y="660"/>
                  </a:cubicBezTo>
                  <a:cubicBezTo>
                    <a:pt x="1202" y="687"/>
                    <a:pt x="1185" y="698"/>
                    <a:pt x="1166" y="698"/>
                  </a:cubicBezTo>
                  <a:cubicBezTo>
                    <a:pt x="1057" y="698"/>
                    <a:pt x="893" y="324"/>
                    <a:pt x="641" y="324"/>
                  </a:cubicBezTo>
                  <a:cubicBezTo>
                    <a:pt x="571" y="324"/>
                    <a:pt x="495" y="353"/>
                    <a:pt x="411" y="425"/>
                  </a:cubicBezTo>
                  <a:cubicBezTo>
                    <a:pt x="0" y="793"/>
                    <a:pt x="1063" y="1530"/>
                    <a:pt x="1351" y="1530"/>
                  </a:cubicBezTo>
                  <a:cubicBezTo>
                    <a:pt x="1361" y="1530"/>
                    <a:pt x="1371" y="1529"/>
                    <a:pt x="1380" y="1526"/>
                  </a:cubicBezTo>
                  <a:cubicBezTo>
                    <a:pt x="1512" y="1497"/>
                    <a:pt x="2451" y="484"/>
                    <a:pt x="2026" y="58"/>
                  </a:cubicBezTo>
                  <a:cubicBezTo>
                    <a:pt x="1985" y="18"/>
                    <a:pt x="1941" y="1"/>
                    <a:pt x="189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46"/>
            <p:cNvSpPr/>
            <p:nvPr/>
          </p:nvSpPr>
          <p:spPr>
            <a:xfrm>
              <a:off x="3986575" y="3134125"/>
              <a:ext cx="196000" cy="205475"/>
            </a:xfrm>
            <a:custGeom>
              <a:rect b="b" l="l" r="r" t="t"/>
              <a:pathLst>
                <a:path extrusionOk="0" h="8219" w="7840">
                  <a:moveTo>
                    <a:pt x="6070" y="0"/>
                  </a:moveTo>
                  <a:cubicBezTo>
                    <a:pt x="5835" y="0"/>
                    <a:pt x="5598" y="220"/>
                    <a:pt x="5711" y="511"/>
                  </a:cubicBezTo>
                  <a:cubicBezTo>
                    <a:pt x="5726" y="541"/>
                    <a:pt x="7018" y="3668"/>
                    <a:pt x="5564" y="6237"/>
                  </a:cubicBezTo>
                  <a:cubicBezTo>
                    <a:pt x="4985" y="7260"/>
                    <a:pt x="4121" y="7490"/>
                    <a:pt x="3467" y="7490"/>
                  </a:cubicBezTo>
                  <a:cubicBezTo>
                    <a:pt x="3126" y="7490"/>
                    <a:pt x="2843" y="7427"/>
                    <a:pt x="2687" y="7382"/>
                  </a:cubicBezTo>
                  <a:cubicBezTo>
                    <a:pt x="1556" y="7074"/>
                    <a:pt x="749" y="6193"/>
                    <a:pt x="764" y="5297"/>
                  </a:cubicBezTo>
                  <a:cubicBezTo>
                    <a:pt x="808" y="3814"/>
                    <a:pt x="1733" y="3447"/>
                    <a:pt x="2643" y="3110"/>
                  </a:cubicBezTo>
                  <a:cubicBezTo>
                    <a:pt x="2907" y="3007"/>
                    <a:pt x="3171" y="2875"/>
                    <a:pt x="3436" y="2743"/>
                  </a:cubicBezTo>
                  <a:cubicBezTo>
                    <a:pt x="4537" y="2067"/>
                    <a:pt x="4258" y="438"/>
                    <a:pt x="4258" y="364"/>
                  </a:cubicBezTo>
                  <a:cubicBezTo>
                    <a:pt x="4218" y="191"/>
                    <a:pt x="4057" y="67"/>
                    <a:pt x="3885" y="67"/>
                  </a:cubicBezTo>
                  <a:cubicBezTo>
                    <a:pt x="3868" y="67"/>
                    <a:pt x="3850" y="68"/>
                    <a:pt x="3832" y="71"/>
                  </a:cubicBezTo>
                  <a:cubicBezTo>
                    <a:pt x="3626" y="100"/>
                    <a:pt x="3494" y="291"/>
                    <a:pt x="3524" y="497"/>
                  </a:cubicBezTo>
                  <a:cubicBezTo>
                    <a:pt x="3538" y="511"/>
                    <a:pt x="3714" y="1700"/>
                    <a:pt x="3054" y="2111"/>
                  </a:cubicBezTo>
                  <a:cubicBezTo>
                    <a:pt x="2834" y="2229"/>
                    <a:pt x="2613" y="2332"/>
                    <a:pt x="2379" y="2405"/>
                  </a:cubicBezTo>
                  <a:cubicBezTo>
                    <a:pt x="1410" y="2787"/>
                    <a:pt x="88" y="3301"/>
                    <a:pt x="30" y="5268"/>
                  </a:cubicBezTo>
                  <a:cubicBezTo>
                    <a:pt x="0" y="6501"/>
                    <a:pt x="1028" y="7676"/>
                    <a:pt x="2496" y="8087"/>
                  </a:cubicBezTo>
                  <a:cubicBezTo>
                    <a:pt x="2813" y="8176"/>
                    <a:pt x="3137" y="8218"/>
                    <a:pt x="3463" y="8218"/>
                  </a:cubicBezTo>
                  <a:cubicBezTo>
                    <a:pt x="3620" y="8218"/>
                    <a:pt x="3777" y="8208"/>
                    <a:pt x="3935" y="8189"/>
                  </a:cubicBezTo>
                  <a:cubicBezTo>
                    <a:pt x="4904" y="8057"/>
                    <a:pt x="5755" y="7455"/>
                    <a:pt x="6210" y="6589"/>
                  </a:cubicBezTo>
                  <a:cubicBezTo>
                    <a:pt x="7840" y="3712"/>
                    <a:pt x="6460" y="364"/>
                    <a:pt x="6401" y="232"/>
                  </a:cubicBezTo>
                  <a:cubicBezTo>
                    <a:pt x="6333" y="69"/>
                    <a:pt x="6202" y="0"/>
                    <a:pt x="607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46"/>
            <p:cNvSpPr/>
            <p:nvPr/>
          </p:nvSpPr>
          <p:spPr>
            <a:xfrm>
              <a:off x="4174125" y="3117200"/>
              <a:ext cx="208125" cy="172275"/>
            </a:xfrm>
            <a:custGeom>
              <a:rect b="b" l="l" r="r" t="t"/>
              <a:pathLst>
                <a:path extrusionOk="0" h="6891" w="8325">
                  <a:moveTo>
                    <a:pt x="4264" y="0"/>
                  </a:moveTo>
                  <a:cubicBezTo>
                    <a:pt x="4058" y="0"/>
                    <a:pt x="3850" y="156"/>
                    <a:pt x="3891" y="425"/>
                  </a:cubicBezTo>
                  <a:cubicBezTo>
                    <a:pt x="4243" y="2700"/>
                    <a:pt x="5476" y="3082"/>
                    <a:pt x="6386" y="3361"/>
                  </a:cubicBezTo>
                  <a:cubicBezTo>
                    <a:pt x="6959" y="3537"/>
                    <a:pt x="7253" y="3655"/>
                    <a:pt x="7370" y="4022"/>
                  </a:cubicBezTo>
                  <a:cubicBezTo>
                    <a:pt x="7532" y="4491"/>
                    <a:pt x="7443" y="5005"/>
                    <a:pt x="7135" y="5387"/>
                  </a:cubicBezTo>
                  <a:cubicBezTo>
                    <a:pt x="6710" y="5890"/>
                    <a:pt x="5884" y="6155"/>
                    <a:pt x="4761" y="6155"/>
                  </a:cubicBezTo>
                  <a:cubicBezTo>
                    <a:pt x="4411" y="6155"/>
                    <a:pt x="4032" y="6129"/>
                    <a:pt x="3626" y="6077"/>
                  </a:cubicBezTo>
                  <a:cubicBezTo>
                    <a:pt x="529" y="5695"/>
                    <a:pt x="896" y="1027"/>
                    <a:pt x="896" y="983"/>
                  </a:cubicBezTo>
                  <a:cubicBezTo>
                    <a:pt x="919" y="716"/>
                    <a:pt x="721" y="576"/>
                    <a:pt x="525" y="576"/>
                  </a:cubicBezTo>
                  <a:cubicBezTo>
                    <a:pt x="353" y="576"/>
                    <a:pt x="182" y="683"/>
                    <a:pt x="162" y="909"/>
                  </a:cubicBezTo>
                  <a:cubicBezTo>
                    <a:pt x="0" y="2788"/>
                    <a:pt x="499" y="6429"/>
                    <a:pt x="3538" y="6811"/>
                  </a:cubicBezTo>
                  <a:cubicBezTo>
                    <a:pt x="3897" y="6864"/>
                    <a:pt x="4263" y="6890"/>
                    <a:pt x="4631" y="6890"/>
                  </a:cubicBezTo>
                  <a:cubicBezTo>
                    <a:pt x="4971" y="6890"/>
                    <a:pt x="5314" y="6868"/>
                    <a:pt x="5652" y="6826"/>
                  </a:cubicBezTo>
                  <a:cubicBezTo>
                    <a:pt x="6739" y="6694"/>
                    <a:pt x="7355" y="6253"/>
                    <a:pt x="7708" y="5857"/>
                  </a:cubicBezTo>
                  <a:cubicBezTo>
                    <a:pt x="8177" y="5284"/>
                    <a:pt x="8324" y="4506"/>
                    <a:pt x="8075" y="3816"/>
                  </a:cubicBezTo>
                  <a:cubicBezTo>
                    <a:pt x="7854" y="3053"/>
                    <a:pt x="7194" y="2847"/>
                    <a:pt x="6607" y="2656"/>
                  </a:cubicBezTo>
                  <a:cubicBezTo>
                    <a:pt x="5770" y="2407"/>
                    <a:pt x="4904" y="2128"/>
                    <a:pt x="4625" y="322"/>
                  </a:cubicBezTo>
                  <a:cubicBezTo>
                    <a:pt x="4592" y="100"/>
                    <a:pt x="4429" y="0"/>
                    <a:pt x="42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46"/>
            <p:cNvSpPr/>
            <p:nvPr/>
          </p:nvSpPr>
          <p:spPr>
            <a:xfrm>
              <a:off x="4262125" y="3217725"/>
              <a:ext cx="61750" cy="37875"/>
            </a:xfrm>
            <a:custGeom>
              <a:rect b="b" l="l" r="r" t="t"/>
              <a:pathLst>
                <a:path extrusionOk="0" h="1515" w="2470">
                  <a:moveTo>
                    <a:pt x="1924" y="1"/>
                  </a:moveTo>
                  <a:cubicBezTo>
                    <a:pt x="1678" y="1"/>
                    <a:pt x="1360" y="462"/>
                    <a:pt x="1237" y="647"/>
                  </a:cubicBezTo>
                  <a:cubicBezTo>
                    <a:pt x="1220" y="670"/>
                    <a:pt x="1203" y="680"/>
                    <a:pt x="1185" y="680"/>
                  </a:cubicBezTo>
                  <a:cubicBezTo>
                    <a:pt x="1070" y="680"/>
                    <a:pt x="914" y="280"/>
                    <a:pt x="650" y="280"/>
                  </a:cubicBezTo>
                  <a:cubicBezTo>
                    <a:pt x="583" y="280"/>
                    <a:pt x="510" y="305"/>
                    <a:pt x="429" y="368"/>
                  </a:cubicBezTo>
                  <a:cubicBezTo>
                    <a:pt x="0" y="725"/>
                    <a:pt x="1062" y="1515"/>
                    <a:pt x="1334" y="1515"/>
                  </a:cubicBezTo>
                  <a:cubicBezTo>
                    <a:pt x="1341" y="1515"/>
                    <a:pt x="1348" y="1514"/>
                    <a:pt x="1354" y="1513"/>
                  </a:cubicBezTo>
                  <a:cubicBezTo>
                    <a:pt x="1486" y="1483"/>
                    <a:pt x="2470" y="500"/>
                    <a:pt x="2059" y="59"/>
                  </a:cubicBezTo>
                  <a:cubicBezTo>
                    <a:pt x="2018" y="19"/>
                    <a:pt x="1973" y="1"/>
                    <a:pt x="19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46"/>
            <p:cNvSpPr/>
            <p:nvPr/>
          </p:nvSpPr>
          <p:spPr>
            <a:xfrm>
              <a:off x="3941000" y="2677425"/>
              <a:ext cx="179925" cy="169250"/>
            </a:xfrm>
            <a:custGeom>
              <a:rect b="b" l="l" r="r" t="t"/>
              <a:pathLst>
                <a:path extrusionOk="0" h="6770" w="7197">
                  <a:moveTo>
                    <a:pt x="424" y="1"/>
                  </a:moveTo>
                  <a:cubicBezTo>
                    <a:pt x="214" y="1"/>
                    <a:pt x="1" y="173"/>
                    <a:pt x="61" y="443"/>
                  </a:cubicBezTo>
                  <a:cubicBezTo>
                    <a:pt x="238" y="1280"/>
                    <a:pt x="326" y="2131"/>
                    <a:pt x="282" y="2997"/>
                  </a:cubicBezTo>
                  <a:lnTo>
                    <a:pt x="267" y="3247"/>
                  </a:lnTo>
                  <a:cubicBezTo>
                    <a:pt x="194" y="4642"/>
                    <a:pt x="106" y="6095"/>
                    <a:pt x="2308" y="6638"/>
                  </a:cubicBezTo>
                  <a:cubicBezTo>
                    <a:pt x="2671" y="6729"/>
                    <a:pt x="3035" y="6769"/>
                    <a:pt x="3399" y="6769"/>
                  </a:cubicBezTo>
                  <a:cubicBezTo>
                    <a:pt x="3623" y="6769"/>
                    <a:pt x="3846" y="6754"/>
                    <a:pt x="4069" y="6726"/>
                  </a:cubicBezTo>
                  <a:cubicBezTo>
                    <a:pt x="4892" y="6623"/>
                    <a:pt x="5655" y="6286"/>
                    <a:pt x="6286" y="5757"/>
                  </a:cubicBezTo>
                  <a:cubicBezTo>
                    <a:pt x="6888" y="5243"/>
                    <a:pt x="7196" y="4465"/>
                    <a:pt x="7079" y="3673"/>
                  </a:cubicBezTo>
                  <a:cubicBezTo>
                    <a:pt x="6815" y="1764"/>
                    <a:pt x="6506" y="575"/>
                    <a:pt x="6506" y="516"/>
                  </a:cubicBezTo>
                  <a:cubicBezTo>
                    <a:pt x="6453" y="327"/>
                    <a:pt x="6307" y="245"/>
                    <a:pt x="6160" y="245"/>
                  </a:cubicBezTo>
                  <a:cubicBezTo>
                    <a:pt x="5940" y="245"/>
                    <a:pt x="5717" y="426"/>
                    <a:pt x="5787" y="707"/>
                  </a:cubicBezTo>
                  <a:cubicBezTo>
                    <a:pt x="5802" y="722"/>
                    <a:pt x="6095" y="1911"/>
                    <a:pt x="6360" y="3775"/>
                  </a:cubicBezTo>
                  <a:cubicBezTo>
                    <a:pt x="6433" y="4333"/>
                    <a:pt x="6213" y="4862"/>
                    <a:pt x="5787" y="5214"/>
                  </a:cubicBezTo>
                  <a:cubicBezTo>
                    <a:pt x="5202" y="5733"/>
                    <a:pt x="4277" y="6036"/>
                    <a:pt x="3374" y="6036"/>
                  </a:cubicBezTo>
                  <a:cubicBezTo>
                    <a:pt x="3075" y="6036"/>
                    <a:pt x="2779" y="6003"/>
                    <a:pt x="2499" y="5933"/>
                  </a:cubicBezTo>
                  <a:cubicBezTo>
                    <a:pt x="884" y="5522"/>
                    <a:pt x="928" y="4686"/>
                    <a:pt x="1001" y="3291"/>
                  </a:cubicBezTo>
                  <a:lnTo>
                    <a:pt x="1016" y="3027"/>
                  </a:lnTo>
                  <a:cubicBezTo>
                    <a:pt x="1060" y="2102"/>
                    <a:pt x="972" y="1162"/>
                    <a:pt x="766" y="267"/>
                  </a:cubicBezTo>
                  <a:cubicBezTo>
                    <a:pt x="712" y="82"/>
                    <a:pt x="569" y="1"/>
                    <a:pt x="42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46"/>
            <p:cNvSpPr/>
            <p:nvPr/>
          </p:nvSpPr>
          <p:spPr>
            <a:xfrm>
              <a:off x="3996025" y="2747825"/>
              <a:ext cx="61775" cy="37625"/>
            </a:xfrm>
            <a:custGeom>
              <a:rect b="b" l="l" r="r" t="t"/>
              <a:pathLst>
                <a:path extrusionOk="0" h="1505" w="2471">
                  <a:moveTo>
                    <a:pt x="1919" y="0"/>
                  </a:moveTo>
                  <a:cubicBezTo>
                    <a:pt x="1670" y="0"/>
                    <a:pt x="1347" y="466"/>
                    <a:pt x="1237" y="636"/>
                  </a:cubicBezTo>
                  <a:cubicBezTo>
                    <a:pt x="1220" y="662"/>
                    <a:pt x="1202" y="673"/>
                    <a:pt x="1182" y="673"/>
                  </a:cubicBezTo>
                  <a:cubicBezTo>
                    <a:pt x="1066" y="673"/>
                    <a:pt x="905" y="279"/>
                    <a:pt x="649" y="279"/>
                  </a:cubicBezTo>
                  <a:cubicBezTo>
                    <a:pt x="582" y="279"/>
                    <a:pt x="510" y="306"/>
                    <a:pt x="430" y="372"/>
                  </a:cubicBezTo>
                  <a:cubicBezTo>
                    <a:pt x="1" y="730"/>
                    <a:pt x="1061" y="1504"/>
                    <a:pt x="1334" y="1504"/>
                  </a:cubicBezTo>
                  <a:cubicBezTo>
                    <a:pt x="1342" y="1504"/>
                    <a:pt x="1348" y="1504"/>
                    <a:pt x="1355" y="1503"/>
                  </a:cubicBezTo>
                  <a:cubicBezTo>
                    <a:pt x="1487" y="1473"/>
                    <a:pt x="2470" y="490"/>
                    <a:pt x="2059" y="64"/>
                  </a:cubicBezTo>
                  <a:cubicBezTo>
                    <a:pt x="2017" y="19"/>
                    <a:pt x="1970" y="0"/>
                    <a:pt x="1919" y="0"/>
                  </a:cubicBezTo>
                  <a:close/>
                </a:path>
              </a:pathLst>
            </a:custGeom>
            <a:solidFill>
              <a:srgbClr val="A42C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46"/>
            <p:cNvSpPr/>
            <p:nvPr/>
          </p:nvSpPr>
          <p:spPr>
            <a:xfrm>
              <a:off x="4116850" y="2637850"/>
              <a:ext cx="166675" cy="170475"/>
            </a:xfrm>
            <a:custGeom>
              <a:rect b="b" l="l" r="r" t="t"/>
              <a:pathLst>
                <a:path extrusionOk="0" h="6819" w="6667">
                  <a:moveTo>
                    <a:pt x="5127" y="1"/>
                  </a:moveTo>
                  <a:cubicBezTo>
                    <a:pt x="4875" y="1"/>
                    <a:pt x="4625" y="263"/>
                    <a:pt x="4802" y="558"/>
                  </a:cubicBezTo>
                  <a:cubicBezTo>
                    <a:pt x="4802" y="587"/>
                    <a:pt x="5844" y="2584"/>
                    <a:pt x="5903" y="4316"/>
                  </a:cubicBezTo>
                  <a:cubicBezTo>
                    <a:pt x="5932" y="4918"/>
                    <a:pt x="5404" y="5329"/>
                    <a:pt x="4963" y="5564"/>
                  </a:cubicBezTo>
                  <a:cubicBezTo>
                    <a:pt x="4288" y="5923"/>
                    <a:pt x="3474" y="6088"/>
                    <a:pt x="2804" y="6088"/>
                  </a:cubicBezTo>
                  <a:cubicBezTo>
                    <a:pt x="2323" y="6088"/>
                    <a:pt x="1916" y="6002"/>
                    <a:pt x="1689" y="5843"/>
                  </a:cubicBezTo>
                  <a:cubicBezTo>
                    <a:pt x="896" y="5256"/>
                    <a:pt x="764" y="3259"/>
                    <a:pt x="779" y="2540"/>
                  </a:cubicBezTo>
                  <a:cubicBezTo>
                    <a:pt x="787" y="2285"/>
                    <a:pt x="598" y="2156"/>
                    <a:pt x="411" y="2156"/>
                  </a:cubicBezTo>
                  <a:cubicBezTo>
                    <a:pt x="231" y="2156"/>
                    <a:pt x="52" y="2273"/>
                    <a:pt x="45" y="2510"/>
                  </a:cubicBezTo>
                  <a:cubicBezTo>
                    <a:pt x="30" y="2819"/>
                    <a:pt x="1" y="5520"/>
                    <a:pt x="1264" y="6430"/>
                  </a:cubicBezTo>
                  <a:cubicBezTo>
                    <a:pt x="1632" y="6704"/>
                    <a:pt x="2181" y="6819"/>
                    <a:pt x="2782" y="6819"/>
                  </a:cubicBezTo>
                  <a:cubicBezTo>
                    <a:pt x="3019" y="6819"/>
                    <a:pt x="3265" y="6801"/>
                    <a:pt x="3510" y="6768"/>
                  </a:cubicBezTo>
                  <a:cubicBezTo>
                    <a:pt x="4141" y="6680"/>
                    <a:pt x="4743" y="6489"/>
                    <a:pt x="5301" y="6210"/>
                  </a:cubicBezTo>
                  <a:cubicBezTo>
                    <a:pt x="6196" y="5725"/>
                    <a:pt x="6666" y="5050"/>
                    <a:pt x="6637" y="4287"/>
                  </a:cubicBezTo>
                  <a:cubicBezTo>
                    <a:pt x="6563" y="2393"/>
                    <a:pt x="5492" y="308"/>
                    <a:pt x="5448" y="220"/>
                  </a:cubicBezTo>
                  <a:cubicBezTo>
                    <a:pt x="5375" y="65"/>
                    <a:pt x="5251" y="1"/>
                    <a:pt x="512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46"/>
            <p:cNvSpPr/>
            <p:nvPr/>
          </p:nvSpPr>
          <p:spPr>
            <a:xfrm>
              <a:off x="4175150" y="2719200"/>
              <a:ext cx="61375" cy="37625"/>
            </a:xfrm>
            <a:custGeom>
              <a:rect b="b" l="l" r="r" t="t"/>
              <a:pathLst>
                <a:path extrusionOk="0" h="1505" w="2455">
                  <a:moveTo>
                    <a:pt x="1910" y="0"/>
                  </a:moveTo>
                  <a:cubicBezTo>
                    <a:pt x="1669" y="0"/>
                    <a:pt x="1344" y="465"/>
                    <a:pt x="1222" y="636"/>
                  </a:cubicBezTo>
                  <a:cubicBezTo>
                    <a:pt x="1204" y="662"/>
                    <a:pt x="1186" y="673"/>
                    <a:pt x="1167" y="673"/>
                  </a:cubicBezTo>
                  <a:cubicBezTo>
                    <a:pt x="1053" y="673"/>
                    <a:pt x="900" y="279"/>
                    <a:pt x="647" y="279"/>
                  </a:cubicBezTo>
                  <a:cubicBezTo>
                    <a:pt x="581" y="279"/>
                    <a:pt x="509" y="305"/>
                    <a:pt x="429" y="372"/>
                  </a:cubicBezTo>
                  <a:cubicBezTo>
                    <a:pt x="0" y="729"/>
                    <a:pt x="1060" y="1504"/>
                    <a:pt x="1320" y="1504"/>
                  </a:cubicBezTo>
                  <a:cubicBezTo>
                    <a:pt x="1327" y="1504"/>
                    <a:pt x="1333" y="1504"/>
                    <a:pt x="1339" y="1502"/>
                  </a:cubicBezTo>
                  <a:cubicBezTo>
                    <a:pt x="1486" y="1473"/>
                    <a:pt x="2455" y="504"/>
                    <a:pt x="2044" y="64"/>
                  </a:cubicBezTo>
                  <a:cubicBezTo>
                    <a:pt x="2004" y="19"/>
                    <a:pt x="1959" y="0"/>
                    <a:pt x="1910" y="0"/>
                  </a:cubicBezTo>
                  <a:close/>
                </a:path>
              </a:pathLst>
            </a:custGeom>
            <a:solidFill>
              <a:srgbClr val="A42C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0" name="Google Shape;1610;p46"/>
          <p:cNvGrpSpPr/>
          <p:nvPr/>
        </p:nvGrpSpPr>
        <p:grpSpPr>
          <a:xfrm>
            <a:off x="4233956" y="1237663"/>
            <a:ext cx="676131" cy="558428"/>
            <a:chOff x="4233962" y="1135944"/>
            <a:chExt cx="676131" cy="558428"/>
          </a:xfrm>
        </p:grpSpPr>
        <p:sp>
          <p:nvSpPr>
            <p:cNvPr id="1611" name="Google Shape;1611;p46"/>
            <p:cNvSpPr/>
            <p:nvPr/>
          </p:nvSpPr>
          <p:spPr>
            <a:xfrm>
              <a:off x="4233962" y="1135944"/>
              <a:ext cx="676131" cy="558428"/>
            </a:xfrm>
            <a:custGeom>
              <a:rect b="b" l="l" r="r" t="t"/>
              <a:pathLst>
                <a:path extrusionOk="0" h="25112" w="30405">
                  <a:moveTo>
                    <a:pt x="24702" y="0"/>
                  </a:moveTo>
                  <a:cubicBezTo>
                    <a:pt x="24647" y="0"/>
                    <a:pt x="24590" y="2"/>
                    <a:pt x="24532" y="7"/>
                  </a:cubicBezTo>
                  <a:cubicBezTo>
                    <a:pt x="23343" y="110"/>
                    <a:pt x="23343" y="1020"/>
                    <a:pt x="23123" y="1020"/>
                  </a:cubicBezTo>
                  <a:cubicBezTo>
                    <a:pt x="22755" y="1020"/>
                    <a:pt x="22477" y="609"/>
                    <a:pt x="21331" y="609"/>
                  </a:cubicBezTo>
                  <a:cubicBezTo>
                    <a:pt x="20186" y="609"/>
                    <a:pt x="18248" y="800"/>
                    <a:pt x="17925" y="1167"/>
                  </a:cubicBezTo>
                  <a:cubicBezTo>
                    <a:pt x="17878" y="1224"/>
                    <a:pt x="17842" y="1248"/>
                    <a:pt x="17810" y="1248"/>
                  </a:cubicBezTo>
                  <a:cubicBezTo>
                    <a:pt x="17635" y="1248"/>
                    <a:pt x="17587" y="526"/>
                    <a:pt x="16457" y="477"/>
                  </a:cubicBezTo>
                  <a:cubicBezTo>
                    <a:pt x="16434" y="476"/>
                    <a:pt x="16411" y="475"/>
                    <a:pt x="16388" y="475"/>
                  </a:cubicBezTo>
                  <a:cubicBezTo>
                    <a:pt x="15470" y="475"/>
                    <a:pt x="15209" y="1268"/>
                    <a:pt x="15027" y="1268"/>
                  </a:cubicBezTo>
                  <a:cubicBezTo>
                    <a:pt x="15014" y="1268"/>
                    <a:pt x="15002" y="1264"/>
                    <a:pt x="14989" y="1255"/>
                  </a:cubicBezTo>
                  <a:cubicBezTo>
                    <a:pt x="14813" y="1108"/>
                    <a:pt x="14211" y="565"/>
                    <a:pt x="13301" y="565"/>
                  </a:cubicBezTo>
                  <a:cubicBezTo>
                    <a:pt x="12450" y="565"/>
                    <a:pt x="12307" y="1497"/>
                    <a:pt x="12153" y="1497"/>
                  </a:cubicBezTo>
                  <a:cubicBezTo>
                    <a:pt x="12139" y="1497"/>
                    <a:pt x="12126" y="1490"/>
                    <a:pt x="12112" y="1475"/>
                  </a:cubicBezTo>
                  <a:cubicBezTo>
                    <a:pt x="11921" y="1299"/>
                    <a:pt x="11275" y="697"/>
                    <a:pt x="10042" y="697"/>
                  </a:cubicBezTo>
                  <a:cubicBezTo>
                    <a:pt x="8858" y="697"/>
                    <a:pt x="8256" y="1671"/>
                    <a:pt x="7768" y="1671"/>
                  </a:cubicBezTo>
                  <a:cubicBezTo>
                    <a:pt x="7748" y="1671"/>
                    <a:pt x="7727" y="1670"/>
                    <a:pt x="7708" y="1666"/>
                  </a:cubicBezTo>
                  <a:cubicBezTo>
                    <a:pt x="6973" y="1534"/>
                    <a:pt x="7106" y="961"/>
                    <a:pt x="6416" y="932"/>
                  </a:cubicBezTo>
                  <a:cubicBezTo>
                    <a:pt x="6392" y="931"/>
                    <a:pt x="6369" y="931"/>
                    <a:pt x="6347" y="931"/>
                  </a:cubicBezTo>
                  <a:cubicBezTo>
                    <a:pt x="5129" y="931"/>
                    <a:pt x="5206" y="2038"/>
                    <a:pt x="4565" y="2038"/>
                  </a:cubicBezTo>
                  <a:cubicBezTo>
                    <a:pt x="4542" y="2038"/>
                    <a:pt x="4518" y="2036"/>
                    <a:pt x="4492" y="2033"/>
                  </a:cubicBezTo>
                  <a:cubicBezTo>
                    <a:pt x="3964" y="1974"/>
                    <a:pt x="3714" y="1064"/>
                    <a:pt x="3245" y="1020"/>
                  </a:cubicBezTo>
                  <a:cubicBezTo>
                    <a:pt x="3088" y="1005"/>
                    <a:pt x="2741" y="967"/>
                    <a:pt x="2347" y="967"/>
                  </a:cubicBezTo>
                  <a:cubicBezTo>
                    <a:pt x="1595" y="967"/>
                    <a:pt x="674" y="1105"/>
                    <a:pt x="587" y="1798"/>
                  </a:cubicBezTo>
                  <a:cubicBezTo>
                    <a:pt x="499" y="2576"/>
                    <a:pt x="0" y="4323"/>
                    <a:pt x="499" y="8772"/>
                  </a:cubicBezTo>
                  <a:cubicBezTo>
                    <a:pt x="998" y="13235"/>
                    <a:pt x="2290" y="13690"/>
                    <a:pt x="3156" y="13690"/>
                  </a:cubicBezTo>
                  <a:cubicBezTo>
                    <a:pt x="4037" y="13690"/>
                    <a:pt x="4037" y="13822"/>
                    <a:pt x="4125" y="15290"/>
                  </a:cubicBezTo>
                  <a:cubicBezTo>
                    <a:pt x="4213" y="16758"/>
                    <a:pt x="4213" y="16714"/>
                    <a:pt x="3024" y="16758"/>
                  </a:cubicBezTo>
                  <a:cubicBezTo>
                    <a:pt x="2939" y="16761"/>
                    <a:pt x="2852" y="16762"/>
                    <a:pt x="2764" y="16762"/>
                  </a:cubicBezTo>
                  <a:cubicBezTo>
                    <a:pt x="2397" y="16762"/>
                    <a:pt x="2010" y="16740"/>
                    <a:pt x="1652" y="16740"/>
                  </a:cubicBezTo>
                  <a:cubicBezTo>
                    <a:pt x="900" y="16740"/>
                    <a:pt x="276" y="16838"/>
                    <a:pt x="220" y="17448"/>
                  </a:cubicBezTo>
                  <a:cubicBezTo>
                    <a:pt x="132" y="18417"/>
                    <a:pt x="176" y="21162"/>
                    <a:pt x="176" y="21529"/>
                  </a:cubicBezTo>
                  <a:cubicBezTo>
                    <a:pt x="176" y="21861"/>
                    <a:pt x="549" y="22049"/>
                    <a:pt x="1545" y="22049"/>
                  </a:cubicBezTo>
                  <a:cubicBezTo>
                    <a:pt x="1650" y="22049"/>
                    <a:pt x="1761" y="22047"/>
                    <a:pt x="1879" y="22043"/>
                  </a:cubicBezTo>
                  <a:cubicBezTo>
                    <a:pt x="2290" y="22023"/>
                    <a:pt x="2936" y="22017"/>
                    <a:pt x="3630" y="22017"/>
                  </a:cubicBezTo>
                  <a:cubicBezTo>
                    <a:pt x="5018" y="22017"/>
                    <a:pt x="6597" y="22043"/>
                    <a:pt x="6871" y="22043"/>
                  </a:cubicBezTo>
                  <a:cubicBezTo>
                    <a:pt x="7282" y="22043"/>
                    <a:pt x="7282" y="22953"/>
                    <a:pt x="7238" y="23775"/>
                  </a:cubicBezTo>
                  <a:cubicBezTo>
                    <a:pt x="7194" y="24612"/>
                    <a:pt x="7340" y="24979"/>
                    <a:pt x="9117" y="25067"/>
                  </a:cubicBezTo>
                  <a:cubicBezTo>
                    <a:pt x="9230" y="25073"/>
                    <a:pt x="9344" y="25076"/>
                    <a:pt x="9460" y="25076"/>
                  </a:cubicBezTo>
                  <a:cubicBezTo>
                    <a:pt x="11183" y="25076"/>
                    <a:pt x="13172" y="24493"/>
                    <a:pt x="13433" y="24245"/>
                  </a:cubicBezTo>
                  <a:cubicBezTo>
                    <a:pt x="13469" y="24210"/>
                    <a:pt x="13501" y="24194"/>
                    <a:pt x="13532" y="24194"/>
                  </a:cubicBezTo>
                  <a:cubicBezTo>
                    <a:pt x="13745" y="24194"/>
                    <a:pt x="13893" y="24928"/>
                    <a:pt x="14534" y="24979"/>
                  </a:cubicBezTo>
                  <a:cubicBezTo>
                    <a:pt x="14551" y="24980"/>
                    <a:pt x="14568" y="24981"/>
                    <a:pt x="14585" y="24981"/>
                  </a:cubicBezTo>
                  <a:cubicBezTo>
                    <a:pt x="15279" y="24981"/>
                    <a:pt x="15512" y="24098"/>
                    <a:pt x="15870" y="24098"/>
                  </a:cubicBezTo>
                  <a:cubicBezTo>
                    <a:pt x="15958" y="24098"/>
                    <a:pt x="16056" y="24096"/>
                    <a:pt x="16155" y="24096"/>
                  </a:cubicBezTo>
                  <a:cubicBezTo>
                    <a:pt x="16469" y="24096"/>
                    <a:pt x="16791" y="24121"/>
                    <a:pt x="16824" y="24333"/>
                  </a:cubicBezTo>
                  <a:cubicBezTo>
                    <a:pt x="16880" y="24598"/>
                    <a:pt x="17121" y="24983"/>
                    <a:pt x="17775" y="24983"/>
                  </a:cubicBezTo>
                  <a:cubicBezTo>
                    <a:pt x="17809" y="24983"/>
                    <a:pt x="17845" y="24981"/>
                    <a:pt x="17881" y="24979"/>
                  </a:cubicBezTo>
                  <a:cubicBezTo>
                    <a:pt x="18615" y="24921"/>
                    <a:pt x="18806" y="24054"/>
                    <a:pt x="19085" y="24054"/>
                  </a:cubicBezTo>
                  <a:cubicBezTo>
                    <a:pt x="19350" y="24054"/>
                    <a:pt x="19394" y="25111"/>
                    <a:pt x="20451" y="25111"/>
                  </a:cubicBezTo>
                  <a:cubicBezTo>
                    <a:pt x="21508" y="25111"/>
                    <a:pt x="21787" y="24010"/>
                    <a:pt x="21831" y="22718"/>
                  </a:cubicBezTo>
                  <a:cubicBezTo>
                    <a:pt x="21875" y="21441"/>
                    <a:pt x="21831" y="21118"/>
                    <a:pt x="22065" y="21118"/>
                  </a:cubicBezTo>
                  <a:cubicBezTo>
                    <a:pt x="22286" y="21118"/>
                    <a:pt x="27468" y="21162"/>
                    <a:pt x="28070" y="21162"/>
                  </a:cubicBezTo>
                  <a:cubicBezTo>
                    <a:pt x="28672" y="21162"/>
                    <a:pt x="28892" y="20707"/>
                    <a:pt x="28892" y="20105"/>
                  </a:cubicBezTo>
                  <a:cubicBezTo>
                    <a:pt x="28892" y="19518"/>
                    <a:pt x="28936" y="18270"/>
                    <a:pt x="28848" y="17771"/>
                  </a:cubicBezTo>
                  <a:cubicBezTo>
                    <a:pt x="28760" y="17272"/>
                    <a:pt x="28760" y="16670"/>
                    <a:pt x="27424" y="16670"/>
                  </a:cubicBezTo>
                  <a:cubicBezTo>
                    <a:pt x="25930" y="16670"/>
                    <a:pt x="24859" y="16683"/>
                    <a:pt x="24094" y="16683"/>
                  </a:cubicBezTo>
                  <a:cubicBezTo>
                    <a:pt x="22393" y="16683"/>
                    <a:pt x="22198" y="16620"/>
                    <a:pt x="22198" y="16215"/>
                  </a:cubicBezTo>
                  <a:cubicBezTo>
                    <a:pt x="22198" y="15892"/>
                    <a:pt x="22065" y="13543"/>
                    <a:pt x="22330" y="13455"/>
                  </a:cubicBezTo>
                  <a:cubicBezTo>
                    <a:pt x="22403" y="13432"/>
                    <a:pt x="22592" y="13424"/>
                    <a:pt x="22845" y="13424"/>
                  </a:cubicBezTo>
                  <a:cubicBezTo>
                    <a:pt x="23415" y="13424"/>
                    <a:pt x="24305" y="13464"/>
                    <a:pt x="24919" y="13464"/>
                  </a:cubicBezTo>
                  <a:cubicBezTo>
                    <a:pt x="25075" y="13464"/>
                    <a:pt x="25214" y="13461"/>
                    <a:pt x="25325" y="13455"/>
                  </a:cubicBezTo>
                  <a:cubicBezTo>
                    <a:pt x="25357" y="13453"/>
                    <a:pt x="25393" y="13452"/>
                    <a:pt x="25431" y="13452"/>
                  </a:cubicBezTo>
                  <a:cubicBezTo>
                    <a:pt x="25627" y="13452"/>
                    <a:pt x="25901" y="13475"/>
                    <a:pt x="26212" y="13475"/>
                  </a:cubicBezTo>
                  <a:cubicBezTo>
                    <a:pt x="27076" y="13475"/>
                    <a:pt x="28230" y="13296"/>
                    <a:pt x="28804" y="11943"/>
                  </a:cubicBezTo>
                  <a:cubicBezTo>
                    <a:pt x="29641" y="10005"/>
                    <a:pt x="27571" y="6114"/>
                    <a:pt x="27982" y="5615"/>
                  </a:cubicBezTo>
                  <a:cubicBezTo>
                    <a:pt x="28393" y="5101"/>
                    <a:pt x="29582" y="5747"/>
                    <a:pt x="29993" y="4367"/>
                  </a:cubicBezTo>
                  <a:cubicBezTo>
                    <a:pt x="30404" y="3002"/>
                    <a:pt x="29450" y="1622"/>
                    <a:pt x="28202" y="1211"/>
                  </a:cubicBezTo>
                  <a:cubicBezTo>
                    <a:pt x="27681" y="1037"/>
                    <a:pt x="27234" y="1002"/>
                    <a:pt x="26887" y="1002"/>
                  </a:cubicBezTo>
                  <a:cubicBezTo>
                    <a:pt x="26655" y="1002"/>
                    <a:pt x="26468" y="1018"/>
                    <a:pt x="26335" y="1018"/>
                  </a:cubicBezTo>
                  <a:cubicBezTo>
                    <a:pt x="26196" y="1018"/>
                    <a:pt x="26116" y="1001"/>
                    <a:pt x="26103" y="932"/>
                  </a:cubicBezTo>
                  <a:cubicBezTo>
                    <a:pt x="26061" y="710"/>
                    <a:pt x="25677" y="0"/>
                    <a:pt x="24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46"/>
            <p:cNvSpPr/>
            <p:nvPr/>
          </p:nvSpPr>
          <p:spPr>
            <a:xfrm>
              <a:off x="4421017" y="1431429"/>
              <a:ext cx="127665" cy="234205"/>
            </a:xfrm>
            <a:custGeom>
              <a:rect b="b" l="l" r="r" t="t"/>
              <a:pathLst>
                <a:path extrusionOk="0" h="10532" w="5741">
                  <a:moveTo>
                    <a:pt x="1435" y="717"/>
                  </a:moveTo>
                  <a:cubicBezTo>
                    <a:pt x="1466" y="717"/>
                    <a:pt x="1497" y="720"/>
                    <a:pt x="1527" y="725"/>
                  </a:cubicBezTo>
                  <a:lnTo>
                    <a:pt x="1542" y="725"/>
                  </a:lnTo>
                  <a:cubicBezTo>
                    <a:pt x="2540" y="725"/>
                    <a:pt x="3289" y="1062"/>
                    <a:pt x="3832" y="1752"/>
                  </a:cubicBezTo>
                  <a:cubicBezTo>
                    <a:pt x="4434" y="2516"/>
                    <a:pt x="4772" y="3220"/>
                    <a:pt x="4889" y="3984"/>
                  </a:cubicBezTo>
                  <a:cubicBezTo>
                    <a:pt x="4992" y="4718"/>
                    <a:pt x="4992" y="5452"/>
                    <a:pt x="4889" y="6186"/>
                  </a:cubicBezTo>
                  <a:cubicBezTo>
                    <a:pt x="4845" y="6538"/>
                    <a:pt x="4772" y="6891"/>
                    <a:pt x="4683" y="7243"/>
                  </a:cubicBezTo>
                  <a:cubicBezTo>
                    <a:pt x="4566" y="7713"/>
                    <a:pt x="4390" y="8153"/>
                    <a:pt x="4140" y="8550"/>
                  </a:cubicBezTo>
                  <a:cubicBezTo>
                    <a:pt x="3670" y="9284"/>
                    <a:pt x="2892" y="9739"/>
                    <a:pt x="2026" y="9797"/>
                  </a:cubicBezTo>
                  <a:cubicBezTo>
                    <a:pt x="1821" y="9812"/>
                    <a:pt x="1615" y="9827"/>
                    <a:pt x="1410" y="9827"/>
                  </a:cubicBezTo>
                  <a:lnTo>
                    <a:pt x="1160" y="9841"/>
                  </a:lnTo>
                  <a:cubicBezTo>
                    <a:pt x="1116" y="9841"/>
                    <a:pt x="1057" y="9827"/>
                    <a:pt x="1013" y="9827"/>
                  </a:cubicBezTo>
                  <a:cubicBezTo>
                    <a:pt x="734" y="9812"/>
                    <a:pt x="734" y="9812"/>
                    <a:pt x="734" y="9533"/>
                  </a:cubicBezTo>
                  <a:lnTo>
                    <a:pt x="734" y="8388"/>
                  </a:lnTo>
                  <a:cubicBezTo>
                    <a:pt x="734" y="7918"/>
                    <a:pt x="734" y="7463"/>
                    <a:pt x="764" y="6905"/>
                  </a:cubicBezTo>
                  <a:cubicBezTo>
                    <a:pt x="778" y="6582"/>
                    <a:pt x="778" y="6245"/>
                    <a:pt x="778" y="5922"/>
                  </a:cubicBezTo>
                  <a:cubicBezTo>
                    <a:pt x="778" y="5643"/>
                    <a:pt x="778" y="5378"/>
                    <a:pt x="793" y="5114"/>
                  </a:cubicBezTo>
                  <a:lnTo>
                    <a:pt x="793" y="4733"/>
                  </a:lnTo>
                  <a:cubicBezTo>
                    <a:pt x="808" y="3940"/>
                    <a:pt x="837" y="3118"/>
                    <a:pt x="896" y="2310"/>
                  </a:cubicBezTo>
                  <a:cubicBezTo>
                    <a:pt x="910" y="1987"/>
                    <a:pt x="910" y="1679"/>
                    <a:pt x="896" y="1356"/>
                  </a:cubicBezTo>
                  <a:cubicBezTo>
                    <a:pt x="866" y="1180"/>
                    <a:pt x="910" y="1018"/>
                    <a:pt x="1028" y="871"/>
                  </a:cubicBezTo>
                  <a:cubicBezTo>
                    <a:pt x="1137" y="774"/>
                    <a:pt x="1287" y="717"/>
                    <a:pt x="1435" y="717"/>
                  </a:cubicBezTo>
                  <a:close/>
                  <a:moveTo>
                    <a:pt x="1570" y="0"/>
                  </a:moveTo>
                  <a:cubicBezTo>
                    <a:pt x="1289" y="0"/>
                    <a:pt x="1016" y="75"/>
                    <a:pt x="778" y="211"/>
                  </a:cubicBezTo>
                  <a:cubicBezTo>
                    <a:pt x="470" y="372"/>
                    <a:pt x="250" y="681"/>
                    <a:pt x="220" y="1033"/>
                  </a:cubicBezTo>
                  <a:cubicBezTo>
                    <a:pt x="191" y="1165"/>
                    <a:pt x="191" y="1312"/>
                    <a:pt x="191" y="1459"/>
                  </a:cubicBezTo>
                  <a:cubicBezTo>
                    <a:pt x="206" y="1914"/>
                    <a:pt x="176" y="2369"/>
                    <a:pt x="147" y="2824"/>
                  </a:cubicBezTo>
                  <a:cubicBezTo>
                    <a:pt x="147" y="2941"/>
                    <a:pt x="132" y="3059"/>
                    <a:pt x="132" y="3176"/>
                  </a:cubicBezTo>
                  <a:cubicBezTo>
                    <a:pt x="88" y="4028"/>
                    <a:pt x="44" y="4967"/>
                    <a:pt x="15" y="6127"/>
                  </a:cubicBezTo>
                  <a:cubicBezTo>
                    <a:pt x="0" y="6803"/>
                    <a:pt x="15" y="7507"/>
                    <a:pt x="44" y="8168"/>
                  </a:cubicBezTo>
                  <a:cubicBezTo>
                    <a:pt x="44" y="8329"/>
                    <a:pt x="59" y="8491"/>
                    <a:pt x="59" y="8638"/>
                  </a:cubicBezTo>
                  <a:cubicBezTo>
                    <a:pt x="44" y="8931"/>
                    <a:pt x="44" y="9210"/>
                    <a:pt x="74" y="9504"/>
                  </a:cubicBezTo>
                  <a:cubicBezTo>
                    <a:pt x="74" y="9621"/>
                    <a:pt x="88" y="9724"/>
                    <a:pt x="88" y="9841"/>
                  </a:cubicBezTo>
                  <a:cubicBezTo>
                    <a:pt x="74" y="10106"/>
                    <a:pt x="250" y="10341"/>
                    <a:pt x="499" y="10414"/>
                  </a:cubicBezTo>
                  <a:cubicBezTo>
                    <a:pt x="587" y="10443"/>
                    <a:pt x="676" y="10458"/>
                    <a:pt x="764" y="10473"/>
                  </a:cubicBezTo>
                  <a:cubicBezTo>
                    <a:pt x="969" y="10517"/>
                    <a:pt x="1189" y="10531"/>
                    <a:pt x="1395" y="10531"/>
                  </a:cubicBezTo>
                  <a:cubicBezTo>
                    <a:pt x="1644" y="10517"/>
                    <a:pt x="1909" y="10502"/>
                    <a:pt x="2158" y="10473"/>
                  </a:cubicBezTo>
                  <a:cubicBezTo>
                    <a:pt x="3450" y="10326"/>
                    <a:pt x="4404" y="9680"/>
                    <a:pt x="4962" y="8550"/>
                  </a:cubicBezTo>
                  <a:cubicBezTo>
                    <a:pt x="5271" y="7918"/>
                    <a:pt x="5476" y="7258"/>
                    <a:pt x="5579" y="6568"/>
                  </a:cubicBezTo>
                  <a:cubicBezTo>
                    <a:pt x="5726" y="5701"/>
                    <a:pt x="5740" y="4806"/>
                    <a:pt x="5623" y="3940"/>
                  </a:cubicBezTo>
                  <a:cubicBezTo>
                    <a:pt x="5476" y="3059"/>
                    <a:pt x="5109" y="2237"/>
                    <a:pt x="4566" y="1532"/>
                  </a:cubicBezTo>
                  <a:cubicBezTo>
                    <a:pt x="4170" y="960"/>
                    <a:pt x="3612" y="519"/>
                    <a:pt x="2951" y="270"/>
                  </a:cubicBezTo>
                  <a:cubicBezTo>
                    <a:pt x="2599" y="152"/>
                    <a:pt x="2217" y="64"/>
                    <a:pt x="1835" y="20"/>
                  </a:cubicBezTo>
                  <a:lnTo>
                    <a:pt x="1821" y="20"/>
                  </a:lnTo>
                  <a:cubicBezTo>
                    <a:pt x="1737" y="7"/>
                    <a:pt x="1653" y="0"/>
                    <a:pt x="15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46"/>
            <p:cNvSpPr/>
            <p:nvPr/>
          </p:nvSpPr>
          <p:spPr>
            <a:xfrm>
              <a:off x="4545386" y="1433164"/>
              <a:ext cx="89484" cy="235740"/>
            </a:xfrm>
            <a:custGeom>
              <a:rect b="b" l="l" r="r" t="t"/>
              <a:pathLst>
                <a:path extrusionOk="0" h="10601" w="4024">
                  <a:moveTo>
                    <a:pt x="2320" y="647"/>
                  </a:moveTo>
                  <a:cubicBezTo>
                    <a:pt x="2379" y="647"/>
                    <a:pt x="2423" y="705"/>
                    <a:pt x="2467" y="808"/>
                  </a:cubicBezTo>
                  <a:cubicBezTo>
                    <a:pt x="2614" y="1190"/>
                    <a:pt x="2687" y="1586"/>
                    <a:pt x="2717" y="1983"/>
                  </a:cubicBezTo>
                  <a:cubicBezTo>
                    <a:pt x="2775" y="2599"/>
                    <a:pt x="2819" y="3216"/>
                    <a:pt x="2863" y="3832"/>
                  </a:cubicBezTo>
                  <a:lnTo>
                    <a:pt x="2937" y="4728"/>
                  </a:lnTo>
                  <a:cubicBezTo>
                    <a:pt x="2937" y="4787"/>
                    <a:pt x="2952" y="4845"/>
                    <a:pt x="2952" y="4904"/>
                  </a:cubicBezTo>
                  <a:cubicBezTo>
                    <a:pt x="2966" y="4992"/>
                    <a:pt x="2981" y="5095"/>
                    <a:pt x="2981" y="5183"/>
                  </a:cubicBezTo>
                  <a:cubicBezTo>
                    <a:pt x="2996" y="5227"/>
                    <a:pt x="2996" y="5271"/>
                    <a:pt x="2981" y="5315"/>
                  </a:cubicBezTo>
                  <a:cubicBezTo>
                    <a:pt x="2950" y="5326"/>
                    <a:pt x="2919" y="5336"/>
                    <a:pt x="2887" y="5336"/>
                  </a:cubicBezTo>
                  <a:cubicBezTo>
                    <a:pt x="2875" y="5336"/>
                    <a:pt x="2862" y="5334"/>
                    <a:pt x="2849" y="5330"/>
                  </a:cubicBezTo>
                  <a:lnTo>
                    <a:pt x="2394" y="5330"/>
                  </a:lnTo>
                  <a:cubicBezTo>
                    <a:pt x="2217" y="5330"/>
                    <a:pt x="2027" y="5330"/>
                    <a:pt x="1850" y="5345"/>
                  </a:cubicBezTo>
                  <a:cubicBezTo>
                    <a:pt x="1704" y="5374"/>
                    <a:pt x="1557" y="5374"/>
                    <a:pt x="1410" y="5374"/>
                  </a:cubicBezTo>
                  <a:cubicBezTo>
                    <a:pt x="1366" y="5374"/>
                    <a:pt x="1307" y="5374"/>
                    <a:pt x="1263" y="5359"/>
                  </a:cubicBezTo>
                  <a:cubicBezTo>
                    <a:pt x="1263" y="5315"/>
                    <a:pt x="1263" y="5271"/>
                    <a:pt x="1263" y="5227"/>
                  </a:cubicBezTo>
                  <a:cubicBezTo>
                    <a:pt x="1366" y="4625"/>
                    <a:pt x="1425" y="4023"/>
                    <a:pt x="1498" y="3436"/>
                  </a:cubicBezTo>
                  <a:cubicBezTo>
                    <a:pt x="1527" y="3098"/>
                    <a:pt x="1572" y="2746"/>
                    <a:pt x="1616" y="2408"/>
                  </a:cubicBezTo>
                  <a:cubicBezTo>
                    <a:pt x="1645" y="2071"/>
                    <a:pt x="1718" y="1748"/>
                    <a:pt x="1792" y="1425"/>
                  </a:cubicBezTo>
                  <a:cubicBezTo>
                    <a:pt x="1836" y="1249"/>
                    <a:pt x="1909" y="1072"/>
                    <a:pt x="1997" y="911"/>
                  </a:cubicBezTo>
                  <a:cubicBezTo>
                    <a:pt x="2041" y="852"/>
                    <a:pt x="2085" y="779"/>
                    <a:pt x="2144" y="735"/>
                  </a:cubicBezTo>
                  <a:cubicBezTo>
                    <a:pt x="2188" y="691"/>
                    <a:pt x="2247" y="647"/>
                    <a:pt x="2320" y="647"/>
                  </a:cubicBezTo>
                  <a:close/>
                  <a:moveTo>
                    <a:pt x="2350" y="1"/>
                  </a:moveTo>
                  <a:cubicBezTo>
                    <a:pt x="2129" y="15"/>
                    <a:pt x="1939" y="89"/>
                    <a:pt x="1777" y="236"/>
                  </a:cubicBezTo>
                  <a:cubicBezTo>
                    <a:pt x="1586" y="397"/>
                    <a:pt x="1425" y="617"/>
                    <a:pt x="1337" y="867"/>
                  </a:cubicBezTo>
                  <a:cubicBezTo>
                    <a:pt x="1175" y="1278"/>
                    <a:pt x="1072" y="1718"/>
                    <a:pt x="1028" y="2173"/>
                  </a:cubicBezTo>
                  <a:cubicBezTo>
                    <a:pt x="970" y="2555"/>
                    <a:pt x="926" y="2937"/>
                    <a:pt x="882" y="3319"/>
                  </a:cubicBezTo>
                  <a:cubicBezTo>
                    <a:pt x="852" y="3524"/>
                    <a:pt x="837" y="3730"/>
                    <a:pt x="808" y="3935"/>
                  </a:cubicBezTo>
                  <a:cubicBezTo>
                    <a:pt x="779" y="4229"/>
                    <a:pt x="735" y="4537"/>
                    <a:pt x="691" y="4845"/>
                  </a:cubicBezTo>
                  <a:lnTo>
                    <a:pt x="632" y="5389"/>
                  </a:lnTo>
                  <a:cubicBezTo>
                    <a:pt x="588" y="5623"/>
                    <a:pt x="559" y="5858"/>
                    <a:pt x="529" y="6108"/>
                  </a:cubicBezTo>
                  <a:cubicBezTo>
                    <a:pt x="470" y="6607"/>
                    <a:pt x="412" y="7136"/>
                    <a:pt x="338" y="7664"/>
                  </a:cubicBezTo>
                  <a:cubicBezTo>
                    <a:pt x="280" y="8060"/>
                    <a:pt x="221" y="8457"/>
                    <a:pt x="147" y="8853"/>
                  </a:cubicBezTo>
                  <a:cubicBezTo>
                    <a:pt x="118" y="9103"/>
                    <a:pt x="74" y="9338"/>
                    <a:pt x="45" y="9573"/>
                  </a:cubicBezTo>
                  <a:cubicBezTo>
                    <a:pt x="15" y="9719"/>
                    <a:pt x="1" y="9852"/>
                    <a:pt x="1" y="9998"/>
                  </a:cubicBezTo>
                  <a:cubicBezTo>
                    <a:pt x="1" y="10145"/>
                    <a:pt x="89" y="10263"/>
                    <a:pt x="236" y="10292"/>
                  </a:cubicBezTo>
                  <a:cubicBezTo>
                    <a:pt x="253" y="10296"/>
                    <a:pt x="270" y="10298"/>
                    <a:pt x="287" y="10298"/>
                  </a:cubicBezTo>
                  <a:cubicBezTo>
                    <a:pt x="401" y="10298"/>
                    <a:pt x="507" y="10216"/>
                    <a:pt x="559" y="10101"/>
                  </a:cubicBezTo>
                  <a:cubicBezTo>
                    <a:pt x="588" y="10042"/>
                    <a:pt x="603" y="9969"/>
                    <a:pt x="617" y="9896"/>
                  </a:cubicBezTo>
                  <a:cubicBezTo>
                    <a:pt x="617" y="9822"/>
                    <a:pt x="632" y="9749"/>
                    <a:pt x="647" y="9661"/>
                  </a:cubicBezTo>
                  <a:cubicBezTo>
                    <a:pt x="661" y="9587"/>
                    <a:pt x="661" y="9514"/>
                    <a:pt x="676" y="9440"/>
                  </a:cubicBezTo>
                  <a:lnTo>
                    <a:pt x="779" y="8750"/>
                  </a:lnTo>
                  <a:cubicBezTo>
                    <a:pt x="852" y="8369"/>
                    <a:pt x="911" y="7987"/>
                    <a:pt x="970" y="7605"/>
                  </a:cubicBezTo>
                  <a:cubicBezTo>
                    <a:pt x="1014" y="7356"/>
                    <a:pt x="1043" y="7106"/>
                    <a:pt x="1072" y="6857"/>
                  </a:cubicBezTo>
                  <a:cubicBezTo>
                    <a:pt x="1102" y="6636"/>
                    <a:pt x="1146" y="6416"/>
                    <a:pt x="1175" y="6211"/>
                  </a:cubicBezTo>
                  <a:cubicBezTo>
                    <a:pt x="1190" y="6064"/>
                    <a:pt x="1190" y="6064"/>
                    <a:pt x="1322" y="6064"/>
                  </a:cubicBezTo>
                  <a:cubicBezTo>
                    <a:pt x="1865" y="6049"/>
                    <a:pt x="2423" y="6035"/>
                    <a:pt x="2952" y="6020"/>
                  </a:cubicBezTo>
                  <a:lnTo>
                    <a:pt x="3069" y="6020"/>
                  </a:lnTo>
                  <a:cubicBezTo>
                    <a:pt x="3069" y="6064"/>
                    <a:pt x="3084" y="6093"/>
                    <a:pt x="3084" y="6137"/>
                  </a:cubicBezTo>
                  <a:cubicBezTo>
                    <a:pt x="3084" y="6225"/>
                    <a:pt x="3098" y="6313"/>
                    <a:pt x="3113" y="6416"/>
                  </a:cubicBezTo>
                  <a:cubicBezTo>
                    <a:pt x="3128" y="6636"/>
                    <a:pt x="3157" y="6857"/>
                    <a:pt x="3157" y="7092"/>
                  </a:cubicBezTo>
                  <a:cubicBezTo>
                    <a:pt x="3186" y="7620"/>
                    <a:pt x="3230" y="8149"/>
                    <a:pt x="3274" y="8677"/>
                  </a:cubicBezTo>
                  <a:cubicBezTo>
                    <a:pt x="3304" y="9000"/>
                    <a:pt x="3333" y="9352"/>
                    <a:pt x="3348" y="9690"/>
                  </a:cubicBezTo>
                  <a:cubicBezTo>
                    <a:pt x="3348" y="9749"/>
                    <a:pt x="3363" y="9808"/>
                    <a:pt x="3363" y="9866"/>
                  </a:cubicBezTo>
                  <a:cubicBezTo>
                    <a:pt x="3377" y="10013"/>
                    <a:pt x="3377" y="10145"/>
                    <a:pt x="3392" y="10292"/>
                  </a:cubicBezTo>
                  <a:cubicBezTo>
                    <a:pt x="3392" y="10453"/>
                    <a:pt x="3524" y="10600"/>
                    <a:pt x="3700" y="10600"/>
                  </a:cubicBezTo>
                  <a:cubicBezTo>
                    <a:pt x="3876" y="10600"/>
                    <a:pt x="4023" y="10453"/>
                    <a:pt x="4023" y="10292"/>
                  </a:cubicBezTo>
                  <a:cubicBezTo>
                    <a:pt x="4023" y="10204"/>
                    <a:pt x="4023" y="10116"/>
                    <a:pt x="4023" y="10028"/>
                  </a:cubicBezTo>
                  <a:lnTo>
                    <a:pt x="4023" y="9969"/>
                  </a:lnTo>
                  <a:lnTo>
                    <a:pt x="4009" y="9778"/>
                  </a:lnTo>
                  <a:cubicBezTo>
                    <a:pt x="4009" y="9675"/>
                    <a:pt x="4009" y="9587"/>
                    <a:pt x="3994" y="9485"/>
                  </a:cubicBezTo>
                  <a:cubicBezTo>
                    <a:pt x="3979" y="9279"/>
                    <a:pt x="3965" y="9073"/>
                    <a:pt x="3950" y="8868"/>
                  </a:cubicBezTo>
                  <a:cubicBezTo>
                    <a:pt x="3906" y="8398"/>
                    <a:pt x="3862" y="7914"/>
                    <a:pt x="3832" y="7444"/>
                  </a:cubicBezTo>
                  <a:cubicBezTo>
                    <a:pt x="3818" y="6915"/>
                    <a:pt x="3774" y="6387"/>
                    <a:pt x="3744" y="5961"/>
                  </a:cubicBezTo>
                  <a:cubicBezTo>
                    <a:pt x="3686" y="5330"/>
                    <a:pt x="3627" y="4699"/>
                    <a:pt x="3568" y="4082"/>
                  </a:cubicBezTo>
                  <a:lnTo>
                    <a:pt x="3495" y="3275"/>
                  </a:lnTo>
                  <a:cubicBezTo>
                    <a:pt x="3480" y="3128"/>
                    <a:pt x="3465" y="2981"/>
                    <a:pt x="3451" y="2834"/>
                  </a:cubicBezTo>
                  <a:cubicBezTo>
                    <a:pt x="3421" y="2438"/>
                    <a:pt x="3392" y="2027"/>
                    <a:pt x="3319" y="1616"/>
                  </a:cubicBezTo>
                  <a:cubicBezTo>
                    <a:pt x="3274" y="1249"/>
                    <a:pt x="3172" y="882"/>
                    <a:pt x="3040" y="529"/>
                  </a:cubicBezTo>
                  <a:cubicBezTo>
                    <a:pt x="2937" y="221"/>
                    <a:pt x="2658" y="15"/>
                    <a:pt x="23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46"/>
            <p:cNvSpPr/>
            <p:nvPr/>
          </p:nvSpPr>
          <p:spPr>
            <a:xfrm>
              <a:off x="4641048" y="1431518"/>
              <a:ext cx="57795" cy="238030"/>
            </a:xfrm>
            <a:custGeom>
              <a:rect b="b" l="l" r="r" t="t"/>
              <a:pathLst>
                <a:path extrusionOk="0" h="10704" w="2599">
                  <a:moveTo>
                    <a:pt x="2243" y="0"/>
                  </a:moveTo>
                  <a:cubicBezTo>
                    <a:pt x="2235" y="0"/>
                    <a:pt x="2226" y="1"/>
                    <a:pt x="2217" y="1"/>
                  </a:cubicBezTo>
                  <a:cubicBezTo>
                    <a:pt x="2055" y="16"/>
                    <a:pt x="1923" y="133"/>
                    <a:pt x="1909" y="295"/>
                  </a:cubicBezTo>
                  <a:cubicBezTo>
                    <a:pt x="1894" y="368"/>
                    <a:pt x="1879" y="442"/>
                    <a:pt x="1894" y="515"/>
                  </a:cubicBezTo>
                  <a:cubicBezTo>
                    <a:pt x="1909" y="735"/>
                    <a:pt x="1909" y="941"/>
                    <a:pt x="1894" y="1161"/>
                  </a:cubicBezTo>
                  <a:lnTo>
                    <a:pt x="1894" y="1293"/>
                  </a:lnTo>
                  <a:cubicBezTo>
                    <a:pt x="1879" y="1631"/>
                    <a:pt x="1821" y="1969"/>
                    <a:pt x="1733" y="2291"/>
                  </a:cubicBezTo>
                  <a:cubicBezTo>
                    <a:pt x="1674" y="2468"/>
                    <a:pt x="1586" y="2629"/>
                    <a:pt x="1454" y="2761"/>
                  </a:cubicBezTo>
                  <a:cubicBezTo>
                    <a:pt x="1410" y="2814"/>
                    <a:pt x="1344" y="2841"/>
                    <a:pt x="1280" y="2841"/>
                  </a:cubicBezTo>
                  <a:cubicBezTo>
                    <a:pt x="1237" y="2841"/>
                    <a:pt x="1195" y="2829"/>
                    <a:pt x="1160" y="2805"/>
                  </a:cubicBezTo>
                  <a:cubicBezTo>
                    <a:pt x="1072" y="2761"/>
                    <a:pt x="984" y="2703"/>
                    <a:pt x="940" y="2629"/>
                  </a:cubicBezTo>
                  <a:cubicBezTo>
                    <a:pt x="822" y="2468"/>
                    <a:pt x="764" y="2291"/>
                    <a:pt x="734" y="2115"/>
                  </a:cubicBezTo>
                  <a:cubicBezTo>
                    <a:pt x="675" y="1807"/>
                    <a:pt x="646" y="1499"/>
                    <a:pt x="646" y="1190"/>
                  </a:cubicBezTo>
                  <a:cubicBezTo>
                    <a:pt x="646" y="1073"/>
                    <a:pt x="646" y="970"/>
                    <a:pt x="631" y="853"/>
                  </a:cubicBezTo>
                  <a:lnTo>
                    <a:pt x="631" y="794"/>
                  </a:lnTo>
                  <a:cubicBezTo>
                    <a:pt x="617" y="662"/>
                    <a:pt x="602" y="544"/>
                    <a:pt x="573" y="427"/>
                  </a:cubicBezTo>
                  <a:lnTo>
                    <a:pt x="573" y="412"/>
                  </a:lnTo>
                  <a:cubicBezTo>
                    <a:pt x="558" y="339"/>
                    <a:pt x="514" y="207"/>
                    <a:pt x="382" y="207"/>
                  </a:cubicBezTo>
                  <a:cubicBezTo>
                    <a:pt x="375" y="206"/>
                    <a:pt x="368" y="206"/>
                    <a:pt x="362" y="206"/>
                  </a:cubicBezTo>
                  <a:cubicBezTo>
                    <a:pt x="242" y="206"/>
                    <a:pt x="175" y="329"/>
                    <a:pt x="147" y="412"/>
                  </a:cubicBezTo>
                  <a:lnTo>
                    <a:pt x="220" y="427"/>
                  </a:lnTo>
                  <a:lnTo>
                    <a:pt x="147" y="427"/>
                  </a:lnTo>
                  <a:cubicBezTo>
                    <a:pt x="147" y="442"/>
                    <a:pt x="132" y="471"/>
                    <a:pt x="132" y="486"/>
                  </a:cubicBezTo>
                  <a:cubicBezTo>
                    <a:pt x="0" y="1132"/>
                    <a:pt x="0" y="1792"/>
                    <a:pt x="132" y="2438"/>
                  </a:cubicBezTo>
                  <a:cubicBezTo>
                    <a:pt x="206" y="2805"/>
                    <a:pt x="411" y="3128"/>
                    <a:pt x="720" y="3349"/>
                  </a:cubicBezTo>
                  <a:cubicBezTo>
                    <a:pt x="883" y="3475"/>
                    <a:pt x="1078" y="3538"/>
                    <a:pt x="1273" y="3538"/>
                  </a:cubicBezTo>
                  <a:cubicBezTo>
                    <a:pt x="1463" y="3538"/>
                    <a:pt x="1654" y="3479"/>
                    <a:pt x="1821" y="3363"/>
                  </a:cubicBezTo>
                  <a:lnTo>
                    <a:pt x="1850" y="3349"/>
                  </a:lnTo>
                  <a:lnTo>
                    <a:pt x="1850" y="3349"/>
                  </a:lnTo>
                  <a:cubicBezTo>
                    <a:pt x="1835" y="3451"/>
                    <a:pt x="1835" y="3554"/>
                    <a:pt x="1850" y="3657"/>
                  </a:cubicBezTo>
                  <a:lnTo>
                    <a:pt x="1850" y="3906"/>
                  </a:lnTo>
                  <a:cubicBezTo>
                    <a:pt x="1821" y="4406"/>
                    <a:pt x="1806" y="4934"/>
                    <a:pt x="1806" y="5551"/>
                  </a:cubicBezTo>
                  <a:cubicBezTo>
                    <a:pt x="1806" y="5786"/>
                    <a:pt x="1821" y="6020"/>
                    <a:pt x="1821" y="6255"/>
                  </a:cubicBezTo>
                  <a:cubicBezTo>
                    <a:pt x="1835" y="6696"/>
                    <a:pt x="1850" y="7151"/>
                    <a:pt x="1835" y="7606"/>
                  </a:cubicBezTo>
                  <a:cubicBezTo>
                    <a:pt x="1835" y="7811"/>
                    <a:pt x="1835" y="8120"/>
                    <a:pt x="1821" y="8472"/>
                  </a:cubicBezTo>
                  <a:cubicBezTo>
                    <a:pt x="1806" y="9162"/>
                    <a:pt x="1791" y="9940"/>
                    <a:pt x="1806" y="10351"/>
                  </a:cubicBezTo>
                  <a:cubicBezTo>
                    <a:pt x="1791" y="10527"/>
                    <a:pt x="1938" y="10689"/>
                    <a:pt x="2114" y="10704"/>
                  </a:cubicBezTo>
                  <a:cubicBezTo>
                    <a:pt x="2290" y="10704"/>
                    <a:pt x="2408" y="10572"/>
                    <a:pt x="2437" y="10366"/>
                  </a:cubicBezTo>
                  <a:cubicBezTo>
                    <a:pt x="2452" y="10234"/>
                    <a:pt x="2452" y="10102"/>
                    <a:pt x="2452" y="9984"/>
                  </a:cubicBezTo>
                  <a:cubicBezTo>
                    <a:pt x="2437" y="9529"/>
                    <a:pt x="2452" y="8736"/>
                    <a:pt x="2467" y="8032"/>
                  </a:cubicBezTo>
                  <a:cubicBezTo>
                    <a:pt x="2481" y="7621"/>
                    <a:pt x="2481" y="7254"/>
                    <a:pt x="2481" y="6989"/>
                  </a:cubicBezTo>
                  <a:cubicBezTo>
                    <a:pt x="2481" y="6710"/>
                    <a:pt x="2481" y="6417"/>
                    <a:pt x="2481" y="6138"/>
                  </a:cubicBezTo>
                  <a:cubicBezTo>
                    <a:pt x="2481" y="5800"/>
                    <a:pt x="2467" y="5448"/>
                    <a:pt x="2481" y="5110"/>
                  </a:cubicBezTo>
                  <a:cubicBezTo>
                    <a:pt x="2496" y="4376"/>
                    <a:pt x="2511" y="3686"/>
                    <a:pt x="2540" y="3040"/>
                  </a:cubicBezTo>
                  <a:cubicBezTo>
                    <a:pt x="2569" y="2453"/>
                    <a:pt x="2584" y="1851"/>
                    <a:pt x="2599" y="1264"/>
                  </a:cubicBezTo>
                  <a:lnTo>
                    <a:pt x="2599" y="853"/>
                  </a:lnTo>
                  <a:cubicBezTo>
                    <a:pt x="2599" y="677"/>
                    <a:pt x="2584" y="500"/>
                    <a:pt x="2569" y="324"/>
                  </a:cubicBezTo>
                  <a:cubicBezTo>
                    <a:pt x="2569" y="142"/>
                    <a:pt x="2422" y="0"/>
                    <a:pt x="22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46"/>
            <p:cNvSpPr/>
            <p:nvPr/>
          </p:nvSpPr>
          <p:spPr>
            <a:xfrm>
              <a:off x="4265939" y="1182442"/>
              <a:ext cx="146945" cy="230358"/>
            </a:xfrm>
            <a:custGeom>
              <a:rect b="b" l="l" r="r" t="t"/>
              <a:pathLst>
                <a:path extrusionOk="0" h="10359" w="6608">
                  <a:moveTo>
                    <a:pt x="427" y="1"/>
                  </a:moveTo>
                  <a:cubicBezTo>
                    <a:pt x="265" y="1"/>
                    <a:pt x="133" y="118"/>
                    <a:pt x="104" y="280"/>
                  </a:cubicBezTo>
                  <a:cubicBezTo>
                    <a:pt x="74" y="382"/>
                    <a:pt x="74" y="485"/>
                    <a:pt x="74" y="588"/>
                  </a:cubicBezTo>
                  <a:lnTo>
                    <a:pt x="74" y="794"/>
                  </a:lnTo>
                  <a:cubicBezTo>
                    <a:pt x="74" y="999"/>
                    <a:pt x="74" y="1219"/>
                    <a:pt x="45" y="1425"/>
                  </a:cubicBezTo>
                  <a:cubicBezTo>
                    <a:pt x="1" y="2247"/>
                    <a:pt x="15" y="3040"/>
                    <a:pt x="45" y="3994"/>
                  </a:cubicBezTo>
                  <a:cubicBezTo>
                    <a:pt x="59" y="4611"/>
                    <a:pt x="104" y="5227"/>
                    <a:pt x="133" y="5844"/>
                  </a:cubicBezTo>
                  <a:lnTo>
                    <a:pt x="162" y="6123"/>
                  </a:lnTo>
                  <a:cubicBezTo>
                    <a:pt x="177" y="6269"/>
                    <a:pt x="177" y="6431"/>
                    <a:pt x="192" y="6592"/>
                  </a:cubicBezTo>
                  <a:cubicBezTo>
                    <a:pt x="206" y="6989"/>
                    <a:pt x="236" y="7385"/>
                    <a:pt x="294" y="7782"/>
                  </a:cubicBezTo>
                  <a:cubicBezTo>
                    <a:pt x="368" y="8354"/>
                    <a:pt x="500" y="8912"/>
                    <a:pt x="705" y="9455"/>
                  </a:cubicBezTo>
                  <a:cubicBezTo>
                    <a:pt x="794" y="9690"/>
                    <a:pt x="940" y="9881"/>
                    <a:pt x="1117" y="10057"/>
                  </a:cubicBezTo>
                  <a:cubicBezTo>
                    <a:pt x="1277" y="10202"/>
                    <a:pt x="1477" y="10276"/>
                    <a:pt x="1678" y="10276"/>
                  </a:cubicBezTo>
                  <a:cubicBezTo>
                    <a:pt x="1863" y="10276"/>
                    <a:pt x="2048" y="10213"/>
                    <a:pt x="2203" y="10087"/>
                  </a:cubicBezTo>
                  <a:cubicBezTo>
                    <a:pt x="2379" y="9954"/>
                    <a:pt x="2526" y="9764"/>
                    <a:pt x="2614" y="9543"/>
                  </a:cubicBezTo>
                  <a:cubicBezTo>
                    <a:pt x="2717" y="9294"/>
                    <a:pt x="2805" y="9044"/>
                    <a:pt x="2864" y="8780"/>
                  </a:cubicBezTo>
                  <a:cubicBezTo>
                    <a:pt x="2908" y="8618"/>
                    <a:pt x="2937" y="8442"/>
                    <a:pt x="2966" y="8281"/>
                  </a:cubicBezTo>
                  <a:cubicBezTo>
                    <a:pt x="2966" y="8266"/>
                    <a:pt x="2981" y="8237"/>
                    <a:pt x="2981" y="8207"/>
                  </a:cubicBezTo>
                  <a:cubicBezTo>
                    <a:pt x="3040" y="8472"/>
                    <a:pt x="3113" y="8736"/>
                    <a:pt x="3201" y="8985"/>
                  </a:cubicBezTo>
                  <a:cubicBezTo>
                    <a:pt x="3319" y="9397"/>
                    <a:pt x="3554" y="9764"/>
                    <a:pt x="3847" y="10057"/>
                  </a:cubicBezTo>
                  <a:cubicBezTo>
                    <a:pt x="4063" y="10259"/>
                    <a:pt x="4336" y="10358"/>
                    <a:pt x="4607" y="10358"/>
                  </a:cubicBezTo>
                  <a:cubicBezTo>
                    <a:pt x="4887" y="10358"/>
                    <a:pt x="5165" y="10252"/>
                    <a:pt x="5374" y="10042"/>
                  </a:cubicBezTo>
                  <a:cubicBezTo>
                    <a:pt x="5506" y="9925"/>
                    <a:pt x="5609" y="9778"/>
                    <a:pt x="5682" y="9631"/>
                  </a:cubicBezTo>
                  <a:cubicBezTo>
                    <a:pt x="5858" y="9294"/>
                    <a:pt x="5991" y="8941"/>
                    <a:pt x="6049" y="8574"/>
                  </a:cubicBezTo>
                  <a:cubicBezTo>
                    <a:pt x="6196" y="7767"/>
                    <a:pt x="6270" y="6945"/>
                    <a:pt x="6284" y="6123"/>
                  </a:cubicBezTo>
                  <a:cubicBezTo>
                    <a:pt x="6284" y="5814"/>
                    <a:pt x="6314" y="5491"/>
                    <a:pt x="6343" y="5066"/>
                  </a:cubicBezTo>
                  <a:cubicBezTo>
                    <a:pt x="6372" y="4567"/>
                    <a:pt x="6402" y="4053"/>
                    <a:pt x="6446" y="3554"/>
                  </a:cubicBezTo>
                  <a:cubicBezTo>
                    <a:pt x="6460" y="3245"/>
                    <a:pt x="6490" y="2937"/>
                    <a:pt x="6504" y="2629"/>
                  </a:cubicBezTo>
                  <a:lnTo>
                    <a:pt x="6519" y="2452"/>
                  </a:lnTo>
                  <a:cubicBezTo>
                    <a:pt x="6548" y="2144"/>
                    <a:pt x="6563" y="1821"/>
                    <a:pt x="6578" y="1513"/>
                  </a:cubicBezTo>
                  <a:cubicBezTo>
                    <a:pt x="6593" y="1190"/>
                    <a:pt x="6607" y="940"/>
                    <a:pt x="6593" y="691"/>
                  </a:cubicBezTo>
                  <a:cubicBezTo>
                    <a:pt x="6607" y="500"/>
                    <a:pt x="6475" y="338"/>
                    <a:pt x="6284" y="324"/>
                  </a:cubicBezTo>
                  <a:cubicBezTo>
                    <a:pt x="6275" y="323"/>
                    <a:pt x="6266" y="323"/>
                    <a:pt x="6257" y="323"/>
                  </a:cubicBezTo>
                  <a:cubicBezTo>
                    <a:pt x="6092" y="323"/>
                    <a:pt x="5944" y="450"/>
                    <a:pt x="5902" y="617"/>
                  </a:cubicBezTo>
                  <a:cubicBezTo>
                    <a:pt x="5888" y="705"/>
                    <a:pt x="5873" y="794"/>
                    <a:pt x="5873" y="882"/>
                  </a:cubicBezTo>
                  <a:cubicBezTo>
                    <a:pt x="5844" y="1704"/>
                    <a:pt x="5800" y="2541"/>
                    <a:pt x="5726" y="3363"/>
                  </a:cubicBezTo>
                  <a:cubicBezTo>
                    <a:pt x="5712" y="3539"/>
                    <a:pt x="5697" y="3715"/>
                    <a:pt x="5697" y="3891"/>
                  </a:cubicBezTo>
                  <a:cubicBezTo>
                    <a:pt x="5697" y="4009"/>
                    <a:pt x="5682" y="4141"/>
                    <a:pt x="5682" y="4258"/>
                  </a:cubicBezTo>
                  <a:lnTo>
                    <a:pt x="5638" y="4801"/>
                  </a:lnTo>
                  <a:cubicBezTo>
                    <a:pt x="5609" y="5212"/>
                    <a:pt x="5580" y="5653"/>
                    <a:pt x="5565" y="6079"/>
                  </a:cubicBezTo>
                  <a:cubicBezTo>
                    <a:pt x="5550" y="6710"/>
                    <a:pt x="5491" y="7356"/>
                    <a:pt x="5418" y="8046"/>
                  </a:cubicBezTo>
                  <a:cubicBezTo>
                    <a:pt x="5374" y="8413"/>
                    <a:pt x="5286" y="8780"/>
                    <a:pt x="5139" y="9118"/>
                  </a:cubicBezTo>
                  <a:cubicBezTo>
                    <a:pt x="5095" y="9235"/>
                    <a:pt x="5022" y="9352"/>
                    <a:pt x="4934" y="9455"/>
                  </a:cubicBezTo>
                  <a:cubicBezTo>
                    <a:pt x="4856" y="9571"/>
                    <a:pt x="4735" y="9630"/>
                    <a:pt x="4611" y="9630"/>
                  </a:cubicBezTo>
                  <a:cubicBezTo>
                    <a:pt x="4499" y="9630"/>
                    <a:pt x="4386" y="9582"/>
                    <a:pt x="4302" y="9485"/>
                  </a:cubicBezTo>
                  <a:cubicBezTo>
                    <a:pt x="4200" y="9382"/>
                    <a:pt x="4111" y="9250"/>
                    <a:pt x="4053" y="9118"/>
                  </a:cubicBezTo>
                  <a:cubicBezTo>
                    <a:pt x="3891" y="8809"/>
                    <a:pt x="3788" y="8486"/>
                    <a:pt x="3730" y="8163"/>
                  </a:cubicBezTo>
                  <a:cubicBezTo>
                    <a:pt x="3554" y="7165"/>
                    <a:pt x="3451" y="6167"/>
                    <a:pt x="3421" y="5154"/>
                  </a:cubicBezTo>
                  <a:lnTo>
                    <a:pt x="3407" y="4831"/>
                  </a:lnTo>
                  <a:cubicBezTo>
                    <a:pt x="3392" y="4508"/>
                    <a:pt x="3377" y="4185"/>
                    <a:pt x="3348" y="3847"/>
                  </a:cubicBezTo>
                  <a:cubicBezTo>
                    <a:pt x="3348" y="3686"/>
                    <a:pt x="3319" y="3524"/>
                    <a:pt x="3289" y="3348"/>
                  </a:cubicBezTo>
                  <a:cubicBezTo>
                    <a:pt x="3260" y="3187"/>
                    <a:pt x="3113" y="3069"/>
                    <a:pt x="2952" y="3069"/>
                  </a:cubicBezTo>
                  <a:cubicBezTo>
                    <a:pt x="2805" y="3069"/>
                    <a:pt x="2673" y="3172"/>
                    <a:pt x="2629" y="3319"/>
                  </a:cubicBezTo>
                  <a:cubicBezTo>
                    <a:pt x="2585" y="3407"/>
                    <a:pt x="2570" y="3509"/>
                    <a:pt x="2585" y="3612"/>
                  </a:cubicBezTo>
                  <a:lnTo>
                    <a:pt x="2570" y="4288"/>
                  </a:lnTo>
                  <a:cubicBezTo>
                    <a:pt x="2555" y="4831"/>
                    <a:pt x="2541" y="5374"/>
                    <a:pt x="2526" y="5917"/>
                  </a:cubicBezTo>
                  <a:cubicBezTo>
                    <a:pt x="2526" y="5976"/>
                    <a:pt x="2526" y="6020"/>
                    <a:pt x="2511" y="6064"/>
                  </a:cubicBezTo>
                  <a:cubicBezTo>
                    <a:pt x="2497" y="6123"/>
                    <a:pt x="2497" y="6167"/>
                    <a:pt x="2497" y="6211"/>
                  </a:cubicBezTo>
                  <a:cubicBezTo>
                    <a:pt x="2482" y="6637"/>
                    <a:pt x="2438" y="7048"/>
                    <a:pt x="2364" y="7459"/>
                  </a:cubicBezTo>
                  <a:cubicBezTo>
                    <a:pt x="2335" y="7605"/>
                    <a:pt x="2320" y="7752"/>
                    <a:pt x="2306" y="7899"/>
                  </a:cubicBezTo>
                  <a:cubicBezTo>
                    <a:pt x="2247" y="8339"/>
                    <a:pt x="2144" y="8765"/>
                    <a:pt x="1983" y="9162"/>
                  </a:cubicBezTo>
                  <a:cubicBezTo>
                    <a:pt x="1939" y="9264"/>
                    <a:pt x="1880" y="9367"/>
                    <a:pt x="1807" y="9455"/>
                  </a:cubicBezTo>
                  <a:cubicBezTo>
                    <a:pt x="1762" y="9507"/>
                    <a:pt x="1722" y="9532"/>
                    <a:pt x="1680" y="9532"/>
                  </a:cubicBezTo>
                  <a:cubicBezTo>
                    <a:pt x="1638" y="9532"/>
                    <a:pt x="1594" y="9507"/>
                    <a:pt x="1542" y="9455"/>
                  </a:cubicBezTo>
                  <a:cubicBezTo>
                    <a:pt x="1484" y="9382"/>
                    <a:pt x="1425" y="9294"/>
                    <a:pt x="1395" y="9206"/>
                  </a:cubicBezTo>
                  <a:cubicBezTo>
                    <a:pt x="1249" y="8883"/>
                    <a:pt x="1161" y="8530"/>
                    <a:pt x="1117" y="8163"/>
                  </a:cubicBezTo>
                  <a:cubicBezTo>
                    <a:pt x="1072" y="7855"/>
                    <a:pt x="1043" y="7547"/>
                    <a:pt x="1028" y="7238"/>
                  </a:cubicBezTo>
                  <a:lnTo>
                    <a:pt x="999" y="6959"/>
                  </a:lnTo>
                  <a:cubicBezTo>
                    <a:pt x="984" y="6783"/>
                    <a:pt x="970" y="6592"/>
                    <a:pt x="955" y="6416"/>
                  </a:cubicBezTo>
                  <a:cubicBezTo>
                    <a:pt x="911" y="5976"/>
                    <a:pt x="867" y="5521"/>
                    <a:pt x="852" y="5066"/>
                  </a:cubicBezTo>
                  <a:cubicBezTo>
                    <a:pt x="838" y="4669"/>
                    <a:pt x="823" y="4273"/>
                    <a:pt x="823" y="3877"/>
                  </a:cubicBezTo>
                  <a:cubicBezTo>
                    <a:pt x="808" y="3539"/>
                    <a:pt x="794" y="3201"/>
                    <a:pt x="794" y="2864"/>
                  </a:cubicBezTo>
                  <a:lnTo>
                    <a:pt x="794" y="2717"/>
                  </a:lnTo>
                  <a:cubicBezTo>
                    <a:pt x="794" y="2614"/>
                    <a:pt x="794" y="2511"/>
                    <a:pt x="779" y="2408"/>
                  </a:cubicBezTo>
                  <a:cubicBezTo>
                    <a:pt x="749" y="1983"/>
                    <a:pt x="749" y="1572"/>
                    <a:pt x="779" y="1146"/>
                  </a:cubicBezTo>
                  <a:cubicBezTo>
                    <a:pt x="779" y="896"/>
                    <a:pt x="779" y="647"/>
                    <a:pt x="749" y="397"/>
                  </a:cubicBezTo>
                  <a:lnTo>
                    <a:pt x="749" y="338"/>
                  </a:lnTo>
                  <a:cubicBezTo>
                    <a:pt x="749" y="162"/>
                    <a:pt x="603" y="15"/>
                    <a:pt x="4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46"/>
            <p:cNvSpPr/>
            <p:nvPr/>
          </p:nvSpPr>
          <p:spPr>
            <a:xfrm>
              <a:off x="4689680" y="1181152"/>
              <a:ext cx="89795" cy="230825"/>
            </a:xfrm>
            <a:custGeom>
              <a:rect b="b" l="l" r="r" t="t"/>
              <a:pathLst>
                <a:path extrusionOk="0" h="10380" w="4038">
                  <a:moveTo>
                    <a:pt x="3700" y="0"/>
                  </a:moveTo>
                  <a:cubicBezTo>
                    <a:pt x="3509" y="0"/>
                    <a:pt x="3348" y="132"/>
                    <a:pt x="3333" y="323"/>
                  </a:cubicBezTo>
                  <a:cubicBezTo>
                    <a:pt x="3304" y="440"/>
                    <a:pt x="3289" y="573"/>
                    <a:pt x="3289" y="690"/>
                  </a:cubicBezTo>
                  <a:cubicBezTo>
                    <a:pt x="3274" y="1263"/>
                    <a:pt x="3260" y="1835"/>
                    <a:pt x="3230" y="2393"/>
                  </a:cubicBezTo>
                  <a:cubicBezTo>
                    <a:pt x="3230" y="2672"/>
                    <a:pt x="3216" y="2951"/>
                    <a:pt x="3201" y="3230"/>
                  </a:cubicBezTo>
                  <a:cubicBezTo>
                    <a:pt x="3201" y="3421"/>
                    <a:pt x="3186" y="3582"/>
                    <a:pt x="3186" y="3758"/>
                  </a:cubicBezTo>
                  <a:cubicBezTo>
                    <a:pt x="3157" y="4448"/>
                    <a:pt x="3128" y="5153"/>
                    <a:pt x="3142" y="5843"/>
                  </a:cubicBezTo>
                  <a:cubicBezTo>
                    <a:pt x="3157" y="6474"/>
                    <a:pt x="3142" y="7106"/>
                    <a:pt x="3142" y="7634"/>
                  </a:cubicBezTo>
                  <a:cubicBezTo>
                    <a:pt x="3142" y="8001"/>
                    <a:pt x="3128" y="8368"/>
                    <a:pt x="3113" y="8735"/>
                  </a:cubicBezTo>
                  <a:lnTo>
                    <a:pt x="3113" y="8911"/>
                  </a:lnTo>
                  <a:cubicBezTo>
                    <a:pt x="2790" y="7796"/>
                    <a:pt x="2555" y="6650"/>
                    <a:pt x="2408" y="5491"/>
                  </a:cubicBezTo>
                  <a:cubicBezTo>
                    <a:pt x="2291" y="4302"/>
                    <a:pt x="2115" y="3142"/>
                    <a:pt x="1865" y="1982"/>
                  </a:cubicBezTo>
                  <a:cubicBezTo>
                    <a:pt x="1762" y="1497"/>
                    <a:pt x="1630" y="1013"/>
                    <a:pt x="1439" y="558"/>
                  </a:cubicBezTo>
                  <a:cubicBezTo>
                    <a:pt x="1381" y="411"/>
                    <a:pt x="1293" y="264"/>
                    <a:pt x="1160" y="147"/>
                  </a:cubicBezTo>
                  <a:cubicBezTo>
                    <a:pt x="1072" y="59"/>
                    <a:pt x="955" y="15"/>
                    <a:pt x="837" y="15"/>
                  </a:cubicBezTo>
                  <a:cubicBezTo>
                    <a:pt x="661" y="15"/>
                    <a:pt x="514" y="103"/>
                    <a:pt x="426" y="250"/>
                  </a:cubicBezTo>
                  <a:cubicBezTo>
                    <a:pt x="353" y="382"/>
                    <a:pt x="294" y="529"/>
                    <a:pt x="280" y="675"/>
                  </a:cubicBezTo>
                  <a:cubicBezTo>
                    <a:pt x="177" y="1219"/>
                    <a:pt x="118" y="1776"/>
                    <a:pt x="103" y="2334"/>
                  </a:cubicBezTo>
                  <a:cubicBezTo>
                    <a:pt x="74" y="3259"/>
                    <a:pt x="30" y="4169"/>
                    <a:pt x="15" y="5094"/>
                  </a:cubicBezTo>
                  <a:cubicBezTo>
                    <a:pt x="1" y="6636"/>
                    <a:pt x="1" y="8295"/>
                    <a:pt x="59" y="9954"/>
                  </a:cubicBezTo>
                  <a:lnTo>
                    <a:pt x="59" y="9983"/>
                  </a:lnTo>
                  <a:cubicBezTo>
                    <a:pt x="59" y="9998"/>
                    <a:pt x="59" y="10027"/>
                    <a:pt x="59" y="10056"/>
                  </a:cubicBezTo>
                  <a:cubicBezTo>
                    <a:pt x="74" y="10233"/>
                    <a:pt x="206" y="10365"/>
                    <a:pt x="382" y="10379"/>
                  </a:cubicBezTo>
                  <a:lnTo>
                    <a:pt x="397" y="10379"/>
                  </a:lnTo>
                  <a:cubicBezTo>
                    <a:pt x="573" y="10379"/>
                    <a:pt x="705" y="10247"/>
                    <a:pt x="735" y="10086"/>
                  </a:cubicBezTo>
                  <a:cubicBezTo>
                    <a:pt x="764" y="9954"/>
                    <a:pt x="779" y="9822"/>
                    <a:pt x="764" y="9704"/>
                  </a:cubicBezTo>
                  <a:cubicBezTo>
                    <a:pt x="764" y="9587"/>
                    <a:pt x="749" y="9469"/>
                    <a:pt x="749" y="9352"/>
                  </a:cubicBezTo>
                  <a:cubicBezTo>
                    <a:pt x="735" y="9014"/>
                    <a:pt x="705" y="8676"/>
                    <a:pt x="705" y="8339"/>
                  </a:cubicBezTo>
                  <a:cubicBezTo>
                    <a:pt x="691" y="7047"/>
                    <a:pt x="676" y="5784"/>
                    <a:pt x="735" y="4522"/>
                  </a:cubicBezTo>
                  <a:cubicBezTo>
                    <a:pt x="764" y="3993"/>
                    <a:pt x="779" y="3479"/>
                    <a:pt x="793" y="2951"/>
                  </a:cubicBezTo>
                  <a:cubicBezTo>
                    <a:pt x="808" y="2584"/>
                    <a:pt x="823" y="2232"/>
                    <a:pt x="837" y="1864"/>
                  </a:cubicBezTo>
                  <a:cubicBezTo>
                    <a:pt x="837" y="1688"/>
                    <a:pt x="867" y="1512"/>
                    <a:pt x="881" y="1336"/>
                  </a:cubicBezTo>
                  <a:lnTo>
                    <a:pt x="881" y="1292"/>
                  </a:lnTo>
                  <a:cubicBezTo>
                    <a:pt x="881" y="1263"/>
                    <a:pt x="881" y="1248"/>
                    <a:pt x="896" y="1219"/>
                  </a:cubicBezTo>
                  <a:cubicBezTo>
                    <a:pt x="940" y="1307"/>
                    <a:pt x="970" y="1409"/>
                    <a:pt x="984" y="1497"/>
                  </a:cubicBezTo>
                  <a:cubicBezTo>
                    <a:pt x="1219" y="2437"/>
                    <a:pt x="1395" y="3391"/>
                    <a:pt x="1527" y="4346"/>
                  </a:cubicBezTo>
                  <a:cubicBezTo>
                    <a:pt x="1557" y="4610"/>
                    <a:pt x="1586" y="4874"/>
                    <a:pt x="1616" y="5138"/>
                  </a:cubicBezTo>
                  <a:cubicBezTo>
                    <a:pt x="1660" y="5432"/>
                    <a:pt x="1689" y="5726"/>
                    <a:pt x="1733" y="6019"/>
                  </a:cubicBezTo>
                  <a:cubicBezTo>
                    <a:pt x="1880" y="7003"/>
                    <a:pt x="2085" y="7972"/>
                    <a:pt x="2350" y="8926"/>
                  </a:cubicBezTo>
                  <a:cubicBezTo>
                    <a:pt x="2423" y="9220"/>
                    <a:pt x="2511" y="9499"/>
                    <a:pt x="2629" y="9777"/>
                  </a:cubicBezTo>
                  <a:cubicBezTo>
                    <a:pt x="2687" y="9924"/>
                    <a:pt x="2761" y="10056"/>
                    <a:pt x="2878" y="10174"/>
                  </a:cubicBezTo>
                  <a:cubicBezTo>
                    <a:pt x="2966" y="10277"/>
                    <a:pt x="3098" y="10335"/>
                    <a:pt x="3230" y="10335"/>
                  </a:cubicBezTo>
                  <a:cubicBezTo>
                    <a:pt x="3421" y="10321"/>
                    <a:pt x="3583" y="10218"/>
                    <a:pt x="3656" y="10042"/>
                  </a:cubicBezTo>
                  <a:cubicBezTo>
                    <a:pt x="3700" y="9939"/>
                    <a:pt x="3730" y="9836"/>
                    <a:pt x="3744" y="9719"/>
                  </a:cubicBezTo>
                  <a:cubicBezTo>
                    <a:pt x="3803" y="9499"/>
                    <a:pt x="3832" y="9264"/>
                    <a:pt x="3832" y="9043"/>
                  </a:cubicBezTo>
                  <a:cubicBezTo>
                    <a:pt x="3832" y="8706"/>
                    <a:pt x="3847" y="8368"/>
                    <a:pt x="3862" y="8045"/>
                  </a:cubicBezTo>
                  <a:cubicBezTo>
                    <a:pt x="3876" y="7678"/>
                    <a:pt x="3876" y="7311"/>
                    <a:pt x="3876" y="6944"/>
                  </a:cubicBezTo>
                  <a:cubicBezTo>
                    <a:pt x="3876" y="6269"/>
                    <a:pt x="3876" y="5388"/>
                    <a:pt x="3891" y="4492"/>
                  </a:cubicBezTo>
                  <a:cubicBezTo>
                    <a:pt x="3906" y="3714"/>
                    <a:pt x="3935" y="2907"/>
                    <a:pt x="3994" y="1997"/>
                  </a:cubicBezTo>
                  <a:cubicBezTo>
                    <a:pt x="4009" y="1732"/>
                    <a:pt x="4009" y="1453"/>
                    <a:pt x="4023" y="1174"/>
                  </a:cubicBezTo>
                  <a:lnTo>
                    <a:pt x="4023" y="734"/>
                  </a:lnTo>
                  <a:lnTo>
                    <a:pt x="4023" y="602"/>
                  </a:lnTo>
                  <a:cubicBezTo>
                    <a:pt x="4023" y="529"/>
                    <a:pt x="4038" y="455"/>
                    <a:pt x="4023" y="382"/>
                  </a:cubicBezTo>
                  <a:cubicBezTo>
                    <a:pt x="4038" y="176"/>
                    <a:pt x="3906" y="15"/>
                    <a:pt x="37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46"/>
            <p:cNvSpPr/>
            <p:nvPr/>
          </p:nvSpPr>
          <p:spPr>
            <a:xfrm>
              <a:off x="4510453" y="1181152"/>
              <a:ext cx="112344" cy="232449"/>
            </a:xfrm>
            <a:custGeom>
              <a:rect b="b" l="l" r="r" t="t"/>
              <a:pathLst>
                <a:path extrusionOk="0" h="10453" w="5052">
                  <a:moveTo>
                    <a:pt x="3965" y="0"/>
                  </a:moveTo>
                  <a:cubicBezTo>
                    <a:pt x="3803" y="0"/>
                    <a:pt x="3656" y="59"/>
                    <a:pt x="3510" y="147"/>
                  </a:cubicBezTo>
                  <a:cubicBezTo>
                    <a:pt x="3407" y="220"/>
                    <a:pt x="3304" y="323"/>
                    <a:pt x="3231" y="440"/>
                  </a:cubicBezTo>
                  <a:cubicBezTo>
                    <a:pt x="3054" y="705"/>
                    <a:pt x="2908" y="984"/>
                    <a:pt x="2790" y="1292"/>
                  </a:cubicBezTo>
                  <a:cubicBezTo>
                    <a:pt x="2702" y="1542"/>
                    <a:pt x="2629" y="1806"/>
                    <a:pt x="2570" y="2070"/>
                  </a:cubicBezTo>
                  <a:cubicBezTo>
                    <a:pt x="2541" y="1923"/>
                    <a:pt x="2526" y="1762"/>
                    <a:pt x="2482" y="1615"/>
                  </a:cubicBezTo>
                  <a:cubicBezTo>
                    <a:pt x="2408" y="1248"/>
                    <a:pt x="2276" y="881"/>
                    <a:pt x="2085" y="543"/>
                  </a:cubicBezTo>
                  <a:cubicBezTo>
                    <a:pt x="1953" y="294"/>
                    <a:pt x="1689" y="132"/>
                    <a:pt x="1395" y="132"/>
                  </a:cubicBezTo>
                  <a:cubicBezTo>
                    <a:pt x="1146" y="132"/>
                    <a:pt x="896" y="264"/>
                    <a:pt x="750" y="470"/>
                  </a:cubicBezTo>
                  <a:cubicBezTo>
                    <a:pt x="647" y="602"/>
                    <a:pt x="573" y="749"/>
                    <a:pt x="515" y="910"/>
                  </a:cubicBezTo>
                  <a:cubicBezTo>
                    <a:pt x="353" y="1380"/>
                    <a:pt x="250" y="1864"/>
                    <a:pt x="221" y="2364"/>
                  </a:cubicBezTo>
                  <a:cubicBezTo>
                    <a:pt x="206" y="2628"/>
                    <a:pt x="192" y="2907"/>
                    <a:pt x="177" y="3186"/>
                  </a:cubicBezTo>
                  <a:cubicBezTo>
                    <a:pt x="118" y="3905"/>
                    <a:pt x="74" y="4654"/>
                    <a:pt x="74" y="5388"/>
                  </a:cubicBezTo>
                  <a:cubicBezTo>
                    <a:pt x="74" y="5417"/>
                    <a:pt x="74" y="5461"/>
                    <a:pt x="74" y="5491"/>
                  </a:cubicBezTo>
                  <a:cubicBezTo>
                    <a:pt x="74" y="5520"/>
                    <a:pt x="74" y="5564"/>
                    <a:pt x="60" y="5593"/>
                  </a:cubicBezTo>
                  <a:cubicBezTo>
                    <a:pt x="60" y="5770"/>
                    <a:pt x="45" y="5960"/>
                    <a:pt x="45" y="6137"/>
                  </a:cubicBezTo>
                  <a:cubicBezTo>
                    <a:pt x="30" y="6577"/>
                    <a:pt x="1" y="7017"/>
                    <a:pt x="15" y="7458"/>
                  </a:cubicBezTo>
                  <a:cubicBezTo>
                    <a:pt x="30" y="7781"/>
                    <a:pt x="45" y="8104"/>
                    <a:pt x="60" y="8412"/>
                  </a:cubicBezTo>
                  <a:cubicBezTo>
                    <a:pt x="89" y="8853"/>
                    <a:pt x="118" y="9308"/>
                    <a:pt x="118" y="9763"/>
                  </a:cubicBezTo>
                  <a:cubicBezTo>
                    <a:pt x="104" y="9866"/>
                    <a:pt x="133" y="9968"/>
                    <a:pt x="177" y="10056"/>
                  </a:cubicBezTo>
                  <a:cubicBezTo>
                    <a:pt x="230" y="10149"/>
                    <a:pt x="330" y="10205"/>
                    <a:pt x="435" y="10205"/>
                  </a:cubicBezTo>
                  <a:cubicBezTo>
                    <a:pt x="447" y="10205"/>
                    <a:pt x="459" y="10205"/>
                    <a:pt x="471" y="10203"/>
                  </a:cubicBezTo>
                  <a:cubicBezTo>
                    <a:pt x="588" y="10189"/>
                    <a:pt x="676" y="10115"/>
                    <a:pt x="720" y="10012"/>
                  </a:cubicBezTo>
                  <a:cubicBezTo>
                    <a:pt x="735" y="9968"/>
                    <a:pt x="735" y="9910"/>
                    <a:pt x="735" y="9851"/>
                  </a:cubicBezTo>
                  <a:lnTo>
                    <a:pt x="735" y="9645"/>
                  </a:lnTo>
                  <a:cubicBezTo>
                    <a:pt x="735" y="9366"/>
                    <a:pt x="735" y="9087"/>
                    <a:pt x="735" y="8823"/>
                  </a:cubicBezTo>
                  <a:cubicBezTo>
                    <a:pt x="735" y="8574"/>
                    <a:pt x="705" y="8324"/>
                    <a:pt x="691" y="8089"/>
                  </a:cubicBezTo>
                  <a:cubicBezTo>
                    <a:pt x="676" y="7913"/>
                    <a:pt x="661" y="7737"/>
                    <a:pt x="661" y="7561"/>
                  </a:cubicBezTo>
                  <a:cubicBezTo>
                    <a:pt x="647" y="7208"/>
                    <a:pt x="661" y="6841"/>
                    <a:pt x="676" y="6489"/>
                  </a:cubicBezTo>
                  <a:cubicBezTo>
                    <a:pt x="676" y="6313"/>
                    <a:pt x="691" y="6122"/>
                    <a:pt x="691" y="5946"/>
                  </a:cubicBezTo>
                  <a:cubicBezTo>
                    <a:pt x="705" y="5432"/>
                    <a:pt x="735" y="4918"/>
                    <a:pt x="764" y="4419"/>
                  </a:cubicBezTo>
                  <a:cubicBezTo>
                    <a:pt x="764" y="4228"/>
                    <a:pt x="779" y="4052"/>
                    <a:pt x="794" y="3876"/>
                  </a:cubicBezTo>
                  <a:lnTo>
                    <a:pt x="794" y="3626"/>
                  </a:lnTo>
                  <a:cubicBezTo>
                    <a:pt x="808" y="3333"/>
                    <a:pt x="823" y="3039"/>
                    <a:pt x="852" y="2760"/>
                  </a:cubicBezTo>
                  <a:cubicBezTo>
                    <a:pt x="852" y="2657"/>
                    <a:pt x="867" y="2555"/>
                    <a:pt x="867" y="2452"/>
                  </a:cubicBezTo>
                  <a:cubicBezTo>
                    <a:pt x="867" y="2261"/>
                    <a:pt x="896" y="2085"/>
                    <a:pt x="926" y="1894"/>
                  </a:cubicBezTo>
                  <a:lnTo>
                    <a:pt x="955" y="1776"/>
                  </a:lnTo>
                  <a:cubicBezTo>
                    <a:pt x="999" y="1483"/>
                    <a:pt x="1087" y="1189"/>
                    <a:pt x="1205" y="925"/>
                  </a:cubicBezTo>
                  <a:cubicBezTo>
                    <a:pt x="1263" y="807"/>
                    <a:pt x="1307" y="749"/>
                    <a:pt x="1410" y="749"/>
                  </a:cubicBezTo>
                  <a:cubicBezTo>
                    <a:pt x="1513" y="749"/>
                    <a:pt x="1542" y="822"/>
                    <a:pt x="1586" y="925"/>
                  </a:cubicBezTo>
                  <a:cubicBezTo>
                    <a:pt x="1704" y="1174"/>
                    <a:pt x="1792" y="1439"/>
                    <a:pt x="1851" y="1718"/>
                  </a:cubicBezTo>
                  <a:cubicBezTo>
                    <a:pt x="1983" y="2496"/>
                    <a:pt x="2056" y="3289"/>
                    <a:pt x="2056" y="4081"/>
                  </a:cubicBezTo>
                  <a:cubicBezTo>
                    <a:pt x="2071" y="4727"/>
                    <a:pt x="2071" y="5403"/>
                    <a:pt x="2056" y="6049"/>
                  </a:cubicBezTo>
                  <a:lnTo>
                    <a:pt x="2056" y="6959"/>
                  </a:lnTo>
                  <a:lnTo>
                    <a:pt x="2056" y="7003"/>
                  </a:lnTo>
                  <a:cubicBezTo>
                    <a:pt x="2056" y="7091"/>
                    <a:pt x="2071" y="7179"/>
                    <a:pt x="2071" y="7267"/>
                  </a:cubicBezTo>
                  <a:cubicBezTo>
                    <a:pt x="2100" y="7429"/>
                    <a:pt x="2232" y="7531"/>
                    <a:pt x="2379" y="7546"/>
                  </a:cubicBezTo>
                  <a:cubicBezTo>
                    <a:pt x="2511" y="7546"/>
                    <a:pt x="2643" y="7458"/>
                    <a:pt x="2673" y="7326"/>
                  </a:cubicBezTo>
                  <a:cubicBezTo>
                    <a:pt x="2702" y="7252"/>
                    <a:pt x="2717" y="7194"/>
                    <a:pt x="2717" y="7120"/>
                  </a:cubicBezTo>
                  <a:cubicBezTo>
                    <a:pt x="2717" y="6988"/>
                    <a:pt x="2731" y="6856"/>
                    <a:pt x="2731" y="6724"/>
                  </a:cubicBezTo>
                  <a:cubicBezTo>
                    <a:pt x="2746" y="6548"/>
                    <a:pt x="2761" y="6372"/>
                    <a:pt x="2761" y="6195"/>
                  </a:cubicBezTo>
                  <a:cubicBezTo>
                    <a:pt x="2761" y="5711"/>
                    <a:pt x="2790" y="5285"/>
                    <a:pt x="2820" y="4889"/>
                  </a:cubicBezTo>
                  <a:cubicBezTo>
                    <a:pt x="2908" y="4008"/>
                    <a:pt x="2981" y="3289"/>
                    <a:pt x="3084" y="2613"/>
                  </a:cubicBezTo>
                  <a:cubicBezTo>
                    <a:pt x="3157" y="2011"/>
                    <a:pt x="3348" y="1424"/>
                    <a:pt x="3656" y="896"/>
                  </a:cubicBezTo>
                  <a:lnTo>
                    <a:pt x="3671" y="866"/>
                  </a:lnTo>
                  <a:cubicBezTo>
                    <a:pt x="3715" y="807"/>
                    <a:pt x="3759" y="734"/>
                    <a:pt x="3818" y="690"/>
                  </a:cubicBezTo>
                  <a:cubicBezTo>
                    <a:pt x="3857" y="651"/>
                    <a:pt x="3904" y="632"/>
                    <a:pt x="3952" y="632"/>
                  </a:cubicBezTo>
                  <a:cubicBezTo>
                    <a:pt x="4011" y="632"/>
                    <a:pt x="4071" y="662"/>
                    <a:pt x="4111" y="719"/>
                  </a:cubicBezTo>
                  <a:cubicBezTo>
                    <a:pt x="4200" y="837"/>
                    <a:pt x="4258" y="984"/>
                    <a:pt x="4273" y="1116"/>
                  </a:cubicBezTo>
                  <a:cubicBezTo>
                    <a:pt x="4390" y="1674"/>
                    <a:pt x="4434" y="2246"/>
                    <a:pt x="4420" y="2804"/>
                  </a:cubicBezTo>
                  <a:lnTo>
                    <a:pt x="4420" y="3788"/>
                  </a:lnTo>
                  <a:cubicBezTo>
                    <a:pt x="4420" y="4639"/>
                    <a:pt x="4405" y="5520"/>
                    <a:pt x="4376" y="6386"/>
                  </a:cubicBezTo>
                  <a:cubicBezTo>
                    <a:pt x="4376" y="6841"/>
                    <a:pt x="4376" y="7311"/>
                    <a:pt x="4376" y="7781"/>
                  </a:cubicBezTo>
                  <a:lnTo>
                    <a:pt x="4376" y="7825"/>
                  </a:lnTo>
                  <a:cubicBezTo>
                    <a:pt x="4376" y="8133"/>
                    <a:pt x="4361" y="8442"/>
                    <a:pt x="4346" y="8735"/>
                  </a:cubicBezTo>
                  <a:cubicBezTo>
                    <a:pt x="4332" y="9146"/>
                    <a:pt x="4317" y="9557"/>
                    <a:pt x="4332" y="9968"/>
                  </a:cubicBezTo>
                  <a:lnTo>
                    <a:pt x="4332" y="10027"/>
                  </a:lnTo>
                  <a:cubicBezTo>
                    <a:pt x="4317" y="10086"/>
                    <a:pt x="4332" y="10159"/>
                    <a:pt x="4346" y="10233"/>
                  </a:cubicBezTo>
                  <a:cubicBezTo>
                    <a:pt x="4390" y="10350"/>
                    <a:pt x="4493" y="10438"/>
                    <a:pt x="4625" y="10453"/>
                  </a:cubicBezTo>
                  <a:lnTo>
                    <a:pt x="4655" y="10453"/>
                  </a:lnTo>
                  <a:cubicBezTo>
                    <a:pt x="4787" y="10453"/>
                    <a:pt x="4890" y="10365"/>
                    <a:pt x="4934" y="10247"/>
                  </a:cubicBezTo>
                  <a:cubicBezTo>
                    <a:pt x="4963" y="10189"/>
                    <a:pt x="4978" y="10130"/>
                    <a:pt x="4978" y="10071"/>
                  </a:cubicBezTo>
                  <a:lnTo>
                    <a:pt x="4978" y="10042"/>
                  </a:lnTo>
                  <a:cubicBezTo>
                    <a:pt x="5007" y="9792"/>
                    <a:pt x="4992" y="9557"/>
                    <a:pt x="4992" y="9322"/>
                  </a:cubicBezTo>
                  <a:lnTo>
                    <a:pt x="4992" y="8779"/>
                  </a:lnTo>
                  <a:cubicBezTo>
                    <a:pt x="5022" y="8265"/>
                    <a:pt x="5022" y="7752"/>
                    <a:pt x="5036" y="7252"/>
                  </a:cubicBezTo>
                  <a:lnTo>
                    <a:pt x="5036" y="6592"/>
                  </a:lnTo>
                  <a:cubicBezTo>
                    <a:pt x="5051" y="5593"/>
                    <a:pt x="5051" y="4566"/>
                    <a:pt x="5051" y="3582"/>
                  </a:cubicBezTo>
                  <a:lnTo>
                    <a:pt x="5051" y="2232"/>
                  </a:lnTo>
                  <a:cubicBezTo>
                    <a:pt x="5036" y="1791"/>
                    <a:pt x="4978" y="1365"/>
                    <a:pt x="4875" y="940"/>
                  </a:cubicBezTo>
                  <a:cubicBezTo>
                    <a:pt x="4831" y="705"/>
                    <a:pt x="4713" y="484"/>
                    <a:pt x="4552" y="294"/>
                  </a:cubicBezTo>
                  <a:cubicBezTo>
                    <a:pt x="4420" y="117"/>
                    <a:pt x="4200" y="0"/>
                    <a:pt x="39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46"/>
            <p:cNvSpPr/>
            <p:nvPr/>
          </p:nvSpPr>
          <p:spPr>
            <a:xfrm>
              <a:off x="4408275" y="1187334"/>
              <a:ext cx="101892" cy="223998"/>
            </a:xfrm>
            <a:custGeom>
              <a:rect b="b" l="l" r="r" t="t"/>
              <a:pathLst>
                <a:path extrusionOk="0" h="10073" w="4582">
                  <a:moveTo>
                    <a:pt x="2408" y="691"/>
                  </a:moveTo>
                  <a:cubicBezTo>
                    <a:pt x="2540" y="706"/>
                    <a:pt x="2687" y="735"/>
                    <a:pt x="2805" y="823"/>
                  </a:cubicBezTo>
                  <a:cubicBezTo>
                    <a:pt x="3113" y="999"/>
                    <a:pt x="3348" y="1264"/>
                    <a:pt x="3480" y="1586"/>
                  </a:cubicBezTo>
                  <a:cubicBezTo>
                    <a:pt x="3686" y="1998"/>
                    <a:pt x="3788" y="2453"/>
                    <a:pt x="3788" y="2922"/>
                  </a:cubicBezTo>
                  <a:cubicBezTo>
                    <a:pt x="3788" y="3436"/>
                    <a:pt x="3612" y="3935"/>
                    <a:pt x="3289" y="4347"/>
                  </a:cubicBezTo>
                  <a:cubicBezTo>
                    <a:pt x="3084" y="4611"/>
                    <a:pt x="2775" y="4772"/>
                    <a:pt x="2438" y="4772"/>
                  </a:cubicBezTo>
                  <a:cubicBezTo>
                    <a:pt x="2203" y="4772"/>
                    <a:pt x="1968" y="4684"/>
                    <a:pt x="1792" y="4552"/>
                  </a:cubicBezTo>
                  <a:cubicBezTo>
                    <a:pt x="1249" y="4141"/>
                    <a:pt x="984" y="3568"/>
                    <a:pt x="984" y="2820"/>
                  </a:cubicBezTo>
                  <a:cubicBezTo>
                    <a:pt x="984" y="2218"/>
                    <a:pt x="1190" y="1631"/>
                    <a:pt x="1572" y="1175"/>
                  </a:cubicBezTo>
                  <a:cubicBezTo>
                    <a:pt x="1733" y="970"/>
                    <a:pt x="1939" y="823"/>
                    <a:pt x="2173" y="735"/>
                  </a:cubicBezTo>
                  <a:cubicBezTo>
                    <a:pt x="2247" y="706"/>
                    <a:pt x="2320" y="691"/>
                    <a:pt x="2408" y="691"/>
                  </a:cubicBezTo>
                  <a:close/>
                  <a:moveTo>
                    <a:pt x="2408" y="1"/>
                  </a:moveTo>
                  <a:cubicBezTo>
                    <a:pt x="2100" y="16"/>
                    <a:pt x="1792" y="133"/>
                    <a:pt x="1557" y="324"/>
                  </a:cubicBezTo>
                  <a:cubicBezTo>
                    <a:pt x="441" y="1146"/>
                    <a:pt x="1" y="2614"/>
                    <a:pt x="500" y="3921"/>
                  </a:cubicBezTo>
                  <a:cubicBezTo>
                    <a:pt x="735" y="4567"/>
                    <a:pt x="1234" y="5081"/>
                    <a:pt x="1865" y="5330"/>
                  </a:cubicBezTo>
                  <a:cubicBezTo>
                    <a:pt x="2041" y="5404"/>
                    <a:pt x="2041" y="5404"/>
                    <a:pt x="2041" y="5594"/>
                  </a:cubicBezTo>
                  <a:cubicBezTo>
                    <a:pt x="2041" y="5829"/>
                    <a:pt x="2027" y="6079"/>
                    <a:pt x="2012" y="6328"/>
                  </a:cubicBezTo>
                  <a:cubicBezTo>
                    <a:pt x="1997" y="6651"/>
                    <a:pt x="1983" y="6974"/>
                    <a:pt x="1997" y="7312"/>
                  </a:cubicBezTo>
                  <a:lnTo>
                    <a:pt x="1997" y="7327"/>
                  </a:lnTo>
                  <a:cubicBezTo>
                    <a:pt x="1983" y="7429"/>
                    <a:pt x="1983" y="7429"/>
                    <a:pt x="1880" y="7429"/>
                  </a:cubicBezTo>
                  <a:lnTo>
                    <a:pt x="1660" y="7429"/>
                  </a:lnTo>
                  <a:cubicBezTo>
                    <a:pt x="1542" y="7429"/>
                    <a:pt x="1425" y="7459"/>
                    <a:pt x="1307" y="7488"/>
                  </a:cubicBezTo>
                  <a:cubicBezTo>
                    <a:pt x="1160" y="7532"/>
                    <a:pt x="1058" y="7679"/>
                    <a:pt x="1072" y="7826"/>
                  </a:cubicBezTo>
                  <a:cubicBezTo>
                    <a:pt x="1087" y="7973"/>
                    <a:pt x="1204" y="8090"/>
                    <a:pt x="1351" y="8105"/>
                  </a:cubicBezTo>
                  <a:cubicBezTo>
                    <a:pt x="1395" y="8119"/>
                    <a:pt x="1454" y="8119"/>
                    <a:pt x="1498" y="8119"/>
                  </a:cubicBezTo>
                  <a:lnTo>
                    <a:pt x="1850" y="8119"/>
                  </a:lnTo>
                  <a:cubicBezTo>
                    <a:pt x="1983" y="8119"/>
                    <a:pt x="1983" y="8119"/>
                    <a:pt x="1983" y="8252"/>
                  </a:cubicBezTo>
                  <a:lnTo>
                    <a:pt x="1983" y="8721"/>
                  </a:lnTo>
                  <a:lnTo>
                    <a:pt x="1983" y="9074"/>
                  </a:lnTo>
                  <a:lnTo>
                    <a:pt x="1983" y="9558"/>
                  </a:lnTo>
                  <a:cubicBezTo>
                    <a:pt x="1983" y="9646"/>
                    <a:pt x="1997" y="9734"/>
                    <a:pt x="2027" y="9822"/>
                  </a:cubicBezTo>
                  <a:cubicBezTo>
                    <a:pt x="2071" y="9969"/>
                    <a:pt x="2188" y="10057"/>
                    <a:pt x="2350" y="10072"/>
                  </a:cubicBezTo>
                  <a:lnTo>
                    <a:pt x="2394" y="10072"/>
                  </a:lnTo>
                  <a:cubicBezTo>
                    <a:pt x="2540" y="10043"/>
                    <a:pt x="2658" y="9925"/>
                    <a:pt x="2673" y="9764"/>
                  </a:cubicBezTo>
                  <a:cubicBezTo>
                    <a:pt x="2687" y="9720"/>
                    <a:pt x="2687" y="9676"/>
                    <a:pt x="2673" y="9617"/>
                  </a:cubicBezTo>
                  <a:lnTo>
                    <a:pt x="2673" y="9602"/>
                  </a:lnTo>
                  <a:cubicBezTo>
                    <a:pt x="2673" y="9382"/>
                    <a:pt x="2687" y="9177"/>
                    <a:pt x="2702" y="8956"/>
                  </a:cubicBezTo>
                  <a:cubicBezTo>
                    <a:pt x="2717" y="8721"/>
                    <a:pt x="2731" y="8472"/>
                    <a:pt x="2717" y="8222"/>
                  </a:cubicBezTo>
                  <a:cubicBezTo>
                    <a:pt x="2717" y="8090"/>
                    <a:pt x="2717" y="8090"/>
                    <a:pt x="2863" y="8090"/>
                  </a:cubicBezTo>
                  <a:lnTo>
                    <a:pt x="2996" y="8090"/>
                  </a:lnTo>
                  <a:cubicBezTo>
                    <a:pt x="3098" y="8090"/>
                    <a:pt x="3201" y="8090"/>
                    <a:pt x="3289" y="8075"/>
                  </a:cubicBezTo>
                  <a:cubicBezTo>
                    <a:pt x="3465" y="8061"/>
                    <a:pt x="3597" y="7929"/>
                    <a:pt x="3597" y="7752"/>
                  </a:cubicBezTo>
                  <a:cubicBezTo>
                    <a:pt x="3583" y="7591"/>
                    <a:pt x="3465" y="7444"/>
                    <a:pt x="3289" y="7429"/>
                  </a:cubicBezTo>
                  <a:lnTo>
                    <a:pt x="2937" y="7429"/>
                  </a:lnTo>
                  <a:cubicBezTo>
                    <a:pt x="2731" y="7429"/>
                    <a:pt x="2731" y="7429"/>
                    <a:pt x="2731" y="7165"/>
                  </a:cubicBezTo>
                  <a:lnTo>
                    <a:pt x="2731" y="7136"/>
                  </a:lnTo>
                  <a:lnTo>
                    <a:pt x="2731" y="6607"/>
                  </a:lnTo>
                  <a:cubicBezTo>
                    <a:pt x="2731" y="6284"/>
                    <a:pt x="2731" y="5947"/>
                    <a:pt x="2717" y="5609"/>
                  </a:cubicBezTo>
                  <a:lnTo>
                    <a:pt x="2717" y="5580"/>
                  </a:lnTo>
                  <a:cubicBezTo>
                    <a:pt x="2702" y="5418"/>
                    <a:pt x="2702" y="5418"/>
                    <a:pt x="2863" y="5374"/>
                  </a:cubicBezTo>
                  <a:cubicBezTo>
                    <a:pt x="3186" y="5301"/>
                    <a:pt x="3480" y="5125"/>
                    <a:pt x="3700" y="4890"/>
                  </a:cubicBezTo>
                  <a:cubicBezTo>
                    <a:pt x="3950" y="4625"/>
                    <a:pt x="4141" y="4302"/>
                    <a:pt x="4258" y="3965"/>
                  </a:cubicBezTo>
                  <a:cubicBezTo>
                    <a:pt x="4581" y="3084"/>
                    <a:pt x="4522" y="2188"/>
                    <a:pt x="4082" y="1234"/>
                  </a:cubicBezTo>
                  <a:cubicBezTo>
                    <a:pt x="3906" y="838"/>
                    <a:pt x="3612" y="515"/>
                    <a:pt x="3245" y="280"/>
                  </a:cubicBezTo>
                  <a:cubicBezTo>
                    <a:pt x="2996" y="118"/>
                    <a:pt x="2702" y="16"/>
                    <a:pt x="24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46"/>
            <p:cNvSpPr/>
            <p:nvPr/>
          </p:nvSpPr>
          <p:spPr>
            <a:xfrm>
              <a:off x="4783385" y="1183420"/>
              <a:ext cx="80655" cy="237363"/>
            </a:xfrm>
            <a:custGeom>
              <a:rect b="b" l="l" r="r" t="t"/>
              <a:pathLst>
                <a:path extrusionOk="0" h="10674" w="3627">
                  <a:moveTo>
                    <a:pt x="2525" y="1"/>
                  </a:moveTo>
                  <a:cubicBezTo>
                    <a:pt x="2349" y="1"/>
                    <a:pt x="2158" y="45"/>
                    <a:pt x="1997" y="148"/>
                  </a:cubicBezTo>
                  <a:cubicBezTo>
                    <a:pt x="1718" y="294"/>
                    <a:pt x="1498" y="544"/>
                    <a:pt x="1365" y="838"/>
                  </a:cubicBezTo>
                  <a:cubicBezTo>
                    <a:pt x="1175" y="1249"/>
                    <a:pt x="1116" y="1718"/>
                    <a:pt x="1204" y="2159"/>
                  </a:cubicBezTo>
                  <a:cubicBezTo>
                    <a:pt x="1307" y="2805"/>
                    <a:pt x="1468" y="3451"/>
                    <a:pt x="1688" y="4067"/>
                  </a:cubicBezTo>
                  <a:cubicBezTo>
                    <a:pt x="2011" y="5007"/>
                    <a:pt x="2246" y="5991"/>
                    <a:pt x="2378" y="6974"/>
                  </a:cubicBezTo>
                  <a:cubicBezTo>
                    <a:pt x="2481" y="7591"/>
                    <a:pt x="2481" y="8222"/>
                    <a:pt x="2393" y="8839"/>
                  </a:cubicBezTo>
                  <a:cubicBezTo>
                    <a:pt x="2349" y="9220"/>
                    <a:pt x="2158" y="9573"/>
                    <a:pt x="1850" y="9793"/>
                  </a:cubicBezTo>
                  <a:cubicBezTo>
                    <a:pt x="1714" y="9892"/>
                    <a:pt x="1588" y="9941"/>
                    <a:pt x="1473" y="9941"/>
                  </a:cubicBezTo>
                  <a:cubicBezTo>
                    <a:pt x="1315" y="9941"/>
                    <a:pt x="1176" y="9848"/>
                    <a:pt x="1057" y="9661"/>
                  </a:cubicBezTo>
                  <a:cubicBezTo>
                    <a:pt x="690" y="9088"/>
                    <a:pt x="661" y="8560"/>
                    <a:pt x="969" y="8017"/>
                  </a:cubicBezTo>
                  <a:lnTo>
                    <a:pt x="1013" y="7943"/>
                  </a:lnTo>
                  <a:cubicBezTo>
                    <a:pt x="1057" y="7870"/>
                    <a:pt x="1101" y="7796"/>
                    <a:pt x="1145" y="7708"/>
                  </a:cubicBezTo>
                  <a:cubicBezTo>
                    <a:pt x="1204" y="7576"/>
                    <a:pt x="1175" y="7415"/>
                    <a:pt x="1057" y="7327"/>
                  </a:cubicBezTo>
                  <a:cubicBezTo>
                    <a:pt x="989" y="7267"/>
                    <a:pt x="905" y="7237"/>
                    <a:pt x="821" y="7237"/>
                  </a:cubicBezTo>
                  <a:cubicBezTo>
                    <a:pt x="761" y="7237"/>
                    <a:pt x="701" y="7252"/>
                    <a:pt x="646" y="7283"/>
                  </a:cubicBezTo>
                  <a:cubicBezTo>
                    <a:pt x="573" y="7327"/>
                    <a:pt x="514" y="7385"/>
                    <a:pt x="455" y="7473"/>
                  </a:cubicBezTo>
                  <a:cubicBezTo>
                    <a:pt x="250" y="7782"/>
                    <a:pt x="0" y="8222"/>
                    <a:pt x="44" y="8692"/>
                  </a:cubicBezTo>
                  <a:cubicBezTo>
                    <a:pt x="29" y="9162"/>
                    <a:pt x="162" y="9631"/>
                    <a:pt x="426" y="10043"/>
                  </a:cubicBezTo>
                  <a:cubicBezTo>
                    <a:pt x="661" y="10410"/>
                    <a:pt x="1057" y="10659"/>
                    <a:pt x="1498" y="10674"/>
                  </a:cubicBezTo>
                  <a:cubicBezTo>
                    <a:pt x="1835" y="10659"/>
                    <a:pt x="2143" y="10542"/>
                    <a:pt x="2393" y="10321"/>
                  </a:cubicBezTo>
                  <a:cubicBezTo>
                    <a:pt x="2745" y="10013"/>
                    <a:pt x="2995" y="9602"/>
                    <a:pt x="3083" y="9132"/>
                  </a:cubicBezTo>
                  <a:cubicBezTo>
                    <a:pt x="3215" y="8574"/>
                    <a:pt x="3245" y="7987"/>
                    <a:pt x="3186" y="7415"/>
                  </a:cubicBezTo>
                  <a:cubicBezTo>
                    <a:pt x="3112" y="6607"/>
                    <a:pt x="2966" y="5814"/>
                    <a:pt x="2760" y="5036"/>
                  </a:cubicBezTo>
                  <a:cubicBezTo>
                    <a:pt x="2657" y="4684"/>
                    <a:pt x="2540" y="4332"/>
                    <a:pt x="2437" y="3979"/>
                  </a:cubicBezTo>
                  <a:cubicBezTo>
                    <a:pt x="2334" y="3627"/>
                    <a:pt x="2232" y="3304"/>
                    <a:pt x="2129" y="2966"/>
                  </a:cubicBezTo>
                  <a:cubicBezTo>
                    <a:pt x="1997" y="2541"/>
                    <a:pt x="1923" y="2100"/>
                    <a:pt x="1909" y="1645"/>
                  </a:cubicBezTo>
                  <a:cubicBezTo>
                    <a:pt x="1909" y="1395"/>
                    <a:pt x="1982" y="1161"/>
                    <a:pt x="2129" y="970"/>
                  </a:cubicBezTo>
                  <a:cubicBezTo>
                    <a:pt x="2217" y="823"/>
                    <a:pt x="2364" y="720"/>
                    <a:pt x="2540" y="691"/>
                  </a:cubicBezTo>
                  <a:cubicBezTo>
                    <a:pt x="2731" y="720"/>
                    <a:pt x="2892" y="838"/>
                    <a:pt x="2966" y="1014"/>
                  </a:cubicBezTo>
                  <a:cubicBezTo>
                    <a:pt x="3039" y="1131"/>
                    <a:pt x="3083" y="1249"/>
                    <a:pt x="3127" y="1366"/>
                  </a:cubicBezTo>
                  <a:lnTo>
                    <a:pt x="3127" y="1395"/>
                  </a:lnTo>
                  <a:cubicBezTo>
                    <a:pt x="3142" y="1440"/>
                    <a:pt x="3156" y="1498"/>
                    <a:pt x="3186" y="1542"/>
                  </a:cubicBezTo>
                  <a:lnTo>
                    <a:pt x="3186" y="1557"/>
                  </a:lnTo>
                  <a:cubicBezTo>
                    <a:pt x="3186" y="1660"/>
                    <a:pt x="3274" y="1748"/>
                    <a:pt x="3377" y="1748"/>
                  </a:cubicBezTo>
                  <a:cubicBezTo>
                    <a:pt x="3553" y="1748"/>
                    <a:pt x="3582" y="1586"/>
                    <a:pt x="3597" y="1528"/>
                  </a:cubicBezTo>
                  <a:cubicBezTo>
                    <a:pt x="3612" y="1469"/>
                    <a:pt x="3612" y="1425"/>
                    <a:pt x="3612" y="1366"/>
                  </a:cubicBezTo>
                  <a:cubicBezTo>
                    <a:pt x="3626" y="1043"/>
                    <a:pt x="3538" y="735"/>
                    <a:pt x="3362" y="456"/>
                  </a:cubicBezTo>
                  <a:cubicBezTo>
                    <a:pt x="3186" y="177"/>
                    <a:pt x="2863" y="1"/>
                    <a:pt x="25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46"/>
            <p:cNvSpPr/>
            <p:nvPr/>
          </p:nvSpPr>
          <p:spPr>
            <a:xfrm>
              <a:off x="4631242" y="1182975"/>
              <a:ext cx="54882" cy="231604"/>
            </a:xfrm>
            <a:custGeom>
              <a:rect b="b" l="l" r="r" t="t"/>
              <a:pathLst>
                <a:path extrusionOk="0" h="10415" w="2468">
                  <a:moveTo>
                    <a:pt x="2042" y="0"/>
                  </a:moveTo>
                  <a:cubicBezTo>
                    <a:pt x="2016" y="0"/>
                    <a:pt x="1992" y="2"/>
                    <a:pt x="1968" y="6"/>
                  </a:cubicBezTo>
                  <a:lnTo>
                    <a:pt x="1014" y="80"/>
                  </a:lnTo>
                  <a:cubicBezTo>
                    <a:pt x="588" y="124"/>
                    <a:pt x="368" y="226"/>
                    <a:pt x="236" y="770"/>
                  </a:cubicBezTo>
                  <a:cubicBezTo>
                    <a:pt x="236" y="814"/>
                    <a:pt x="221" y="858"/>
                    <a:pt x="221" y="902"/>
                  </a:cubicBezTo>
                  <a:cubicBezTo>
                    <a:pt x="206" y="946"/>
                    <a:pt x="206" y="946"/>
                    <a:pt x="206" y="975"/>
                  </a:cubicBezTo>
                  <a:cubicBezTo>
                    <a:pt x="104" y="1518"/>
                    <a:pt x="59" y="2061"/>
                    <a:pt x="45" y="2605"/>
                  </a:cubicBezTo>
                  <a:lnTo>
                    <a:pt x="30" y="2854"/>
                  </a:lnTo>
                  <a:cubicBezTo>
                    <a:pt x="15" y="3427"/>
                    <a:pt x="1" y="4014"/>
                    <a:pt x="1" y="4572"/>
                  </a:cubicBezTo>
                  <a:cubicBezTo>
                    <a:pt x="1" y="4910"/>
                    <a:pt x="1" y="5277"/>
                    <a:pt x="1" y="5629"/>
                  </a:cubicBezTo>
                  <a:cubicBezTo>
                    <a:pt x="1" y="5923"/>
                    <a:pt x="1" y="6245"/>
                    <a:pt x="30" y="6671"/>
                  </a:cubicBezTo>
                  <a:cubicBezTo>
                    <a:pt x="30" y="6833"/>
                    <a:pt x="45" y="6994"/>
                    <a:pt x="59" y="7156"/>
                  </a:cubicBezTo>
                  <a:cubicBezTo>
                    <a:pt x="74" y="7435"/>
                    <a:pt x="89" y="7743"/>
                    <a:pt x="104" y="8037"/>
                  </a:cubicBezTo>
                  <a:cubicBezTo>
                    <a:pt x="104" y="8198"/>
                    <a:pt x="118" y="8360"/>
                    <a:pt x="133" y="8521"/>
                  </a:cubicBezTo>
                  <a:cubicBezTo>
                    <a:pt x="148" y="8800"/>
                    <a:pt x="162" y="9094"/>
                    <a:pt x="162" y="9373"/>
                  </a:cubicBezTo>
                  <a:cubicBezTo>
                    <a:pt x="162" y="9534"/>
                    <a:pt x="177" y="9681"/>
                    <a:pt x="206" y="9828"/>
                  </a:cubicBezTo>
                  <a:lnTo>
                    <a:pt x="206" y="9872"/>
                  </a:lnTo>
                  <a:cubicBezTo>
                    <a:pt x="221" y="10151"/>
                    <a:pt x="441" y="10356"/>
                    <a:pt x="705" y="10371"/>
                  </a:cubicBezTo>
                  <a:cubicBezTo>
                    <a:pt x="840" y="10381"/>
                    <a:pt x="975" y="10392"/>
                    <a:pt x="1105" y="10392"/>
                  </a:cubicBezTo>
                  <a:cubicBezTo>
                    <a:pt x="1159" y="10392"/>
                    <a:pt x="1212" y="10390"/>
                    <a:pt x="1263" y="10385"/>
                  </a:cubicBezTo>
                  <a:lnTo>
                    <a:pt x="1337" y="10385"/>
                  </a:lnTo>
                  <a:lnTo>
                    <a:pt x="1439" y="10400"/>
                  </a:lnTo>
                  <a:cubicBezTo>
                    <a:pt x="1528" y="10415"/>
                    <a:pt x="1616" y="10415"/>
                    <a:pt x="1704" y="10415"/>
                  </a:cubicBezTo>
                  <a:lnTo>
                    <a:pt x="1733" y="10415"/>
                  </a:lnTo>
                  <a:cubicBezTo>
                    <a:pt x="1909" y="10415"/>
                    <a:pt x="2056" y="10283"/>
                    <a:pt x="2085" y="10107"/>
                  </a:cubicBezTo>
                  <a:cubicBezTo>
                    <a:pt x="2100" y="9930"/>
                    <a:pt x="1968" y="9784"/>
                    <a:pt x="1792" y="9754"/>
                  </a:cubicBezTo>
                  <a:cubicBezTo>
                    <a:pt x="1762" y="9740"/>
                    <a:pt x="1718" y="9740"/>
                    <a:pt x="1689" y="9740"/>
                  </a:cubicBezTo>
                  <a:lnTo>
                    <a:pt x="1645" y="9740"/>
                  </a:lnTo>
                  <a:cubicBezTo>
                    <a:pt x="1572" y="9740"/>
                    <a:pt x="1498" y="9740"/>
                    <a:pt x="1425" y="9725"/>
                  </a:cubicBezTo>
                  <a:lnTo>
                    <a:pt x="984" y="9725"/>
                  </a:lnTo>
                  <a:cubicBezTo>
                    <a:pt x="896" y="9725"/>
                    <a:pt x="867" y="9725"/>
                    <a:pt x="838" y="9549"/>
                  </a:cubicBezTo>
                  <a:cubicBezTo>
                    <a:pt x="823" y="9431"/>
                    <a:pt x="808" y="9314"/>
                    <a:pt x="808" y="9196"/>
                  </a:cubicBezTo>
                  <a:cubicBezTo>
                    <a:pt x="808" y="8580"/>
                    <a:pt x="779" y="7963"/>
                    <a:pt x="720" y="7361"/>
                  </a:cubicBezTo>
                  <a:lnTo>
                    <a:pt x="720" y="7229"/>
                  </a:lnTo>
                  <a:lnTo>
                    <a:pt x="720" y="7185"/>
                  </a:lnTo>
                  <a:cubicBezTo>
                    <a:pt x="720" y="7126"/>
                    <a:pt x="735" y="7112"/>
                    <a:pt x="794" y="7112"/>
                  </a:cubicBezTo>
                  <a:lnTo>
                    <a:pt x="1190" y="7112"/>
                  </a:lnTo>
                  <a:cubicBezTo>
                    <a:pt x="1322" y="7112"/>
                    <a:pt x="1454" y="7097"/>
                    <a:pt x="1586" y="7082"/>
                  </a:cubicBezTo>
                  <a:cubicBezTo>
                    <a:pt x="1762" y="7053"/>
                    <a:pt x="1880" y="6921"/>
                    <a:pt x="1880" y="6745"/>
                  </a:cubicBezTo>
                  <a:cubicBezTo>
                    <a:pt x="1865" y="6583"/>
                    <a:pt x="1733" y="6451"/>
                    <a:pt x="1572" y="6436"/>
                  </a:cubicBezTo>
                  <a:lnTo>
                    <a:pt x="823" y="6436"/>
                  </a:lnTo>
                  <a:cubicBezTo>
                    <a:pt x="705" y="6436"/>
                    <a:pt x="691" y="6436"/>
                    <a:pt x="676" y="6290"/>
                  </a:cubicBezTo>
                  <a:lnTo>
                    <a:pt x="676" y="6231"/>
                  </a:lnTo>
                  <a:lnTo>
                    <a:pt x="676" y="5541"/>
                  </a:lnTo>
                  <a:cubicBezTo>
                    <a:pt x="676" y="5115"/>
                    <a:pt x="676" y="4660"/>
                    <a:pt x="705" y="4234"/>
                  </a:cubicBezTo>
                  <a:cubicBezTo>
                    <a:pt x="720" y="3955"/>
                    <a:pt x="720" y="3676"/>
                    <a:pt x="720" y="3397"/>
                  </a:cubicBezTo>
                  <a:cubicBezTo>
                    <a:pt x="720" y="3030"/>
                    <a:pt x="735" y="2649"/>
                    <a:pt x="764" y="2282"/>
                  </a:cubicBezTo>
                  <a:lnTo>
                    <a:pt x="764" y="2135"/>
                  </a:lnTo>
                  <a:cubicBezTo>
                    <a:pt x="779" y="1753"/>
                    <a:pt x="823" y="1386"/>
                    <a:pt x="896" y="1034"/>
                  </a:cubicBezTo>
                  <a:cubicBezTo>
                    <a:pt x="940" y="770"/>
                    <a:pt x="955" y="755"/>
                    <a:pt x="1219" y="740"/>
                  </a:cubicBezTo>
                  <a:lnTo>
                    <a:pt x="2012" y="681"/>
                  </a:lnTo>
                  <a:cubicBezTo>
                    <a:pt x="2100" y="681"/>
                    <a:pt x="2188" y="667"/>
                    <a:pt x="2276" y="623"/>
                  </a:cubicBezTo>
                  <a:cubicBezTo>
                    <a:pt x="2394" y="564"/>
                    <a:pt x="2467" y="447"/>
                    <a:pt x="2452" y="329"/>
                  </a:cubicBezTo>
                  <a:cubicBezTo>
                    <a:pt x="2452" y="197"/>
                    <a:pt x="2379" y="94"/>
                    <a:pt x="2262" y="35"/>
                  </a:cubicBezTo>
                  <a:cubicBezTo>
                    <a:pt x="2186" y="14"/>
                    <a:pt x="2111" y="0"/>
                    <a:pt x="20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46"/>
            <p:cNvSpPr/>
            <p:nvPr/>
          </p:nvSpPr>
          <p:spPr>
            <a:xfrm>
              <a:off x="4778804" y="1161717"/>
              <a:ext cx="28108" cy="43941"/>
            </a:xfrm>
            <a:custGeom>
              <a:rect b="b" l="l" r="r" t="t"/>
              <a:pathLst>
                <a:path extrusionOk="0" h="1976" w="1264">
                  <a:moveTo>
                    <a:pt x="526" y="0"/>
                  </a:moveTo>
                  <a:cubicBezTo>
                    <a:pt x="482" y="0"/>
                    <a:pt x="439" y="7"/>
                    <a:pt x="397" y="23"/>
                  </a:cubicBezTo>
                  <a:cubicBezTo>
                    <a:pt x="221" y="96"/>
                    <a:pt x="30" y="184"/>
                    <a:pt x="1" y="419"/>
                  </a:cubicBezTo>
                  <a:cubicBezTo>
                    <a:pt x="1" y="492"/>
                    <a:pt x="15" y="566"/>
                    <a:pt x="59" y="639"/>
                  </a:cubicBezTo>
                  <a:cubicBezTo>
                    <a:pt x="74" y="668"/>
                    <a:pt x="103" y="713"/>
                    <a:pt x="133" y="742"/>
                  </a:cubicBezTo>
                  <a:lnTo>
                    <a:pt x="162" y="786"/>
                  </a:lnTo>
                  <a:cubicBezTo>
                    <a:pt x="353" y="1036"/>
                    <a:pt x="485" y="1314"/>
                    <a:pt x="544" y="1623"/>
                  </a:cubicBezTo>
                  <a:cubicBezTo>
                    <a:pt x="558" y="1681"/>
                    <a:pt x="573" y="1726"/>
                    <a:pt x="602" y="1770"/>
                  </a:cubicBezTo>
                  <a:cubicBezTo>
                    <a:pt x="661" y="1887"/>
                    <a:pt x="779" y="1975"/>
                    <a:pt x="911" y="1975"/>
                  </a:cubicBezTo>
                  <a:lnTo>
                    <a:pt x="940" y="1975"/>
                  </a:lnTo>
                  <a:cubicBezTo>
                    <a:pt x="1087" y="1960"/>
                    <a:pt x="1204" y="1858"/>
                    <a:pt x="1234" y="1711"/>
                  </a:cubicBezTo>
                  <a:cubicBezTo>
                    <a:pt x="1248" y="1637"/>
                    <a:pt x="1263" y="1564"/>
                    <a:pt x="1263" y="1491"/>
                  </a:cubicBezTo>
                  <a:lnTo>
                    <a:pt x="1263" y="1403"/>
                  </a:lnTo>
                  <a:lnTo>
                    <a:pt x="1263" y="1388"/>
                  </a:lnTo>
                  <a:cubicBezTo>
                    <a:pt x="1234" y="947"/>
                    <a:pt x="1087" y="536"/>
                    <a:pt x="837" y="169"/>
                  </a:cubicBezTo>
                  <a:cubicBezTo>
                    <a:pt x="772" y="60"/>
                    <a:pt x="650" y="0"/>
                    <a:pt x="5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46"/>
            <p:cNvSpPr/>
            <p:nvPr/>
          </p:nvSpPr>
          <p:spPr>
            <a:xfrm>
              <a:off x="4260068" y="1527849"/>
              <a:ext cx="122440" cy="19925"/>
            </a:xfrm>
            <a:custGeom>
              <a:rect b="b" l="l" r="r" t="t"/>
              <a:pathLst>
                <a:path extrusionOk="0" h="896" w="5506">
                  <a:moveTo>
                    <a:pt x="412" y="0"/>
                  </a:moveTo>
                  <a:cubicBezTo>
                    <a:pt x="191" y="0"/>
                    <a:pt x="0" y="176"/>
                    <a:pt x="0" y="411"/>
                  </a:cubicBezTo>
                  <a:lnTo>
                    <a:pt x="0" y="485"/>
                  </a:lnTo>
                  <a:cubicBezTo>
                    <a:pt x="0" y="719"/>
                    <a:pt x="191" y="896"/>
                    <a:pt x="412" y="896"/>
                  </a:cubicBezTo>
                  <a:lnTo>
                    <a:pt x="5080" y="896"/>
                  </a:lnTo>
                  <a:cubicBezTo>
                    <a:pt x="5315" y="896"/>
                    <a:pt x="5506" y="719"/>
                    <a:pt x="5506" y="485"/>
                  </a:cubicBezTo>
                  <a:lnTo>
                    <a:pt x="5506" y="411"/>
                  </a:lnTo>
                  <a:cubicBezTo>
                    <a:pt x="5506" y="176"/>
                    <a:pt x="5315" y="0"/>
                    <a:pt x="508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46"/>
            <p:cNvSpPr/>
            <p:nvPr/>
          </p:nvSpPr>
          <p:spPr>
            <a:xfrm>
              <a:off x="4260068" y="1568654"/>
              <a:ext cx="122440" cy="19925"/>
            </a:xfrm>
            <a:custGeom>
              <a:rect b="b" l="l" r="r" t="t"/>
              <a:pathLst>
                <a:path extrusionOk="0" h="896" w="5506">
                  <a:moveTo>
                    <a:pt x="412" y="0"/>
                  </a:moveTo>
                  <a:cubicBezTo>
                    <a:pt x="191" y="0"/>
                    <a:pt x="0" y="176"/>
                    <a:pt x="0" y="411"/>
                  </a:cubicBezTo>
                  <a:lnTo>
                    <a:pt x="0" y="485"/>
                  </a:lnTo>
                  <a:cubicBezTo>
                    <a:pt x="0" y="720"/>
                    <a:pt x="191" y="896"/>
                    <a:pt x="412" y="896"/>
                  </a:cubicBezTo>
                  <a:lnTo>
                    <a:pt x="5080" y="896"/>
                  </a:lnTo>
                  <a:cubicBezTo>
                    <a:pt x="5315" y="896"/>
                    <a:pt x="5506" y="720"/>
                    <a:pt x="5506" y="485"/>
                  </a:cubicBezTo>
                  <a:lnTo>
                    <a:pt x="5506" y="411"/>
                  </a:lnTo>
                  <a:cubicBezTo>
                    <a:pt x="5506" y="176"/>
                    <a:pt x="5315" y="0"/>
                    <a:pt x="508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46"/>
            <p:cNvSpPr/>
            <p:nvPr/>
          </p:nvSpPr>
          <p:spPr>
            <a:xfrm>
              <a:off x="4729194" y="1527849"/>
              <a:ext cx="122440" cy="19925"/>
            </a:xfrm>
            <a:custGeom>
              <a:rect b="b" l="l" r="r" t="t"/>
              <a:pathLst>
                <a:path extrusionOk="0" h="896" w="5506">
                  <a:moveTo>
                    <a:pt x="426" y="0"/>
                  </a:moveTo>
                  <a:cubicBezTo>
                    <a:pt x="191" y="0"/>
                    <a:pt x="0" y="176"/>
                    <a:pt x="0" y="411"/>
                  </a:cubicBezTo>
                  <a:lnTo>
                    <a:pt x="0" y="485"/>
                  </a:lnTo>
                  <a:cubicBezTo>
                    <a:pt x="0" y="719"/>
                    <a:pt x="191" y="896"/>
                    <a:pt x="426" y="896"/>
                  </a:cubicBezTo>
                  <a:lnTo>
                    <a:pt x="5094" y="896"/>
                  </a:lnTo>
                  <a:cubicBezTo>
                    <a:pt x="5329" y="896"/>
                    <a:pt x="5505" y="719"/>
                    <a:pt x="5505" y="485"/>
                  </a:cubicBezTo>
                  <a:lnTo>
                    <a:pt x="5505" y="411"/>
                  </a:lnTo>
                  <a:cubicBezTo>
                    <a:pt x="5505" y="176"/>
                    <a:pt x="5329" y="0"/>
                    <a:pt x="509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46"/>
            <p:cNvSpPr/>
            <p:nvPr/>
          </p:nvSpPr>
          <p:spPr>
            <a:xfrm>
              <a:off x="4729194" y="1568654"/>
              <a:ext cx="122440" cy="19925"/>
            </a:xfrm>
            <a:custGeom>
              <a:rect b="b" l="l" r="r" t="t"/>
              <a:pathLst>
                <a:path extrusionOk="0" h="896" w="5506">
                  <a:moveTo>
                    <a:pt x="426" y="0"/>
                  </a:moveTo>
                  <a:cubicBezTo>
                    <a:pt x="191" y="0"/>
                    <a:pt x="0" y="176"/>
                    <a:pt x="0" y="411"/>
                  </a:cubicBezTo>
                  <a:lnTo>
                    <a:pt x="0" y="485"/>
                  </a:lnTo>
                  <a:cubicBezTo>
                    <a:pt x="0" y="720"/>
                    <a:pt x="191" y="896"/>
                    <a:pt x="426" y="896"/>
                  </a:cubicBezTo>
                  <a:lnTo>
                    <a:pt x="5094" y="896"/>
                  </a:lnTo>
                  <a:cubicBezTo>
                    <a:pt x="5329" y="896"/>
                    <a:pt x="5505" y="720"/>
                    <a:pt x="5505" y="485"/>
                  </a:cubicBezTo>
                  <a:lnTo>
                    <a:pt x="5505" y="411"/>
                  </a:lnTo>
                  <a:cubicBezTo>
                    <a:pt x="5505" y="176"/>
                    <a:pt x="5329" y="0"/>
                    <a:pt x="509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26" name="Google Shape;1626;p46"/>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 </a:t>
            </a:r>
            <a:r>
              <a:rPr lang="en">
                <a:solidFill>
                  <a:schemeClr val="accent5"/>
                </a:solidFill>
              </a:rPr>
              <a:t>8th MARCH</a:t>
            </a:r>
            <a:r>
              <a:rPr lang="en"/>
              <a:t> DEMONSTRATION</a:t>
            </a:r>
            <a:r>
              <a:rPr lang="en">
                <a:solidFill>
                  <a:schemeClr val="accent5"/>
                </a:solidFill>
              </a:rPr>
              <a:t> TIMES</a:t>
            </a:r>
            <a:endParaRPr>
              <a:solidFill>
                <a:schemeClr val="accent5"/>
              </a:solidFill>
            </a:endParaRPr>
          </a:p>
        </p:txBody>
      </p:sp>
      <p:sp>
        <p:nvSpPr>
          <p:cNvPr id="1627" name="Google Shape;1627;p46"/>
          <p:cNvSpPr txBox="1"/>
          <p:nvPr>
            <p:ph idx="5" type="title"/>
          </p:nvPr>
        </p:nvSpPr>
        <p:spPr>
          <a:xfrm>
            <a:off x="710475" y="3846038"/>
            <a:ext cx="2305500" cy="345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19PM</a:t>
            </a:r>
            <a:endParaRPr/>
          </a:p>
        </p:txBody>
      </p:sp>
      <p:sp>
        <p:nvSpPr>
          <p:cNvPr id="1628" name="Google Shape;1628;p46"/>
          <p:cNvSpPr txBox="1"/>
          <p:nvPr>
            <p:ph idx="6" type="subTitle"/>
          </p:nvPr>
        </p:nvSpPr>
        <p:spPr>
          <a:xfrm>
            <a:off x="710475" y="4193313"/>
            <a:ext cx="23055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It’s the biggest planet in the Solar System</a:t>
            </a:r>
            <a:endParaRPr/>
          </a:p>
        </p:txBody>
      </p:sp>
      <p:sp>
        <p:nvSpPr>
          <p:cNvPr id="1629" name="Google Shape;1629;p46"/>
          <p:cNvSpPr txBox="1"/>
          <p:nvPr>
            <p:ph idx="2" type="title"/>
          </p:nvPr>
        </p:nvSpPr>
        <p:spPr>
          <a:xfrm>
            <a:off x="710475" y="1877901"/>
            <a:ext cx="2305500" cy="345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10AM</a:t>
            </a:r>
            <a:endParaRPr/>
          </a:p>
        </p:txBody>
      </p:sp>
      <p:sp>
        <p:nvSpPr>
          <p:cNvPr id="1630" name="Google Shape;1630;p46"/>
          <p:cNvSpPr txBox="1"/>
          <p:nvPr>
            <p:ph idx="1" type="subTitle"/>
          </p:nvPr>
        </p:nvSpPr>
        <p:spPr>
          <a:xfrm>
            <a:off x="710475" y="2223125"/>
            <a:ext cx="23055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 is the closest planet to the Sun </a:t>
            </a:r>
            <a:endParaRPr/>
          </a:p>
        </p:txBody>
      </p:sp>
      <p:sp>
        <p:nvSpPr>
          <p:cNvPr id="1631" name="Google Shape;1631;p46"/>
          <p:cNvSpPr txBox="1"/>
          <p:nvPr>
            <p:ph idx="9" type="title"/>
          </p:nvPr>
        </p:nvSpPr>
        <p:spPr>
          <a:xfrm>
            <a:off x="6128074" y="1877901"/>
            <a:ext cx="2305500" cy="345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18PM</a:t>
            </a:r>
            <a:endParaRPr/>
          </a:p>
        </p:txBody>
      </p:sp>
      <p:sp>
        <p:nvSpPr>
          <p:cNvPr id="1632" name="Google Shape;1632;p46"/>
          <p:cNvSpPr txBox="1"/>
          <p:nvPr>
            <p:ph idx="13" type="subTitle"/>
          </p:nvPr>
        </p:nvSpPr>
        <p:spPr>
          <a:xfrm>
            <a:off x="6128074" y="2223125"/>
            <a:ext cx="23055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Despite being red, Mars is a cold place, not hot</a:t>
            </a:r>
            <a:endParaRPr/>
          </a:p>
        </p:txBody>
      </p:sp>
      <p:sp>
        <p:nvSpPr>
          <p:cNvPr id="1633" name="Google Shape;1633;p46"/>
          <p:cNvSpPr txBox="1"/>
          <p:nvPr>
            <p:ph idx="14" type="title"/>
          </p:nvPr>
        </p:nvSpPr>
        <p:spPr>
          <a:xfrm>
            <a:off x="6128074" y="3846038"/>
            <a:ext cx="2305500" cy="345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21PM</a:t>
            </a:r>
            <a:endParaRPr/>
          </a:p>
        </p:txBody>
      </p:sp>
      <p:sp>
        <p:nvSpPr>
          <p:cNvPr id="1634" name="Google Shape;1634;p46"/>
          <p:cNvSpPr txBox="1"/>
          <p:nvPr>
            <p:ph idx="15" type="subTitle"/>
          </p:nvPr>
        </p:nvSpPr>
        <p:spPr>
          <a:xfrm>
            <a:off x="6128074" y="4193313"/>
            <a:ext cx="23055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Neptune is the farthest planet from the Sun</a:t>
            </a:r>
            <a:endParaRPr/>
          </a:p>
        </p:txBody>
      </p:sp>
      <p:grpSp>
        <p:nvGrpSpPr>
          <p:cNvPr id="1635" name="Google Shape;1635;p46"/>
          <p:cNvGrpSpPr/>
          <p:nvPr/>
        </p:nvGrpSpPr>
        <p:grpSpPr>
          <a:xfrm>
            <a:off x="1525175" y="1286151"/>
            <a:ext cx="676100" cy="509825"/>
            <a:chOff x="1404550" y="1011550"/>
            <a:chExt cx="676100" cy="509825"/>
          </a:xfrm>
        </p:grpSpPr>
        <p:sp>
          <p:nvSpPr>
            <p:cNvPr id="1636" name="Google Shape;1636;p46"/>
            <p:cNvSpPr/>
            <p:nvPr/>
          </p:nvSpPr>
          <p:spPr>
            <a:xfrm>
              <a:off x="1404550" y="1011550"/>
              <a:ext cx="676100" cy="509825"/>
            </a:xfrm>
            <a:custGeom>
              <a:rect b="b" l="l" r="r" t="t"/>
              <a:pathLst>
                <a:path extrusionOk="0" h="20393" w="27044">
                  <a:moveTo>
                    <a:pt x="1043" y="852"/>
                  </a:moveTo>
                  <a:cubicBezTo>
                    <a:pt x="926" y="1498"/>
                    <a:pt x="15" y="5198"/>
                    <a:pt x="1337" y="7473"/>
                  </a:cubicBezTo>
                  <a:cubicBezTo>
                    <a:pt x="2159" y="8897"/>
                    <a:pt x="2085" y="8868"/>
                    <a:pt x="1102" y="9910"/>
                  </a:cubicBezTo>
                  <a:cubicBezTo>
                    <a:pt x="118" y="10953"/>
                    <a:pt x="1" y="19027"/>
                    <a:pt x="559" y="19453"/>
                  </a:cubicBezTo>
                  <a:cubicBezTo>
                    <a:pt x="1102" y="19879"/>
                    <a:pt x="2687" y="19938"/>
                    <a:pt x="2819" y="19512"/>
                  </a:cubicBezTo>
                  <a:cubicBezTo>
                    <a:pt x="2937" y="19086"/>
                    <a:pt x="4155" y="18969"/>
                    <a:pt x="4229" y="19336"/>
                  </a:cubicBezTo>
                  <a:cubicBezTo>
                    <a:pt x="4288" y="19703"/>
                    <a:pt x="4772" y="20011"/>
                    <a:pt x="5873" y="20070"/>
                  </a:cubicBezTo>
                  <a:cubicBezTo>
                    <a:pt x="6974" y="20128"/>
                    <a:pt x="7165" y="19277"/>
                    <a:pt x="7400" y="19453"/>
                  </a:cubicBezTo>
                  <a:cubicBezTo>
                    <a:pt x="7650" y="19644"/>
                    <a:pt x="7826" y="20011"/>
                    <a:pt x="8633" y="20070"/>
                  </a:cubicBezTo>
                  <a:cubicBezTo>
                    <a:pt x="9426" y="20128"/>
                    <a:pt x="9661" y="19512"/>
                    <a:pt x="9969" y="19585"/>
                  </a:cubicBezTo>
                  <a:cubicBezTo>
                    <a:pt x="10277" y="19644"/>
                    <a:pt x="10101" y="20246"/>
                    <a:pt x="10894" y="20246"/>
                  </a:cubicBezTo>
                  <a:cubicBezTo>
                    <a:pt x="11687" y="20246"/>
                    <a:pt x="11745" y="19453"/>
                    <a:pt x="12113" y="19703"/>
                  </a:cubicBezTo>
                  <a:cubicBezTo>
                    <a:pt x="12480" y="19952"/>
                    <a:pt x="13155" y="20319"/>
                    <a:pt x="13889" y="20011"/>
                  </a:cubicBezTo>
                  <a:cubicBezTo>
                    <a:pt x="14623" y="19703"/>
                    <a:pt x="14799" y="19336"/>
                    <a:pt x="14990" y="19585"/>
                  </a:cubicBezTo>
                  <a:cubicBezTo>
                    <a:pt x="15166" y="19835"/>
                    <a:pt x="16517" y="20070"/>
                    <a:pt x="16766" y="19835"/>
                  </a:cubicBezTo>
                  <a:cubicBezTo>
                    <a:pt x="17001" y="19585"/>
                    <a:pt x="17794" y="20319"/>
                    <a:pt x="18660" y="20319"/>
                  </a:cubicBezTo>
                  <a:cubicBezTo>
                    <a:pt x="19512" y="20319"/>
                    <a:pt x="19761" y="19835"/>
                    <a:pt x="19937" y="19893"/>
                  </a:cubicBezTo>
                  <a:cubicBezTo>
                    <a:pt x="20128" y="19952"/>
                    <a:pt x="21097" y="20378"/>
                    <a:pt x="21905" y="20319"/>
                  </a:cubicBezTo>
                  <a:cubicBezTo>
                    <a:pt x="22697" y="20260"/>
                    <a:pt x="23123" y="20143"/>
                    <a:pt x="23549" y="20260"/>
                  </a:cubicBezTo>
                  <a:cubicBezTo>
                    <a:pt x="23975" y="20393"/>
                    <a:pt x="25810" y="20143"/>
                    <a:pt x="26426" y="18675"/>
                  </a:cubicBezTo>
                  <a:cubicBezTo>
                    <a:pt x="27043" y="17207"/>
                    <a:pt x="24958" y="13111"/>
                    <a:pt x="25516" y="13111"/>
                  </a:cubicBezTo>
                  <a:cubicBezTo>
                    <a:pt x="26059" y="13111"/>
                    <a:pt x="26676" y="12861"/>
                    <a:pt x="26793" y="11760"/>
                  </a:cubicBezTo>
                  <a:cubicBezTo>
                    <a:pt x="26911" y="10659"/>
                    <a:pt x="26001" y="9441"/>
                    <a:pt x="25076" y="9191"/>
                  </a:cubicBezTo>
                  <a:cubicBezTo>
                    <a:pt x="24166" y="8956"/>
                    <a:pt x="25663" y="6622"/>
                    <a:pt x="25810" y="3935"/>
                  </a:cubicBezTo>
                  <a:cubicBezTo>
                    <a:pt x="26001" y="750"/>
                    <a:pt x="25208" y="206"/>
                    <a:pt x="23975" y="148"/>
                  </a:cubicBezTo>
                  <a:cubicBezTo>
                    <a:pt x="23241" y="104"/>
                    <a:pt x="8266" y="1"/>
                    <a:pt x="3186" y="1"/>
                  </a:cubicBezTo>
                  <a:cubicBezTo>
                    <a:pt x="1601" y="1"/>
                    <a:pt x="1175" y="192"/>
                    <a:pt x="1043" y="85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46"/>
            <p:cNvSpPr/>
            <p:nvPr/>
          </p:nvSpPr>
          <p:spPr>
            <a:xfrm>
              <a:off x="1441625" y="1279125"/>
              <a:ext cx="118200" cy="207750"/>
            </a:xfrm>
            <a:custGeom>
              <a:rect b="b" l="l" r="r" t="t"/>
              <a:pathLst>
                <a:path extrusionOk="0" h="8310" w="4728">
                  <a:moveTo>
                    <a:pt x="2526" y="2246"/>
                  </a:moveTo>
                  <a:cubicBezTo>
                    <a:pt x="2555" y="1953"/>
                    <a:pt x="2628" y="1659"/>
                    <a:pt x="2702" y="1366"/>
                  </a:cubicBezTo>
                  <a:cubicBezTo>
                    <a:pt x="2790" y="1043"/>
                    <a:pt x="2907" y="749"/>
                    <a:pt x="3098" y="470"/>
                  </a:cubicBezTo>
                  <a:cubicBezTo>
                    <a:pt x="3186" y="309"/>
                    <a:pt x="3333" y="176"/>
                    <a:pt x="3509" y="103"/>
                  </a:cubicBezTo>
                  <a:cubicBezTo>
                    <a:pt x="3715" y="0"/>
                    <a:pt x="3964" y="44"/>
                    <a:pt x="4111" y="220"/>
                  </a:cubicBezTo>
                  <a:cubicBezTo>
                    <a:pt x="4273" y="411"/>
                    <a:pt x="4375" y="632"/>
                    <a:pt x="4405" y="866"/>
                  </a:cubicBezTo>
                  <a:cubicBezTo>
                    <a:pt x="4493" y="1233"/>
                    <a:pt x="4552" y="1600"/>
                    <a:pt x="4581" y="1967"/>
                  </a:cubicBezTo>
                  <a:cubicBezTo>
                    <a:pt x="4713" y="3436"/>
                    <a:pt x="4728" y="4904"/>
                    <a:pt x="4654" y="6357"/>
                  </a:cubicBezTo>
                  <a:cubicBezTo>
                    <a:pt x="4625" y="6724"/>
                    <a:pt x="4625" y="7076"/>
                    <a:pt x="4625" y="7429"/>
                  </a:cubicBezTo>
                  <a:cubicBezTo>
                    <a:pt x="4625" y="7605"/>
                    <a:pt x="4610" y="7781"/>
                    <a:pt x="4581" y="7957"/>
                  </a:cubicBezTo>
                  <a:cubicBezTo>
                    <a:pt x="4581" y="8001"/>
                    <a:pt x="4566" y="8045"/>
                    <a:pt x="4552" y="8089"/>
                  </a:cubicBezTo>
                  <a:cubicBezTo>
                    <a:pt x="4522" y="8222"/>
                    <a:pt x="4390" y="8310"/>
                    <a:pt x="4258" y="8310"/>
                  </a:cubicBezTo>
                  <a:cubicBezTo>
                    <a:pt x="4111" y="8280"/>
                    <a:pt x="4008" y="8163"/>
                    <a:pt x="4023" y="8016"/>
                  </a:cubicBezTo>
                  <a:cubicBezTo>
                    <a:pt x="4023" y="7678"/>
                    <a:pt x="4038" y="7326"/>
                    <a:pt x="4052" y="6974"/>
                  </a:cubicBezTo>
                  <a:cubicBezTo>
                    <a:pt x="4052" y="6915"/>
                    <a:pt x="4067" y="6842"/>
                    <a:pt x="4067" y="6768"/>
                  </a:cubicBezTo>
                  <a:cubicBezTo>
                    <a:pt x="4082" y="5843"/>
                    <a:pt x="4170" y="4918"/>
                    <a:pt x="4126" y="3993"/>
                  </a:cubicBezTo>
                  <a:cubicBezTo>
                    <a:pt x="4126" y="3171"/>
                    <a:pt x="4067" y="2349"/>
                    <a:pt x="3964" y="1527"/>
                  </a:cubicBezTo>
                  <a:cubicBezTo>
                    <a:pt x="3935" y="1277"/>
                    <a:pt x="3876" y="1028"/>
                    <a:pt x="3818" y="793"/>
                  </a:cubicBezTo>
                  <a:cubicBezTo>
                    <a:pt x="3774" y="617"/>
                    <a:pt x="3685" y="602"/>
                    <a:pt x="3568" y="749"/>
                  </a:cubicBezTo>
                  <a:cubicBezTo>
                    <a:pt x="3480" y="852"/>
                    <a:pt x="3421" y="984"/>
                    <a:pt x="3362" y="1116"/>
                  </a:cubicBezTo>
                  <a:cubicBezTo>
                    <a:pt x="3216" y="1527"/>
                    <a:pt x="3113" y="1953"/>
                    <a:pt x="3054" y="2393"/>
                  </a:cubicBezTo>
                  <a:cubicBezTo>
                    <a:pt x="2937" y="3157"/>
                    <a:pt x="2834" y="3905"/>
                    <a:pt x="2746" y="4669"/>
                  </a:cubicBezTo>
                  <a:cubicBezTo>
                    <a:pt x="2716" y="4889"/>
                    <a:pt x="2716" y="5124"/>
                    <a:pt x="2702" y="5359"/>
                  </a:cubicBezTo>
                  <a:cubicBezTo>
                    <a:pt x="2702" y="5462"/>
                    <a:pt x="2687" y="5579"/>
                    <a:pt x="2643" y="5667"/>
                  </a:cubicBezTo>
                  <a:cubicBezTo>
                    <a:pt x="2614" y="5770"/>
                    <a:pt x="2526" y="5829"/>
                    <a:pt x="2423" y="5829"/>
                  </a:cubicBezTo>
                  <a:cubicBezTo>
                    <a:pt x="2305" y="5843"/>
                    <a:pt x="2203" y="5770"/>
                    <a:pt x="2173" y="5667"/>
                  </a:cubicBezTo>
                  <a:cubicBezTo>
                    <a:pt x="2129" y="5550"/>
                    <a:pt x="2115" y="5432"/>
                    <a:pt x="2129" y="5315"/>
                  </a:cubicBezTo>
                  <a:lnTo>
                    <a:pt x="2129" y="4287"/>
                  </a:lnTo>
                  <a:cubicBezTo>
                    <a:pt x="2100" y="3201"/>
                    <a:pt x="1909" y="2144"/>
                    <a:pt x="1571" y="1116"/>
                  </a:cubicBezTo>
                  <a:cubicBezTo>
                    <a:pt x="1542" y="1028"/>
                    <a:pt x="1513" y="955"/>
                    <a:pt x="1469" y="866"/>
                  </a:cubicBezTo>
                  <a:cubicBezTo>
                    <a:pt x="1381" y="690"/>
                    <a:pt x="1278" y="690"/>
                    <a:pt x="1160" y="852"/>
                  </a:cubicBezTo>
                  <a:cubicBezTo>
                    <a:pt x="1043" y="999"/>
                    <a:pt x="969" y="1175"/>
                    <a:pt x="925" y="1351"/>
                  </a:cubicBezTo>
                  <a:cubicBezTo>
                    <a:pt x="808" y="1850"/>
                    <a:pt x="735" y="2349"/>
                    <a:pt x="705" y="2848"/>
                  </a:cubicBezTo>
                  <a:cubicBezTo>
                    <a:pt x="632" y="3773"/>
                    <a:pt x="617" y="4698"/>
                    <a:pt x="646" y="5623"/>
                  </a:cubicBezTo>
                  <a:cubicBezTo>
                    <a:pt x="661" y="6372"/>
                    <a:pt x="646" y="7135"/>
                    <a:pt x="588" y="7884"/>
                  </a:cubicBezTo>
                  <a:cubicBezTo>
                    <a:pt x="588" y="7928"/>
                    <a:pt x="573" y="7972"/>
                    <a:pt x="573" y="8016"/>
                  </a:cubicBezTo>
                  <a:cubicBezTo>
                    <a:pt x="558" y="8075"/>
                    <a:pt x="514" y="8133"/>
                    <a:pt x="441" y="8148"/>
                  </a:cubicBezTo>
                  <a:cubicBezTo>
                    <a:pt x="368" y="8163"/>
                    <a:pt x="294" y="8133"/>
                    <a:pt x="265" y="8060"/>
                  </a:cubicBezTo>
                  <a:cubicBezTo>
                    <a:pt x="221" y="7987"/>
                    <a:pt x="191" y="7899"/>
                    <a:pt x="177" y="7810"/>
                  </a:cubicBezTo>
                  <a:cubicBezTo>
                    <a:pt x="118" y="7487"/>
                    <a:pt x="89" y="7165"/>
                    <a:pt x="103" y="6827"/>
                  </a:cubicBezTo>
                  <a:cubicBezTo>
                    <a:pt x="74" y="5843"/>
                    <a:pt x="1" y="4860"/>
                    <a:pt x="45" y="3876"/>
                  </a:cubicBezTo>
                  <a:cubicBezTo>
                    <a:pt x="59" y="3054"/>
                    <a:pt x="147" y="2246"/>
                    <a:pt x="294" y="1439"/>
                  </a:cubicBezTo>
                  <a:cubicBezTo>
                    <a:pt x="338" y="1175"/>
                    <a:pt x="426" y="925"/>
                    <a:pt x="558" y="690"/>
                  </a:cubicBezTo>
                  <a:cubicBezTo>
                    <a:pt x="617" y="558"/>
                    <a:pt x="720" y="426"/>
                    <a:pt x="823" y="323"/>
                  </a:cubicBezTo>
                  <a:cubicBezTo>
                    <a:pt x="1146" y="15"/>
                    <a:pt x="1689" y="88"/>
                    <a:pt x="1909" y="485"/>
                  </a:cubicBezTo>
                  <a:cubicBezTo>
                    <a:pt x="2085" y="808"/>
                    <a:pt x="2217" y="1160"/>
                    <a:pt x="2291" y="1527"/>
                  </a:cubicBezTo>
                  <a:cubicBezTo>
                    <a:pt x="2349" y="1762"/>
                    <a:pt x="2408" y="1997"/>
                    <a:pt x="2467" y="221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46"/>
            <p:cNvSpPr/>
            <p:nvPr/>
          </p:nvSpPr>
          <p:spPr>
            <a:xfrm>
              <a:off x="1679825" y="1281700"/>
              <a:ext cx="71600" cy="211425"/>
            </a:xfrm>
            <a:custGeom>
              <a:rect b="b" l="l" r="r" t="t"/>
              <a:pathLst>
                <a:path extrusionOk="0" h="8457" w="2864">
                  <a:moveTo>
                    <a:pt x="720" y="3993"/>
                  </a:moveTo>
                  <a:cubicBezTo>
                    <a:pt x="705" y="4331"/>
                    <a:pt x="676" y="4654"/>
                    <a:pt x="676" y="4977"/>
                  </a:cubicBezTo>
                  <a:cubicBezTo>
                    <a:pt x="661" y="5667"/>
                    <a:pt x="661" y="6372"/>
                    <a:pt x="646" y="7076"/>
                  </a:cubicBezTo>
                  <a:cubicBezTo>
                    <a:pt x="646" y="7355"/>
                    <a:pt x="617" y="7649"/>
                    <a:pt x="602" y="7928"/>
                  </a:cubicBezTo>
                  <a:cubicBezTo>
                    <a:pt x="602" y="8030"/>
                    <a:pt x="573" y="8133"/>
                    <a:pt x="456" y="8148"/>
                  </a:cubicBezTo>
                  <a:cubicBezTo>
                    <a:pt x="338" y="8177"/>
                    <a:pt x="279" y="8074"/>
                    <a:pt x="235" y="7986"/>
                  </a:cubicBezTo>
                  <a:cubicBezTo>
                    <a:pt x="177" y="7825"/>
                    <a:pt x="133" y="7649"/>
                    <a:pt x="118" y="7473"/>
                  </a:cubicBezTo>
                  <a:cubicBezTo>
                    <a:pt x="59" y="7017"/>
                    <a:pt x="44" y="6562"/>
                    <a:pt x="44" y="6122"/>
                  </a:cubicBezTo>
                  <a:cubicBezTo>
                    <a:pt x="44" y="5065"/>
                    <a:pt x="59" y="4023"/>
                    <a:pt x="44" y="2966"/>
                  </a:cubicBezTo>
                  <a:cubicBezTo>
                    <a:pt x="44" y="2481"/>
                    <a:pt x="0" y="1997"/>
                    <a:pt x="0" y="1497"/>
                  </a:cubicBezTo>
                  <a:cubicBezTo>
                    <a:pt x="0" y="1233"/>
                    <a:pt x="59" y="969"/>
                    <a:pt x="191" y="734"/>
                  </a:cubicBezTo>
                  <a:cubicBezTo>
                    <a:pt x="529" y="191"/>
                    <a:pt x="1057" y="0"/>
                    <a:pt x="1674" y="29"/>
                  </a:cubicBezTo>
                  <a:cubicBezTo>
                    <a:pt x="2100" y="15"/>
                    <a:pt x="2496" y="264"/>
                    <a:pt x="2672" y="661"/>
                  </a:cubicBezTo>
                  <a:cubicBezTo>
                    <a:pt x="2863" y="1116"/>
                    <a:pt x="2760" y="1556"/>
                    <a:pt x="2540" y="1967"/>
                  </a:cubicBezTo>
                  <a:cubicBezTo>
                    <a:pt x="2276" y="2437"/>
                    <a:pt x="1836" y="2628"/>
                    <a:pt x="1336" y="2716"/>
                  </a:cubicBezTo>
                  <a:lnTo>
                    <a:pt x="1263" y="2716"/>
                  </a:lnTo>
                  <a:cubicBezTo>
                    <a:pt x="1028" y="2745"/>
                    <a:pt x="1028" y="2760"/>
                    <a:pt x="1102" y="2980"/>
                  </a:cubicBezTo>
                  <a:cubicBezTo>
                    <a:pt x="1190" y="3274"/>
                    <a:pt x="1278" y="3553"/>
                    <a:pt x="1380" y="3846"/>
                  </a:cubicBezTo>
                  <a:cubicBezTo>
                    <a:pt x="1792" y="5197"/>
                    <a:pt x="2217" y="6533"/>
                    <a:pt x="2628" y="7869"/>
                  </a:cubicBezTo>
                  <a:cubicBezTo>
                    <a:pt x="2658" y="7928"/>
                    <a:pt x="2672" y="8001"/>
                    <a:pt x="2672" y="8074"/>
                  </a:cubicBezTo>
                  <a:cubicBezTo>
                    <a:pt x="2702" y="8236"/>
                    <a:pt x="2599" y="8383"/>
                    <a:pt x="2452" y="8412"/>
                  </a:cubicBezTo>
                  <a:cubicBezTo>
                    <a:pt x="2291" y="8456"/>
                    <a:pt x="2159" y="8353"/>
                    <a:pt x="2114" y="8207"/>
                  </a:cubicBezTo>
                  <a:cubicBezTo>
                    <a:pt x="2026" y="7972"/>
                    <a:pt x="1924" y="7737"/>
                    <a:pt x="1865" y="7473"/>
                  </a:cubicBezTo>
                  <a:cubicBezTo>
                    <a:pt x="1513" y="6372"/>
                    <a:pt x="1160" y="5270"/>
                    <a:pt x="823" y="4169"/>
                  </a:cubicBezTo>
                  <a:cubicBezTo>
                    <a:pt x="808" y="4140"/>
                    <a:pt x="808" y="4052"/>
                    <a:pt x="720" y="3993"/>
                  </a:cubicBezTo>
                  <a:close/>
                  <a:moveTo>
                    <a:pt x="1131" y="2070"/>
                  </a:moveTo>
                  <a:cubicBezTo>
                    <a:pt x="1630" y="2114"/>
                    <a:pt x="2070" y="1747"/>
                    <a:pt x="2114" y="1263"/>
                  </a:cubicBezTo>
                  <a:cubicBezTo>
                    <a:pt x="2203" y="940"/>
                    <a:pt x="1953" y="631"/>
                    <a:pt x="1630" y="646"/>
                  </a:cubicBezTo>
                  <a:cubicBezTo>
                    <a:pt x="1102" y="617"/>
                    <a:pt x="617" y="793"/>
                    <a:pt x="617" y="1556"/>
                  </a:cubicBezTo>
                  <a:cubicBezTo>
                    <a:pt x="617" y="1997"/>
                    <a:pt x="676" y="2070"/>
                    <a:pt x="1131" y="207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46"/>
            <p:cNvSpPr/>
            <p:nvPr/>
          </p:nvSpPr>
          <p:spPr>
            <a:xfrm>
              <a:off x="1757275" y="1285725"/>
              <a:ext cx="65725" cy="204100"/>
            </a:xfrm>
            <a:custGeom>
              <a:rect b="b" l="l" r="r" t="t"/>
              <a:pathLst>
                <a:path extrusionOk="0" h="8164" w="2629">
                  <a:moveTo>
                    <a:pt x="59" y="2672"/>
                  </a:moveTo>
                  <a:lnTo>
                    <a:pt x="59" y="456"/>
                  </a:lnTo>
                  <a:cubicBezTo>
                    <a:pt x="59" y="221"/>
                    <a:pt x="147" y="89"/>
                    <a:pt x="308" y="89"/>
                  </a:cubicBezTo>
                  <a:cubicBezTo>
                    <a:pt x="470" y="89"/>
                    <a:pt x="558" y="206"/>
                    <a:pt x="558" y="456"/>
                  </a:cubicBezTo>
                  <a:cubicBezTo>
                    <a:pt x="558" y="837"/>
                    <a:pt x="543" y="1219"/>
                    <a:pt x="558" y="1601"/>
                  </a:cubicBezTo>
                  <a:cubicBezTo>
                    <a:pt x="602" y="2658"/>
                    <a:pt x="646" y="3715"/>
                    <a:pt x="675" y="4772"/>
                  </a:cubicBezTo>
                  <a:cubicBezTo>
                    <a:pt x="675" y="5300"/>
                    <a:pt x="734" y="5814"/>
                    <a:pt x="822" y="6343"/>
                  </a:cubicBezTo>
                  <a:cubicBezTo>
                    <a:pt x="852" y="6533"/>
                    <a:pt x="910" y="6739"/>
                    <a:pt x="984" y="6930"/>
                  </a:cubicBezTo>
                  <a:cubicBezTo>
                    <a:pt x="1013" y="7033"/>
                    <a:pt x="1057" y="7121"/>
                    <a:pt x="1116" y="7209"/>
                  </a:cubicBezTo>
                  <a:cubicBezTo>
                    <a:pt x="1219" y="7341"/>
                    <a:pt x="1321" y="7488"/>
                    <a:pt x="1512" y="7458"/>
                  </a:cubicBezTo>
                  <a:cubicBezTo>
                    <a:pt x="1688" y="7429"/>
                    <a:pt x="1703" y="7268"/>
                    <a:pt x="1747" y="7135"/>
                  </a:cubicBezTo>
                  <a:cubicBezTo>
                    <a:pt x="1865" y="6783"/>
                    <a:pt x="1938" y="6401"/>
                    <a:pt x="1953" y="6034"/>
                  </a:cubicBezTo>
                  <a:cubicBezTo>
                    <a:pt x="2026" y="5021"/>
                    <a:pt x="2026" y="4008"/>
                    <a:pt x="1938" y="2995"/>
                  </a:cubicBezTo>
                  <a:cubicBezTo>
                    <a:pt x="1909" y="2555"/>
                    <a:pt x="1894" y="2115"/>
                    <a:pt x="1865" y="1674"/>
                  </a:cubicBezTo>
                  <a:cubicBezTo>
                    <a:pt x="1835" y="1307"/>
                    <a:pt x="1806" y="925"/>
                    <a:pt x="1777" y="558"/>
                  </a:cubicBezTo>
                  <a:cubicBezTo>
                    <a:pt x="1747" y="426"/>
                    <a:pt x="1762" y="309"/>
                    <a:pt x="1806" y="191"/>
                  </a:cubicBezTo>
                  <a:cubicBezTo>
                    <a:pt x="1835" y="89"/>
                    <a:pt x="1938" y="0"/>
                    <a:pt x="2041" y="0"/>
                  </a:cubicBezTo>
                  <a:cubicBezTo>
                    <a:pt x="2158" y="0"/>
                    <a:pt x="2246" y="74"/>
                    <a:pt x="2290" y="177"/>
                  </a:cubicBezTo>
                  <a:cubicBezTo>
                    <a:pt x="2334" y="309"/>
                    <a:pt x="2364" y="456"/>
                    <a:pt x="2364" y="602"/>
                  </a:cubicBezTo>
                  <a:cubicBezTo>
                    <a:pt x="2481" y="1703"/>
                    <a:pt x="2555" y="2819"/>
                    <a:pt x="2599" y="3950"/>
                  </a:cubicBezTo>
                  <a:cubicBezTo>
                    <a:pt x="2628" y="4889"/>
                    <a:pt x="2569" y="5829"/>
                    <a:pt x="2408" y="6754"/>
                  </a:cubicBezTo>
                  <a:cubicBezTo>
                    <a:pt x="2364" y="7018"/>
                    <a:pt x="2290" y="7268"/>
                    <a:pt x="2173" y="7517"/>
                  </a:cubicBezTo>
                  <a:cubicBezTo>
                    <a:pt x="1938" y="8016"/>
                    <a:pt x="1498" y="8163"/>
                    <a:pt x="1013" y="7884"/>
                  </a:cubicBezTo>
                  <a:cubicBezTo>
                    <a:pt x="764" y="7737"/>
                    <a:pt x="573" y="7502"/>
                    <a:pt x="470" y="7238"/>
                  </a:cubicBezTo>
                  <a:cubicBezTo>
                    <a:pt x="294" y="6783"/>
                    <a:pt x="191" y="6313"/>
                    <a:pt x="147" y="5843"/>
                  </a:cubicBezTo>
                  <a:cubicBezTo>
                    <a:pt x="0" y="4786"/>
                    <a:pt x="74" y="3729"/>
                    <a:pt x="59" y="26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46"/>
            <p:cNvSpPr/>
            <p:nvPr/>
          </p:nvSpPr>
          <p:spPr>
            <a:xfrm>
              <a:off x="1971975" y="1275450"/>
              <a:ext cx="73425" cy="224650"/>
            </a:xfrm>
            <a:custGeom>
              <a:rect b="b" l="l" r="r" t="t"/>
              <a:pathLst>
                <a:path extrusionOk="0" h="8986" w="2937">
                  <a:moveTo>
                    <a:pt x="1513" y="1674"/>
                  </a:moveTo>
                  <a:cubicBezTo>
                    <a:pt x="1542" y="2012"/>
                    <a:pt x="1601" y="2349"/>
                    <a:pt x="1718" y="2672"/>
                  </a:cubicBezTo>
                  <a:cubicBezTo>
                    <a:pt x="1968" y="3465"/>
                    <a:pt x="2217" y="4273"/>
                    <a:pt x="2482" y="5065"/>
                  </a:cubicBezTo>
                  <a:cubicBezTo>
                    <a:pt x="2658" y="5623"/>
                    <a:pt x="2775" y="6196"/>
                    <a:pt x="2819" y="6783"/>
                  </a:cubicBezTo>
                  <a:cubicBezTo>
                    <a:pt x="2878" y="7414"/>
                    <a:pt x="2775" y="8002"/>
                    <a:pt x="2305" y="8457"/>
                  </a:cubicBezTo>
                  <a:cubicBezTo>
                    <a:pt x="1953" y="8794"/>
                    <a:pt x="1527" y="8985"/>
                    <a:pt x="1043" y="8809"/>
                  </a:cubicBezTo>
                  <a:cubicBezTo>
                    <a:pt x="485" y="8603"/>
                    <a:pt x="74" y="8251"/>
                    <a:pt x="15" y="7620"/>
                  </a:cubicBezTo>
                  <a:cubicBezTo>
                    <a:pt x="0" y="7312"/>
                    <a:pt x="89" y="7018"/>
                    <a:pt x="265" y="6768"/>
                  </a:cubicBezTo>
                  <a:cubicBezTo>
                    <a:pt x="353" y="6607"/>
                    <a:pt x="544" y="6548"/>
                    <a:pt x="705" y="6636"/>
                  </a:cubicBezTo>
                  <a:cubicBezTo>
                    <a:pt x="852" y="6724"/>
                    <a:pt x="896" y="6900"/>
                    <a:pt x="823" y="7062"/>
                  </a:cubicBezTo>
                  <a:cubicBezTo>
                    <a:pt x="793" y="7135"/>
                    <a:pt x="749" y="7223"/>
                    <a:pt x="735" y="7312"/>
                  </a:cubicBezTo>
                  <a:cubicBezTo>
                    <a:pt x="632" y="7664"/>
                    <a:pt x="764" y="7928"/>
                    <a:pt x="1146" y="8119"/>
                  </a:cubicBezTo>
                  <a:cubicBezTo>
                    <a:pt x="1410" y="8251"/>
                    <a:pt x="1733" y="8163"/>
                    <a:pt x="1894" y="7913"/>
                  </a:cubicBezTo>
                  <a:cubicBezTo>
                    <a:pt x="2115" y="7605"/>
                    <a:pt x="2217" y="7209"/>
                    <a:pt x="2159" y="6827"/>
                  </a:cubicBezTo>
                  <a:cubicBezTo>
                    <a:pt x="2100" y="6166"/>
                    <a:pt x="1953" y="5520"/>
                    <a:pt x="1748" y="4904"/>
                  </a:cubicBezTo>
                  <a:cubicBezTo>
                    <a:pt x="1542" y="4273"/>
                    <a:pt x="1336" y="3627"/>
                    <a:pt x="1131" y="2995"/>
                  </a:cubicBezTo>
                  <a:cubicBezTo>
                    <a:pt x="984" y="2555"/>
                    <a:pt x="896" y="2085"/>
                    <a:pt x="881" y="1615"/>
                  </a:cubicBezTo>
                  <a:cubicBezTo>
                    <a:pt x="852" y="1234"/>
                    <a:pt x="940" y="867"/>
                    <a:pt x="1160" y="558"/>
                  </a:cubicBezTo>
                  <a:cubicBezTo>
                    <a:pt x="1483" y="59"/>
                    <a:pt x="2188" y="0"/>
                    <a:pt x="2584" y="441"/>
                  </a:cubicBezTo>
                  <a:cubicBezTo>
                    <a:pt x="2775" y="646"/>
                    <a:pt x="2893" y="896"/>
                    <a:pt x="2937" y="1175"/>
                  </a:cubicBezTo>
                  <a:cubicBezTo>
                    <a:pt x="2937" y="1219"/>
                    <a:pt x="2937" y="1263"/>
                    <a:pt x="2937" y="1307"/>
                  </a:cubicBezTo>
                  <a:cubicBezTo>
                    <a:pt x="2922" y="1410"/>
                    <a:pt x="2790" y="1454"/>
                    <a:pt x="2731" y="1366"/>
                  </a:cubicBezTo>
                  <a:cubicBezTo>
                    <a:pt x="2658" y="1307"/>
                    <a:pt x="2599" y="1219"/>
                    <a:pt x="2555" y="1131"/>
                  </a:cubicBezTo>
                  <a:cubicBezTo>
                    <a:pt x="2482" y="1013"/>
                    <a:pt x="2393" y="911"/>
                    <a:pt x="2291" y="808"/>
                  </a:cubicBezTo>
                  <a:cubicBezTo>
                    <a:pt x="2070" y="602"/>
                    <a:pt x="1718" y="690"/>
                    <a:pt x="1615" y="955"/>
                  </a:cubicBezTo>
                  <a:cubicBezTo>
                    <a:pt x="1542" y="1116"/>
                    <a:pt x="1513" y="1263"/>
                    <a:pt x="1513" y="16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46"/>
            <p:cNvSpPr/>
            <p:nvPr/>
          </p:nvSpPr>
          <p:spPr>
            <a:xfrm>
              <a:off x="1565300" y="1287550"/>
              <a:ext cx="72700" cy="202275"/>
            </a:xfrm>
            <a:custGeom>
              <a:rect b="b" l="l" r="r" t="t"/>
              <a:pathLst>
                <a:path extrusionOk="0" h="8091" w="2908">
                  <a:moveTo>
                    <a:pt x="2056" y="3686"/>
                  </a:moveTo>
                  <a:cubicBezTo>
                    <a:pt x="1968" y="3671"/>
                    <a:pt x="1939" y="3730"/>
                    <a:pt x="1880" y="3759"/>
                  </a:cubicBezTo>
                  <a:cubicBezTo>
                    <a:pt x="1425" y="4097"/>
                    <a:pt x="779" y="3979"/>
                    <a:pt x="471" y="3524"/>
                  </a:cubicBezTo>
                  <a:cubicBezTo>
                    <a:pt x="207" y="3143"/>
                    <a:pt x="60" y="2688"/>
                    <a:pt x="60" y="2232"/>
                  </a:cubicBezTo>
                  <a:cubicBezTo>
                    <a:pt x="1" y="1616"/>
                    <a:pt x="60" y="985"/>
                    <a:pt x="207" y="383"/>
                  </a:cubicBezTo>
                  <a:cubicBezTo>
                    <a:pt x="221" y="280"/>
                    <a:pt x="236" y="148"/>
                    <a:pt x="368" y="148"/>
                  </a:cubicBezTo>
                  <a:cubicBezTo>
                    <a:pt x="515" y="162"/>
                    <a:pt x="515" y="309"/>
                    <a:pt x="529" y="397"/>
                  </a:cubicBezTo>
                  <a:cubicBezTo>
                    <a:pt x="544" y="588"/>
                    <a:pt x="544" y="764"/>
                    <a:pt x="544" y="955"/>
                  </a:cubicBezTo>
                  <a:cubicBezTo>
                    <a:pt x="515" y="1425"/>
                    <a:pt x="544" y="1895"/>
                    <a:pt x="603" y="2365"/>
                  </a:cubicBezTo>
                  <a:cubicBezTo>
                    <a:pt x="647" y="2541"/>
                    <a:pt x="691" y="2732"/>
                    <a:pt x="750" y="2908"/>
                  </a:cubicBezTo>
                  <a:cubicBezTo>
                    <a:pt x="779" y="2996"/>
                    <a:pt x="838" y="3084"/>
                    <a:pt x="897" y="3157"/>
                  </a:cubicBezTo>
                  <a:cubicBezTo>
                    <a:pt x="1146" y="3495"/>
                    <a:pt x="1484" y="3495"/>
                    <a:pt x="1719" y="3143"/>
                  </a:cubicBezTo>
                  <a:cubicBezTo>
                    <a:pt x="1924" y="2834"/>
                    <a:pt x="2056" y="2482"/>
                    <a:pt x="2130" y="2115"/>
                  </a:cubicBezTo>
                  <a:cubicBezTo>
                    <a:pt x="2232" y="1645"/>
                    <a:pt x="2291" y="1175"/>
                    <a:pt x="2306" y="706"/>
                  </a:cubicBezTo>
                  <a:cubicBezTo>
                    <a:pt x="2306" y="573"/>
                    <a:pt x="2321" y="441"/>
                    <a:pt x="2350" y="309"/>
                  </a:cubicBezTo>
                  <a:cubicBezTo>
                    <a:pt x="2365" y="104"/>
                    <a:pt x="2482" y="1"/>
                    <a:pt x="2644" y="16"/>
                  </a:cubicBezTo>
                  <a:cubicBezTo>
                    <a:pt x="2805" y="16"/>
                    <a:pt x="2893" y="133"/>
                    <a:pt x="2908" y="353"/>
                  </a:cubicBezTo>
                  <a:lnTo>
                    <a:pt x="2908" y="852"/>
                  </a:lnTo>
                  <a:cubicBezTo>
                    <a:pt x="2878" y="1572"/>
                    <a:pt x="2820" y="2291"/>
                    <a:pt x="2761" y="3010"/>
                  </a:cubicBezTo>
                  <a:cubicBezTo>
                    <a:pt x="2732" y="3319"/>
                    <a:pt x="2717" y="3627"/>
                    <a:pt x="2702" y="3935"/>
                  </a:cubicBezTo>
                  <a:cubicBezTo>
                    <a:pt x="2673" y="4464"/>
                    <a:pt x="2658" y="4992"/>
                    <a:pt x="2629" y="5521"/>
                  </a:cubicBezTo>
                  <a:cubicBezTo>
                    <a:pt x="2600" y="6226"/>
                    <a:pt x="2570" y="6945"/>
                    <a:pt x="2541" y="7664"/>
                  </a:cubicBezTo>
                  <a:cubicBezTo>
                    <a:pt x="2526" y="7752"/>
                    <a:pt x="2511" y="7826"/>
                    <a:pt x="2497" y="7899"/>
                  </a:cubicBezTo>
                  <a:cubicBezTo>
                    <a:pt x="2467" y="8017"/>
                    <a:pt x="2365" y="8090"/>
                    <a:pt x="2247" y="8090"/>
                  </a:cubicBezTo>
                  <a:cubicBezTo>
                    <a:pt x="2130" y="8090"/>
                    <a:pt x="2012" y="8017"/>
                    <a:pt x="1968" y="7914"/>
                  </a:cubicBezTo>
                  <a:cubicBezTo>
                    <a:pt x="1939" y="7826"/>
                    <a:pt x="1924" y="7723"/>
                    <a:pt x="1939" y="7620"/>
                  </a:cubicBezTo>
                  <a:cubicBezTo>
                    <a:pt x="1968" y="6945"/>
                    <a:pt x="1983" y="6255"/>
                    <a:pt x="2012" y="5580"/>
                  </a:cubicBezTo>
                  <a:cubicBezTo>
                    <a:pt x="2042" y="4992"/>
                    <a:pt x="2056" y="4405"/>
                    <a:pt x="2086" y="3818"/>
                  </a:cubicBezTo>
                  <a:cubicBezTo>
                    <a:pt x="2100" y="3774"/>
                    <a:pt x="2086" y="3715"/>
                    <a:pt x="2056" y="36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46"/>
            <p:cNvSpPr/>
            <p:nvPr/>
          </p:nvSpPr>
          <p:spPr>
            <a:xfrm>
              <a:off x="1905550" y="1285350"/>
              <a:ext cx="71950" cy="210700"/>
            </a:xfrm>
            <a:custGeom>
              <a:rect b="b" l="l" r="r" t="t"/>
              <a:pathLst>
                <a:path extrusionOk="0" h="8428" w="2878">
                  <a:moveTo>
                    <a:pt x="1160" y="5521"/>
                  </a:moveTo>
                  <a:cubicBezTo>
                    <a:pt x="1101" y="5521"/>
                    <a:pt x="984" y="5521"/>
                    <a:pt x="866" y="5506"/>
                  </a:cubicBezTo>
                  <a:cubicBezTo>
                    <a:pt x="749" y="5491"/>
                    <a:pt x="690" y="5536"/>
                    <a:pt x="676" y="5638"/>
                  </a:cubicBezTo>
                  <a:cubicBezTo>
                    <a:pt x="676" y="5712"/>
                    <a:pt x="661" y="5785"/>
                    <a:pt x="661" y="5858"/>
                  </a:cubicBezTo>
                  <a:cubicBezTo>
                    <a:pt x="632" y="6402"/>
                    <a:pt x="602" y="6960"/>
                    <a:pt x="587" y="7503"/>
                  </a:cubicBezTo>
                  <a:cubicBezTo>
                    <a:pt x="587" y="7767"/>
                    <a:pt x="587" y="7767"/>
                    <a:pt x="837" y="7811"/>
                  </a:cubicBezTo>
                  <a:cubicBezTo>
                    <a:pt x="969" y="7826"/>
                    <a:pt x="1101" y="7840"/>
                    <a:pt x="1233" y="7855"/>
                  </a:cubicBezTo>
                  <a:cubicBezTo>
                    <a:pt x="1322" y="7870"/>
                    <a:pt x="1395" y="7884"/>
                    <a:pt x="1468" y="7914"/>
                  </a:cubicBezTo>
                  <a:cubicBezTo>
                    <a:pt x="1571" y="7958"/>
                    <a:pt x="1630" y="8075"/>
                    <a:pt x="1615" y="8178"/>
                  </a:cubicBezTo>
                  <a:cubicBezTo>
                    <a:pt x="1615" y="8296"/>
                    <a:pt x="1527" y="8384"/>
                    <a:pt x="1410" y="8398"/>
                  </a:cubicBezTo>
                  <a:cubicBezTo>
                    <a:pt x="1013" y="8428"/>
                    <a:pt x="632" y="8369"/>
                    <a:pt x="264" y="8237"/>
                  </a:cubicBezTo>
                  <a:cubicBezTo>
                    <a:pt x="44" y="8149"/>
                    <a:pt x="0" y="7943"/>
                    <a:pt x="0" y="7723"/>
                  </a:cubicBezTo>
                  <a:cubicBezTo>
                    <a:pt x="59" y="6534"/>
                    <a:pt x="74" y="5330"/>
                    <a:pt x="162" y="4156"/>
                  </a:cubicBezTo>
                  <a:cubicBezTo>
                    <a:pt x="235" y="3187"/>
                    <a:pt x="250" y="2203"/>
                    <a:pt x="309" y="1219"/>
                  </a:cubicBezTo>
                  <a:cubicBezTo>
                    <a:pt x="323" y="999"/>
                    <a:pt x="353" y="779"/>
                    <a:pt x="411" y="559"/>
                  </a:cubicBezTo>
                  <a:cubicBezTo>
                    <a:pt x="470" y="265"/>
                    <a:pt x="720" y="60"/>
                    <a:pt x="1013" y="60"/>
                  </a:cubicBezTo>
                  <a:cubicBezTo>
                    <a:pt x="1483" y="15"/>
                    <a:pt x="1953" y="1"/>
                    <a:pt x="2437" y="1"/>
                  </a:cubicBezTo>
                  <a:cubicBezTo>
                    <a:pt x="2525" y="1"/>
                    <a:pt x="2628" y="15"/>
                    <a:pt x="2716" y="60"/>
                  </a:cubicBezTo>
                  <a:cubicBezTo>
                    <a:pt x="2878" y="133"/>
                    <a:pt x="2878" y="368"/>
                    <a:pt x="2716" y="441"/>
                  </a:cubicBezTo>
                  <a:cubicBezTo>
                    <a:pt x="2643" y="485"/>
                    <a:pt x="2555" y="500"/>
                    <a:pt x="2481" y="500"/>
                  </a:cubicBezTo>
                  <a:cubicBezTo>
                    <a:pt x="2070" y="500"/>
                    <a:pt x="1674" y="559"/>
                    <a:pt x="1263" y="603"/>
                  </a:cubicBezTo>
                  <a:cubicBezTo>
                    <a:pt x="1013" y="617"/>
                    <a:pt x="999" y="647"/>
                    <a:pt x="969" y="896"/>
                  </a:cubicBezTo>
                  <a:cubicBezTo>
                    <a:pt x="910" y="1381"/>
                    <a:pt x="866" y="1865"/>
                    <a:pt x="866" y="2364"/>
                  </a:cubicBezTo>
                  <a:cubicBezTo>
                    <a:pt x="866" y="3069"/>
                    <a:pt x="764" y="3774"/>
                    <a:pt x="720" y="4478"/>
                  </a:cubicBezTo>
                  <a:cubicBezTo>
                    <a:pt x="690" y="4948"/>
                    <a:pt x="690" y="4963"/>
                    <a:pt x="1160" y="4963"/>
                  </a:cubicBezTo>
                  <a:lnTo>
                    <a:pt x="1615" y="4963"/>
                  </a:lnTo>
                  <a:cubicBezTo>
                    <a:pt x="1674" y="4963"/>
                    <a:pt x="1718" y="4963"/>
                    <a:pt x="1777" y="4978"/>
                  </a:cubicBezTo>
                  <a:cubicBezTo>
                    <a:pt x="1909" y="4992"/>
                    <a:pt x="1997" y="5095"/>
                    <a:pt x="2012" y="5227"/>
                  </a:cubicBezTo>
                  <a:cubicBezTo>
                    <a:pt x="2012" y="5345"/>
                    <a:pt x="1923" y="5447"/>
                    <a:pt x="1806" y="5477"/>
                  </a:cubicBezTo>
                  <a:cubicBezTo>
                    <a:pt x="1586" y="5521"/>
                    <a:pt x="1380" y="5536"/>
                    <a:pt x="1160" y="55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46"/>
            <p:cNvSpPr/>
            <p:nvPr/>
          </p:nvSpPr>
          <p:spPr>
            <a:xfrm>
              <a:off x="1835800" y="1286100"/>
              <a:ext cx="56925" cy="204075"/>
            </a:xfrm>
            <a:custGeom>
              <a:rect b="b" l="l" r="r" t="t"/>
              <a:pathLst>
                <a:path extrusionOk="0" h="8163" w="2277">
                  <a:moveTo>
                    <a:pt x="177" y="1263"/>
                  </a:moveTo>
                  <a:lnTo>
                    <a:pt x="177" y="470"/>
                  </a:lnTo>
                  <a:cubicBezTo>
                    <a:pt x="177" y="367"/>
                    <a:pt x="192" y="264"/>
                    <a:pt x="221" y="176"/>
                  </a:cubicBezTo>
                  <a:cubicBezTo>
                    <a:pt x="250" y="88"/>
                    <a:pt x="324" y="30"/>
                    <a:pt x="427" y="15"/>
                  </a:cubicBezTo>
                  <a:cubicBezTo>
                    <a:pt x="515" y="0"/>
                    <a:pt x="617" y="59"/>
                    <a:pt x="661" y="162"/>
                  </a:cubicBezTo>
                  <a:cubicBezTo>
                    <a:pt x="676" y="220"/>
                    <a:pt x="691" y="279"/>
                    <a:pt x="691" y="338"/>
                  </a:cubicBezTo>
                  <a:cubicBezTo>
                    <a:pt x="691" y="1556"/>
                    <a:pt x="720" y="2775"/>
                    <a:pt x="691" y="3993"/>
                  </a:cubicBezTo>
                  <a:cubicBezTo>
                    <a:pt x="661" y="4889"/>
                    <a:pt x="676" y="5799"/>
                    <a:pt x="617" y="6709"/>
                  </a:cubicBezTo>
                  <a:cubicBezTo>
                    <a:pt x="603" y="6886"/>
                    <a:pt x="603" y="7076"/>
                    <a:pt x="647" y="7253"/>
                  </a:cubicBezTo>
                  <a:cubicBezTo>
                    <a:pt x="691" y="7443"/>
                    <a:pt x="706" y="7473"/>
                    <a:pt x="896" y="7487"/>
                  </a:cubicBezTo>
                  <a:cubicBezTo>
                    <a:pt x="1161" y="7517"/>
                    <a:pt x="1440" y="7531"/>
                    <a:pt x="1704" y="7546"/>
                  </a:cubicBezTo>
                  <a:cubicBezTo>
                    <a:pt x="1821" y="7546"/>
                    <a:pt x="1953" y="7576"/>
                    <a:pt x="2071" y="7620"/>
                  </a:cubicBezTo>
                  <a:cubicBezTo>
                    <a:pt x="2203" y="7649"/>
                    <a:pt x="2276" y="7781"/>
                    <a:pt x="2262" y="7928"/>
                  </a:cubicBezTo>
                  <a:cubicBezTo>
                    <a:pt x="2247" y="8060"/>
                    <a:pt x="2115" y="8163"/>
                    <a:pt x="1983" y="8148"/>
                  </a:cubicBezTo>
                  <a:cubicBezTo>
                    <a:pt x="1498" y="8104"/>
                    <a:pt x="1014" y="8148"/>
                    <a:pt x="544" y="8031"/>
                  </a:cubicBezTo>
                  <a:cubicBezTo>
                    <a:pt x="309" y="7987"/>
                    <a:pt x="133" y="7796"/>
                    <a:pt x="89" y="7561"/>
                  </a:cubicBezTo>
                  <a:cubicBezTo>
                    <a:pt x="45" y="7414"/>
                    <a:pt x="30" y="7253"/>
                    <a:pt x="16" y="7091"/>
                  </a:cubicBezTo>
                  <a:cubicBezTo>
                    <a:pt x="16" y="6636"/>
                    <a:pt x="1" y="6166"/>
                    <a:pt x="30" y="5711"/>
                  </a:cubicBezTo>
                  <a:cubicBezTo>
                    <a:pt x="45" y="5506"/>
                    <a:pt x="45" y="5300"/>
                    <a:pt x="60" y="5094"/>
                  </a:cubicBezTo>
                  <a:cubicBezTo>
                    <a:pt x="74" y="4199"/>
                    <a:pt x="118" y="3303"/>
                    <a:pt x="133" y="2408"/>
                  </a:cubicBezTo>
                  <a:cubicBezTo>
                    <a:pt x="133" y="2026"/>
                    <a:pt x="177" y="1644"/>
                    <a:pt x="177" y="12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46"/>
            <p:cNvSpPr/>
            <p:nvPr/>
          </p:nvSpPr>
          <p:spPr>
            <a:xfrm>
              <a:off x="1452625" y="1055950"/>
              <a:ext cx="272000" cy="210025"/>
            </a:xfrm>
            <a:custGeom>
              <a:rect b="b" l="l" r="r" t="t"/>
              <a:pathLst>
                <a:path extrusionOk="0" h="8401" w="10880">
                  <a:moveTo>
                    <a:pt x="638" y="0"/>
                  </a:moveTo>
                  <a:cubicBezTo>
                    <a:pt x="441" y="0"/>
                    <a:pt x="265" y="171"/>
                    <a:pt x="251" y="368"/>
                  </a:cubicBezTo>
                  <a:cubicBezTo>
                    <a:pt x="251" y="559"/>
                    <a:pt x="1" y="5007"/>
                    <a:pt x="2218" y="7210"/>
                  </a:cubicBezTo>
                  <a:cubicBezTo>
                    <a:pt x="2986" y="7963"/>
                    <a:pt x="4015" y="8400"/>
                    <a:pt x="5093" y="8400"/>
                  </a:cubicBezTo>
                  <a:cubicBezTo>
                    <a:pt x="5128" y="8400"/>
                    <a:pt x="5163" y="8400"/>
                    <a:pt x="5198" y="8399"/>
                  </a:cubicBezTo>
                  <a:cubicBezTo>
                    <a:pt x="5330" y="8399"/>
                    <a:pt x="5462" y="8399"/>
                    <a:pt x="5609" y="8355"/>
                  </a:cubicBezTo>
                  <a:cubicBezTo>
                    <a:pt x="7092" y="8252"/>
                    <a:pt x="8252" y="7679"/>
                    <a:pt x="9074" y="6666"/>
                  </a:cubicBezTo>
                  <a:cubicBezTo>
                    <a:pt x="10880" y="4406"/>
                    <a:pt x="10351" y="779"/>
                    <a:pt x="10322" y="618"/>
                  </a:cubicBezTo>
                  <a:cubicBezTo>
                    <a:pt x="10289" y="395"/>
                    <a:pt x="10119" y="292"/>
                    <a:pt x="9948" y="292"/>
                  </a:cubicBezTo>
                  <a:cubicBezTo>
                    <a:pt x="9736" y="292"/>
                    <a:pt x="9524" y="451"/>
                    <a:pt x="9573" y="735"/>
                  </a:cubicBezTo>
                  <a:cubicBezTo>
                    <a:pt x="9573" y="765"/>
                    <a:pt x="10057" y="4185"/>
                    <a:pt x="8472" y="6182"/>
                  </a:cubicBezTo>
                  <a:cubicBezTo>
                    <a:pt x="7782" y="7033"/>
                    <a:pt x="6798" y="7503"/>
                    <a:pt x="5550" y="7591"/>
                  </a:cubicBezTo>
                  <a:cubicBezTo>
                    <a:pt x="5429" y="7601"/>
                    <a:pt x="5309" y="7605"/>
                    <a:pt x="5192" y="7605"/>
                  </a:cubicBezTo>
                  <a:cubicBezTo>
                    <a:pt x="4220" y="7605"/>
                    <a:pt x="3403" y="7281"/>
                    <a:pt x="2761" y="6652"/>
                  </a:cubicBezTo>
                  <a:cubicBezTo>
                    <a:pt x="794" y="4714"/>
                    <a:pt x="1029" y="456"/>
                    <a:pt x="1029" y="412"/>
                  </a:cubicBezTo>
                  <a:cubicBezTo>
                    <a:pt x="1043" y="192"/>
                    <a:pt x="882" y="16"/>
                    <a:pt x="662" y="1"/>
                  </a:cubicBezTo>
                  <a:cubicBezTo>
                    <a:pt x="654" y="1"/>
                    <a:pt x="646" y="0"/>
                    <a:pt x="6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46"/>
            <p:cNvSpPr/>
            <p:nvPr/>
          </p:nvSpPr>
          <p:spPr>
            <a:xfrm>
              <a:off x="1567150" y="1193600"/>
              <a:ext cx="47000" cy="30850"/>
            </a:xfrm>
            <a:custGeom>
              <a:rect b="b" l="l" r="r" t="t"/>
              <a:pathLst>
                <a:path extrusionOk="0" h="1234" w="1880">
                  <a:moveTo>
                    <a:pt x="1880" y="617"/>
                  </a:moveTo>
                  <a:cubicBezTo>
                    <a:pt x="1880" y="970"/>
                    <a:pt x="1468" y="1234"/>
                    <a:pt x="940" y="1234"/>
                  </a:cubicBezTo>
                  <a:cubicBezTo>
                    <a:pt x="426" y="1234"/>
                    <a:pt x="0" y="955"/>
                    <a:pt x="0" y="617"/>
                  </a:cubicBezTo>
                  <a:cubicBezTo>
                    <a:pt x="0" y="280"/>
                    <a:pt x="426" y="1"/>
                    <a:pt x="940" y="1"/>
                  </a:cubicBezTo>
                  <a:cubicBezTo>
                    <a:pt x="1468" y="1"/>
                    <a:pt x="1880" y="280"/>
                    <a:pt x="1880" y="6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46"/>
            <p:cNvSpPr/>
            <p:nvPr/>
          </p:nvSpPr>
          <p:spPr>
            <a:xfrm>
              <a:off x="1751750" y="1056550"/>
              <a:ext cx="272000" cy="209775"/>
            </a:xfrm>
            <a:custGeom>
              <a:rect b="b" l="l" r="r" t="t"/>
              <a:pathLst>
                <a:path extrusionOk="0" h="8391" w="10880">
                  <a:moveTo>
                    <a:pt x="640" y="0"/>
                  </a:moveTo>
                  <a:cubicBezTo>
                    <a:pt x="458" y="0"/>
                    <a:pt x="279" y="115"/>
                    <a:pt x="265" y="359"/>
                  </a:cubicBezTo>
                  <a:cubicBezTo>
                    <a:pt x="250" y="550"/>
                    <a:pt x="1" y="4998"/>
                    <a:pt x="2218" y="7200"/>
                  </a:cubicBezTo>
                  <a:cubicBezTo>
                    <a:pt x="2985" y="7967"/>
                    <a:pt x="4013" y="8391"/>
                    <a:pt x="5090" y="8391"/>
                  </a:cubicBezTo>
                  <a:cubicBezTo>
                    <a:pt x="5126" y="8391"/>
                    <a:pt x="5162" y="8390"/>
                    <a:pt x="5198" y="8389"/>
                  </a:cubicBezTo>
                  <a:cubicBezTo>
                    <a:pt x="5330" y="8389"/>
                    <a:pt x="5462" y="8375"/>
                    <a:pt x="5609" y="8375"/>
                  </a:cubicBezTo>
                  <a:cubicBezTo>
                    <a:pt x="7092" y="8257"/>
                    <a:pt x="8252" y="7685"/>
                    <a:pt x="9074" y="6672"/>
                  </a:cubicBezTo>
                  <a:cubicBezTo>
                    <a:pt x="10879" y="4411"/>
                    <a:pt x="10351" y="770"/>
                    <a:pt x="10322" y="623"/>
                  </a:cubicBezTo>
                  <a:cubicBezTo>
                    <a:pt x="10289" y="401"/>
                    <a:pt x="10119" y="298"/>
                    <a:pt x="9948" y="298"/>
                  </a:cubicBezTo>
                  <a:cubicBezTo>
                    <a:pt x="9736" y="298"/>
                    <a:pt x="9524" y="456"/>
                    <a:pt x="9573" y="741"/>
                  </a:cubicBezTo>
                  <a:cubicBezTo>
                    <a:pt x="9573" y="770"/>
                    <a:pt x="10057" y="4191"/>
                    <a:pt x="8472" y="6187"/>
                  </a:cubicBezTo>
                  <a:cubicBezTo>
                    <a:pt x="7782" y="7039"/>
                    <a:pt x="6798" y="7509"/>
                    <a:pt x="5550" y="7597"/>
                  </a:cubicBezTo>
                  <a:cubicBezTo>
                    <a:pt x="5429" y="7606"/>
                    <a:pt x="5309" y="7611"/>
                    <a:pt x="5192" y="7611"/>
                  </a:cubicBezTo>
                  <a:cubicBezTo>
                    <a:pt x="4220" y="7611"/>
                    <a:pt x="3403" y="7286"/>
                    <a:pt x="2761" y="6657"/>
                  </a:cubicBezTo>
                  <a:cubicBezTo>
                    <a:pt x="794" y="4705"/>
                    <a:pt x="1029" y="447"/>
                    <a:pt x="1029" y="403"/>
                  </a:cubicBezTo>
                  <a:cubicBezTo>
                    <a:pt x="1044" y="141"/>
                    <a:pt x="841" y="0"/>
                    <a:pt x="6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46"/>
            <p:cNvSpPr/>
            <p:nvPr/>
          </p:nvSpPr>
          <p:spPr>
            <a:xfrm>
              <a:off x="1866275" y="1193600"/>
              <a:ext cx="47375" cy="31225"/>
            </a:xfrm>
            <a:custGeom>
              <a:rect b="b" l="l" r="r" t="t"/>
              <a:pathLst>
                <a:path extrusionOk="0" h="1249" w="1895">
                  <a:moveTo>
                    <a:pt x="1894" y="632"/>
                  </a:moveTo>
                  <a:cubicBezTo>
                    <a:pt x="1894" y="970"/>
                    <a:pt x="1468" y="1248"/>
                    <a:pt x="955" y="1248"/>
                  </a:cubicBezTo>
                  <a:cubicBezTo>
                    <a:pt x="426" y="1248"/>
                    <a:pt x="0" y="970"/>
                    <a:pt x="0" y="632"/>
                  </a:cubicBezTo>
                  <a:cubicBezTo>
                    <a:pt x="0" y="280"/>
                    <a:pt x="426" y="1"/>
                    <a:pt x="955" y="1"/>
                  </a:cubicBezTo>
                  <a:cubicBezTo>
                    <a:pt x="1468" y="1"/>
                    <a:pt x="1894" y="280"/>
                    <a:pt x="1894" y="63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8" name="Google Shape;1648;p46"/>
          <p:cNvGrpSpPr/>
          <p:nvPr/>
        </p:nvGrpSpPr>
        <p:grpSpPr>
          <a:xfrm>
            <a:off x="6731187" y="1141938"/>
            <a:ext cx="1099275" cy="661975"/>
            <a:chOff x="6721663" y="1108600"/>
            <a:chExt cx="1099275" cy="661975"/>
          </a:xfrm>
        </p:grpSpPr>
        <p:sp>
          <p:nvSpPr>
            <p:cNvPr id="1649" name="Google Shape;1649;p46"/>
            <p:cNvSpPr/>
            <p:nvPr/>
          </p:nvSpPr>
          <p:spPr>
            <a:xfrm>
              <a:off x="6721663" y="1108600"/>
              <a:ext cx="1099275" cy="661975"/>
            </a:xfrm>
            <a:custGeom>
              <a:rect b="b" l="l" r="r" t="t"/>
              <a:pathLst>
                <a:path extrusionOk="0" h="26479" w="43971">
                  <a:moveTo>
                    <a:pt x="34647" y="1"/>
                  </a:moveTo>
                  <a:cubicBezTo>
                    <a:pt x="34180" y="1"/>
                    <a:pt x="33743" y="73"/>
                    <a:pt x="33356" y="224"/>
                  </a:cubicBezTo>
                  <a:cubicBezTo>
                    <a:pt x="31487" y="969"/>
                    <a:pt x="31180" y="1663"/>
                    <a:pt x="30924" y="1663"/>
                  </a:cubicBezTo>
                  <a:cubicBezTo>
                    <a:pt x="30903" y="1663"/>
                    <a:pt x="30882" y="1658"/>
                    <a:pt x="30860" y="1648"/>
                  </a:cubicBezTo>
                  <a:cubicBezTo>
                    <a:pt x="30566" y="1501"/>
                    <a:pt x="30948" y="987"/>
                    <a:pt x="28966" y="987"/>
                  </a:cubicBezTo>
                  <a:cubicBezTo>
                    <a:pt x="26984" y="987"/>
                    <a:pt x="26426" y="1310"/>
                    <a:pt x="26426" y="1780"/>
                  </a:cubicBezTo>
                  <a:cubicBezTo>
                    <a:pt x="26426" y="1875"/>
                    <a:pt x="26422" y="1913"/>
                    <a:pt x="26411" y="1913"/>
                  </a:cubicBezTo>
                  <a:cubicBezTo>
                    <a:pt x="26362" y="1913"/>
                    <a:pt x="26177" y="1266"/>
                    <a:pt x="25575" y="1266"/>
                  </a:cubicBezTo>
                  <a:cubicBezTo>
                    <a:pt x="24826" y="1266"/>
                    <a:pt x="24195" y="1266"/>
                    <a:pt x="23872" y="2309"/>
                  </a:cubicBezTo>
                  <a:cubicBezTo>
                    <a:pt x="23846" y="2399"/>
                    <a:pt x="23833" y="2437"/>
                    <a:pt x="23819" y="2437"/>
                  </a:cubicBezTo>
                  <a:cubicBezTo>
                    <a:pt x="23741" y="2437"/>
                    <a:pt x="23645" y="1218"/>
                    <a:pt x="21165" y="1218"/>
                  </a:cubicBezTo>
                  <a:cubicBezTo>
                    <a:pt x="21081" y="1218"/>
                    <a:pt x="20995" y="1219"/>
                    <a:pt x="20906" y="1222"/>
                  </a:cubicBezTo>
                  <a:cubicBezTo>
                    <a:pt x="18578" y="1287"/>
                    <a:pt x="18449" y="2264"/>
                    <a:pt x="18291" y="2264"/>
                  </a:cubicBezTo>
                  <a:cubicBezTo>
                    <a:pt x="18269" y="2264"/>
                    <a:pt x="18248" y="2246"/>
                    <a:pt x="18220" y="2206"/>
                  </a:cubicBezTo>
                  <a:cubicBezTo>
                    <a:pt x="17970" y="1883"/>
                    <a:pt x="17882" y="1310"/>
                    <a:pt x="16385" y="1222"/>
                  </a:cubicBezTo>
                  <a:cubicBezTo>
                    <a:pt x="16332" y="1219"/>
                    <a:pt x="16281" y="1217"/>
                    <a:pt x="16233" y="1217"/>
                  </a:cubicBezTo>
                  <a:cubicBezTo>
                    <a:pt x="14905" y="1217"/>
                    <a:pt x="15033" y="2500"/>
                    <a:pt x="14740" y="2500"/>
                  </a:cubicBezTo>
                  <a:cubicBezTo>
                    <a:pt x="14735" y="2500"/>
                    <a:pt x="14731" y="2500"/>
                    <a:pt x="14726" y="2499"/>
                  </a:cubicBezTo>
                  <a:cubicBezTo>
                    <a:pt x="14445" y="2461"/>
                    <a:pt x="12352" y="356"/>
                    <a:pt x="9473" y="356"/>
                  </a:cubicBezTo>
                  <a:cubicBezTo>
                    <a:pt x="9034" y="356"/>
                    <a:pt x="8576" y="405"/>
                    <a:pt x="8105" y="518"/>
                  </a:cubicBezTo>
                  <a:cubicBezTo>
                    <a:pt x="5198" y="1208"/>
                    <a:pt x="2922" y="2690"/>
                    <a:pt x="2364" y="7080"/>
                  </a:cubicBezTo>
                  <a:cubicBezTo>
                    <a:pt x="1792" y="11469"/>
                    <a:pt x="2262" y="10750"/>
                    <a:pt x="1410" y="12365"/>
                  </a:cubicBezTo>
                  <a:cubicBezTo>
                    <a:pt x="559" y="13965"/>
                    <a:pt x="1" y="14714"/>
                    <a:pt x="1131" y="15433"/>
                  </a:cubicBezTo>
                  <a:cubicBezTo>
                    <a:pt x="2262" y="16138"/>
                    <a:pt x="2496" y="15756"/>
                    <a:pt x="2599" y="16329"/>
                  </a:cubicBezTo>
                  <a:cubicBezTo>
                    <a:pt x="2702" y="16887"/>
                    <a:pt x="2320" y="21746"/>
                    <a:pt x="6989" y="22319"/>
                  </a:cubicBezTo>
                  <a:cubicBezTo>
                    <a:pt x="7395" y="22369"/>
                    <a:pt x="7814" y="22391"/>
                    <a:pt x="8241" y="22391"/>
                  </a:cubicBezTo>
                  <a:cubicBezTo>
                    <a:pt x="12329" y="22391"/>
                    <a:pt x="17146" y="20322"/>
                    <a:pt x="18929" y="20322"/>
                  </a:cubicBezTo>
                  <a:cubicBezTo>
                    <a:pt x="19097" y="20322"/>
                    <a:pt x="19239" y="20340"/>
                    <a:pt x="19350" y="20381"/>
                  </a:cubicBezTo>
                  <a:cubicBezTo>
                    <a:pt x="20774" y="20895"/>
                    <a:pt x="19497" y="21276"/>
                    <a:pt x="19967" y="23875"/>
                  </a:cubicBezTo>
                  <a:cubicBezTo>
                    <a:pt x="20243" y="25395"/>
                    <a:pt x="21923" y="26478"/>
                    <a:pt x="23587" y="26478"/>
                  </a:cubicBezTo>
                  <a:cubicBezTo>
                    <a:pt x="24751" y="26478"/>
                    <a:pt x="25909" y="25949"/>
                    <a:pt x="26573" y="24668"/>
                  </a:cubicBezTo>
                  <a:cubicBezTo>
                    <a:pt x="28173" y="21555"/>
                    <a:pt x="26001" y="20425"/>
                    <a:pt x="26749" y="20322"/>
                  </a:cubicBezTo>
                  <a:cubicBezTo>
                    <a:pt x="26758" y="20321"/>
                    <a:pt x="26768" y="20320"/>
                    <a:pt x="26779" y="20320"/>
                  </a:cubicBezTo>
                  <a:cubicBezTo>
                    <a:pt x="27463" y="20320"/>
                    <a:pt x="31859" y="22413"/>
                    <a:pt x="35244" y="22413"/>
                  </a:cubicBezTo>
                  <a:cubicBezTo>
                    <a:pt x="36282" y="22413"/>
                    <a:pt x="37225" y="22216"/>
                    <a:pt x="37936" y="21702"/>
                  </a:cubicBezTo>
                  <a:cubicBezTo>
                    <a:pt x="41005" y="19485"/>
                    <a:pt x="40432" y="16652"/>
                    <a:pt x="40960" y="16608"/>
                  </a:cubicBezTo>
                  <a:cubicBezTo>
                    <a:pt x="41474" y="16549"/>
                    <a:pt x="43970" y="15463"/>
                    <a:pt x="43603" y="14523"/>
                  </a:cubicBezTo>
                  <a:cubicBezTo>
                    <a:pt x="43221" y="13584"/>
                    <a:pt x="42605" y="13305"/>
                    <a:pt x="42663" y="13114"/>
                  </a:cubicBezTo>
                  <a:cubicBezTo>
                    <a:pt x="42708" y="12923"/>
                    <a:pt x="43075" y="11925"/>
                    <a:pt x="42663" y="11220"/>
                  </a:cubicBezTo>
                  <a:cubicBezTo>
                    <a:pt x="42238" y="10515"/>
                    <a:pt x="41944" y="10897"/>
                    <a:pt x="42003" y="10559"/>
                  </a:cubicBezTo>
                  <a:cubicBezTo>
                    <a:pt x="42047" y="10236"/>
                    <a:pt x="43221" y="6361"/>
                    <a:pt x="41005" y="3571"/>
                  </a:cubicBezTo>
                  <a:cubicBezTo>
                    <a:pt x="39209" y="1323"/>
                    <a:pt x="36642" y="1"/>
                    <a:pt x="346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46"/>
            <p:cNvSpPr/>
            <p:nvPr/>
          </p:nvSpPr>
          <p:spPr>
            <a:xfrm>
              <a:off x="6806088" y="1462500"/>
              <a:ext cx="902900" cy="266475"/>
            </a:xfrm>
            <a:custGeom>
              <a:rect b="b" l="l" r="r" t="t"/>
              <a:pathLst>
                <a:path extrusionOk="0" h="10659" w="36116">
                  <a:moveTo>
                    <a:pt x="19438" y="5975"/>
                  </a:moveTo>
                  <a:cubicBezTo>
                    <a:pt x="20686" y="6856"/>
                    <a:pt x="21288" y="7781"/>
                    <a:pt x="21126" y="8588"/>
                  </a:cubicBezTo>
                  <a:cubicBezTo>
                    <a:pt x="20994" y="9264"/>
                    <a:pt x="20275" y="9792"/>
                    <a:pt x="19350" y="9895"/>
                  </a:cubicBezTo>
                  <a:cubicBezTo>
                    <a:pt x="19327" y="9898"/>
                    <a:pt x="19296" y="9902"/>
                    <a:pt x="19259" y="9902"/>
                  </a:cubicBezTo>
                  <a:cubicBezTo>
                    <a:pt x="19128" y="9902"/>
                    <a:pt x="18920" y="9852"/>
                    <a:pt x="18748" y="9543"/>
                  </a:cubicBezTo>
                  <a:cubicBezTo>
                    <a:pt x="18337" y="8794"/>
                    <a:pt x="18440" y="7282"/>
                    <a:pt x="19276" y="6181"/>
                  </a:cubicBezTo>
                  <a:cubicBezTo>
                    <a:pt x="19335" y="6107"/>
                    <a:pt x="19379" y="6049"/>
                    <a:pt x="19438" y="5975"/>
                  </a:cubicBezTo>
                  <a:close/>
                  <a:moveTo>
                    <a:pt x="896" y="0"/>
                  </a:moveTo>
                  <a:lnTo>
                    <a:pt x="896" y="0"/>
                  </a:lnTo>
                  <a:cubicBezTo>
                    <a:pt x="881" y="59"/>
                    <a:pt x="0" y="5373"/>
                    <a:pt x="3788" y="6592"/>
                  </a:cubicBezTo>
                  <a:cubicBezTo>
                    <a:pt x="4230" y="6738"/>
                    <a:pt x="4717" y="6800"/>
                    <a:pt x="5239" y="6800"/>
                  </a:cubicBezTo>
                  <a:cubicBezTo>
                    <a:pt x="6657" y="6800"/>
                    <a:pt x="8333" y="6341"/>
                    <a:pt x="10071" y="5858"/>
                  </a:cubicBezTo>
                  <a:cubicBezTo>
                    <a:pt x="12002" y="5329"/>
                    <a:pt x="13973" y="4788"/>
                    <a:pt x="15740" y="4788"/>
                  </a:cubicBezTo>
                  <a:cubicBezTo>
                    <a:pt x="16769" y="4788"/>
                    <a:pt x="17729" y="4971"/>
                    <a:pt x="18572" y="5447"/>
                  </a:cubicBezTo>
                  <a:cubicBezTo>
                    <a:pt x="18645" y="5476"/>
                    <a:pt x="18718" y="5520"/>
                    <a:pt x="18792" y="5564"/>
                  </a:cubicBezTo>
                  <a:cubicBezTo>
                    <a:pt x="18763" y="5623"/>
                    <a:pt x="18718" y="5667"/>
                    <a:pt x="18689" y="5711"/>
                  </a:cubicBezTo>
                  <a:cubicBezTo>
                    <a:pt x="17632" y="7091"/>
                    <a:pt x="17559" y="8955"/>
                    <a:pt x="18087" y="9910"/>
                  </a:cubicBezTo>
                  <a:cubicBezTo>
                    <a:pt x="18307" y="10350"/>
                    <a:pt x="18763" y="10644"/>
                    <a:pt x="19276" y="10658"/>
                  </a:cubicBezTo>
                  <a:cubicBezTo>
                    <a:pt x="19320" y="10644"/>
                    <a:pt x="19364" y="10644"/>
                    <a:pt x="19408" y="10629"/>
                  </a:cubicBezTo>
                  <a:cubicBezTo>
                    <a:pt x="20671" y="10497"/>
                    <a:pt x="21655" y="9719"/>
                    <a:pt x="21860" y="8721"/>
                  </a:cubicBezTo>
                  <a:cubicBezTo>
                    <a:pt x="21992" y="8060"/>
                    <a:pt x="21890" y="6827"/>
                    <a:pt x="20010" y="5461"/>
                  </a:cubicBezTo>
                  <a:cubicBezTo>
                    <a:pt x="20488" y="5130"/>
                    <a:pt x="21127" y="4896"/>
                    <a:pt x="21975" y="4896"/>
                  </a:cubicBezTo>
                  <a:cubicBezTo>
                    <a:pt x="22404" y="4896"/>
                    <a:pt x="22888" y="4956"/>
                    <a:pt x="23431" y="5094"/>
                  </a:cubicBezTo>
                  <a:cubicBezTo>
                    <a:pt x="25924" y="5724"/>
                    <a:pt x="28447" y="6298"/>
                    <a:pt x="30590" y="6298"/>
                  </a:cubicBezTo>
                  <a:cubicBezTo>
                    <a:pt x="32094" y="6298"/>
                    <a:pt x="33411" y="6015"/>
                    <a:pt x="34398" y="5271"/>
                  </a:cubicBezTo>
                  <a:cubicBezTo>
                    <a:pt x="35499" y="4419"/>
                    <a:pt x="36071" y="3068"/>
                    <a:pt x="36115" y="1204"/>
                  </a:cubicBezTo>
                  <a:lnTo>
                    <a:pt x="35352" y="1189"/>
                  </a:lnTo>
                  <a:cubicBezTo>
                    <a:pt x="35323" y="2833"/>
                    <a:pt x="34853" y="3964"/>
                    <a:pt x="33928" y="4669"/>
                  </a:cubicBezTo>
                  <a:cubicBezTo>
                    <a:pt x="33100" y="5296"/>
                    <a:pt x="31933" y="5535"/>
                    <a:pt x="30587" y="5535"/>
                  </a:cubicBezTo>
                  <a:cubicBezTo>
                    <a:pt x="28499" y="5535"/>
                    <a:pt x="25979" y="4958"/>
                    <a:pt x="23622" y="4360"/>
                  </a:cubicBezTo>
                  <a:cubicBezTo>
                    <a:pt x="23026" y="4206"/>
                    <a:pt x="22490" y="4141"/>
                    <a:pt x="22008" y="4141"/>
                  </a:cubicBezTo>
                  <a:cubicBezTo>
                    <a:pt x="20793" y="4141"/>
                    <a:pt x="19928" y="4558"/>
                    <a:pt x="19350" y="5021"/>
                  </a:cubicBezTo>
                  <a:cubicBezTo>
                    <a:pt x="19218" y="4933"/>
                    <a:pt x="19071" y="4859"/>
                    <a:pt x="18924" y="4771"/>
                  </a:cubicBezTo>
                  <a:cubicBezTo>
                    <a:pt x="17968" y="4238"/>
                    <a:pt x="16886" y="4036"/>
                    <a:pt x="15746" y="4036"/>
                  </a:cubicBezTo>
                  <a:cubicBezTo>
                    <a:pt x="13842" y="4036"/>
                    <a:pt x="11776" y="4600"/>
                    <a:pt x="9866" y="5124"/>
                  </a:cubicBezTo>
                  <a:cubicBezTo>
                    <a:pt x="8155" y="5587"/>
                    <a:pt x="6511" y="6034"/>
                    <a:pt x="5195" y="6034"/>
                  </a:cubicBezTo>
                  <a:cubicBezTo>
                    <a:pt x="4760" y="6034"/>
                    <a:pt x="4362" y="5985"/>
                    <a:pt x="4008" y="5872"/>
                  </a:cubicBezTo>
                  <a:cubicBezTo>
                    <a:pt x="852" y="4859"/>
                    <a:pt x="1630" y="176"/>
                    <a:pt x="1630" y="132"/>
                  </a:cubicBezTo>
                  <a:lnTo>
                    <a:pt x="89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51" name="Google Shape;1651;p46"/>
            <p:cNvGrpSpPr/>
            <p:nvPr/>
          </p:nvGrpSpPr>
          <p:grpSpPr>
            <a:xfrm>
              <a:off x="7003913" y="1176575"/>
              <a:ext cx="572575" cy="358975"/>
              <a:chOff x="7063700" y="1539700"/>
              <a:chExt cx="572575" cy="358975"/>
            </a:xfrm>
          </p:grpSpPr>
          <p:sp>
            <p:nvSpPr>
              <p:cNvPr id="1652" name="Google Shape;1652;p46"/>
              <p:cNvSpPr/>
              <p:nvPr/>
            </p:nvSpPr>
            <p:spPr>
              <a:xfrm>
                <a:off x="7287200" y="1543000"/>
                <a:ext cx="84450" cy="171425"/>
              </a:xfrm>
              <a:custGeom>
                <a:rect b="b" l="l" r="r" t="t"/>
                <a:pathLst>
                  <a:path extrusionOk="0" h="6857" w="3378">
                    <a:moveTo>
                      <a:pt x="2130" y="1"/>
                    </a:moveTo>
                    <a:cubicBezTo>
                      <a:pt x="1807" y="15"/>
                      <a:pt x="1498" y="148"/>
                      <a:pt x="1278" y="368"/>
                    </a:cubicBezTo>
                    <a:cubicBezTo>
                      <a:pt x="794" y="823"/>
                      <a:pt x="441" y="1395"/>
                      <a:pt x="280" y="2027"/>
                    </a:cubicBezTo>
                    <a:cubicBezTo>
                      <a:pt x="118" y="2555"/>
                      <a:pt x="45" y="3098"/>
                      <a:pt x="30" y="3642"/>
                    </a:cubicBezTo>
                    <a:cubicBezTo>
                      <a:pt x="1" y="4229"/>
                      <a:pt x="60" y="4816"/>
                      <a:pt x="192" y="5389"/>
                    </a:cubicBezTo>
                    <a:cubicBezTo>
                      <a:pt x="251" y="5712"/>
                      <a:pt x="368" y="6035"/>
                      <a:pt x="544" y="6328"/>
                    </a:cubicBezTo>
                    <a:cubicBezTo>
                      <a:pt x="706" y="6622"/>
                      <a:pt x="1014" y="6827"/>
                      <a:pt x="1352" y="6857"/>
                    </a:cubicBezTo>
                    <a:lnTo>
                      <a:pt x="1484" y="6857"/>
                    </a:lnTo>
                    <a:cubicBezTo>
                      <a:pt x="1777" y="6857"/>
                      <a:pt x="2086" y="6754"/>
                      <a:pt x="2321" y="6578"/>
                    </a:cubicBezTo>
                    <a:cubicBezTo>
                      <a:pt x="2688" y="6270"/>
                      <a:pt x="2967" y="5873"/>
                      <a:pt x="3113" y="5418"/>
                    </a:cubicBezTo>
                    <a:cubicBezTo>
                      <a:pt x="3319" y="4831"/>
                      <a:pt x="3378" y="4214"/>
                      <a:pt x="3304" y="3612"/>
                    </a:cubicBezTo>
                    <a:cubicBezTo>
                      <a:pt x="3275" y="3304"/>
                      <a:pt x="3172" y="3025"/>
                      <a:pt x="2996" y="2775"/>
                    </a:cubicBezTo>
                    <a:cubicBezTo>
                      <a:pt x="2847" y="2541"/>
                      <a:pt x="2582" y="2408"/>
                      <a:pt x="2308" y="2408"/>
                    </a:cubicBezTo>
                    <a:cubicBezTo>
                      <a:pt x="2204" y="2408"/>
                      <a:pt x="2099" y="2427"/>
                      <a:pt x="1998" y="2467"/>
                    </a:cubicBezTo>
                    <a:cubicBezTo>
                      <a:pt x="1748" y="2570"/>
                      <a:pt x="1557" y="2761"/>
                      <a:pt x="1425" y="2996"/>
                    </a:cubicBezTo>
                    <a:cubicBezTo>
                      <a:pt x="1322" y="3187"/>
                      <a:pt x="1249" y="3392"/>
                      <a:pt x="1190" y="3612"/>
                    </a:cubicBezTo>
                    <a:lnTo>
                      <a:pt x="1175" y="3671"/>
                    </a:lnTo>
                    <a:cubicBezTo>
                      <a:pt x="1131" y="3788"/>
                      <a:pt x="1102" y="3921"/>
                      <a:pt x="1087" y="4053"/>
                    </a:cubicBezTo>
                    <a:cubicBezTo>
                      <a:pt x="1073" y="4214"/>
                      <a:pt x="1175" y="4376"/>
                      <a:pt x="1337" y="4434"/>
                    </a:cubicBezTo>
                    <a:cubicBezTo>
                      <a:pt x="1361" y="4439"/>
                      <a:pt x="1384" y="4441"/>
                      <a:pt x="1407" y="4441"/>
                    </a:cubicBezTo>
                    <a:cubicBezTo>
                      <a:pt x="1544" y="4441"/>
                      <a:pt x="1673" y="4369"/>
                      <a:pt x="1748" y="4244"/>
                    </a:cubicBezTo>
                    <a:cubicBezTo>
                      <a:pt x="1777" y="4155"/>
                      <a:pt x="1821" y="4067"/>
                      <a:pt x="1836" y="3979"/>
                    </a:cubicBezTo>
                    <a:cubicBezTo>
                      <a:pt x="1880" y="3774"/>
                      <a:pt x="1954" y="3554"/>
                      <a:pt x="2042" y="3363"/>
                    </a:cubicBezTo>
                    <a:cubicBezTo>
                      <a:pt x="2086" y="3275"/>
                      <a:pt x="2159" y="3201"/>
                      <a:pt x="2247" y="3143"/>
                    </a:cubicBezTo>
                    <a:cubicBezTo>
                      <a:pt x="2277" y="3128"/>
                      <a:pt x="2306" y="3113"/>
                      <a:pt x="2335" y="3113"/>
                    </a:cubicBezTo>
                    <a:cubicBezTo>
                      <a:pt x="2350" y="3113"/>
                      <a:pt x="2379" y="3113"/>
                      <a:pt x="2423" y="3187"/>
                    </a:cubicBezTo>
                    <a:cubicBezTo>
                      <a:pt x="2482" y="3260"/>
                      <a:pt x="2526" y="3348"/>
                      <a:pt x="2555" y="3451"/>
                    </a:cubicBezTo>
                    <a:cubicBezTo>
                      <a:pt x="2644" y="3847"/>
                      <a:pt x="2673" y="4258"/>
                      <a:pt x="2600" y="4669"/>
                    </a:cubicBezTo>
                    <a:cubicBezTo>
                      <a:pt x="2570" y="5022"/>
                      <a:pt x="2453" y="5359"/>
                      <a:pt x="2277" y="5653"/>
                    </a:cubicBezTo>
                    <a:cubicBezTo>
                      <a:pt x="2159" y="5844"/>
                      <a:pt x="1998" y="6005"/>
                      <a:pt x="1821" y="6123"/>
                    </a:cubicBezTo>
                    <a:cubicBezTo>
                      <a:pt x="1719" y="6181"/>
                      <a:pt x="1616" y="6211"/>
                      <a:pt x="1513" y="6211"/>
                    </a:cubicBezTo>
                    <a:cubicBezTo>
                      <a:pt x="1322" y="6196"/>
                      <a:pt x="1161" y="6093"/>
                      <a:pt x="1087" y="5932"/>
                    </a:cubicBezTo>
                    <a:cubicBezTo>
                      <a:pt x="999" y="5756"/>
                      <a:pt x="926" y="5580"/>
                      <a:pt x="882" y="5389"/>
                    </a:cubicBezTo>
                    <a:cubicBezTo>
                      <a:pt x="764" y="4904"/>
                      <a:pt x="720" y="4390"/>
                      <a:pt x="735" y="3891"/>
                    </a:cubicBezTo>
                    <a:cubicBezTo>
                      <a:pt x="735" y="3730"/>
                      <a:pt x="735" y="3554"/>
                      <a:pt x="764" y="3392"/>
                    </a:cubicBezTo>
                    <a:lnTo>
                      <a:pt x="764" y="3231"/>
                    </a:lnTo>
                    <a:cubicBezTo>
                      <a:pt x="808" y="2629"/>
                      <a:pt x="970" y="2056"/>
                      <a:pt x="1249" y="1513"/>
                    </a:cubicBezTo>
                    <a:cubicBezTo>
                      <a:pt x="1396" y="1234"/>
                      <a:pt x="1601" y="984"/>
                      <a:pt x="1836" y="779"/>
                    </a:cubicBezTo>
                    <a:cubicBezTo>
                      <a:pt x="1968" y="676"/>
                      <a:pt x="2115" y="617"/>
                      <a:pt x="2277" y="617"/>
                    </a:cubicBezTo>
                    <a:cubicBezTo>
                      <a:pt x="2291" y="616"/>
                      <a:pt x="2306" y="615"/>
                      <a:pt x="2321" y="615"/>
                    </a:cubicBezTo>
                    <a:cubicBezTo>
                      <a:pt x="2423" y="615"/>
                      <a:pt x="2521" y="658"/>
                      <a:pt x="2585" y="735"/>
                    </a:cubicBezTo>
                    <a:cubicBezTo>
                      <a:pt x="2629" y="770"/>
                      <a:pt x="2685" y="790"/>
                      <a:pt x="2737" y="790"/>
                    </a:cubicBezTo>
                    <a:cubicBezTo>
                      <a:pt x="2772" y="790"/>
                      <a:pt x="2805" y="782"/>
                      <a:pt x="2834" y="764"/>
                    </a:cubicBezTo>
                    <a:cubicBezTo>
                      <a:pt x="2908" y="720"/>
                      <a:pt x="2937" y="647"/>
                      <a:pt x="2923" y="559"/>
                    </a:cubicBezTo>
                    <a:cubicBezTo>
                      <a:pt x="2908" y="441"/>
                      <a:pt x="2864" y="338"/>
                      <a:pt x="2776" y="250"/>
                    </a:cubicBezTo>
                    <a:cubicBezTo>
                      <a:pt x="2629" y="89"/>
                      <a:pt x="2394" y="1"/>
                      <a:pt x="21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46"/>
              <p:cNvSpPr/>
              <p:nvPr/>
            </p:nvSpPr>
            <p:spPr>
              <a:xfrm>
                <a:off x="7384475" y="1541850"/>
                <a:ext cx="63150" cy="168900"/>
              </a:xfrm>
              <a:custGeom>
                <a:rect b="b" l="l" r="r" t="t"/>
                <a:pathLst>
                  <a:path extrusionOk="0" h="6756" w="2526">
                    <a:moveTo>
                      <a:pt x="278" y="0"/>
                    </a:moveTo>
                    <a:cubicBezTo>
                      <a:pt x="202" y="0"/>
                      <a:pt x="128" y="41"/>
                      <a:pt x="89" y="120"/>
                    </a:cubicBezTo>
                    <a:cubicBezTo>
                      <a:pt x="74" y="179"/>
                      <a:pt x="59" y="223"/>
                      <a:pt x="59" y="282"/>
                    </a:cubicBezTo>
                    <a:cubicBezTo>
                      <a:pt x="30" y="531"/>
                      <a:pt x="30" y="796"/>
                      <a:pt x="30" y="1045"/>
                    </a:cubicBezTo>
                    <a:lnTo>
                      <a:pt x="30" y="1456"/>
                    </a:lnTo>
                    <a:lnTo>
                      <a:pt x="30" y="2264"/>
                    </a:lnTo>
                    <a:lnTo>
                      <a:pt x="30" y="2440"/>
                    </a:lnTo>
                    <a:lnTo>
                      <a:pt x="30" y="3335"/>
                    </a:lnTo>
                    <a:lnTo>
                      <a:pt x="30" y="4201"/>
                    </a:lnTo>
                    <a:lnTo>
                      <a:pt x="30" y="5449"/>
                    </a:lnTo>
                    <a:lnTo>
                      <a:pt x="30" y="5846"/>
                    </a:lnTo>
                    <a:cubicBezTo>
                      <a:pt x="30" y="5919"/>
                      <a:pt x="30" y="5993"/>
                      <a:pt x="15" y="6066"/>
                    </a:cubicBezTo>
                    <a:lnTo>
                      <a:pt x="15" y="6125"/>
                    </a:lnTo>
                    <a:cubicBezTo>
                      <a:pt x="0" y="6227"/>
                      <a:pt x="0" y="6345"/>
                      <a:pt x="15" y="6448"/>
                    </a:cubicBezTo>
                    <a:cubicBezTo>
                      <a:pt x="15" y="6609"/>
                      <a:pt x="147" y="6741"/>
                      <a:pt x="309" y="6756"/>
                    </a:cubicBezTo>
                    <a:lnTo>
                      <a:pt x="338" y="6756"/>
                    </a:lnTo>
                    <a:cubicBezTo>
                      <a:pt x="485" y="6756"/>
                      <a:pt x="617" y="6653"/>
                      <a:pt x="661" y="6521"/>
                    </a:cubicBezTo>
                    <a:cubicBezTo>
                      <a:pt x="676" y="6477"/>
                      <a:pt x="676" y="6448"/>
                      <a:pt x="690" y="6404"/>
                    </a:cubicBezTo>
                    <a:cubicBezTo>
                      <a:pt x="734" y="6110"/>
                      <a:pt x="749" y="5816"/>
                      <a:pt x="749" y="5523"/>
                    </a:cubicBezTo>
                    <a:lnTo>
                      <a:pt x="749" y="5420"/>
                    </a:lnTo>
                    <a:cubicBezTo>
                      <a:pt x="749" y="5112"/>
                      <a:pt x="764" y="4803"/>
                      <a:pt x="764" y="4495"/>
                    </a:cubicBezTo>
                    <a:lnTo>
                      <a:pt x="764" y="4304"/>
                    </a:lnTo>
                    <a:lnTo>
                      <a:pt x="764" y="4025"/>
                    </a:lnTo>
                    <a:lnTo>
                      <a:pt x="764" y="4011"/>
                    </a:lnTo>
                    <a:cubicBezTo>
                      <a:pt x="999" y="3996"/>
                      <a:pt x="1234" y="3996"/>
                      <a:pt x="1469" y="3967"/>
                    </a:cubicBezTo>
                    <a:lnTo>
                      <a:pt x="1718" y="3937"/>
                    </a:lnTo>
                    <a:cubicBezTo>
                      <a:pt x="1718" y="4040"/>
                      <a:pt x="1718" y="4157"/>
                      <a:pt x="1733" y="4260"/>
                    </a:cubicBezTo>
                    <a:cubicBezTo>
                      <a:pt x="1747" y="4392"/>
                      <a:pt x="1747" y="4524"/>
                      <a:pt x="1762" y="4671"/>
                    </a:cubicBezTo>
                    <a:lnTo>
                      <a:pt x="1777" y="5009"/>
                    </a:lnTo>
                    <a:cubicBezTo>
                      <a:pt x="1806" y="5405"/>
                      <a:pt x="1806" y="5802"/>
                      <a:pt x="1792" y="6213"/>
                    </a:cubicBezTo>
                    <a:lnTo>
                      <a:pt x="1792" y="6227"/>
                    </a:lnTo>
                    <a:cubicBezTo>
                      <a:pt x="1777" y="6316"/>
                      <a:pt x="1792" y="6418"/>
                      <a:pt x="1821" y="6506"/>
                    </a:cubicBezTo>
                    <a:cubicBezTo>
                      <a:pt x="1850" y="6639"/>
                      <a:pt x="1982" y="6727"/>
                      <a:pt x="2129" y="6741"/>
                    </a:cubicBezTo>
                    <a:cubicBezTo>
                      <a:pt x="2217" y="6727"/>
                      <a:pt x="2305" y="6697"/>
                      <a:pt x="2379" y="6624"/>
                    </a:cubicBezTo>
                    <a:cubicBezTo>
                      <a:pt x="2423" y="6565"/>
                      <a:pt x="2467" y="6477"/>
                      <a:pt x="2467" y="6389"/>
                    </a:cubicBezTo>
                    <a:cubicBezTo>
                      <a:pt x="2511" y="5993"/>
                      <a:pt x="2526" y="5596"/>
                      <a:pt x="2511" y="5214"/>
                    </a:cubicBezTo>
                    <a:cubicBezTo>
                      <a:pt x="2511" y="4877"/>
                      <a:pt x="2482" y="4539"/>
                      <a:pt x="2467" y="4216"/>
                    </a:cubicBezTo>
                    <a:cubicBezTo>
                      <a:pt x="2452" y="4011"/>
                      <a:pt x="2437" y="3820"/>
                      <a:pt x="2423" y="3614"/>
                    </a:cubicBezTo>
                    <a:cubicBezTo>
                      <a:pt x="2408" y="3379"/>
                      <a:pt x="2408" y="3144"/>
                      <a:pt x="2393" y="2910"/>
                    </a:cubicBezTo>
                    <a:lnTo>
                      <a:pt x="2379" y="2601"/>
                    </a:lnTo>
                    <a:lnTo>
                      <a:pt x="2364" y="2131"/>
                    </a:lnTo>
                    <a:cubicBezTo>
                      <a:pt x="2364" y="1764"/>
                      <a:pt x="2349" y="1368"/>
                      <a:pt x="2305" y="986"/>
                    </a:cubicBezTo>
                    <a:cubicBezTo>
                      <a:pt x="2291" y="751"/>
                      <a:pt x="2261" y="517"/>
                      <a:pt x="2217" y="282"/>
                    </a:cubicBezTo>
                    <a:cubicBezTo>
                      <a:pt x="2203" y="223"/>
                      <a:pt x="2173" y="164"/>
                      <a:pt x="2129" y="106"/>
                    </a:cubicBezTo>
                    <a:cubicBezTo>
                      <a:pt x="2090" y="39"/>
                      <a:pt x="2026" y="9"/>
                      <a:pt x="1961" y="9"/>
                    </a:cubicBezTo>
                    <a:cubicBezTo>
                      <a:pt x="1883" y="9"/>
                      <a:pt x="1803" y="54"/>
                      <a:pt x="1762" y="135"/>
                    </a:cubicBezTo>
                    <a:cubicBezTo>
                      <a:pt x="1747" y="179"/>
                      <a:pt x="1733" y="223"/>
                      <a:pt x="1733" y="267"/>
                    </a:cubicBezTo>
                    <a:cubicBezTo>
                      <a:pt x="1689" y="575"/>
                      <a:pt x="1659" y="884"/>
                      <a:pt x="1674" y="1192"/>
                    </a:cubicBezTo>
                    <a:lnTo>
                      <a:pt x="1674" y="1353"/>
                    </a:lnTo>
                    <a:cubicBezTo>
                      <a:pt x="1659" y="1955"/>
                      <a:pt x="1659" y="2499"/>
                      <a:pt x="1674" y="2983"/>
                    </a:cubicBezTo>
                    <a:lnTo>
                      <a:pt x="1674" y="3056"/>
                    </a:lnTo>
                    <a:cubicBezTo>
                      <a:pt x="1674" y="3100"/>
                      <a:pt x="1674" y="3159"/>
                      <a:pt x="1674" y="3203"/>
                    </a:cubicBezTo>
                    <a:cubicBezTo>
                      <a:pt x="1571" y="3203"/>
                      <a:pt x="1469" y="3233"/>
                      <a:pt x="1366" y="3247"/>
                    </a:cubicBezTo>
                    <a:cubicBezTo>
                      <a:pt x="1175" y="3262"/>
                      <a:pt x="999" y="3277"/>
                      <a:pt x="808" y="3291"/>
                    </a:cubicBezTo>
                    <a:lnTo>
                      <a:pt x="764" y="3291"/>
                    </a:lnTo>
                    <a:lnTo>
                      <a:pt x="764" y="2866"/>
                    </a:lnTo>
                    <a:cubicBezTo>
                      <a:pt x="764" y="2689"/>
                      <a:pt x="764" y="2528"/>
                      <a:pt x="749" y="2352"/>
                    </a:cubicBezTo>
                    <a:cubicBezTo>
                      <a:pt x="749" y="2205"/>
                      <a:pt x="734" y="2058"/>
                      <a:pt x="720" y="1926"/>
                    </a:cubicBezTo>
                    <a:cubicBezTo>
                      <a:pt x="720" y="1647"/>
                      <a:pt x="705" y="1368"/>
                      <a:pt x="676" y="1089"/>
                    </a:cubicBezTo>
                    <a:cubicBezTo>
                      <a:pt x="661" y="825"/>
                      <a:pt x="632" y="575"/>
                      <a:pt x="573" y="340"/>
                    </a:cubicBezTo>
                    <a:cubicBezTo>
                      <a:pt x="544" y="238"/>
                      <a:pt x="514" y="164"/>
                      <a:pt x="456" y="91"/>
                    </a:cubicBezTo>
                    <a:cubicBezTo>
                      <a:pt x="408" y="30"/>
                      <a:pt x="342" y="0"/>
                      <a:pt x="2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46"/>
              <p:cNvSpPr/>
              <p:nvPr/>
            </p:nvSpPr>
            <p:spPr>
              <a:xfrm>
                <a:off x="7229950" y="1542000"/>
                <a:ext cx="59850" cy="168025"/>
              </a:xfrm>
              <a:custGeom>
                <a:rect b="b" l="l" r="r" t="t"/>
                <a:pathLst>
                  <a:path extrusionOk="0" h="6721" w="2394">
                    <a:moveTo>
                      <a:pt x="509" y="0"/>
                    </a:moveTo>
                    <a:cubicBezTo>
                      <a:pt x="485" y="0"/>
                      <a:pt x="463" y="4"/>
                      <a:pt x="441" y="11"/>
                    </a:cubicBezTo>
                    <a:cubicBezTo>
                      <a:pt x="250" y="11"/>
                      <a:pt x="89" y="158"/>
                      <a:pt x="74" y="349"/>
                    </a:cubicBezTo>
                    <a:cubicBezTo>
                      <a:pt x="74" y="540"/>
                      <a:pt x="221" y="687"/>
                      <a:pt x="412" y="701"/>
                    </a:cubicBezTo>
                    <a:cubicBezTo>
                      <a:pt x="529" y="716"/>
                      <a:pt x="647" y="731"/>
                      <a:pt x="794" y="731"/>
                    </a:cubicBezTo>
                    <a:cubicBezTo>
                      <a:pt x="779" y="907"/>
                      <a:pt x="779" y="1083"/>
                      <a:pt x="779" y="1245"/>
                    </a:cubicBezTo>
                    <a:lnTo>
                      <a:pt x="779" y="1509"/>
                    </a:lnTo>
                    <a:lnTo>
                      <a:pt x="779" y="1847"/>
                    </a:lnTo>
                    <a:cubicBezTo>
                      <a:pt x="779" y="2111"/>
                      <a:pt x="764" y="2390"/>
                      <a:pt x="749" y="2669"/>
                    </a:cubicBezTo>
                    <a:lnTo>
                      <a:pt x="749" y="2904"/>
                    </a:lnTo>
                    <a:cubicBezTo>
                      <a:pt x="749" y="3050"/>
                      <a:pt x="735" y="3197"/>
                      <a:pt x="735" y="3344"/>
                    </a:cubicBezTo>
                    <a:lnTo>
                      <a:pt x="705" y="3623"/>
                    </a:lnTo>
                    <a:cubicBezTo>
                      <a:pt x="691" y="3858"/>
                      <a:pt x="661" y="4093"/>
                      <a:pt x="661" y="4328"/>
                    </a:cubicBezTo>
                    <a:lnTo>
                      <a:pt x="617" y="4548"/>
                    </a:lnTo>
                    <a:cubicBezTo>
                      <a:pt x="588" y="4827"/>
                      <a:pt x="588" y="5120"/>
                      <a:pt x="603" y="5414"/>
                    </a:cubicBezTo>
                    <a:lnTo>
                      <a:pt x="603" y="6060"/>
                    </a:lnTo>
                    <a:cubicBezTo>
                      <a:pt x="529" y="6060"/>
                      <a:pt x="471" y="6060"/>
                      <a:pt x="382" y="6045"/>
                    </a:cubicBezTo>
                    <a:cubicBezTo>
                      <a:pt x="250" y="6045"/>
                      <a:pt x="118" y="6119"/>
                      <a:pt x="59" y="6236"/>
                    </a:cubicBezTo>
                    <a:cubicBezTo>
                      <a:pt x="1" y="6339"/>
                      <a:pt x="15" y="6486"/>
                      <a:pt x="89" y="6574"/>
                    </a:cubicBezTo>
                    <a:cubicBezTo>
                      <a:pt x="162" y="6662"/>
                      <a:pt x="280" y="6706"/>
                      <a:pt x="382" y="6706"/>
                    </a:cubicBezTo>
                    <a:lnTo>
                      <a:pt x="617" y="6721"/>
                    </a:lnTo>
                    <a:lnTo>
                      <a:pt x="1733" y="6721"/>
                    </a:lnTo>
                    <a:cubicBezTo>
                      <a:pt x="1792" y="6721"/>
                      <a:pt x="1865" y="6721"/>
                      <a:pt x="1939" y="6691"/>
                    </a:cubicBezTo>
                    <a:cubicBezTo>
                      <a:pt x="2056" y="6647"/>
                      <a:pt x="2144" y="6515"/>
                      <a:pt x="2144" y="6383"/>
                    </a:cubicBezTo>
                    <a:cubicBezTo>
                      <a:pt x="2130" y="6251"/>
                      <a:pt x="2027" y="6133"/>
                      <a:pt x="1895" y="6104"/>
                    </a:cubicBezTo>
                    <a:cubicBezTo>
                      <a:pt x="1851" y="6089"/>
                      <a:pt x="1807" y="6075"/>
                      <a:pt x="1762" y="6075"/>
                    </a:cubicBezTo>
                    <a:lnTo>
                      <a:pt x="1704" y="6075"/>
                    </a:lnTo>
                    <a:cubicBezTo>
                      <a:pt x="1572" y="6075"/>
                      <a:pt x="1440" y="6075"/>
                      <a:pt x="1307" y="6060"/>
                    </a:cubicBezTo>
                    <a:cubicBezTo>
                      <a:pt x="1322" y="5913"/>
                      <a:pt x="1337" y="5766"/>
                      <a:pt x="1337" y="5620"/>
                    </a:cubicBezTo>
                    <a:cubicBezTo>
                      <a:pt x="1337" y="5414"/>
                      <a:pt x="1351" y="5223"/>
                      <a:pt x="1366" y="5032"/>
                    </a:cubicBezTo>
                    <a:cubicBezTo>
                      <a:pt x="1381" y="4915"/>
                      <a:pt x="1381" y="4797"/>
                      <a:pt x="1395" y="4665"/>
                    </a:cubicBezTo>
                    <a:cubicBezTo>
                      <a:pt x="1410" y="4342"/>
                      <a:pt x="1425" y="4005"/>
                      <a:pt x="1454" y="3682"/>
                    </a:cubicBezTo>
                    <a:cubicBezTo>
                      <a:pt x="1454" y="3491"/>
                      <a:pt x="1469" y="3300"/>
                      <a:pt x="1484" y="3109"/>
                    </a:cubicBezTo>
                    <a:lnTo>
                      <a:pt x="1513" y="2669"/>
                    </a:lnTo>
                    <a:cubicBezTo>
                      <a:pt x="1528" y="2478"/>
                      <a:pt x="1542" y="2272"/>
                      <a:pt x="1542" y="2081"/>
                    </a:cubicBezTo>
                    <a:cubicBezTo>
                      <a:pt x="1586" y="1641"/>
                      <a:pt x="1586" y="1186"/>
                      <a:pt x="1542" y="731"/>
                    </a:cubicBezTo>
                    <a:lnTo>
                      <a:pt x="2012" y="731"/>
                    </a:lnTo>
                    <a:cubicBezTo>
                      <a:pt x="2203" y="731"/>
                      <a:pt x="2364" y="599"/>
                      <a:pt x="2379" y="408"/>
                    </a:cubicBezTo>
                    <a:cubicBezTo>
                      <a:pt x="2394" y="217"/>
                      <a:pt x="2247" y="55"/>
                      <a:pt x="2071" y="41"/>
                    </a:cubicBezTo>
                    <a:cubicBezTo>
                      <a:pt x="1968" y="26"/>
                      <a:pt x="1880" y="26"/>
                      <a:pt x="1792" y="11"/>
                    </a:cubicBezTo>
                    <a:lnTo>
                      <a:pt x="588" y="11"/>
                    </a:lnTo>
                    <a:cubicBezTo>
                      <a:pt x="559" y="4"/>
                      <a:pt x="533" y="0"/>
                      <a:pt x="5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46"/>
              <p:cNvSpPr/>
              <p:nvPr/>
            </p:nvSpPr>
            <p:spPr>
              <a:xfrm>
                <a:off x="7164250" y="1539700"/>
                <a:ext cx="58350" cy="169600"/>
              </a:xfrm>
              <a:custGeom>
                <a:rect b="b" l="l" r="r" t="t"/>
                <a:pathLst>
                  <a:path extrusionOk="0" h="6784" w="2334">
                    <a:moveTo>
                      <a:pt x="1029" y="1"/>
                    </a:moveTo>
                    <a:cubicBezTo>
                      <a:pt x="838" y="1"/>
                      <a:pt x="647" y="30"/>
                      <a:pt x="485" y="103"/>
                    </a:cubicBezTo>
                    <a:cubicBezTo>
                      <a:pt x="339" y="177"/>
                      <a:pt x="236" y="280"/>
                      <a:pt x="192" y="426"/>
                    </a:cubicBezTo>
                    <a:cubicBezTo>
                      <a:pt x="148" y="573"/>
                      <a:pt x="104" y="720"/>
                      <a:pt x="89" y="882"/>
                    </a:cubicBezTo>
                    <a:cubicBezTo>
                      <a:pt x="30" y="1410"/>
                      <a:pt x="1" y="1953"/>
                      <a:pt x="16" y="2496"/>
                    </a:cubicBezTo>
                    <a:lnTo>
                      <a:pt x="16" y="4332"/>
                    </a:lnTo>
                    <a:lnTo>
                      <a:pt x="16" y="5550"/>
                    </a:lnTo>
                    <a:lnTo>
                      <a:pt x="16" y="5844"/>
                    </a:lnTo>
                    <a:cubicBezTo>
                      <a:pt x="16" y="6020"/>
                      <a:pt x="16" y="6196"/>
                      <a:pt x="16" y="6372"/>
                    </a:cubicBezTo>
                    <a:cubicBezTo>
                      <a:pt x="1" y="6460"/>
                      <a:pt x="16" y="6534"/>
                      <a:pt x="60" y="6592"/>
                    </a:cubicBezTo>
                    <a:cubicBezTo>
                      <a:pt x="104" y="6710"/>
                      <a:pt x="206" y="6783"/>
                      <a:pt x="339" y="6783"/>
                    </a:cubicBezTo>
                    <a:cubicBezTo>
                      <a:pt x="441" y="6783"/>
                      <a:pt x="529" y="6725"/>
                      <a:pt x="603" y="6636"/>
                    </a:cubicBezTo>
                    <a:cubicBezTo>
                      <a:pt x="647" y="6563"/>
                      <a:pt x="676" y="6490"/>
                      <a:pt x="676" y="6387"/>
                    </a:cubicBezTo>
                    <a:cubicBezTo>
                      <a:pt x="691" y="6284"/>
                      <a:pt x="691" y="6167"/>
                      <a:pt x="691" y="6049"/>
                    </a:cubicBezTo>
                    <a:cubicBezTo>
                      <a:pt x="691" y="5814"/>
                      <a:pt x="691" y="5579"/>
                      <a:pt x="691" y="5345"/>
                    </a:cubicBezTo>
                    <a:lnTo>
                      <a:pt x="691" y="5242"/>
                    </a:lnTo>
                    <a:cubicBezTo>
                      <a:pt x="691" y="4699"/>
                      <a:pt x="706" y="4126"/>
                      <a:pt x="706" y="3568"/>
                    </a:cubicBezTo>
                    <a:lnTo>
                      <a:pt x="706" y="3421"/>
                    </a:lnTo>
                    <a:lnTo>
                      <a:pt x="706" y="3230"/>
                    </a:lnTo>
                    <a:cubicBezTo>
                      <a:pt x="926" y="3230"/>
                      <a:pt x="1161" y="3230"/>
                      <a:pt x="1381" y="3216"/>
                    </a:cubicBezTo>
                    <a:lnTo>
                      <a:pt x="1410" y="3216"/>
                    </a:lnTo>
                    <a:cubicBezTo>
                      <a:pt x="1498" y="3216"/>
                      <a:pt x="1586" y="3201"/>
                      <a:pt x="1660" y="3186"/>
                    </a:cubicBezTo>
                    <a:cubicBezTo>
                      <a:pt x="1836" y="3157"/>
                      <a:pt x="1953" y="2996"/>
                      <a:pt x="1939" y="2819"/>
                    </a:cubicBezTo>
                    <a:cubicBezTo>
                      <a:pt x="1924" y="2643"/>
                      <a:pt x="1777" y="2511"/>
                      <a:pt x="1601" y="2511"/>
                    </a:cubicBezTo>
                    <a:lnTo>
                      <a:pt x="1557" y="2511"/>
                    </a:lnTo>
                    <a:cubicBezTo>
                      <a:pt x="1454" y="2511"/>
                      <a:pt x="1352" y="2511"/>
                      <a:pt x="1249" y="2496"/>
                    </a:cubicBezTo>
                    <a:cubicBezTo>
                      <a:pt x="1161" y="2489"/>
                      <a:pt x="1073" y="2485"/>
                      <a:pt x="984" y="2485"/>
                    </a:cubicBezTo>
                    <a:cubicBezTo>
                      <a:pt x="896" y="2485"/>
                      <a:pt x="808" y="2489"/>
                      <a:pt x="720" y="2496"/>
                    </a:cubicBezTo>
                    <a:lnTo>
                      <a:pt x="735" y="2188"/>
                    </a:lnTo>
                    <a:cubicBezTo>
                      <a:pt x="735" y="1968"/>
                      <a:pt x="750" y="1733"/>
                      <a:pt x="764" y="1513"/>
                    </a:cubicBezTo>
                    <a:cubicBezTo>
                      <a:pt x="779" y="1263"/>
                      <a:pt x="808" y="1028"/>
                      <a:pt x="852" y="793"/>
                    </a:cubicBezTo>
                    <a:lnTo>
                      <a:pt x="852" y="764"/>
                    </a:lnTo>
                    <a:lnTo>
                      <a:pt x="867" y="764"/>
                    </a:lnTo>
                    <a:cubicBezTo>
                      <a:pt x="1037" y="740"/>
                      <a:pt x="1202" y="729"/>
                      <a:pt x="1368" y="729"/>
                    </a:cubicBezTo>
                    <a:cubicBezTo>
                      <a:pt x="1503" y="729"/>
                      <a:pt x="1639" y="736"/>
                      <a:pt x="1777" y="749"/>
                    </a:cubicBezTo>
                    <a:cubicBezTo>
                      <a:pt x="1808" y="757"/>
                      <a:pt x="1838" y="760"/>
                      <a:pt x="1866" y="760"/>
                    </a:cubicBezTo>
                    <a:cubicBezTo>
                      <a:pt x="2235" y="760"/>
                      <a:pt x="2334" y="170"/>
                      <a:pt x="1924" y="74"/>
                    </a:cubicBezTo>
                    <a:lnTo>
                      <a:pt x="1909" y="59"/>
                    </a:lnTo>
                    <a:cubicBezTo>
                      <a:pt x="1821" y="30"/>
                      <a:pt x="1719" y="15"/>
                      <a:pt x="1616" y="15"/>
                    </a:cubicBezTo>
                    <a:lnTo>
                      <a:pt x="1513" y="15"/>
                    </a:lnTo>
                    <a:cubicBezTo>
                      <a:pt x="1410" y="15"/>
                      <a:pt x="1293" y="15"/>
                      <a:pt x="11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46"/>
              <p:cNvSpPr/>
              <p:nvPr/>
            </p:nvSpPr>
            <p:spPr>
              <a:xfrm>
                <a:off x="7450550" y="1539700"/>
                <a:ext cx="61675" cy="170700"/>
              </a:xfrm>
              <a:custGeom>
                <a:rect b="b" l="l" r="r" t="t"/>
                <a:pathLst>
                  <a:path extrusionOk="0" h="6828" w="2467">
                    <a:moveTo>
                      <a:pt x="1013" y="1"/>
                    </a:moveTo>
                    <a:cubicBezTo>
                      <a:pt x="852" y="1"/>
                      <a:pt x="705" y="1"/>
                      <a:pt x="558" y="15"/>
                    </a:cubicBezTo>
                    <a:lnTo>
                      <a:pt x="411" y="30"/>
                    </a:lnTo>
                    <a:cubicBezTo>
                      <a:pt x="352" y="30"/>
                      <a:pt x="279" y="30"/>
                      <a:pt x="220" y="59"/>
                    </a:cubicBezTo>
                    <a:cubicBezTo>
                      <a:pt x="88" y="103"/>
                      <a:pt x="0" y="236"/>
                      <a:pt x="0" y="368"/>
                    </a:cubicBezTo>
                    <a:cubicBezTo>
                      <a:pt x="0" y="515"/>
                      <a:pt x="103" y="632"/>
                      <a:pt x="235" y="676"/>
                    </a:cubicBezTo>
                    <a:cubicBezTo>
                      <a:pt x="294" y="691"/>
                      <a:pt x="367" y="705"/>
                      <a:pt x="426" y="705"/>
                    </a:cubicBezTo>
                    <a:lnTo>
                      <a:pt x="822" y="705"/>
                    </a:lnTo>
                    <a:cubicBezTo>
                      <a:pt x="837" y="735"/>
                      <a:pt x="837" y="764"/>
                      <a:pt x="837" y="793"/>
                    </a:cubicBezTo>
                    <a:cubicBezTo>
                      <a:pt x="837" y="823"/>
                      <a:pt x="837" y="867"/>
                      <a:pt x="852" y="911"/>
                    </a:cubicBezTo>
                    <a:cubicBezTo>
                      <a:pt x="866" y="1175"/>
                      <a:pt x="896" y="1439"/>
                      <a:pt x="910" y="1704"/>
                    </a:cubicBezTo>
                    <a:cubicBezTo>
                      <a:pt x="940" y="1924"/>
                      <a:pt x="954" y="2144"/>
                      <a:pt x="969" y="2350"/>
                    </a:cubicBezTo>
                    <a:cubicBezTo>
                      <a:pt x="998" y="2805"/>
                      <a:pt x="1042" y="3260"/>
                      <a:pt x="1057" y="3715"/>
                    </a:cubicBezTo>
                    <a:lnTo>
                      <a:pt x="1057" y="3832"/>
                    </a:lnTo>
                    <a:cubicBezTo>
                      <a:pt x="1057" y="3950"/>
                      <a:pt x="1057" y="4067"/>
                      <a:pt x="1072" y="4185"/>
                    </a:cubicBezTo>
                    <a:cubicBezTo>
                      <a:pt x="1086" y="4287"/>
                      <a:pt x="1086" y="4420"/>
                      <a:pt x="1101" y="4552"/>
                    </a:cubicBezTo>
                    <a:cubicBezTo>
                      <a:pt x="1116" y="4831"/>
                      <a:pt x="1145" y="5139"/>
                      <a:pt x="1145" y="5433"/>
                    </a:cubicBezTo>
                    <a:cubicBezTo>
                      <a:pt x="1145" y="5726"/>
                      <a:pt x="1145" y="5976"/>
                      <a:pt x="1160" y="6255"/>
                    </a:cubicBezTo>
                    <a:cubicBezTo>
                      <a:pt x="1160" y="6357"/>
                      <a:pt x="1174" y="6460"/>
                      <a:pt x="1189" y="6578"/>
                    </a:cubicBezTo>
                    <a:cubicBezTo>
                      <a:pt x="1219" y="6710"/>
                      <a:pt x="1351" y="6813"/>
                      <a:pt x="1497" y="6827"/>
                    </a:cubicBezTo>
                    <a:cubicBezTo>
                      <a:pt x="1571" y="6827"/>
                      <a:pt x="1644" y="6798"/>
                      <a:pt x="1703" y="6739"/>
                    </a:cubicBezTo>
                    <a:cubicBezTo>
                      <a:pt x="1762" y="6680"/>
                      <a:pt x="1806" y="6592"/>
                      <a:pt x="1806" y="6504"/>
                    </a:cubicBezTo>
                    <a:cubicBezTo>
                      <a:pt x="1835" y="6269"/>
                      <a:pt x="1835" y="6049"/>
                      <a:pt x="1820" y="5829"/>
                    </a:cubicBezTo>
                    <a:cubicBezTo>
                      <a:pt x="1820" y="5623"/>
                      <a:pt x="1806" y="5403"/>
                      <a:pt x="1791" y="5198"/>
                    </a:cubicBezTo>
                    <a:cubicBezTo>
                      <a:pt x="1776" y="4816"/>
                      <a:pt x="1762" y="4434"/>
                      <a:pt x="1747" y="4053"/>
                    </a:cubicBezTo>
                    <a:lnTo>
                      <a:pt x="1747" y="3920"/>
                    </a:lnTo>
                    <a:lnTo>
                      <a:pt x="1659" y="2702"/>
                    </a:lnTo>
                    <a:cubicBezTo>
                      <a:pt x="1659" y="2511"/>
                      <a:pt x="1644" y="2320"/>
                      <a:pt x="1630" y="2129"/>
                    </a:cubicBezTo>
                    <a:cubicBezTo>
                      <a:pt x="1586" y="1718"/>
                      <a:pt x="1556" y="1322"/>
                      <a:pt x="1512" y="926"/>
                    </a:cubicBezTo>
                    <a:lnTo>
                      <a:pt x="1483" y="691"/>
                    </a:lnTo>
                    <a:lnTo>
                      <a:pt x="1982" y="691"/>
                    </a:lnTo>
                    <a:cubicBezTo>
                      <a:pt x="2041" y="691"/>
                      <a:pt x="2099" y="676"/>
                      <a:pt x="2158" y="661"/>
                    </a:cubicBezTo>
                    <a:cubicBezTo>
                      <a:pt x="2466" y="573"/>
                      <a:pt x="2466" y="118"/>
                      <a:pt x="2158" y="30"/>
                    </a:cubicBezTo>
                    <a:cubicBezTo>
                      <a:pt x="2099" y="15"/>
                      <a:pt x="2041" y="1"/>
                      <a:pt x="1982" y="1"/>
                    </a:cubicBezTo>
                    <a:lnTo>
                      <a:pt x="1497" y="1"/>
                    </a:lnTo>
                    <a:cubicBezTo>
                      <a:pt x="1390" y="1"/>
                      <a:pt x="1282" y="7"/>
                      <a:pt x="1174" y="7"/>
                    </a:cubicBezTo>
                    <a:cubicBezTo>
                      <a:pt x="1121" y="7"/>
                      <a:pt x="1067" y="6"/>
                      <a:pt x="10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46"/>
              <p:cNvSpPr/>
              <p:nvPr/>
            </p:nvSpPr>
            <p:spPr>
              <a:xfrm>
                <a:off x="7167200" y="1739000"/>
                <a:ext cx="67925" cy="154550"/>
              </a:xfrm>
              <a:custGeom>
                <a:rect b="b" l="l" r="r" t="t"/>
                <a:pathLst>
                  <a:path extrusionOk="0" h="6182" w="2717">
                    <a:moveTo>
                      <a:pt x="309" y="0"/>
                    </a:moveTo>
                    <a:cubicBezTo>
                      <a:pt x="162" y="0"/>
                      <a:pt x="59" y="103"/>
                      <a:pt x="30" y="235"/>
                    </a:cubicBezTo>
                    <a:cubicBezTo>
                      <a:pt x="15" y="309"/>
                      <a:pt x="0" y="382"/>
                      <a:pt x="15" y="470"/>
                    </a:cubicBezTo>
                    <a:lnTo>
                      <a:pt x="30" y="793"/>
                    </a:lnTo>
                    <a:cubicBezTo>
                      <a:pt x="30" y="984"/>
                      <a:pt x="44" y="1190"/>
                      <a:pt x="44" y="1395"/>
                    </a:cubicBezTo>
                    <a:lnTo>
                      <a:pt x="44" y="1718"/>
                    </a:lnTo>
                    <a:lnTo>
                      <a:pt x="44" y="2041"/>
                    </a:lnTo>
                    <a:lnTo>
                      <a:pt x="44" y="2834"/>
                    </a:lnTo>
                    <a:lnTo>
                      <a:pt x="44" y="3230"/>
                    </a:lnTo>
                    <a:lnTo>
                      <a:pt x="44" y="3421"/>
                    </a:lnTo>
                    <a:lnTo>
                      <a:pt x="44" y="3700"/>
                    </a:lnTo>
                    <a:cubicBezTo>
                      <a:pt x="44" y="3832"/>
                      <a:pt x="44" y="3964"/>
                      <a:pt x="59" y="4082"/>
                    </a:cubicBezTo>
                    <a:cubicBezTo>
                      <a:pt x="59" y="4214"/>
                      <a:pt x="59" y="4346"/>
                      <a:pt x="59" y="4478"/>
                    </a:cubicBezTo>
                    <a:cubicBezTo>
                      <a:pt x="74" y="4728"/>
                      <a:pt x="74" y="4977"/>
                      <a:pt x="74" y="5212"/>
                    </a:cubicBezTo>
                    <a:lnTo>
                      <a:pt x="74" y="5550"/>
                    </a:lnTo>
                    <a:cubicBezTo>
                      <a:pt x="74" y="5667"/>
                      <a:pt x="88" y="5770"/>
                      <a:pt x="118" y="5887"/>
                    </a:cubicBezTo>
                    <a:cubicBezTo>
                      <a:pt x="145" y="6025"/>
                      <a:pt x="263" y="6124"/>
                      <a:pt x="398" y="6124"/>
                    </a:cubicBezTo>
                    <a:cubicBezTo>
                      <a:pt x="407" y="6124"/>
                      <a:pt x="417" y="6123"/>
                      <a:pt x="426" y="6122"/>
                    </a:cubicBezTo>
                    <a:cubicBezTo>
                      <a:pt x="588" y="6093"/>
                      <a:pt x="690" y="5961"/>
                      <a:pt x="676" y="5799"/>
                    </a:cubicBezTo>
                    <a:cubicBezTo>
                      <a:pt x="661" y="5623"/>
                      <a:pt x="661" y="5447"/>
                      <a:pt x="661" y="5271"/>
                    </a:cubicBezTo>
                    <a:lnTo>
                      <a:pt x="661" y="5007"/>
                    </a:lnTo>
                    <a:lnTo>
                      <a:pt x="661" y="4801"/>
                    </a:lnTo>
                    <a:cubicBezTo>
                      <a:pt x="661" y="4566"/>
                      <a:pt x="661" y="4331"/>
                      <a:pt x="661" y="4111"/>
                    </a:cubicBezTo>
                    <a:lnTo>
                      <a:pt x="661" y="3891"/>
                    </a:lnTo>
                    <a:cubicBezTo>
                      <a:pt x="661" y="3817"/>
                      <a:pt x="661" y="3729"/>
                      <a:pt x="661" y="3656"/>
                    </a:cubicBezTo>
                    <a:cubicBezTo>
                      <a:pt x="661" y="3568"/>
                      <a:pt x="661" y="3480"/>
                      <a:pt x="676" y="3406"/>
                    </a:cubicBezTo>
                    <a:lnTo>
                      <a:pt x="734" y="3524"/>
                    </a:lnTo>
                    <a:cubicBezTo>
                      <a:pt x="808" y="3671"/>
                      <a:pt x="896" y="3832"/>
                      <a:pt x="955" y="3979"/>
                    </a:cubicBezTo>
                    <a:cubicBezTo>
                      <a:pt x="1028" y="4140"/>
                      <a:pt x="1101" y="4287"/>
                      <a:pt x="1189" y="4434"/>
                    </a:cubicBezTo>
                    <a:cubicBezTo>
                      <a:pt x="1410" y="4816"/>
                      <a:pt x="1601" y="5168"/>
                      <a:pt x="1777" y="5491"/>
                    </a:cubicBezTo>
                    <a:cubicBezTo>
                      <a:pt x="1865" y="5682"/>
                      <a:pt x="1968" y="5858"/>
                      <a:pt x="2085" y="6020"/>
                    </a:cubicBezTo>
                    <a:cubicBezTo>
                      <a:pt x="2144" y="6108"/>
                      <a:pt x="2232" y="6166"/>
                      <a:pt x="2335" y="6181"/>
                    </a:cubicBezTo>
                    <a:lnTo>
                      <a:pt x="2379" y="6181"/>
                    </a:lnTo>
                    <a:cubicBezTo>
                      <a:pt x="2481" y="6181"/>
                      <a:pt x="2584" y="6122"/>
                      <a:pt x="2643" y="6034"/>
                    </a:cubicBezTo>
                    <a:cubicBezTo>
                      <a:pt x="2716" y="5917"/>
                      <a:pt x="2716" y="5770"/>
                      <a:pt x="2643" y="5667"/>
                    </a:cubicBezTo>
                    <a:cubicBezTo>
                      <a:pt x="2481" y="5418"/>
                      <a:pt x="2335" y="5168"/>
                      <a:pt x="2217" y="4904"/>
                    </a:cubicBezTo>
                    <a:cubicBezTo>
                      <a:pt x="2158" y="4772"/>
                      <a:pt x="2085" y="4640"/>
                      <a:pt x="2026" y="4522"/>
                    </a:cubicBezTo>
                    <a:cubicBezTo>
                      <a:pt x="1968" y="4390"/>
                      <a:pt x="1909" y="4302"/>
                      <a:pt x="1865" y="4199"/>
                    </a:cubicBezTo>
                    <a:cubicBezTo>
                      <a:pt x="1791" y="4038"/>
                      <a:pt x="1703" y="3876"/>
                      <a:pt x="1615" y="3715"/>
                    </a:cubicBezTo>
                    <a:lnTo>
                      <a:pt x="1586" y="3656"/>
                    </a:lnTo>
                    <a:cubicBezTo>
                      <a:pt x="1557" y="3597"/>
                      <a:pt x="1527" y="3538"/>
                      <a:pt x="1483" y="3480"/>
                    </a:cubicBezTo>
                    <a:cubicBezTo>
                      <a:pt x="1439" y="3392"/>
                      <a:pt x="1380" y="3304"/>
                      <a:pt x="1336" y="3216"/>
                    </a:cubicBezTo>
                    <a:cubicBezTo>
                      <a:pt x="1204" y="2893"/>
                      <a:pt x="1043" y="2599"/>
                      <a:pt x="852" y="2305"/>
                    </a:cubicBezTo>
                    <a:cubicBezTo>
                      <a:pt x="881" y="2276"/>
                      <a:pt x="911" y="2232"/>
                      <a:pt x="925" y="2203"/>
                    </a:cubicBezTo>
                    <a:cubicBezTo>
                      <a:pt x="955" y="2158"/>
                      <a:pt x="1013" y="2085"/>
                      <a:pt x="1043" y="2012"/>
                    </a:cubicBezTo>
                    <a:lnTo>
                      <a:pt x="1586" y="1292"/>
                    </a:lnTo>
                    <a:lnTo>
                      <a:pt x="2012" y="720"/>
                    </a:lnTo>
                    <a:cubicBezTo>
                      <a:pt x="2070" y="632"/>
                      <a:pt x="2129" y="558"/>
                      <a:pt x="2173" y="470"/>
                    </a:cubicBezTo>
                    <a:cubicBezTo>
                      <a:pt x="2232" y="323"/>
                      <a:pt x="2188" y="162"/>
                      <a:pt x="2070" y="74"/>
                    </a:cubicBezTo>
                    <a:cubicBezTo>
                      <a:pt x="2010" y="33"/>
                      <a:pt x="1943" y="15"/>
                      <a:pt x="1879" y="15"/>
                    </a:cubicBezTo>
                    <a:cubicBezTo>
                      <a:pt x="1802" y="15"/>
                      <a:pt x="1730" y="41"/>
                      <a:pt x="1674" y="88"/>
                    </a:cubicBezTo>
                    <a:cubicBezTo>
                      <a:pt x="1630" y="133"/>
                      <a:pt x="1586" y="191"/>
                      <a:pt x="1542" y="235"/>
                    </a:cubicBezTo>
                    <a:lnTo>
                      <a:pt x="1527" y="265"/>
                    </a:lnTo>
                    <a:cubicBezTo>
                      <a:pt x="1424" y="411"/>
                      <a:pt x="1322" y="573"/>
                      <a:pt x="1219" y="720"/>
                    </a:cubicBezTo>
                    <a:cubicBezTo>
                      <a:pt x="1116" y="881"/>
                      <a:pt x="984" y="1057"/>
                      <a:pt x="852" y="1204"/>
                    </a:cubicBezTo>
                    <a:cubicBezTo>
                      <a:pt x="778" y="1292"/>
                      <a:pt x="705" y="1395"/>
                      <a:pt x="646" y="1468"/>
                    </a:cubicBezTo>
                    <a:cubicBezTo>
                      <a:pt x="646" y="1292"/>
                      <a:pt x="632" y="1101"/>
                      <a:pt x="617" y="911"/>
                    </a:cubicBezTo>
                    <a:cubicBezTo>
                      <a:pt x="617" y="793"/>
                      <a:pt x="602" y="690"/>
                      <a:pt x="602" y="573"/>
                    </a:cubicBezTo>
                    <a:lnTo>
                      <a:pt x="602" y="485"/>
                    </a:lnTo>
                    <a:cubicBezTo>
                      <a:pt x="602" y="411"/>
                      <a:pt x="602" y="338"/>
                      <a:pt x="588" y="279"/>
                    </a:cubicBezTo>
                    <a:cubicBezTo>
                      <a:pt x="573" y="118"/>
                      <a:pt x="455" y="0"/>
                      <a:pt x="3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46"/>
              <p:cNvSpPr/>
              <p:nvPr/>
            </p:nvSpPr>
            <p:spPr>
              <a:xfrm>
                <a:off x="7232525" y="1739825"/>
                <a:ext cx="48125" cy="152600"/>
              </a:xfrm>
              <a:custGeom>
                <a:rect b="b" l="l" r="r" t="t"/>
                <a:pathLst>
                  <a:path extrusionOk="0" h="6104" w="1925">
                    <a:moveTo>
                      <a:pt x="1469" y="0"/>
                    </a:moveTo>
                    <a:cubicBezTo>
                      <a:pt x="1439" y="0"/>
                      <a:pt x="1410" y="4"/>
                      <a:pt x="1381" y="11"/>
                    </a:cubicBezTo>
                    <a:cubicBezTo>
                      <a:pt x="1190" y="26"/>
                      <a:pt x="999" y="55"/>
                      <a:pt x="779" y="70"/>
                    </a:cubicBezTo>
                    <a:cubicBezTo>
                      <a:pt x="691" y="70"/>
                      <a:pt x="617" y="85"/>
                      <a:pt x="529" y="100"/>
                    </a:cubicBezTo>
                    <a:cubicBezTo>
                      <a:pt x="485" y="114"/>
                      <a:pt x="426" y="129"/>
                      <a:pt x="368" y="144"/>
                    </a:cubicBezTo>
                    <a:cubicBezTo>
                      <a:pt x="177" y="158"/>
                      <a:pt x="45" y="290"/>
                      <a:pt x="30" y="467"/>
                    </a:cubicBezTo>
                    <a:cubicBezTo>
                      <a:pt x="1" y="613"/>
                      <a:pt x="1" y="760"/>
                      <a:pt x="15" y="907"/>
                    </a:cubicBezTo>
                    <a:lnTo>
                      <a:pt x="30" y="1127"/>
                    </a:lnTo>
                    <a:cubicBezTo>
                      <a:pt x="45" y="1333"/>
                      <a:pt x="45" y="1524"/>
                      <a:pt x="59" y="1729"/>
                    </a:cubicBezTo>
                    <a:cubicBezTo>
                      <a:pt x="74" y="2052"/>
                      <a:pt x="89" y="2375"/>
                      <a:pt x="74" y="2698"/>
                    </a:cubicBezTo>
                    <a:cubicBezTo>
                      <a:pt x="74" y="3065"/>
                      <a:pt x="89" y="3432"/>
                      <a:pt x="103" y="3770"/>
                    </a:cubicBezTo>
                    <a:cubicBezTo>
                      <a:pt x="103" y="3975"/>
                      <a:pt x="118" y="4166"/>
                      <a:pt x="118" y="4357"/>
                    </a:cubicBezTo>
                    <a:cubicBezTo>
                      <a:pt x="118" y="4592"/>
                      <a:pt x="147" y="4812"/>
                      <a:pt x="162" y="5032"/>
                    </a:cubicBezTo>
                    <a:lnTo>
                      <a:pt x="162" y="5106"/>
                    </a:lnTo>
                    <a:cubicBezTo>
                      <a:pt x="162" y="5194"/>
                      <a:pt x="177" y="5267"/>
                      <a:pt x="191" y="5355"/>
                    </a:cubicBezTo>
                    <a:cubicBezTo>
                      <a:pt x="206" y="5458"/>
                      <a:pt x="206" y="5575"/>
                      <a:pt x="221" y="5678"/>
                    </a:cubicBezTo>
                    <a:cubicBezTo>
                      <a:pt x="221" y="5913"/>
                      <a:pt x="412" y="6089"/>
                      <a:pt x="646" y="6089"/>
                    </a:cubicBezTo>
                    <a:cubicBezTo>
                      <a:pt x="808" y="6089"/>
                      <a:pt x="969" y="6089"/>
                      <a:pt x="1131" y="6104"/>
                    </a:cubicBezTo>
                    <a:lnTo>
                      <a:pt x="1366" y="6104"/>
                    </a:lnTo>
                    <a:cubicBezTo>
                      <a:pt x="1410" y="6089"/>
                      <a:pt x="1469" y="6089"/>
                      <a:pt x="1513" y="6075"/>
                    </a:cubicBezTo>
                    <a:cubicBezTo>
                      <a:pt x="1924" y="6032"/>
                      <a:pt x="1869" y="5441"/>
                      <a:pt x="1494" y="5441"/>
                    </a:cubicBezTo>
                    <a:cubicBezTo>
                      <a:pt x="1481" y="5441"/>
                      <a:pt x="1468" y="5442"/>
                      <a:pt x="1454" y="5443"/>
                    </a:cubicBezTo>
                    <a:lnTo>
                      <a:pt x="1410" y="5429"/>
                    </a:lnTo>
                    <a:lnTo>
                      <a:pt x="808" y="5429"/>
                    </a:lnTo>
                    <a:cubicBezTo>
                      <a:pt x="808" y="5355"/>
                      <a:pt x="793" y="5282"/>
                      <a:pt x="793" y="5223"/>
                    </a:cubicBezTo>
                    <a:cubicBezTo>
                      <a:pt x="764" y="5091"/>
                      <a:pt x="764" y="4974"/>
                      <a:pt x="764" y="4856"/>
                    </a:cubicBezTo>
                    <a:cubicBezTo>
                      <a:pt x="764" y="4768"/>
                      <a:pt x="764" y="4680"/>
                      <a:pt x="749" y="4592"/>
                    </a:cubicBezTo>
                    <a:lnTo>
                      <a:pt x="749" y="4533"/>
                    </a:lnTo>
                    <a:lnTo>
                      <a:pt x="749" y="4210"/>
                    </a:lnTo>
                    <a:lnTo>
                      <a:pt x="749" y="3858"/>
                    </a:lnTo>
                    <a:lnTo>
                      <a:pt x="925" y="3828"/>
                    </a:lnTo>
                    <a:lnTo>
                      <a:pt x="1131" y="3799"/>
                    </a:lnTo>
                    <a:lnTo>
                      <a:pt x="1234" y="3784"/>
                    </a:lnTo>
                    <a:cubicBezTo>
                      <a:pt x="1337" y="3784"/>
                      <a:pt x="1425" y="3755"/>
                      <a:pt x="1527" y="3726"/>
                    </a:cubicBezTo>
                    <a:cubicBezTo>
                      <a:pt x="1630" y="3696"/>
                      <a:pt x="1704" y="3623"/>
                      <a:pt x="1748" y="3535"/>
                    </a:cubicBezTo>
                    <a:cubicBezTo>
                      <a:pt x="1777" y="3447"/>
                      <a:pt x="1762" y="3344"/>
                      <a:pt x="1704" y="3271"/>
                    </a:cubicBezTo>
                    <a:cubicBezTo>
                      <a:pt x="1638" y="3178"/>
                      <a:pt x="1536" y="3122"/>
                      <a:pt x="1421" y="3122"/>
                    </a:cubicBezTo>
                    <a:cubicBezTo>
                      <a:pt x="1407" y="3122"/>
                      <a:pt x="1394" y="3122"/>
                      <a:pt x="1381" y="3124"/>
                    </a:cubicBezTo>
                    <a:cubicBezTo>
                      <a:pt x="1175" y="3138"/>
                      <a:pt x="955" y="3168"/>
                      <a:pt x="735" y="3197"/>
                    </a:cubicBezTo>
                    <a:lnTo>
                      <a:pt x="735" y="3138"/>
                    </a:lnTo>
                    <a:lnTo>
                      <a:pt x="735" y="3065"/>
                    </a:lnTo>
                    <a:lnTo>
                      <a:pt x="735" y="2874"/>
                    </a:lnTo>
                    <a:cubicBezTo>
                      <a:pt x="735" y="2551"/>
                      <a:pt x="735" y="2214"/>
                      <a:pt x="705" y="1876"/>
                    </a:cubicBezTo>
                    <a:lnTo>
                      <a:pt x="705" y="1758"/>
                    </a:lnTo>
                    <a:cubicBezTo>
                      <a:pt x="705" y="1670"/>
                      <a:pt x="705" y="1582"/>
                      <a:pt x="691" y="1494"/>
                    </a:cubicBezTo>
                    <a:lnTo>
                      <a:pt x="691" y="1421"/>
                    </a:lnTo>
                    <a:cubicBezTo>
                      <a:pt x="676" y="1201"/>
                      <a:pt x="661" y="966"/>
                      <a:pt x="661" y="731"/>
                    </a:cubicBezTo>
                    <a:cubicBezTo>
                      <a:pt x="837" y="701"/>
                      <a:pt x="1014" y="687"/>
                      <a:pt x="1190" y="672"/>
                    </a:cubicBezTo>
                    <a:cubicBezTo>
                      <a:pt x="1234" y="672"/>
                      <a:pt x="1278" y="657"/>
                      <a:pt x="1322" y="657"/>
                    </a:cubicBezTo>
                    <a:cubicBezTo>
                      <a:pt x="1395" y="643"/>
                      <a:pt x="1469" y="628"/>
                      <a:pt x="1542" y="628"/>
                    </a:cubicBezTo>
                    <a:cubicBezTo>
                      <a:pt x="1550" y="629"/>
                      <a:pt x="1557" y="629"/>
                      <a:pt x="1564" y="629"/>
                    </a:cubicBezTo>
                    <a:cubicBezTo>
                      <a:pt x="1717" y="629"/>
                      <a:pt x="1850" y="488"/>
                      <a:pt x="1850" y="334"/>
                    </a:cubicBezTo>
                    <a:cubicBezTo>
                      <a:pt x="1850" y="158"/>
                      <a:pt x="1718" y="26"/>
                      <a:pt x="1557" y="11"/>
                    </a:cubicBezTo>
                    <a:cubicBezTo>
                      <a:pt x="1527" y="4"/>
                      <a:pt x="1498" y="0"/>
                      <a:pt x="14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46"/>
              <p:cNvSpPr/>
              <p:nvPr/>
            </p:nvSpPr>
            <p:spPr>
              <a:xfrm>
                <a:off x="7112875" y="1740825"/>
                <a:ext cx="48850" cy="154175"/>
              </a:xfrm>
              <a:custGeom>
                <a:rect b="b" l="l" r="r" t="t"/>
                <a:pathLst>
                  <a:path extrusionOk="0" h="6167" w="1954">
                    <a:moveTo>
                      <a:pt x="529" y="1"/>
                    </a:moveTo>
                    <a:cubicBezTo>
                      <a:pt x="397" y="1"/>
                      <a:pt x="279" y="89"/>
                      <a:pt x="221" y="206"/>
                    </a:cubicBezTo>
                    <a:cubicBezTo>
                      <a:pt x="191" y="294"/>
                      <a:pt x="191" y="397"/>
                      <a:pt x="250" y="485"/>
                    </a:cubicBezTo>
                    <a:cubicBezTo>
                      <a:pt x="309" y="573"/>
                      <a:pt x="412" y="632"/>
                      <a:pt x="514" y="632"/>
                    </a:cubicBezTo>
                    <a:lnTo>
                      <a:pt x="647" y="632"/>
                    </a:lnTo>
                    <a:lnTo>
                      <a:pt x="647" y="1249"/>
                    </a:lnTo>
                    <a:lnTo>
                      <a:pt x="647" y="1601"/>
                    </a:lnTo>
                    <a:lnTo>
                      <a:pt x="647" y="2056"/>
                    </a:lnTo>
                    <a:lnTo>
                      <a:pt x="647" y="2922"/>
                    </a:lnTo>
                    <a:lnTo>
                      <a:pt x="647" y="3788"/>
                    </a:lnTo>
                    <a:lnTo>
                      <a:pt x="647" y="4449"/>
                    </a:lnTo>
                    <a:lnTo>
                      <a:pt x="647" y="4669"/>
                    </a:lnTo>
                    <a:lnTo>
                      <a:pt x="647" y="5022"/>
                    </a:lnTo>
                    <a:lnTo>
                      <a:pt x="647" y="5535"/>
                    </a:lnTo>
                    <a:lnTo>
                      <a:pt x="412" y="5535"/>
                    </a:lnTo>
                    <a:cubicBezTo>
                      <a:pt x="1" y="5535"/>
                      <a:pt x="1" y="6167"/>
                      <a:pt x="412" y="6167"/>
                    </a:cubicBezTo>
                    <a:lnTo>
                      <a:pt x="676" y="6167"/>
                    </a:lnTo>
                    <a:cubicBezTo>
                      <a:pt x="940" y="6152"/>
                      <a:pt x="1204" y="6123"/>
                      <a:pt x="1469" y="6123"/>
                    </a:cubicBezTo>
                    <a:cubicBezTo>
                      <a:pt x="1484" y="6125"/>
                      <a:pt x="1499" y="6126"/>
                      <a:pt x="1514" y="6126"/>
                    </a:cubicBezTo>
                    <a:cubicBezTo>
                      <a:pt x="1613" y="6126"/>
                      <a:pt x="1702" y="6086"/>
                      <a:pt x="1792" y="6035"/>
                    </a:cubicBezTo>
                    <a:cubicBezTo>
                      <a:pt x="1894" y="5961"/>
                      <a:pt x="1953" y="5829"/>
                      <a:pt x="1924" y="5712"/>
                    </a:cubicBezTo>
                    <a:cubicBezTo>
                      <a:pt x="1880" y="5580"/>
                      <a:pt x="1762" y="5491"/>
                      <a:pt x="1615" y="5491"/>
                    </a:cubicBezTo>
                    <a:lnTo>
                      <a:pt x="1278" y="5491"/>
                    </a:lnTo>
                    <a:lnTo>
                      <a:pt x="1278" y="5066"/>
                    </a:lnTo>
                    <a:cubicBezTo>
                      <a:pt x="1278" y="4743"/>
                      <a:pt x="1292" y="4420"/>
                      <a:pt x="1307" y="4097"/>
                    </a:cubicBezTo>
                    <a:lnTo>
                      <a:pt x="1307" y="3627"/>
                    </a:lnTo>
                    <a:lnTo>
                      <a:pt x="1307" y="3216"/>
                    </a:lnTo>
                    <a:cubicBezTo>
                      <a:pt x="1322" y="2864"/>
                      <a:pt x="1307" y="2511"/>
                      <a:pt x="1292" y="2174"/>
                    </a:cubicBezTo>
                    <a:lnTo>
                      <a:pt x="1292" y="1895"/>
                    </a:lnTo>
                    <a:lnTo>
                      <a:pt x="1292" y="1454"/>
                    </a:lnTo>
                    <a:cubicBezTo>
                      <a:pt x="1292" y="1190"/>
                      <a:pt x="1292" y="911"/>
                      <a:pt x="1263" y="632"/>
                    </a:cubicBezTo>
                    <a:lnTo>
                      <a:pt x="1513" y="632"/>
                    </a:lnTo>
                    <a:cubicBezTo>
                      <a:pt x="1645" y="617"/>
                      <a:pt x="1748" y="529"/>
                      <a:pt x="1792" y="397"/>
                    </a:cubicBezTo>
                    <a:cubicBezTo>
                      <a:pt x="1806" y="265"/>
                      <a:pt x="1748" y="133"/>
                      <a:pt x="1630" y="74"/>
                    </a:cubicBezTo>
                    <a:cubicBezTo>
                      <a:pt x="1571" y="45"/>
                      <a:pt x="1513" y="30"/>
                      <a:pt x="1439" y="15"/>
                    </a:cubicBezTo>
                    <a:cubicBezTo>
                      <a:pt x="1351" y="1"/>
                      <a:pt x="1263" y="1"/>
                      <a:pt x="11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46"/>
              <p:cNvSpPr/>
              <p:nvPr/>
            </p:nvSpPr>
            <p:spPr>
              <a:xfrm>
                <a:off x="7063700" y="1740825"/>
                <a:ext cx="45525" cy="153075"/>
              </a:xfrm>
              <a:custGeom>
                <a:rect b="b" l="l" r="r" t="t"/>
                <a:pathLst>
                  <a:path extrusionOk="0" h="6123" w="1821">
                    <a:moveTo>
                      <a:pt x="382" y="1"/>
                    </a:moveTo>
                    <a:cubicBezTo>
                      <a:pt x="250" y="1"/>
                      <a:pt x="132" y="104"/>
                      <a:pt x="118" y="236"/>
                    </a:cubicBezTo>
                    <a:cubicBezTo>
                      <a:pt x="88" y="309"/>
                      <a:pt x="88" y="397"/>
                      <a:pt x="88" y="485"/>
                    </a:cubicBezTo>
                    <a:cubicBezTo>
                      <a:pt x="88" y="852"/>
                      <a:pt x="59" y="1219"/>
                      <a:pt x="44" y="1586"/>
                    </a:cubicBezTo>
                    <a:cubicBezTo>
                      <a:pt x="44" y="1777"/>
                      <a:pt x="30" y="1983"/>
                      <a:pt x="15" y="2188"/>
                    </a:cubicBezTo>
                    <a:cubicBezTo>
                      <a:pt x="15" y="2511"/>
                      <a:pt x="0" y="2849"/>
                      <a:pt x="15" y="3319"/>
                    </a:cubicBezTo>
                    <a:lnTo>
                      <a:pt x="15" y="3524"/>
                    </a:lnTo>
                    <a:lnTo>
                      <a:pt x="15" y="3935"/>
                    </a:lnTo>
                    <a:cubicBezTo>
                      <a:pt x="30" y="4185"/>
                      <a:pt x="30" y="4420"/>
                      <a:pt x="44" y="4669"/>
                    </a:cubicBezTo>
                    <a:lnTo>
                      <a:pt x="59" y="5168"/>
                    </a:lnTo>
                    <a:lnTo>
                      <a:pt x="59" y="5213"/>
                    </a:lnTo>
                    <a:cubicBezTo>
                      <a:pt x="74" y="5359"/>
                      <a:pt x="88" y="5491"/>
                      <a:pt x="118" y="5624"/>
                    </a:cubicBezTo>
                    <a:cubicBezTo>
                      <a:pt x="162" y="5873"/>
                      <a:pt x="367" y="6064"/>
                      <a:pt x="632" y="6093"/>
                    </a:cubicBezTo>
                    <a:cubicBezTo>
                      <a:pt x="749" y="6108"/>
                      <a:pt x="866" y="6108"/>
                      <a:pt x="999" y="6108"/>
                    </a:cubicBezTo>
                    <a:lnTo>
                      <a:pt x="1219" y="6108"/>
                    </a:lnTo>
                    <a:cubicBezTo>
                      <a:pt x="1292" y="6108"/>
                      <a:pt x="1395" y="6108"/>
                      <a:pt x="1483" y="6123"/>
                    </a:cubicBezTo>
                    <a:lnTo>
                      <a:pt x="1512" y="6123"/>
                    </a:lnTo>
                    <a:cubicBezTo>
                      <a:pt x="1630" y="6123"/>
                      <a:pt x="1733" y="6049"/>
                      <a:pt x="1762" y="5932"/>
                    </a:cubicBezTo>
                    <a:cubicBezTo>
                      <a:pt x="1821" y="5829"/>
                      <a:pt x="1791" y="5697"/>
                      <a:pt x="1703" y="5609"/>
                    </a:cubicBezTo>
                    <a:cubicBezTo>
                      <a:pt x="1645" y="5535"/>
                      <a:pt x="1542" y="5491"/>
                      <a:pt x="1454" y="5491"/>
                    </a:cubicBezTo>
                    <a:cubicBezTo>
                      <a:pt x="1368" y="5474"/>
                      <a:pt x="1282" y="5467"/>
                      <a:pt x="1196" y="5467"/>
                    </a:cubicBezTo>
                    <a:cubicBezTo>
                      <a:pt x="1135" y="5467"/>
                      <a:pt x="1074" y="5471"/>
                      <a:pt x="1013" y="5477"/>
                    </a:cubicBezTo>
                    <a:cubicBezTo>
                      <a:pt x="977" y="5483"/>
                      <a:pt x="938" y="5486"/>
                      <a:pt x="898" y="5486"/>
                    </a:cubicBezTo>
                    <a:cubicBezTo>
                      <a:pt x="843" y="5486"/>
                      <a:pt x="786" y="5479"/>
                      <a:pt x="734" y="5462"/>
                    </a:cubicBezTo>
                    <a:cubicBezTo>
                      <a:pt x="720" y="5403"/>
                      <a:pt x="705" y="5330"/>
                      <a:pt x="705" y="5271"/>
                    </a:cubicBezTo>
                    <a:cubicBezTo>
                      <a:pt x="690" y="5080"/>
                      <a:pt x="690" y="4875"/>
                      <a:pt x="676" y="4684"/>
                    </a:cubicBezTo>
                    <a:cubicBezTo>
                      <a:pt x="676" y="4537"/>
                      <a:pt x="676" y="4390"/>
                      <a:pt x="661" y="4258"/>
                    </a:cubicBezTo>
                    <a:cubicBezTo>
                      <a:pt x="646" y="3891"/>
                      <a:pt x="661" y="3524"/>
                      <a:pt x="661" y="3128"/>
                    </a:cubicBezTo>
                    <a:cubicBezTo>
                      <a:pt x="661" y="2453"/>
                      <a:pt x="690" y="1909"/>
                      <a:pt x="720" y="1410"/>
                    </a:cubicBezTo>
                    <a:cubicBezTo>
                      <a:pt x="734" y="1028"/>
                      <a:pt x="705" y="647"/>
                      <a:pt x="661" y="265"/>
                    </a:cubicBezTo>
                    <a:cubicBezTo>
                      <a:pt x="646" y="118"/>
                      <a:pt x="529" y="1"/>
                      <a:pt x="3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46"/>
              <p:cNvSpPr/>
              <p:nvPr/>
            </p:nvSpPr>
            <p:spPr>
              <a:xfrm>
                <a:off x="7398800" y="1739825"/>
                <a:ext cx="77450" cy="154450"/>
              </a:xfrm>
              <a:custGeom>
                <a:rect b="b" l="l" r="r" t="t"/>
                <a:pathLst>
                  <a:path extrusionOk="0" h="6178" w="3098">
                    <a:moveTo>
                      <a:pt x="2081" y="1"/>
                    </a:moveTo>
                    <a:cubicBezTo>
                      <a:pt x="1948" y="1"/>
                      <a:pt x="1816" y="39"/>
                      <a:pt x="1703" y="114"/>
                    </a:cubicBezTo>
                    <a:cubicBezTo>
                      <a:pt x="1321" y="334"/>
                      <a:pt x="1028" y="643"/>
                      <a:pt x="822" y="1024"/>
                    </a:cubicBezTo>
                    <a:cubicBezTo>
                      <a:pt x="617" y="1421"/>
                      <a:pt x="440" y="1847"/>
                      <a:pt x="308" y="2272"/>
                    </a:cubicBezTo>
                    <a:cubicBezTo>
                      <a:pt x="132" y="2801"/>
                      <a:pt x="29" y="3344"/>
                      <a:pt x="0" y="3902"/>
                    </a:cubicBezTo>
                    <a:cubicBezTo>
                      <a:pt x="0" y="4049"/>
                      <a:pt x="0" y="4181"/>
                      <a:pt x="0" y="4313"/>
                    </a:cubicBezTo>
                    <a:cubicBezTo>
                      <a:pt x="44" y="4724"/>
                      <a:pt x="147" y="5311"/>
                      <a:pt x="573" y="5752"/>
                    </a:cubicBezTo>
                    <a:cubicBezTo>
                      <a:pt x="778" y="6001"/>
                      <a:pt x="1072" y="6148"/>
                      <a:pt x="1395" y="6177"/>
                    </a:cubicBezTo>
                    <a:lnTo>
                      <a:pt x="1424" y="6177"/>
                    </a:lnTo>
                    <a:cubicBezTo>
                      <a:pt x="1835" y="6177"/>
                      <a:pt x="2232" y="5957"/>
                      <a:pt x="2452" y="5620"/>
                    </a:cubicBezTo>
                    <a:cubicBezTo>
                      <a:pt x="2804" y="5150"/>
                      <a:pt x="3010" y="4577"/>
                      <a:pt x="3054" y="4005"/>
                    </a:cubicBezTo>
                    <a:cubicBezTo>
                      <a:pt x="3098" y="3623"/>
                      <a:pt x="3039" y="3256"/>
                      <a:pt x="2892" y="2918"/>
                    </a:cubicBezTo>
                    <a:cubicBezTo>
                      <a:pt x="2789" y="2625"/>
                      <a:pt x="2525" y="2419"/>
                      <a:pt x="2217" y="2390"/>
                    </a:cubicBezTo>
                    <a:lnTo>
                      <a:pt x="2202" y="2390"/>
                    </a:lnTo>
                    <a:cubicBezTo>
                      <a:pt x="1982" y="2390"/>
                      <a:pt x="1776" y="2493"/>
                      <a:pt x="1630" y="2669"/>
                    </a:cubicBezTo>
                    <a:cubicBezTo>
                      <a:pt x="1351" y="3021"/>
                      <a:pt x="1160" y="3432"/>
                      <a:pt x="1101" y="3887"/>
                    </a:cubicBezTo>
                    <a:cubicBezTo>
                      <a:pt x="1057" y="4078"/>
                      <a:pt x="1160" y="4284"/>
                      <a:pt x="1351" y="4357"/>
                    </a:cubicBezTo>
                    <a:cubicBezTo>
                      <a:pt x="1378" y="4364"/>
                      <a:pt x="1406" y="4367"/>
                      <a:pt x="1434" y="4367"/>
                    </a:cubicBezTo>
                    <a:cubicBezTo>
                      <a:pt x="1584" y="4367"/>
                      <a:pt x="1729" y="4271"/>
                      <a:pt x="1791" y="4122"/>
                    </a:cubicBezTo>
                    <a:cubicBezTo>
                      <a:pt x="1806" y="4093"/>
                      <a:pt x="1820" y="4049"/>
                      <a:pt x="1835" y="4005"/>
                    </a:cubicBezTo>
                    <a:lnTo>
                      <a:pt x="1879" y="3858"/>
                    </a:lnTo>
                    <a:cubicBezTo>
                      <a:pt x="1894" y="3784"/>
                      <a:pt x="1909" y="3711"/>
                      <a:pt x="1938" y="3652"/>
                    </a:cubicBezTo>
                    <a:cubicBezTo>
                      <a:pt x="1982" y="3491"/>
                      <a:pt x="2055" y="3359"/>
                      <a:pt x="2173" y="3241"/>
                    </a:cubicBezTo>
                    <a:cubicBezTo>
                      <a:pt x="2173" y="3227"/>
                      <a:pt x="2187" y="3227"/>
                      <a:pt x="2187" y="3227"/>
                    </a:cubicBezTo>
                    <a:cubicBezTo>
                      <a:pt x="2202" y="3227"/>
                      <a:pt x="2217" y="3241"/>
                      <a:pt x="2217" y="3241"/>
                    </a:cubicBezTo>
                    <a:cubicBezTo>
                      <a:pt x="2232" y="3271"/>
                      <a:pt x="2246" y="3300"/>
                      <a:pt x="2261" y="3329"/>
                    </a:cubicBezTo>
                    <a:cubicBezTo>
                      <a:pt x="2305" y="3461"/>
                      <a:pt x="2320" y="3608"/>
                      <a:pt x="2320" y="3740"/>
                    </a:cubicBezTo>
                    <a:cubicBezTo>
                      <a:pt x="2320" y="4240"/>
                      <a:pt x="2158" y="4739"/>
                      <a:pt x="1850" y="5135"/>
                    </a:cubicBezTo>
                    <a:cubicBezTo>
                      <a:pt x="1751" y="5263"/>
                      <a:pt x="1586" y="5338"/>
                      <a:pt x="1444" y="5338"/>
                    </a:cubicBezTo>
                    <a:cubicBezTo>
                      <a:pt x="1375" y="5338"/>
                      <a:pt x="1311" y="5320"/>
                      <a:pt x="1263" y="5282"/>
                    </a:cubicBezTo>
                    <a:cubicBezTo>
                      <a:pt x="1189" y="5238"/>
                      <a:pt x="1130" y="5194"/>
                      <a:pt x="1072" y="5135"/>
                    </a:cubicBezTo>
                    <a:cubicBezTo>
                      <a:pt x="896" y="4900"/>
                      <a:pt x="793" y="4636"/>
                      <a:pt x="778" y="4357"/>
                    </a:cubicBezTo>
                    <a:cubicBezTo>
                      <a:pt x="734" y="3975"/>
                      <a:pt x="763" y="3608"/>
                      <a:pt x="837" y="3241"/>
                    </a:cubicBezTo>
                    <a:cubicBezTo>
                      <a:pt x="954" y="2698"/>
                      <a:pt x="1116" y="2184"/>
                      <a:pt x="1321" y="1670"/>
                    </a:cubicBezTo>
                    <a:cubicBezTo>
                      <a:pt x="1439" y="1347"/>
                      <a:pt x="1644" y="1068"/>
                      <a:pt x="1894" y="848"/>
                    </a:cubicBezTo>
                    <a:lnTo>
                      <a:pt x="2011" y="775"/>
                    </a:lnTo>
                    <a:cubicBezTo>
                      <a:pt x="2055" y="731"/>
                      <a:pt x="2099" y="701"/>
                      <a:pt x="2173" y="687"/>
                    </a:cubicBezTo>
                    <a:cubicBezTo>
                      <a:pt x="2202" y="687"/>
                      <a:pt x="2246" y="701"/>
                      <a:pt x="2349" y="819"/>
                    </a:cubicBezTo>
                    <a:cubicBezTo>
                      <a:pt x="2393" y="878"/>
                      <a:pt x="2466" y="922"/>
                      <a:pt x="2540" y="922"/>
                    </a:cubicBezTo>
                    <a:cubicBezTo>
                      <a:pt x="2584" y="922"/>
                      <a:pt x="2628" y="907"/>
                      <a:pt x="2657" y="878"/>
                    </a:cubicBezTo>
                    <a:cubicBezTo>
                      <a:pt x="2760" y="819"/>
                      <a:pt x="2804" y="687"/>
                      <a:pt x="2775" y="569"/>
                    </a:cubicBezTo>
                    <a:cubicBezTo>
                      <a:pt x="2745" y="423"/>
                      <a:pt x="2672" y="305"/>
                      <a:pt x="2569" y="202"/>
                    </a:cubicBezTo>
                    <a:cubicBezTo>
                      <a:pt x="2435" y="68"/>
                      <a:pt x="2258" y="1"/>
                      <a:pt x="20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46"/>
              <p:cNvSpPr/>
              <p:nvPr/>
            </p:nvSpPr>
            <p:spPr>
              <a:xfrm>
                <a:off x="7532025" y="1732375"/>
                <a:ext cx="57275" cy="166300"/>
              </a:xfrm>
              <a:custGeom>
                <a:rect b="b" l="l" r="r" t="t"/>
                <a:pathLst>
                  <a:path extrusionOk="0" h="6652" w="2291">
                    <a:moveTo>
                      <a:pt x="1101" y="809"/>
                    </a:moveTo>
                    <a:cubicBezTo>
                      <a:pt x="1116" y="809"/>
                      <a:pt x="1145" y="809"/>
                      <a:pt x="1160" y="838"/>
                    </a:cubicBezTo>
                    <a:cubicBezTo>
                      <a:pt x="1175" y="867"/>
                      <a:pt x="1175" y="897"/>
                      <a:pt x="1175" y="926"/>
                    </a:cubicBezTo>
                    <a:cubicBezTo>
                      <a:pt x="1131" y="1117"/>
                      <a:pt x="969" y="1278"/>
                      <a:pt x="764" y="1293"/>
                    </a:cubicBezTo>
                    <a:cubicBezTo>
                      <a:pt x="778" y="1176"/>
                      <a:pt x="793" y="1073"/>
                      <a:pt x="837" y="970"/>
                    </a:cubicBezTo>
                    <a:cubicBezTo>
                      <a:pt x="852" y="882"/>
                      <a:pt x="910" y="823"/>
                      <a:pt x="998" y="809"/>
                    </a:cubicBezTo>
                    <a:close/>
                    <a:moveTo>
                      <a:pt x="1115" y="0"/>
                    </a:moveTo>
                    <a:cubicBezTo>
                      <a:pt x="682" y="0"/>
                      <a:pt x="289" y="279"/>
                      <a:pt x="147" y="706"/>
                    </a:cubicBezTo>
                    <a:cubicBezTo>
                      <a:pt x="74" y="941"/>
                      <a:pt x="44" y="1176"/>
                      <a:pt x="30" y="1411"/>
                    </a:cubicBezTo>
                    <a:lnTo>
                      <a:pt x="30" y="1748"/>
                    </a:lnTo>
                    <a:cubicBezTo>
                      <a:pt x="30" y="1983"/>
                      <a:pt x="15" y="2233"/>
                      <a:pt x="0" y="2482"/>
                    </a:cubicBezTo>
                    <a:cubicBezTo>
                      <a:pt x="0" y="2952"/>
                      <a:pt x="0" y="3422"/>
                      <a:pt x="0" y="3892"/>
                    </a:cubicBezTo>
                    <a:cubicBezTo>
                      <a:pt x="0" y="4596"/>
                      <a:pt x="0" y="5139"/>
                      <a:pt x="0" y="5653"/>
                    </a:cubicBezTo>
                    <a:cubicBezTo>
                      <a:pt x="15" y="5844"/>
                      <a:pt x="30" y="6020"/>
                      <a:pt x="74" y="6211"/>
                    </a:cubicBezTo>
                    <a:cubicBezTo>
                      <a:pt x="88" y="6343"/>
                      <a:pt x="191" y="6431"/>
                      <a:pt x="323" y="6446"/>
                    </a:cubicBezTo>
                    <a:cubicBezTo>
                      <a:pt x="441" y="6446"/>
                      <a:pt x="543" y="6358"/>
                      <a:pt x="573" y="6241"/>
                    </a:cubicBezTo>
                    <a:cubicBezTo>
                      <a:pt x="587" y="6196"/>
                      <a:pt x="602" y="6152"/>
                      <a:pt x="617" y="6108"/>
                    </a:cubicBezTo>
                    <a:cubicBezTo>
                      <a:pt x="646" y="5903"/>
                      <a:pt x="661" y="5697"/>
                      <a:pt x="676" y="5506"/>
                    </a:cubicBezTo>
                    <a:cubicBezTo>
                      <a:pt x="676" y="5448"/>
                      <a:pt x="676" y="5389"/>
                      <a:pt x="676" y="5330"/>
                    </a:cubicBezTo>
                    <a:lnTo>
                      <a:pt x="676" y="4963"/>
                    </a:lnTo>
                    <a:cubicBezTo>
                      <a:pt x="676" y="4846"/>
                      <a:pt x="676" y="4714"/>
                      <a:pt x="690" y="4582"/>
                    </a:cubicBezTo>
                    <a:cubicBezTo>
                      <a:pt x="705" y="4288"/>
                      <a:pt x="705" y="3980"/>
                      <a:pt x="720" y="3701"/>
                    </a:cubicBezTo>
                    <a:cubicBezTo>
                      <a:pt x="764" y="3921"/>
                      <a:pt x="822" y="4141"/>
                      <a:pt x="896" y="4347"/>
                    </a:cubicBezTo>
                    <a:cubicBezTo>
                      <a:pt x="1087" y="4934"/>
                      <a:pt x="1263" y="5506"/>
                      <a:pt x="1454" y="6079"/>
                    </a:cubicBezTo>
                    <a:lnTo>
                      <a:pt x="1483" y="6123"/>
                    </a:lnTo>
                    <a:cubicBezTo>
                      <a:pt x="1512" y="6226"/>
                      <a:pt x="1542" y="6329"/>
                      <a:pt x="1586" y="6417"/>
                    </a:cubicBezTo>
                    <a:cubicBezTo>
                      <a:pt x="1630" y="6549"/>
                      <a:pt x="1747" y="6637"/>
                      <a:pt x="1894" y="6652"/>
                    </a:cubicBezTo>
                    <a:cubicBezTo>
                      <a:pt x="1938" y="6652"/>
                      <a:pt x="1982" y="6637"/>
                      <a:pt x="2011" y="6622"/>
                    </a:cubicBezTo>
                    <a:cubicBezTo>
                      <a:pt x="2188" y="6549"/>
                      <a:pt x="2290" y="6358"/>
                      <a:pt x="2246" y="6167"/>
                    </a:cubicBezTo>
                    <a:cubicBezTo>
                      <a:pt x="2246" y="6108"/>
                      <a:pt x="2232" y="6050"/>
                      <a:pt x="2217" y="6006"/>
                    </a:cubicBezTo>
                    <a:lnTo>
                      <a:pt x="2188" y="5903"/>
                    </a:lnTo>
                    <a:cubicBezTo>
                      <a:pt x="2144" y="5756"/>
                      <a:pt x="2114" y="5624"/>
                      <a:pt x="2056" y="5492"/>
                    </a:cubicBezTo>
                    <a:lnTo>
                      <a:pt x="2041" y="5418"/>
                    </a:lnTo>
                    <a:cubicBezTo>
                      <a:pt x="1806" y="4758"/>
                      <a:pt x="1571" y="4082"/>
                      <a:pt x="1380" y="3392"/>
                    </a:cubicBezTo>
                    <a:cubicBezTo>
                      <a:pt x="1263" y="2952"/>
                      <a:pt x="1101" y="2526"/>
                      <a:pt x="925" y="2101"/>
                    </a:cubicBezTo>
                    <a:cubicBezTo>
                      <a:pt x="1454" y="1998"/>
                      <a:pt x="1850" y="1557"/>
                      <a:pt x="1909" y="1029"/>
                    </a:cubicBezTo>
                    <a:cubicBezTo>
                      <a:pt x="1967" y="603"/>
                      <a:pt x="1777" y="119"/>
                      <a:pt x="1292" y="16"/>
                    </a:cubicBezTo>
                    <a:cubicBezTo>
                      <a:pt x="1233" y="5"/>
                      <a:pt x="1174" y="0"/>
                      <a:pt x="11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46"/>
              <p:cNvSpPr/>
              <p:nvPr/>
            </p:nvSpPr>
            <p:spPr>
              <a:xfrm>
                <a:off x="7469250" y="1743400"/>
                <a:ext cx="53975" cy="149400"/>
              </a:xfrm>
              <a:custGeom>
                <a:rect b="b" l="l" r="r" t="t"/>
                <a:pathLst>
                  <a:path extrusionOk="0" h="5976" w="2159">
                    <a:moveTo>
                      <a:pt x="1865" y="1"/>
                    </a:moveTo>
                    <a:lnTo>
                      <a:pt x="1439" y="30"/>
                    </a:lnTo>
                    <a:cubicBezTo>
                      <a:pt x="1263" y="30"/>
                      <a:pt x="1087" y="45"/>
                      <a:pt x="911" y="59"/>
                    </a:cubicBezTo>
                    <a:lnTo>
                      <a:pt x="779" y="59"/>
                    </a:lnTo>
                    <a:cubicBezTo>
                      <a:pt x="705" y="59"/>
                      <a:pt x="647" y="74"/>
                      <a:pt x="588" y="89"/>
                    </a:cubicBezTo>
                    <a:cubicBezTo>
                      <a:pt x="441" y="118"/>
                      <a:pt x="338" y="235"/>
                      <a:pt x="309" y="382"/>
                    </a:cubicBezTo>
                    <a:cubicBezTo>
                      <a:pt x="280" y="514"/>
                      <a:pt x="309" y="647"/>
                      <a:pt x="412" y="749"/>
                    </a:cubicBezTo>
                    <a:cubicBezTo>
                      <a:pt x="485" y="808"/>
                      <a:pt x="573" y="852"/>
                      <a:pt x="676" y="852"/>
                    </a:cubicBezTo>
                    <a:lnTo>
                      <a:pt x="764" y="852"/>
                    </a:lnTo>
                    <a:lnTo>
                      <a:pt x="749" y="1102"/>
                    </a:lnTo>
                    <a:cubicBezTo>
                      <a:pt x="720" y="1454"/>
                      <a:pt x="691" y="1850"/>
                      <a:pt x="676" y="2247"/>
                    </a:cubicBezTo>
                    <a:cubicBezTo>
                      <a:pt x="676" y="2394"/>
                      <a:pt x="661" y="2540"/>
                      <a:pt x="647" y="2687"/>
                    </a:cubicBezTo>
                    <a:cubicBezTo>
                      <a:pt x="632" y="3025"/>
                      <a:pt x="617" y="3392"/>
                      <a:pt x="603" y="3759"/>
                    </a:cubicBezTo>
                    <a:cubicBezTo>
                      <a:pt x="603" y="3935"/>
                      <a:pt x="603" y="4097"/>
                      <a:pt x="603" y="4273"/>
                    </a:cubicBezTo>
                    <a:cubicBezTo>
                      <a:pt x="603" y="4581"/>
                      <a:pt x="573" y="4889"/>
                      <a:pt x="603" y="5198"/>
                    </a:cubicBezTo>
                    <a:lnTo>
                      <a:pt x="397" y="5198"/>
                    </a:lnTo>
                    <a:cubicBezTo>
                      <a:pt x="294" y="5198"/>
                      <a:pt x="192" y="5242"/>
                      <a:pt x="133" y="5315"/>
                    </a:cubicBezTo>
                    <a:cubicBezTo>
                      <a:pt x="30" y="5432"/>
                      <a:pt x="1" y="5594"/>
                      <a:pt x="45" y="5726"/>
                    </a:cubicBezTo>
                    <a:cubicBezTo>
                      <a:pt x="104" y="5873"/>
                      <a:pt x="236" y="5976"/>
                      <a:pt x="382" y="5976"/>
                    </a:cubicBezTo>
                    <a:lnTo>
                      <a:pt x="471" y="5976"/>
                    </a:lnTo>
                    <a:lnTo>
                      <a:pt x="779" y="5961"/>
                    </a:lnTo>
                    <a:lnTo>
                      <a:pt x="1102" y="5946"/>
                    </a:lnTo>
                    <a:lnTo>
                      <a:pt x="1484" y="5932"/>
                    </a:lnTo>
                    <a:cubicBezTo>
                      <a:pt x="1674" y="5932"/>
                      <a:pt x="1821" y="5785"/>
                      <a:pt x="1836" y="5594"/>
                    </a:cubicBezTo>
                    <a:cubicBezTo>
                      <a:pt x="1851" y="5388"/>
                      <a:pt x="1704" y="5227"/>
                      <a:pt x="1513" y="5198"/>
                    </a:cubicBezTo>
                    <a:lnTo>
                      <a:pt x="1337" y="5198"/>
                    </a:lnTo>
                    <a:lnTo>
                      <a:pt x="1337" y="5168"/>
                    </a:lnTo>
                    <a:cubicBezTo>
                      <a:pt x="1366" y="4258"/>
                      <a:pt x="1395" y="3304"/>
                      <a:pt x="1454" y="2350"/>
                    </a:cubicBezTo>
                    <a:cubicBezTo>
                      <a:pt x="1484" y="1968"/>
                      <a:pt x="1498" y="1557"/>
                      <a:pt x="1484" y="1087"/>
                    </a:cubicBezTo>
                    <a:lnTo>
                      <a:pt x="1484" y="970"/>
                    </a:lnTo>
                    <a:lnTo>
                      <a:pt x="1484" y="793"/>
                    </a:lnTo>
                    <a:lnTo>
                      <a:pt x="1616" y="779"/>
                    </a:lnTo>
                    <a:lnTo>
                      <a:pt x="1689" y="779"/>
                    </a:lnTo>
                    <a:cubicBezTo>
                      <a:pt x="1748" y="779"/>
                      <a:pt x="1821" y="764"/>
                      <a:pt x="1880" y="749"/>
                    </a:cubicBezTo>
                    <a:cubicBezTo>
                      <a:pt x="2056" y="691"/>
                      <a:pt x="2159" y="529"/>
                      <a:pt x="2144" y="353"/>
                    </a:cubicBezTo>
                    <a:cubicBezTo>
                      <a:pt x="2129" y="191"/>
                      <a:pt x="2012" y="45"/>
                      <a:pt x="1865" y="15"/>
                    </a:cubicBezTo>
                    <a:lnTo>
                      <a:pt x="186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46"/>
              <p:cNvSpPr/>
              <p:nvPr/>
            </p:nvSpPr>
            <p:spPr>
              <a:xfrm>
                <a:off x="7591475" y="1739725"/>
                <a:ext cx="44800" cy="156375"/>
              </a:xfrm>
              <a:custGeom>
                <a:rect b="b" l="l" r="r" t="t"/>
                <a:pathLst>
                  <a:path extrusionOk="0" h="6255" w="1792">
                    <a:moveTo>
                      <a:pt x="353" y="1"/>
                    </a:moveTo>
                    <a:cubicBezTo>
                      <a:pt x="177" y="15"/>
                      <a:pt x="45" y="177"/>
                      <a:pt x="45" y="353"/>
                    </a:cubicBezTo>
                    <a:lnTo>
                      <a:pt x="45" y="456"/>
                    </a:lnTo>
                    <a:lnTo>
                      <a:pt x="45" y="471"/>
                    </a:lnTo>
                    <a:cubicBezTo>
                      <a:pt x="30" y="808"/>
                      <a:pt x="30" y="1146"/>
                      <a:pt x="30" y="1484"/>
                    </a:cubicBezTo>
                    <a:cubicBezTo>
                      <a:pt x="15" y="1821"/>
                      <a:pt x="30" y="2115"/>
                      <a:pt x="15" y="2423"/>
                    </a:cubicBezTo>
                    <a:cubicBezTo>
                      <a:pt x="1" y="2849"/>
                      <a:pt x="15" y="3289"/>
                      <a:pt x="15" y="3730"/>
                    </a:cubicBezTo>
                    <a:lnTo>
                      <a:pt x="15" y="4875"/>
                    </a:lnTo>
                    <a:cubicBezTo>
                      <a:pt x="1" y="5080"/>
                      <a:pt x="15" y="5301"/>
                      <a:pt x="45" y="5521"/>
                    </a:cubicBezTo>
                    <a:cubicBezTo>
                      <a:pt x="103" y="5947"/>
                      <a:pt x="294" y="6152"/>
                      <a:pt x="632" y="6181"/>
                    </a:cubicBezTo>
                    <a:cubicBezTo>
                      <a:pt x="705" y="6181"/>
                      <a:pt x="779" y="6196"/>
                      <a:pt x="867" y="6196"/>
                    </a:cubicBezTo>
                    <a:lnTo>
                      <a:pt x="984" y="6196"/>
                    </a:lnTo>
                    <a:cubicBezTo>
                      <a:pt x="1102" y="6196"/>
                      <a:pt x="1219" y="6211"/>
                      <a:pt x="1351" y="6240"/>
                    </a:cubicBezTo>
                    <a:cubicBezTo>
                      <a:pt x="1366" y="6240"/>
                      <a:pt x="1395" y="6255"/>
                      <a:pt x="1410" y="6255"/>
                    </a:cubicBezTo>
                    <a:cubicBezTo>
                      <a:pt x="1571" y="6240"/>
                      <a:pt x="1718" y="6123"/>
                      <a:pt x="1748" y="5961"/>
                    </a:cubicBezTo>
                    <a:cubicBezTo>
                      <a:pt x="1792" y="5785"/>
                      <a:pt x="1703" y="5594"/>
                      <a:pt x="1557" y="5506"/>
                    </a:cubicBezTo>
                    <a:cubicBezTo>
                      <a:pt x="1483" y="5462"/>
                      <a:pt x="1395" y="5433"/>
                      <a:pt x="1322" y="5418"/>
                    </a:cubicBezTo>
                    <a:cubicBezTo>
                      <a:pt x="1234" y="5403"/>
                      <a:pt x="1146" y="5403"/>
                      <a:pt x="1058" y="5403"/>
                    </a:cubicBezTo>
                    <a:lnTo>
                      <a:pt x="764" y="5403"/>
                    </a:lnTo>
                    <a:cubicBezTo>
                      <a:pt x="749" y="5183"/>
                      <a:pt x="735" y="4978"/>
                      <a:pt x="735" y="4757"/>
                    </a:cubicBezTo>
                    <a:lnTo>
                      <a:pt x="735" y="4478"/>
                    </a:lnTo>
                    <a:lnTo>
                      <a:pt x="735" y="4258"/>
                    </a:lnTo>
                    <a:lnTo>
                      <a:pt x="735" y="4009"/>
                    </a:lnTo>
                    <a:cubicBezTo>
                      <a:pt x="735" y="3862"/>
                      <a:pt x="735" y="3715"/>
                      <a:pt x="735" y="3568"/>
                    </a:cubicBezTo>
                    <a:cubicBezTo>
                      <a:pt x="779" y="3113"/>
                      <a:pt x="779" y="2673"/>
                      <a:pt x="764" y="2218"/>
                    </a:cubicBezTo>
                    <a:cubicBezTo>
                      <a:pt x="764" y="2100"/>
                      <a:pt x="764" y="1968"/>
                      <a:pt x="749" y="1851"/>
                    </a:cubicBezTo>
                    <a:lnTo>
                      <a:pt x="749" y="1821"/>
                    </a:lnTo>
                    <a:cubicBezTo>
                      <a:pt x="735" y="1542"/>
                      <a:pt x="720" y="1234"/>
                      <a:pt x="735" y="940"/>
                    </a:cubicBezTo>
                    <a:lnTo>
                      <a:pt x="735" y="867"/>
                    </a:lnTo>
                    <a:lnTo>
                      <a:pt x="735" y="691"/>
                    </a:lnTo>
                    <a:cubicBezTo>
                      <a:pt x="735" y="559"/>
                      <a:pt x="735" y="441"/>
                      <a:pt x="705" y="324"/>
                    </a:cubicBezTo>
                    <a:cubicBezTo>
                      <a:pt x="691" y="148"/>
                      <a:pt x="558" y="1"/>
                      <a:pt x="3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46"/>
              <p:cNvSpPr/>
              <p:nvPr/>
            </p:nvSpPr>
            <p:spPr>
              <a:xfrm>
                <a:off x="7305925" y="1742300"/>
                <a:ext cx="70875" cy="152700"/>
              </a:xfrm>
              <a:custGeom>
                <a:rect b="b" l="l" r="r" t="t"/>
                <a:pathLst>
                  <a:path extrusionOk="0" h="6108" w="2835">
                    <a:moveTo>
                      <a:pt x="1498" y="881"/>
                    </a:moveTo>
                    <a:cubicBezTo>
                      <a:pt x="1616" y="1248"/>
                      <a:pt x="1689" y="1615"/>
                      <a:pt x="1748" y="1997"/>
                    </a:cubicBezTo>
                    <a:lnTo>
                      <a:pt x="1806" y="2467"/>
                    </a:lnTo>
                    <a:lnTo>
                      <a:pt x="1821" y="2570"/>
                    </a:lnTo>
                    <a:cubicBezTo>
                      <a:pt x="1836" y="2643"/>
                      <a:pt x="1836" y="2731"/>
                      <a:pt x="1836" y="2819"/>
                    </a:cubicBezTo>
                    <a:cubicBezTo>
                      <a:pt x="1792" y="2819"/>
                      <a:pt x="1748" y="2834"/>
                      <a:pt x="1689" y="2834"/>
                    </a:cubicBezTo>
                    <a:lnTo>
                      <a:pt x="1513" y="2834"/>
                    </a:lnTo>
                    <a:lnTo>
                      <a:pt x="896" y="2878"/>
                    </a:lnTo>
                    <a:cubicBezTo>
                      <a:pt x="999" y="2261"/>
                      <a:pt x="1102" y="1615"/>
                      <a:pt x="1395" y="1058"/>
                    </a:cubicBezTo>
                    <a:cubicBezTo>
                      <a:pt x="1425" y="999"/>
                      <a:pt x="1469" y="940"/>
                      <a:pt x="1498" y="881"/>
                    </a:cubicBezTo>
                    <a:close/>
                    <a:moveTo>
                      <a:pt x="1557" y="1"/>
                    </a:moveTo>
                    <a:cubicBezTo>
                      <a:pt x="1410" y="1"/>
                      <a:pt x="1263" y="59"/>
                      <a:pt x="1146" y="147"/>
                    </a:cubicBezTo>
                    <a:cubicBezTo>
                      <a:pt x="1087" y="191"/>
                      <a:pt x="1043" y="250"/>
                      <a:pt x="984" y="309"/>
                    </a:cubicBezTo>
                    <a:cubicBezTo>
                      <a:pt x="735" y="602"/>
                      <a:pt x="559" y="955"/>
                      <a:pt x="456" y="1336"/>
                    </a:cubicBezTo>
                    <a:cubicBezTo>
                      <a:pt x="250" y="2129"/>
                      <a:pt x="133" y="2922"/>
                      <a:pt x="103" y="3744"/>
                    </a:cubicBezTo>
                    <a:cubicBezTo>
                      <a:pt x="89" y="3920"/>
                      <a:pt x="89" y="4126"/>
                      <a:pt x="89" y="4302"/>
                    </a:cubicBezTo>
                    <a:cubicBezTo>
                      <a:pt x="89" y="4596"/>
                      <a:pt x="59" y="4889"/>
                      <a:pt x="30" y="5168"/>
                    </a:cubicBezTo>
                    <a:cubicBezTo>
                      <a:pt x="1" y="5344"/>
                      <a:pt x="15" y="5521"/>
                      <a:pt x="45" y="5697"/>
                    </a:cubicBezTo>
                    <a:cubicBezTo>
                      <a:pt x="59" y="5873"/>
                      <a:pt x="206" y="6005"/>
                      <a:pt x="382" y="6005"/>
                    </a:cubicBezTo>
                    <a:cubicBezTo>
                      <a:pt x="573" y="5990"/>
                      <a:pt x="705" y="5844"/>
                      <a:pt x="705" y="5653"/>
                    </a:cubicBezTo>
                    <a:cubicBezTo>
                      <a:pt x="705" y="5579"/>
                      <a:pt x="705" y="5506"/>
                      <a:pt x="705" y="5447"/>
                    </a:cubicBezTo>
                    <a:lnTo>
                      <a:pt x="705" y="5344"/>
                    </a:lnTo>
                    <a:cubicBezTo>
                      <a:pt x="691" y="5242"/>
                      <a:pt x="691" y="5139"/>
                      <a:pt x="705" y="5036"/>
                    </a:cubicBezTo>
                    <a:lnTo>
                      <a:pt x="705" y="4801"/>
                    </a:lnTo>
                    <a:cubicBezTo>
                      <a:pt x="705" y="4537"/>
                      <a:pt x="720" y="4273"/>
                      <a:pt x="764" y="4008"/>
                    </a:cubicBezTo>
                    <a:cubicBezTo>
                      <a:pt x="779" y="3891"/>
                      <a:pt x="793" y="3788"/>
                      <a:pt x="793" y="3656"/>
                    </a:cubicBezTo>
                    <a:lnTo>
                      <a:pt x="867" y="3656"/>
                    </a:lnTo>
                    <a:cubicBezTo>
                      <a:pt x="1205" y="3656"/>
                      <a:pt x="1557" y="3641"/>
                      <a:pt x="1895" y="3597"/>
                    </a:cubicBezTo>
                    <a:lnTo>
                      <a:pt x="1909" y="3597"/>
                    </a:lnTo>
                    <a:cubicBezTo>
                      <a:pt x="1909" y="3612"/>
                      <a:pt x="1909" y="3627"/>
                      <a:pt x="1909" y="3641"/>
                    </a:cubicBezTo>
                    <a:cubicBezTo>
                      <a:pt x="1924" y="3847"/>
                      <a:pt x="1939" y="4052"/>
                      <a:pt x="1953" y="4258"/>
                    </a:cubicBezTo>
                    <a:cubicBezTo>
                      <a:pt x="1968" y="4464"/>
                      <a:pt x="1983" y="4684"/>
                      <a:pt x="1997" y="4889"/>
                    </a:cubicBezTo>
                    <a:cubicBezTo>
                      <a:pt x="1997" y="5007"/>
                      <a:pt x="2012" y="5124"/>
                      <a:pt x="2027" y="5242"/>
                    </a:cubicBezTo>
                    <a:cubicBezTo>
                      <a:pt x="2041" y="5403"/>
                      <a:pt x="2056" y="5565"/>
                      <a:pt x="2056" y="5726"/>
                    </a:cubicBezTo>
                    <a:cubicBezTo>
                      <a:pt x="2056" y="5917"/>
                      <a:pt x="2188" y="6078"/>
                      <a:pt x="2364" y="6108"/>
                    </a:cubicBezTo>
                    <a:lnTo>
                      <a:pt x="2423" y="6108"/>
                    </a:lnTo>
                    <a:cubicBezTo>
                      <a:pt x="2570" y="6108"/>
                      <a:pt x="2702" y="6005"/>
                      <a:pt x="2761" y="5858"/>
                    </a:cubicBezTo>
                    <a:cubicBezTo>
                      <a:pt x="2790" y="5799"/>
                      <a:pt x="2805" y="5726"/>
                      <a:pt x="2819" y="5653"/>
                    </a:cubicBezTo>
                    <a:cubicBezTo>
                      <a:pt x="2834" y="5521"/>
                      <a:pt x="2834" y="5388"/>
                      <a:pt x="2819" y="5256"/>
                    </a:cubicBezTo>
                    <a:cubicBezTo>
                      <a:pt x="2819" y="5212"/>
                      <a:pt x="2805" y="5154"/>
                      <a:pt x="2805" y="5109"/>
                    </a:cubicBezTo>
                    <a:cubicBezTo>
                      <a:pt x="2761" y="4419"/>
                      <a:pt x="2702" y="3700"/>
                      <a:pt x="2614" y="2922"/>
                    </a:cubicBezTo>
                    <a:cubicBezTo>
                      <a:pt x="2570" y="2379"/>
                      <a:pt x="2496" y="1850"/>
                      <a:pt x="2394" y="1322"/>
                    </a:cubicBezTo>
                    <a:lnTo>
                      <a:pt x="2379" y="1263"/>
                    </a:lnTo>
                    <a:cubicBezTo>
                      <a:pt x="2320" y="955"/>
                      <a:pt x="2232" y="676"/>
                      <a:pt x="2100" y="397"/>
                    </a:cubicBezTo>
                    <a:cubicBezTo>
                      <a:pt x="2012" y="162"/>
                      <a:pt x="1792" y="15"/>
                      <a:pt x="15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66" name="Google Shape;1666;p46"/>
            <p:cNvSpPr/>
            <p:nvPr/>
          </p:nvSpPr>
          <p:spPr>
            <a:xfrm>
              <a:off x="6792513" y="1152675"/>
              <a:ext cx="275275" cy="297500"/>
            </a:xfrm>
            <a:custGeom>
              <a:rect b="b" l="l" r="r" t="t"/>
              <a:pathLst>
                <a:path extrusionOk="0" h="11900" w="11011">
                  <a:moveTo>
                    <a:pt x="6911" y="1"/>
                  </a:moveTo>
                  <a:cubicBezTo>
                    <a:pt x="4908" y="1"/>
                    <a:pt x="2613" y="1480"/>
                    <a:pt x="1556" y="3115"/>
                  </a:cubicBezTo>
                  <a:cubicBezTo>
                    <a:pt x="0" y="5522"/>
                    <a:pt x="191" y="10029"/>
                    <a:pt x="191" y="10250"/>
                  </a:cubicBezTo>
                  <a:cubicBezTo>
                    <a:pt x="191" y="10926"/>
                    <a:pt x="4205" y="11899"/>
                    <a:pt x="4803" y="11899"/>
                  </a:cubicBezTo>
                  <a:cubicBezTo>
                    <a:pt x="4828" y="11899"/>
                    <a:pt x="4847" y="11898"/>
                    <a:pt x="4859" y="11894"/>
                  </a:cubicBezTo>
                  <a:cubicBezTo>
                    <a:pt x="5168" y="11806"/>
                    <a:pt x="4918" y="11879"/>
                    <a:pt x="5226" y="11145"/>
                  </a:cubicBezTo>
                  <a:cubicBezTo>
                    <a:pt x="5256" y="11072"/>
                    <a:pt x="5285" y="10998"/>
                    <a:pt x="5329" y="10910"/>
                  </a:cubicBezTo>
                  <a:cubicBezTo>
                    <a:pt x="5799" y="9912"/>
                    <a:pt x="6885" y="10764"/>
                    <a:pt x="7458" y="9486"/>
                  </a:cubicBezTo>
                  <a:cubicBezTo>
                    <a:pt x="8016" y="8224"/>
                    <a:pt x="6974" y="8253"/>
                    <a:pt x="6606" y="8165"/>
                  </a:cubicBezTo>
                  <a:cubicBezTo>
                    <a:pt x="6239" y="8077"/>
                    <a:pt x="6768" y="8033"/>
                    <a:pt x="8442" y="7255"/>
                  </a:cubicBezTo>
                  <a:lnTo>
                    <a:pt x="8588" y="7181"/>
                  </a:lnTo>
                  <a:cubicBezTo>
                    <a:pt x="10057" y="6491"/>
                    <a:pt x="11011" y="4553"/>
                    <a:pt x="10203" y="2498"/>
                  </a:cubicBezTo>
                  <a:cubicBezTo>
                    <a:pt x="10042" y="2102"/>
                    <a:pt x="9822" y="1720"/>
                    <a:pt x="9557" y="1368"/>
                  </a:cubicBezTo>
                  <a:cubicBezTo>
                    <a:pt x="9513" y="1294"/>
                    <a:pt x="9455" y="1221"/>
                    <a:pt x="9396" y="1133"/>
                  </a:cubicBezTo>
                  <a:cubicBezTo>
                    <a:pt x="8741" y="332"/>
                    <a:pt x="7859" y="1"/>
                    <a:pt x="69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46"/>
            <p:cNvSpPr/>
            <p:nvPr/>
          </p:nvSpPr>
          <p:spPr>
            <a:xfrm>
              <a:off x="6918813" y="1352375"/>
              <a:ext cx="45125" cy="33100"/>
            </a:xfrm>
            <a:custGeom>
              <a:rect b="b" l="l" r="r" t="t"/>
              <a:pathLst>
                <a:path extrusionOk="0" h="1324" w="1805">
                  <a:moveTo>
                    <a:pt x="1554" y="1"/>
                  </a:moveTo>
                  <a:cubicBezTo>
                    <a:pt x="879" y="1"/>
                    <a:pt x="277" y="427"/>
                    <a:pt x="42" y="1073"/>
                  </a:cubicBezTo>
                  <a:cubicBezTo>
                    <a:pt x="0" y="1184"/>
                    <a:pt x="92" y="1323"/>
                    <a:pt x="215" y="1323"/>
                  </a:cubicBezTo>
                  <a:cubicBezTo>
                    <a:pt x="221" y="1323"/>
                    <a:pt x="227" y="1323"/>
                    <a:pt x="233" y="1322"/>
                  </a:cubicBezTo>
                  <a:cubicBezTo>
                    <a:pt x="307" y="1322"/>
                    <a:pt x="395" y="1278"/>
                    <a:pt x="409" y="1190"/>
                  </a:cubicBezTo>
                  <a:cubicBezTo>
                    <a:pt x="586" y="705"/>
                    <a:pt x="1041" y="383"/>
                    <a:pt x="1554" y="383"/>
                  </a:cubicBezTo>
                  <a:cubicBezTo>
                    <a:pt x="1804" y="383"/>
                    <a:pt x="1804" y="1"/>
                    <a:pt x="15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46"/>
            <p:cNvSpPr/>
            <p:nvPr/>
          </p:nvSpPr>
          <p:spPr>
            <a:xfrm>
              <a:off x="6912438" y="1346500"/>
              <a:ext cx="55900" cy="15450"/>
            </a:xfrm>
            <a:custGeom>
              <a:rect b="b" l="l" r="r" t="t"/>
              <a:pathLst>
                <a:path extrusionOk="0" h="618" w="2236">
                  <a:moveTo>
                    <a:pt x="2026" y="1"/>
                  </a:moveTo>
                  <a:cubicBezTo>
                    <a:pt x="2003" y="1"/>
                    <a:pt x="1980" y="6"/>
                    <a:pt x="1956" y="16"/>
                  </a:cubicBezTo>
                  <a:cubicBezTo>
                    <a:pt x="1461" y="193"/>
                    <a:pt x="1106" y="245"/>
                    <a:pt x="861" y="245"/>
                  </a:cubicBezTo>
                  <a:cubicBezTo>
                    <a:pt x="540" y="245"/>
                    <a:pt x="408" y="156"/>
                    <a:pt x="400" y="148"/>
                  </a:cubicBezTo>
                  <a:cubicBezTo>
                    <a:pt x="360" y="114"/>
                    <a:pt x="317" y="99"/>
                    <a:pt x="276" y="99"/>
                  </a:cubicBezTo>
                  <a:cubicBezTo>
                    <a:pt x="123" y="99"/>
                    <a:pt x="0" y="299"/>
                    <a:pt x="151" y="427"/>
                  </a:cubicBezTo>
                  <a:cubicBezTo>
                    <a:pt x="180" y="456"/>
                    <a:pt x="385" y="618"/>
                    <a:pt x="870" y="618"/>
                  </a:cubicBezTo>
                  <a:cubicBezTo>
                    <a:pt x="1281" y="603"/>
                    <a:pt x="1692" y="515"/>
                    <a:pt x="2088" y="368"/>
                  </a:cubicBezTo>
                  <a:cubicBezTo>
                    <a:pt x="2177" y="339"/>
                    <a:pt x="2235" y="236"/>
                    <a:pt x="2191" y="133"/>
                  </a:cubicBezTo>
                  <a:cubicBezTo>
                    <a:pt x="2169" y="54"/>
                    <a:pt x="2102" y="1"/>
                    <a:pt x="20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46"/>
            <p:cNvSpPr/>
            <p:nvPr/>
          </p:nvSpPr>
          <p:spPr>
            <a:xfrm>
              <a:off x="6792513" y="1153050"/>
              <a:ext cx="238950" cy="297475"/>
            </a:xfrm>
            <a:custGeom>
              <a:rect b="b" l="l" r="r" t="t"/>
              <a:pathLst>
                <a:path extrusionOk="0" h="11899" w="9558">
                  <a:moveTo>
                    <a:pt x="6907" y="1"/>
                  </a:moveTo>
                  <a:cubicBezTo>
                    <a:pt x="4908" y="1"/>
                    <a:pt x="2613" y="1480"/>
                    <a:pt x="1556" y="3114"/>
                  </a:cubicBezTo>
                  <a:cubicBezTo>
                    <a:pt x="0" y="5522"/>
                    <a:pt x="191" y="10029"/>
                    <a:pt x="191" y="10235"/>
                  </a:cubicBezTo>
                  <a:cubicBezTo>
                    <a:pt x="191" y="10911"/>
                    <a:pt x="4209" y="11899"/>
                    <a:pt x="4804" y="11899"/>
                  </a:cubicBezTo>
                  <a:cubicBezTo>
                    <a:pt x="4828" y="11899"/>
                    <a:pt x="4847" y="11897"/>
                    <a:pt x="4859" y="11894"/>
                  </a:cubicBezTo>
                  <a:cubicBezTo>
                    <a:pt x="5153" y="11806"/>
                    <a:pt x="4904" y="11864"/>
                    <a:pt x="5226" y="11130"/>
                  </a:cubicBezTo>
                  <a:cubicBezTo>
                    <a:pt x="3949" y="10749"/>
                    <a:pt x="2716" y="10264"/>
                    <a:pt x="1512" y="9706"/>
                  </a:cubicBezTo>
                  <a:cubicBezTo>
                    <a:pt x="1219" y="9559"/>
                    <a:pt x="881" y="6843"/>
                    <a:pt x="3171" y="3951"/>
                  </a:cubicBezTo>
                  <a:cubicBezTo>
                    <a:pt x="5047" y="1579"/>
                    <a:pt x="7363" y="1348"/>
                    <a:pt x="9082" y="1348"/>
                  </a:cubicBezTo>
                  <a:cubicBezTo>
                    <a:pt x="9246" y="1348"/>
                    <a:pt x="9405" y="1350"/>
                    <a:pt x="9557" y="1353"/>
                  </a:cubicBezTo>
                  <a:cubicBezTo>
                    <a:pt x="9513" y="1279"/>
                    <a:pt x="9455" y="1206"/>
                    <a:pt x="9381" y="1133"/>
                  </a:cubicBezTo>
                  <a:cubicBezTo>
                    <a:pt x="8731" y="331"/>
                    <a:pt x="7852" y="1"/>
                    <a:pt x="690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46"/>
            <p:cNvSpPr/>
            <p:nvPr/>
          </p:nvSpPr>
          <p:spPr>
            <a:xfrm>
              <a:off x="6952888" y="1215125"/>
              <a:ext cx="114900" cy="118925"/>
            </a:xfrm>
            <a:custGeom>
              <a:rect b="b" l="l" r="r" t="t"/>
              <a:pathLst>
                <a:path extrusionOk="0" h="4757" w="4596">
                  <a:moveTo>
                    <a:pt x="3597" y="0"/>
                  </a:moveTo>
                  <a:cubicBezTo>
                    <a:pt x="1072" y="0"/>
                    <a:pt x="1" y="3230"/>
                    <a:pt x="2027" y="4757"/>
                  </a:cubicBezTo>
                  <a:lnTo>
                    <a:pt x="2173" y="4683"/>
                  </a:lnTo>
                  <a:cubicBezTo>
                    <a:pt x="3642" y="3993"/>
                    <a:pt x="4596" y="2055"/>
                    <a:pt x="378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46"/>
            <p:cNvSpPr/>
            <p:nvPr/>
          </p:nvSpPr>
          <p:spPr>
            <a:xfrm>
              <a:off x="6925363" y="1266500"/>
              <a:ext cx="27925" cy="23825"/>
            </a:xfrm>
            <a:custGeom>
              <a:rect b="b" l="l" r="r" t="t"/>
              <a:pathLst>
                <a:path extrusionOk="0" h="953" w="1117">
                  <a:moveTo>
                    <a:pt x="632" y="0"/>
                  </a:moveTo>
                  <a:cubicBezTo>
                    <a:pt x="206" y="0"/>
                    <a:pt x="1" y="514"/>
                    <a:pt x="294" y="808"/>
                  </a:cubicBezTo>
                  <a:cubicBezTo>
                    <a:pt x="395" y="908"/>
                    <a:pt x="517" y="953"/>
                    <a:pt x="636" y="953"/>
                  </a:cubicBezTo>
                  <a:cubicBezTo>
                    <a:pt x="883" y="953"/>
                    <a:pt x="1116" y="762"/>
                    <a:pt x="1116" y="485"/>
                  </a:cubicBezTo>
                  <a:cubicBezTo>
                    <a:pt x="1116" y="221"/>
                    <a:pt x="896" y="0"/>
                    <a:pt x="6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46"/>
            <p:cNvSpPr/>
            <p:nvPr/>
          </p:nvSpPr>
          <p:spPr>
            <a:xfrm>
              <a:off x="6771588" y="1434600"/>
              <a:ext cx="154525" cy="77525"/>
            </a:xfrm>
            <a:custGeom>
              <a:rect b="b" l="l" r="r" t="t"/>
              <a:pathLst>
                <a:path extrusionOk="0" h="3101" w="6181">
                  <a:moveTo>
                    <a:pt x="573" y="0"/>
                  </a:moveTo>
                  <a:cubicBezTo>
                    <a:pt x="353" y="323"/>
                    <a:pt x="191" y="676"/>
                    <a:pt x="74" y="1057"/>
                  </a:cubicBezTo>
                  <a:cubicBezTo>
                    <a:pt x="0" y="1307"/>
                    <a:pt x="0" y="1512"/>
                    <a:pt x="147" y="1615"/>
                  </a:cubicBezTo>
                  <a:cubicBezTo>
                    <a:pt x="573" y="1894"/>
                    <a:pt x="808" y="2085"/>
                    <a:pt x="2599" y="2555"/>
                  </a:cubicBezTo>
                  <a:cubicBezTo>
                    <a:pt x="3861" y="2886"/>
                    <a:pt x="4679" y="3100"/>
                    <a:pt x="5103" y="3100"/>
                  </a:cubicBezTo>
                  <a:cubicBezTo>
                    <a:pt x="5280" y="3100"/>
                    <a:pt x="5389" y="3063"/>
                    <a:pt x="5432" y="2981"/>
                  </a:cubicBezTo>
                  <a:cubicBezTo>
                    <a:pt x="5579" y="2687"/>
                    <a:pt x="6181" y="1747"/>
                    <a:pt x="5858" y="1601"/>
                  </a:cubicBezTo>
                  <a:cubicBezTo>
                    <a:pt x="5799" y="1571"/>
                    <a:pt x="5638" y="1527"/>
                    <a:pt x="5388" y="1454"/>
                  </a:cubicBezTo>
                  <a:cubicBezTo>
                    <a:pt x="4126" y="1072"/>
                    <a:pt x="808" y="147"/>
                    <a:pt x="5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46"/>
            <p:cNvSpPr/>
            <p:nvPr/>
          </p:nvSpPr>
          <p:spPr>
            <a:xfrm>
              <a:off x="6771588" y="1461025"/>
              <a:ext cx="154525" cy="51100"/>
            </a:xfrm>
            <a:custGeom>
              <a:rect b="b" l="l" r="r" t="t"/>
              <a:pathLst>
                <a:path extrusionOk="0" h="2044" w="6181">
                  <a:moveTo>
                    <a:pt x="74" y="0"/>
                  </a:moveTo>
                  <a:cubicBezTo>
                    <a:pt x="0" y="250"/>
                    <a:pt x="0" y="455"/>
                    <a:pt x="147" y="558"/>
                  </a:cubicBezTo>
                  <a:cubicBezTo>
                    <a:pt x="573" y="837"/>
                    <a:pt x="808" y="1028"/>
                    <a:pt x="2599" y="1498"/>
                  </a:cubicBezTo>
                  <a:cubicBezTo>
                    <a:pt x="3861" y="1829"/>
                    <a:pt x="4679" y="2043"/>
                    <a:pt x="5103" y="2043"/>
                  </a:cubicBezTo>
                  <a:cubicBezTo>
                    <a:pt x="5280" y="2043"/>
                    <a:pt x="5389" y="2006"/>
                    <a:pt x="5432" y="1924"/>
                  </a:cubicBezTo>
                  <a:cubicBezTo>
                    <a:pt x="5579" y="1630"/>
                    <a:pt x="6181" y="690"/>
                    <a:pt x="5858" y="544"/>
                  </a:cubicBezTo>
                  <a:cubicBezTo>
                    <a:pt x="5799" y="514"/>
                    <a:pt x="5638" y="470"/>
                    <a:pt x="5388" y="397"/>
                  </a:cubicBezTo>
                  <a:cubicBezTo>
                    <a:pt x="5021" y="455"/>
                    <a:pt x="4742" y="573"/>
                    <a:pt x="4698" y="793"/>
                  </a:cubicBezTo>
                  <a:cubicBezTo>
                    <a:pt x="4698" y="793"/>
                    <a:pt x="4698" y="1483"/>
                    <a:pt x="4405" y="1557"/>
                  </a:cubicBezTo>
                  <a:cubicBezTo>
                    <a:pt x="4393" y="1560"/>
                    <a:pt x="4378" y="1561"/>
                    <a:pt x="4357" y="1561"/>
                  </a:cubicBezTo>
                  <a:cubicBezTo>
                    <a:pt x="3888" y="1561"/>
                    <a:pt x="1044" y="774"/>
                    <a:pt x="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46"/>
            <p:cNvSpPr/>
            <p:nvPr/>
          </p:nvSpPr>
          <p:spPr>
            <a:xfrm>
              <a:off x="6777463" y="1400525"/>
              <a:ext cx="156725" cy="83875"/>
            </a:xfrm>
            <a:custGeom>
              <a:rect b="b" l="l" r="r" t="t"/>
              <a:pathLst>
                <a:path extrusionOk="0" h="3355" w="6269">
                  <a:moveTo>
                    <a:pt x="617" y="1"/>
                  </a:moveTo>
                  <a:cubicBezTo>
                    <a:pt x="597" y="1"/>
                    <a:pt x="577" y="4"/>
                    <a:pt x="558" y="13"/>
                  </a:cubicBezTo>
                  <a:cubicBezTo>
                    <a:pt x="411" y="71"/>
                    <a:pt x="162" y="527"/>
                    <a:pt x="59" y="952"/>
                  </a:cubicBezTo>
                  <a:cubicBezTo>
                    <a:pt x="0" y="1217"/>
                    <a:pt x="0" y="1466"/>
                    <a:pt x="132" y="1569"/>
                  </a:cubicBezTo>
                  <a:cubicBezTo>
                    <a:pt x="455" y="1804"/>
                    <a:pt x="1072" y="2464"/>
                    <a:pt x="3333" y="2978"/>
                  </a:cubicBezTo>
                  <a:cubicBezTo>
                    <a:pt x="4502" y="3250"/>
                    <a:pt x="5082" y="3355"/>
                    <a:pt x="5395" y="3355"/>
                  </a:cubicBezTo>
                  <a:cubicBezTo>
                    <a:pt x="5692" y="3355"/>
                    <a:pt x="5750" y="3261"/>
                    <a:pt x="5843" y="3125"/>
                  </a:cubicBezTo>
                  <a:cubicBezTo>
                    <a:pt x="6034" y="2846"/>
                    <a:pt x="6269" y="1760"/>
                    <a:pt x="5975" y="1760"/>
                  </a:cubicBezTo>
                  <a:cubicBezTo>
                    <a:pt x="5667" y="1716"/>
                    <a:pt x="5344" y="1657"/>
                    <a:pt x="5050" y="1569"/>
                  </a:cubicBezTo>
                  <a:cubicBezTo>
                    <a:pt x="4419" y="1422"/>
                    <a:pt x="3524" y="1172"/>
                    <a:pt x="2437" y="864"/>
                  </a:cubicBezTo>
                  <a:cubicBezTo>
                    <a:pt x="1262" y="513"/>
                    <a:pt x="858" y="1"/>
                    <a:pt x="6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46"/>
            <p:cNvSpPr/>
            <p:nvPr/>
          </p:nvSpPr>
          <p:spPr>
            <a:xfrm>
              <a:off x="6777463" y="1424325"/>
              <a:ext cx="156725" cy="60075"/>
            </a:xfrm>
            <a:custGeom>
              <a:rect b="b" l="l" r="r" t="t"/>
              <a:pathLst>
                <a:path extrusionOk="0" h="2403" w="6269">
                  <a:moveTo>
                    <a:pt x="59" y="0"/>
                  </a:moveTo>
                  <a:cubicBezTo>
                    <a:pt x="0" y="265"/>
                    <a:pt x="0" y="514"/>
                    <a:pt x="132" y="617"/>
                  </a:cubicBezTo>
                  <a:cubicBezTo>
                    <a:pt x="455" y="852"/>
                    <a:pt x="1072" y="1512"/>
                    <a:pt x="3333" y="2026"/>
                  </a:cubicBezTo>
                  <a:cubicBezTo>
                    <a:pt x="4502" y="2298"/>
                    <a:pt x="5082" y="2403"/>
                    <a:pt x="5395" y="2403"/>
                  </a:cubicBezTo>
                  <a:cubicBezTo>
                    <a:pt x="5692" y="2403"/>
                    <a:pt x="5750" y="2309"/>
                    <a:pt x="5843" y="2173"/>
                  </a:cubicBezTo>
                  <a:cubicBezTo>
                    <a:pt x="6034" y="1894"/>
                    <a:pt x="6269" y="808"/>
                    <a:pt x="5975" y="793"/>
                  </a:cubicBezTo>
                  <a:cubicBezTo>
                    <a:pt x="5667" y="764"/>
                    <a:pt x="5344" y="705"/>
                    <a:pt x="5050" y="617"/>
                  </a:cubicBezTo>
                  <a:cubicBezTo>
                    <a:pt x="4889" y="1072"/>
                    <a:pt x="4639" y="1689"/>
                    <a:pt x="4434" y="1718"/>
                  </a:cubicBezTo>
                  <a:cubicBezTo>
                    <a:pt x="4427" y="1719"/>
                    <a:pt x="4419" y="1719"/>
                    <a:pt x="4410" y="1719"/>
                  </a:cubicBezTo>
                  <a:cubicBezTo>
                    <a:pt x="4005" y="1719"/>
                    <a:pt x="1135" y="1105"/>
                    <a:pt x="5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46"/>
            <p:cNvSpPr/>
            <p:nvPr/>
          </p:nvSpPr>
          <p:spPr>
            <a:xfrm>
              <a:off x="7479563" y="1152975"/>
              <a:ext cx="275300" cy="297200"/>
            </a:xfrm>
            <a:custGeom>
              <a:rect b="b" l="l" r="r" t="t"/>
              <a:pathLst>
                <a:path extrusionOk="0" h="11888" w="11012">
                  <a:moveTo>
                    <a:pt x="4122" y="0"/>
                  </a:moveTo>
                  <a:cubicBezTo>
                    <a:pt x="3173" y="0"/>
                    <a:pt x="2293" y="332"/>
                    <a:pt x="1645" y="1136"/>
                  </a:cubicBezTo>
                  <a:cubicBezTo>
                    <a:pt x="1572" y="1209"/>
                    <a:pt x="1513" y="1282"/>
                    <a:pt x="1454" y="1356"/>
                  </a:cubicBezTo>
                  <a:cubicBezTo>
                    <a:pt x="1190" y="1708"/>
                    <a:pt x="984" y="2090"/>
                    <a:pt x="823" y="2501"/>
                  </a:cubicBezTo>
                  <a:cubicBezTo>
                    <a:pt x="1" y="4541"/>
                    <a:pt x="970" y="6479"/>
                    <a:pt x="2438" y="7169"/>
                  </a:cubicBezTo>
                  <a:lnTo>
                    <a:pt x="2585" y="7243"/>
                  </a:lnTo>
                  <a:cubicBezTo>
                    <a:pt x="4258" y="8021"/>
                    <a:pt x="4787" y="8065"/>
                    <a:pt x="4420" y="8153"/>
                  </a:cubicBezTo>
                  <a:cubicBezTo>
                    <a:pt x="4053" y="8241"/>
                    <a:pt x="2996" y="8212"/>
                    <a:pt x="3568" y="9474"/>
                  </a:cubicBezTo>
                  <a:cubicBezTo>
                    <a:pt x="4126" y="10752"/>
                    <a:pt x="5213" y="9900"/>
                    <a:pt x="5682" y="10898"/>
                  </a:cubicBezTo>
                  <a:cubicBezTo>
                    <a:pt x="5726" y="10986"/>
                    <a:pt x="5770" y="11060"/>
                    <a:pt x="5800" y="11133"/>
                  </a:cubicBezTo>
                  <a:cubicBezTo>
                    <a:pt x="6108" y="11867"/>
                    <a:pt x="5859" y="11794"/>
                    <a:pt x="6167" y="11882"/>
                  </a:cubicBezTo>
                  <a:cubicBezTo>
                    <a:pt x="6179" y="11886"/>
                    <a:pt x="6197" y="11887"/>
                    <a:pt x="6222" y="11887"/>
                  </a:cubicBezTo>
                  <a:cubicBezTo>
                    <a:pt x="6808" y="11887"/>
                    <a:pt x="10835" y="10914"/>
                    <a:pt x="10835" y="10238"/>
                  </a:cubicBezTo>
                  <a:cubicBezTo>
                    <a:pt x="10835" y="10017"/>
                    <a:pt x="11012" y="5510"/>
                    <a:pt x="9470" y="3103"/>
                  </a:cubicBezTo>
                  <a:cubicBezTo>
                    <a:pt x="8415" y="1470"/>
                    <a:pt x="6118" y="0"/>
                    <a:pt x="412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46"/>
            <p:cNvSpPr/>
            <p:nvPr/>
          </p:nvSpPr>
          <p:spPr>
            <a:xfrm>
              <a:off x="7583813" y="1352375"/>
              <a:ext cx="45100" cy="33100"/>
            </a:xfrm>
            <a:custGeom>
              <a:rect b="b" l="l" r="r" t="t"/>
              <a:pathLst>
                <a:path extrusionOk="0" h="1324" w="1804">
                  <a:moveTo>
                    <a:pt x="250" y="1"/>
                  </a:moveTo>
                  <a:cubicBezTo>
                    <a:pt x="0" y="1"/>
                    <a:pt x="0" y="383"/>
                    <a:pt x="250" y="383"/>
                  </a:cubicBezTo>
                  <a:cubicBezTo>
                    <a:pt x="764" y="383"/>
                    <a:pt x="1219" y="705"/>
                    <a:pt x="1380" y="1190"/>
                  </a:cubicBezTo>
                  <a:cubicBezTo>
                    <a:pt x="1410" y="1278"/>
                    <a:pt x="1483" y="1322"/>
                    <a:pt x="1571" y="1322"/>
                  </a:cubicBezTo>
                  <a:cubicBezTo>
                    <a:pt x="1577" y="1323"/>
                    <a:pt x="1583" y="1323"/>
                    <a:pt x="1589" y="1323"/>
                  </a:cubicBezTo>
                  <a:cubicBezTo>
                    <a:pt x="1712" y="1323"/>
                    <a:pt x="1803" y="1184"/>
                    <a:pt x="1747" y="1073"/>
                  </a:cubicBezTo>
                  <a:cubicBezTo>
                    <a:pt x="1527" y="427"/>
                    <a:pt x="925" y="1"/>
                    <a:pt x="2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46"/>
            <p:cNvSpPr/>
            <p:nvPr/>
          </p:nvSpPr>
          <p:spPr>
            <a:xfrm>
              <a:off x="7579413" y="1346500"/>
              <a:ext cx="55900" cy="15450"/>
            </a:xfrm>
            <a:custGeom>
              <a:rect b="b" l="l" r="r" t="t"/>
              <a:pathLst>
                <a:path extrusionOk="0" h="618" w="2236">
                  <a:moveTo>
                    <a:pt x="209" y="1"/>
                  </a:moveTo>
                  <a:cubicBezTo>
                    <a:pt x="132" y="1"/>
                    <a:pt x="63" y="54"/>
                    <a:pt x="29" y="133"/>
                  </a:cubicBezTo>
                  <a:cubicBezTo>
                    <a:pt x="0" y="236"/>
                    <a:pt x="44" y="339"/>
                    <a:pt x="147" y="368"/>
                  </a:cubicBezTo>
                  <a:cubicBezTo>
                    <a:pt x="543" y="515"/>
                    <a:pt x="954" y="603"/>
                    <a:pt x="1365" y="618"/>
                  </a:cubicBezTo>
                  <a:cubicBezTo>
                    <a:pt x="1850" y="618"/>
                    <a:pt x="2055" y="456"/>
                    <a:pt x="2085" y="427"/>
                  </a:cubicBezTo>
                  <a:cubicBezTo>
                    <a:pt x="2235" y="299"/>
                    <a:pt x="2112" y="99"/>
                    <a:pt x="1960" y="99"/>
                  </a:cubicBezTo>
                  <a:cubicBezTo>
                    <a:pt x="1919" y="99"/>
                    <a:pt x="1876" y="114"/>
                    <a:pt x="1835" y="148"/>
                  </a:cubicBezTo>
                  <a:cubicBezTo>
                    <a:pt x="1827" y="156"/>
                    <a:pt x="1695" y="245"/>
                    <a:pt x="1374" y="245"/>
                  </a:cubicBezTo>
                  <a:cubicBezTo>
                    <a:pt x="1129" y="245"/>
                    <a:pt x="774" y="193"/>
                    <a:pt x="279" y="16"/>
                  </a:cubicBezTo>
                  <a:cubicBezTo>
                    <a:pt x="255" y="6"/>
                    <a:pt x="232" y="1"/>
                    <a:pt x="2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46"/>
            <p:cNvSpPr/>
            <p:nvPr/>
          </p:nvSpPr>
          <p:spPr>
            <a:xfrm>
              <a:off x="7515913" y="1153050"/>
              <a:ext cx="239325" cy="297475"/>
            </a:xfrm>
            <a:custGeom>
              <a:rect b="b" l="l" r="r" t="t"/>
              <a:pathLst>
                <a:path extrusionOk="0" h="11899" w="9573">
                  <a:moveTo>
                    <a:pt x="2659" y="1"/>
                  </a:moveTo>
                  <a:cubicBezTo>
                    <a:pt x="1714" y="1"/>
                    <a:pt x="837" y="331"/>
                    <a:pt x="191" y="1133"/>
                  </a:cubicBezTo>
                  <a:cubicBezTo>
                    <a:pt x="118" y="1206"/>
                    <a:pt x="59" y="1279"/>
                    <a:pt x="0" y="1353"/>
                  </a:cubicBezTo>
                  <a:cubicBezTo>
                    <a:pt x="154" y="1350"/>
                    <a:pt x="314" y="1348"/>
                    <a:pt x="479" y="1348"/>
                  </a:cubicBezTo>
                  <a:cubicBezTo>
                    <a:pt x="2209" y="1348"/>
                    <a:pt x="4525" y="1579"/>
                    <a:pt x="6401" y="3951"/>
                  </a:cubicBezTo>
                  <a:cubicBezTo>
                    <a:pt x="8691" y="6843"/>
                    <a:pt x="8339" y="9559"/>
                    <a:pt x="8060" y="9706"/>
                  </a:cubicBezTo>
                  <a:cubicBezTo>
                    <a:pt x="6856" y="10264"/>
                    <a:pt x="5608" y="10749"/>
                    <a:pt x="4346" y="11130"/>
                  </a:cubicBezTo>
                  <a:cubicBezTo>
                    <a:pt x="4654" y="11864"/>
                    <a:pt x="4405" y="11806"/>
                    <a:pt x="4713" y="11894"/>
                  </a:cubicBezTo>
                  <a:cubicBezTo>
                    <a:pt x="4725" y="11897"/>
                    <a:pt x="4744" y="11899"/>
                    <a:pt x="4769" y="11899"/>
                  </a:cubicBezTo>
                  <a:cubicBezTo>
                    <a:pt x="5363" y="11899"/>
                    <a:pt x="9381" y="10911"/>
                    <a:pt x="9381" y="10235"/>
                  </a:cubicBezTo>
                  <a:cubicBezTo>
                    <a:pt x="9381" y="10029"/>
                    <a:pt x="9572" y="5522"/>
                    <a:pt x="8016" y="3114"/>
                  </a:cubicBezTo>
                  <a:cubicBezTo>
                    <a:pt x="6959" y="1480"/>
                    <a:pt x="4658" y="1"/>
                    <a:pt x="26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46"/>
            <p:cNvSpPr/>
            <p:nvPr/>
          </p:nvSpPr>
          <p:spPr>
            <a:xfrm>
              <a:off x="7479563" y="1215125"/>
              <a:ext cx="115275" cy="118925"/>
            </a:xfrm>
            <a:custGeom>
              <a:rect b="b" l="l" r="r" t="t"/>
              <a:pathLst>
                <a:path extrusionOk="0" h="4757" w="4611">
                  <a:moveTo>
                    <a:pt x="823" y="0"/>
                  </a:moveTo>
                  <a:cubicBezTo>
                    <a:pt x="1" y="2055"/>
                    <a:pt x="970" y="3993"/>
                    <a:pt x="2438" y="4683"/>
                  </a:cubicBezTo>
                  <a:lnTo>
                    <a:pt x="2585" y="4757"/>
                  </a:lnTo>
                  <a:cubicBezTo>
                    <a:pt x="4611" y="3230"/>
                    <a:pt x="3539" y="0"/>
                    <a:pt x="99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46"/>
            <p:cNvSpPr/>
            <p:nvPr/>
          </p:nvSpPr>
          <p:spPr>
            <a:xfrm>
              <a:off x="7594438" y="1266500"/>
              <a:ext cx="27925" cy="23825"/>
            </a:xfrm>
            <a:custGeom>
              <a:rect b="b" l="l" r="r" t="t"/>
              <a:pathLst>
                <a:path extrusionOk="0" h="953" w="1117">
                  <a:moveTo>
                    <a:pt x="471" y="0"/>
                  </a:moveTo>
                  <a:cubicBezTo>
                    <a:pt x="206" y="0"/>
                    <a:pt x="1" y="221"/>
                    <a:pt x="1" y="485"/>
                  </a:cubicBezTo>
                  <a:cubicBezTo>
                    <a:pt x="1" y="762"/>
                    <a:pt x="235" y="953"/>
                    <a:pt x="477" y="953"/>
                  </a:cubicBezTo>
                  <a:cubicBezTo>
                    <a:pt x="594" y="953"/>
                    <a:pt x="713" y="908"/>
                    <a:pt x="808" y="808"/>
                  </a:cubicBezTo>
                  <a:cubicBezTo>
                    <a:pt x="1117" y="514"/>
                    <a:pt x="896" y="0"/>
                    <a:pt x="47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46"/>
            <p:cNvSpPr/>
            <p:nvPr/>
          </p:nvSpPr>
          <p:spPr>
            <a:xfrm>
              <a:off x="7621613" y="1434600"/>
              <a:ext cx="154175" cy="77525"/>
            </a:xfrm>
            <a:custGeom>
              <a:rect b="b" l="l" r="r" t="t"/>
              <a:pathLst>
                <a:path extrusionOk="0" h="3101" w="6167">
                  <a:moveTo>
                    <a:pt x="5608" y="0"/>
                  </a:moveTo>
                  <a:cubicBezTo>
                    <a:pt x="5374" y="147"/>
                    <a:pt x="2056" y="1072"/>
                    <a:pt x="793" y="1454"/>
                  </a:cubicBezTo>
                  <a:cubicBezTo>
                    <a:pt x="544" y="1527"/>
                    <a:pt x="382" y="1571"/>
                    <a:pt x="323" y="1601"/>
                  </a:cubicBezTo>
                  <a:cubicBezTo>
                    <a:pt x="0" y="1747"/>
                    <a:pt x="602" y="2687"/>
                    <a:pt x="749" y="2981"/>
                  </a:cubicBezTo>
                  <a:cubicBezTo>
                    <a:pt x="792" y="3063"/>
                    <a:pt x="901" y="3100"/>
                    <a:pt x="1078" y="3100"/>
                  </a:cubicBezTo>
                  <a:cubicBezTo>
                    <a:pt x="1502" y="3100"/>
                    <a:pt x="2320" y="2886"/>
                    <a:pt x="3582" y="2555"/>
                  </a:cubicBezTo>
                  <a:cubicBezTo>
                    <a:pt x="5374" y="2085"/>
                    <a:pt x="5608" y="1894"/>
                    <a:pt x="6034" y="1615"/>
                  </a:cubicBezTo>
                  <a:cubicBezTo>
                    <a:pt x="6166" y="1512"/>
                    <a:pt x="6166" y="1307"/>
                    <a:pt x="6108" y="1057"/>
                  </a:cubicBezTo>
                  <a:cubicBezTo>
                    <a:pt x="5990" y="676"/>
                    <a:pt x="5814" y="323"/>
                    <a:pt x="56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46"/>
            <p:cNvSpPr/>
            <p:nvPr/>
          </p:nvSpPr>
          <p:spPr>
            <a:xfrm>
              <a:off x="7621613" y="1461025"/>
              <a:ext cx="154175" cy="51100"/>
            </a:xfrm>
            <a:custGeom>
              <a:rect b="b" l="l" r="r" t="t"/>
              <a:pathLst>
                <a:path extrusionOk="0" h="2044" w="6167">
                  <a:moveTo>
                    <a:pt x="6108" y="0"/>
                  </a:moveTo>
                  <a:cubicBezTo>
                    <a:pt x="5137" y="774"/>
                    <a:pt x="2280" y="1561"/>
                    <a:pt x="1823" y="1561"/>
                  </a:cubicBezTo>
                  <a:cubicBezTo>
                    <a:pt x="1803" y="1561"/>
                    <a:pt x="1787" y="1560"/>
                    <a:pt x="1777" y="1557"/>
                  </a:cubicBezTo>
                  <a:cubicBezTo>
                    <a:pt x="1483" y="1483"/>
                    <a:pt x="1483" y="793"/>
                    <a:pt x="1483" y="793"/>
                  </a:cubicBezTo>
                  <a:cubicBezTo>
                    <a:pt x="1439" y="573"/>
                    <a:pt x="1160" y="455"/>
                    <a:pt x="793" y="397"/>
                  </a:cubicBezTo>
                  <a:cubicBezTo>
                    <a:pt x="544" y="470"/>
                    <a:pt x="382" y="514"/>
                    <a:pt x="323" y="544"/>
                  </a:cubicBezTo>
                  <a:cubicBezTo>
                    <a:pt x="0" y="690"/>
                    <a:pt x="602" y="1630"/>
                    <a:pt x="749" y="1924"/>
                  </a:cubicBezTo>
                  <a:cubicBezTo>
                    <a:pt x="792" y="2006"/>
                    <a:pt x="901" y="2043"/>
                    <a:pt x="1078" y="2043"/>
                  </a:cubicBezTo>
                  <a:cubicBezTo>
                    <a:pt x="1502" y="2043"/>
                    <a:pt x="2320" y="1829"/>
                    <a:pt x="3582" y="1498"/>
                  </a:cubicBezTo>
                  <a:cubicBezTo>
                    <a:pt x="5374" y="1028"/>
                    <a:pt x="5608" y="837"/>
                    <a:pt x="6034" y="558"/>
                  </a:cubicBezTo>
                  <a:cubicBezTo>
                    <a:pt x="6166" y="455"/>
                    <a:pt x="6166" y="250"/>
                    <a:pt x="61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46"/>
            <p:cNvSpPr/>
            <p:nvPr/>
          </p:nvSpPr>
          <p:spPr>
            <a:xfrm>
              <a:off x="7613538" y="1400525"/>
              <a:ext cx="156750" cy="83875"/>
            </a:xfrm>
            <a:custGeom>
              <a:rect b="b" l="l" r="r" t="t"/>
              <a:pathLst>
                <a:path extrusionOk="0" h="3355" w="6270">
                  <a:moveTo>
                    <a:pt x="5652" y="1"/>
                  </a:moveTo>
                  <a:cubicBezTo>
                    <a:pt x="5409" y="1"/>
                    <a:pt x="4993" y="513"/>
                    <a:pt x="3832" y="864"/>
                  </a:cubicBezTo>
                  <a:cubicBezTo>
                    <a:pt x="2746" y="1172"/>
                    <a:pt x="1850" y="1422"/>
                    <a:pt x="1219" y="1569"/>
                  </a:cubicBezTo>
                  <a:cubicBezTo>
                    <a:pt x="911" y="1657"/>
                    <a:pt x="602" y="1716"/>
                    <a:pt x="294" y="1760"/>
                  </a:cubicBezTo>
                  <a:cubicBezTo>
                    <a:pt x="0" y="1760"/>
                    <a:pt x="235" y="2846"/>
                    <a:pt x="426" y="3125"/>
                  </a:cubicBezTo>
                  <a:cubicBezTo>
                    <a:pt x="519" y="3261"/>
                    <a:pt x="577" y="3355"/>
                    <a:pt x="874" y="3355"/>
                  </a:cubicBezTo>
                  <a:cubicBezTo>
                    <a:pt x="1187" y="3355"/>
                    <a:pt x="1768" y="3250"/>
                    <a:pt x="2937" y="2978"/>
                  </a:cubicBezTo>
                  <a:cubicBezTo>
                    <a:pt x="5197" y="2464"/>
                    <a:pt x="5814" y="1804"/>
                    <a:pt x="6137" y="1569"/>
                  </a:cubicBezTo>
                  <a:cubicBezTo>
                    <a:pt x="6269" y="1466"/>
                    <a:pt x="6269" y="1217"/>
                    <a:pt x="6196" y="952"/>
                  </a:cubicBezTo>
                  <a:cubicBezTo>
                    <a:pt x="6108" y="527"/>
                    <a:pt x="5858" y="71"/>
                    <a:pt x="5711" y="13"/>
                  </a:cubicBezTo>
                  <a:cubicBezTo>
                    <a:pt x="5692" y="4"/>
                    <a:pt x="5673" y="1"/>
                    <a:pt x="565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46"/>
            <p:cNvSpPr/>
            <p:nvPr/>
          </p:nvSpPr>
          <p:spPr>
            <a:xfrm>
              <a:off x="7613538" y="1424325"/>
              <a:ext cx="156750" cy="60075"/>
            </a:xfrm>
            <a:custGeom>
              <a:rect b="b" l="l" r="r" t="t"/>
              <a:pathLst>
                <a:path extrusionOk="0" h="2403" w="6270">
                  <a:moveTo>
                    <a:pt x="6196" y="0"/>
                  </a:moveTo>
                  <a:cubicBezTo>
                    <a:pt x="5120" y="1105"/>
                    <a:pt x="2263" y="1719"/>
                    <a:pt x="1860" y="1719"/>
                  </a:cubicBezTo>
                  <a:cubicBezTo>
                    <a:pt x="1850" y="1719"/>
                    <a:pt x="1842" y="1719"/>
                    <a:pt x="1835" y="1718"/>
                  </a:cubicBezTo>
                  <a:cubicBezTo>
                    <a:pt x="1630" y="1689"/>
                    <a:pt x="1380" y="1072"/>
                    <a:pt x="1219" y="617"/>
                  </a:cubicBezTo>
                  <a:cubicBezTo>
                    <a:pt x="911" y="705"/>
                    <a:pt x="602" y="764"/>
                    <a:pt x="294" y="793"/>
                  </a:cubicBezTo>
                  <a:cubicBezTo>
                    <a:pt x="0" y="808"/>
                    <a:pt x="235" y="1894"/>
                    <a:pt x="426" y="2173"/>
                  </a:cubicBezTo>
                  <a:cubicBezTo>
                    <a:pt x="519" y="2309"/>
                    <a:pt x="577" y="2403"/>
                    <a:pt x="874" y="2403"/>
                  </a:cubicBezTo>
                  <a:cubicBezTo>
                    <a:pt x="1187" y="2403"/>
                    <a:pt x="1768" y="2298"/>
                    <a:pt x="2937" y="2026"/>
                  </a:cubicBezTo>
                  <a:cubicBezTo>
                    <a:pt x="5197" y="1512"/>
                    <a:pt x="5814" y="852"/>
                    <a:pt x="6137" y="617"/>
                  </a:cubicBezTo>
                  <a:cubicBezTo>
                    <a:pt x="6269" y="514"/>
                    <a:pt x="6269" y="265"/>
                    <a:pt x="61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6" name="Google Shape;1686;p46"/>
          <p:cNvGrpSpPr/>
          <p:nvPr/>
        </p:nvGrpSpPr>
        <p:grpSpPr>
          <a:xfrm>
            <a:off x="1279275" y="3144582"/>
            <a:ext cx="1167900" cy="620650"/>
            <a:chOff x="1288800" y="3028075"/>
            <a:chExt cx="1167900" cy="620650"/>
          </a:xfrm>
        </p:grpSpPr>
        <p:sp>
          <p:nvSpPr>
            <p:cNvPr id="1687" name="Google Shape;1687;p46"/>
            <p:cNvSpPr/>
            <p:nvPr/>
          </p:nvSpPr>
          <p:spPr>
            <a:xfrm>
              <a:off x="1288800" y="3028075"/>
              <a:ext cx="1167900" cy="620650"/>
            </a:xfrm>
            <a:custGeom>
              <a:rect b="b" l="l" r="r" t="t"/>
              <a:pathLst>
                <a:path extrusionOk="0" h="24826" w="46716">
                  <a:moveTo>
                    <a:pt x="4111" y="867"/>
                  </a:moveTo>
                  <a:cubicBezTo>
                    <a:pt x="4141" y="1102"/>
                    <a:pt x="3920" y="6064"/>
                    <a:pt x="3436" y="10409"/>
                  </a:cubicBezTo>
                  <a:cubicBezTo>
                    <a:pt x="2628" y="17603"/>
                    <a:pt x="808" y="20965"/>
                    <a:pt x="412" y="22316"/>
                  </a:cubicBezTo>
                  <a:cubicBezTo>
                    <a:pt x="1" y="23652"/>
                    <a:pt x="2687" y="24826"/>
                    <a:pt x="7180" y="24415"/>
                  </a:cubicBezTo>
                  <a:cubicBezTo>
                    <a:pt x="11672" y="24004"/>
                    <a:pt x="14652" y="24591"/>
                    <a:pt x="17706" y="24459"/>
                  </a:cubicBezTo>
                  <a:cubicBezTo>
                    <a:pt x="19893" y="24356"/>
                    <a:pt x="19585" y="22727"/>
                    <a:pt x="19908" y="22624"/>
                  </a:cubicBezTo>
                  <a:cubicBezTo>
                    <a:pt x="20231" y="22536"/>
                    <a:pt x="20671" y="23446"/>
                    <a:pt x="22697" y="23314"/>
                  </a:cubicBezTo>
                  <a:cubicBezTo>
                    <a:pt x="24723" y="23182"/>
                    <a:pt x="24723" y="22125"/>
                    <a:pt x="24943" y="22169"/>
                  </a:cubicBezTo>
                  <a:cubicBezTo>
                    <a:pt x="25164" y="22213"/>
                    <a:pt x="25457" y="22859"/>
                    <a:pt x="26456" y="22859"/>
                  </a:cubicBezTo>
                  <a:cubicBezTo>
                    <a:pt x="27439" y="22859"/>
                    <a:pt x="27689" y="22037"/>
                    <a:pt x="27968" y="22081"/>
                  </a:cubicBezTo>
                  <a:cubicBezTo>
                    <a:pt x="28232" y="22125"/>
                    <a:pt x="28672" y="22624"/>
                    <a:pt x="29847" y="22624"/>
                  </a:cubicBezTo>
                  <a:cubicBezTo>
                    <a:pt x="31007" y="22624"/>
                    <a:pt x="31535" y="21714"/>
                    <a:pt x="31711" y="21758"/>
                  </a:cubicBezTo>
                  <a:cubicBezTo>
                    <a:pt x="31902" y="21802"/>
                    <a:pt x="32299" y="22536"/>
                    <a:pt x="34237" y="22580"/>
                  </a:cubicBezTo>
                  <a:cubicBezTo>
                    <a:pt x="36174" y="22624"/>
                    <a:pt x="37143" y="22227"/>
                    <a:pt x="37349" y="22272"/>
                  </a:cubicBezTo>
                  <a:cubicBezTo>
                    <a:pt x="37569" y="22316"/>
                    <a:pt x="38054" y="22668"/>
                    <a:pt x="39448" y="22580"/>
                  </a:cubicBezTo>
                  <a:cubicBezTo>
                    <a:pt x="40843" y="22492"/>
                    <a:pt x="40887" y="22169"/>
                    <a:pt x="41004" y="20202"/>
                  </a:cubicBezTo>
                  <a:cubicBezTo>
                    <a:pt x="41181" y="17074"/>
                    <a:pt x="41093" y="14843"/>
                    <a:pt x="41371" y="14887"/>
                  </a:cubicBezTo>
                  <a:cubicBezTo>
                    <a:pt x="41650" y="14931"/>
                    <a:pt x="43618" y="14975"/>
                    <a:pt x="43794" y="14755"/>
                  </a:cubicBezTo>
                  <a:cubicBezTo>
                    <a:pt x="43970" y="14535"/>
                    <a:pt x="43706" y="12362"/>
                    <a:pt x="44117" y="12318"/>
                  </a:cubicBezTo>
                  <a:cubicBezTo>
                    <a:pt x="44513" y="12274"/>
                    <a:pt x="45864" y="12553"/>
                    <a:pt x="45820" y="12098"/>
                  </a:cubicBezTo>
                  <a:cubicBezTo>
                    <a:pt x="45776" y="11643"/>
                    <a:pt x="45365" y="4449"/>
                    <a:pt x="45820" y="4317"/>
                  </a:cubicBezTo>
                  <a:cubicBezTo>
                    <a:pt x="46275" y="4185"/>
                    <a:pt x="46715" y="2247"/>
                    <a:pt x="45820" y="2027"/>
                  </a:cubicBezTo>
                  <a:cubicBezTo>
                    <a:pt x="44924" y="1792"/>
                    <a:pt x="39022" y="2467"/>
                    <a:pt x="38890" y="2159"/>
                  </a:cubicBezTo>
                  <a:cubicBezTo>
                    <a:pt x="38758" y="1850"/>
                    <a:pt x="38626" y="1131"/>
                    <a:pt x="37584" y="1175"/>
                  </a:cubicBezTo>
                  <a:cubicBezTo>
                    <a:pt x="36556" y="1219"/>
                    <a:pt x="36864" y="2335"/>
                    <a:pt x="36644" y="2379"/>
                  </a:cubicBezTo>
                  <a:cubicBezTo>
                    <a:pt x="36424" y="2423"/>
                    <a:pt x="35338" y="1571"/>
                    <a:pt x="34442" y="2115"/>
                  </a:cubicBezTo>
                  <a:cubicBezTo>
                    <a:pt x="33547" y="2658"/>
                    <a:pt x="33679" y="2966"/>
                    <a:pt x="33400" y="2834"/>
                  </a:cubicBezTo>
                  <a:cubicBezTo>
                    <a:pt x="33135" y="2702"/>
                    <a:pt x="32416" y="1894"/>
                    <a:pt x="31432" y="1894"/>
                  </a:cubicBezTo>
                  <a:cubicBezTo>
                    <a:pt x="30434" y="1894"/>
                    <a:pt x="30434" y="2423"/>
                    <a:pt x="30170" y="2423"/>
                  </a:cubicBezTo>
                  <a:cubicBezTo>
                    <a:pt x="29891" y="2423"/>
                    <a:pt x="27292" y="2027"/>
                    <a:pt x="27160" y="2570"/>
                  </a:cubicBezTo>
                  <a:cubicBezTo>
                    <a:pt x="27013" y="3098"/>
                    <a:pt x="26837" y="1983"/>
                    <a:pt x="25722" y="2027"/>
                  </a:cubicBezTo>
                  <a:cubicBezTo>
                    <a:pt x="24591" y="2071"/>
                    <a:pt x="24415" y="2394"/>
                    <a:pt x="24180" y="2394"/>
                  </a:cubicBezTo>
                  <a:cubicBezTo>
                    <a:pt x="23960" y="2394"/>
                    <a:pt x="22110" y="2115"/>
                    <a:pt x="21846" y="2394"/>
                  </a:cubicBezTo>
                  <a:cubicBezTo>
                    <a:pt x="21582" y="2658"/>
                    <a:pt x="21670" y="1938"/>
                    <a:pt x="19952" y="1806"/>
                  </a:cubicBezTo>
                  <a:cubicBezTo>
                    <a:pt x="18249" y="1674"/>
                    <a:pt x="15548" y="2173"/>
                    <a:pt x="15548" y="1850"/>
                  </a:cubicBezTo>
                  <a:cubicBezTo>
                    <a:pt x="15548" y="1527"/>
                    <a:pt x="15739" y="500"/>
                    <a:pt x="15416" y="324"/>
                  </a:cubicBezTo>
                  <a:cubicBezTo>
                    <a:pt x="15107" y="147"/>
                    <a:pt x="12274" y="1"/>
                    <a:pt x="12274" y="368"/>
                  </a:cubicBezTo>
                  <a:cubicBezTo>
                    <a:pt x="12274" y="720"/>
                    <a:pt x="12362" y="1175"/>
                    <a:pt x="12083" y="1263"/>
                  </a:cubicBezTo>
                  <a:cubicBezTo>
                    <a:pt x="11819" y="1351"/>
                    <a:pt x="7870" y="1850"/>
                    <a:pt x="7547" y="1351"/>
                  </a:cubicBezTo>
                  <a:cubicBezTo>
                    <a:pt x="7224" y="867"/>
                    <a:pt x="7723" y="588"/>
                    <a:pt x="7135" y="456"/>
                  </a:cubicBezTo>
                  <a:cubicBezTo>
                    <a:pt x="6548" y="324"/>
                    <a:pt x="4067" y="280"/>
                    <a:pt x="4111" y="867"/>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46"/>
            <p:cNvSpPr/>
            <p:nvPr/>
          </p:nvSpPr>
          <p:spPr>
            <a:xfrm>
              <a:off x="2145425" y="3353250"/>
              <a:ext cx="85550" cy="203375"/>
            </a:xfrm>
            <a:custGeom>
              <a:rect b="b" l="l" r="r" t="t"/>
              <a:pathLst>
                <a:path extrusionOk="0" h="8135" w="3422">
                  <a:moveTo>
                    <a:pt x="2453" y="5829"/>
                  </a:moveTo>
                  <a:cubicBezTo>
                    <a:pt x="2482" y="5741"/>
                    <a:pt x="2497" y="5638"/>
                    <a:pt x="2497" y="5536"/>
                  </a:cubicBezTo>
                  <a:cubicBezTo>
                    <a:pt x="2526" y="4317"/>
                    <a:pt x="2585" y="3099"/>
                    <a:pt x="2570" y="1865"/>
                  </a:cubicBezTo>
                  <a:cubicBezTo>
                    <a:pt x="2570" y="1469"/>
                    <a:pt x="2599" y="1073"/>
                    <a:pt x="2614" y="676"/>
                  </a:cubicBezTo>
                  <a:cubicBezTo>
                    <a:pt x="2614" y="544"/>
                    <a:pt x="2643" y="397"/>
                    <a:pt x="2702" y="265"/>
                  </a:cubicBezTo>
                  <a:cubicBezTo>
                    <a:pt x="2761" y="104"/>
                    <a:pt x="2937" y="1"/>
                    <a:pt x="3113" y="30"/>
                  </a:cubicBezTo>
                  <a:cubicBezTo>
                    <a:pt x="3289" y="60"/>
                    <a:pt x="3422" y="206"/>
                    <a:pt x="3422" y="383"/>
                  </a:cubicBezTo>
                  <a:cubicBezTo>
                    <a:pt x="3422" y="647"/>
                    <a:pt x="3422" y="926"/>
                    <a:pt x="3392" y="1190"/>
                  </a:cubicBezTo>
                  <a:cubicBezTo>
                    <a:pt x="3377" y="1454"/>
                    <a:pt x="3363" y="1719"/>
                    <a:pt x="3363" y="1983"/>
                  </a:cubicBezTo>
                  <a:cubicBezTo>
                    <a:pt x="3377" y="3172"/>
                    <a:pt x="3289" y="4346"/>
                    <a:pt x="3216" y="5521"/>
                  </a:cubicBezTo>
                  <a:cubicBezTo>
                    <a:pt x="3187" y="6137"/>
                    <a:pt x="3143" y="6769"/>
                    <a:pt x="3099" y="7385"/>
                  </a:cubicBezTo>
                  <a:cubicBezTo>
                    <a:pt x="3099" y="7488"/>
                    <a:pt x="3084" y="7576"/>
                    <a:pt x="3069" y="7679"/>
                  </a:cubicBezTo>
                  <a:cubicBezTo>
                    <a:pt x="2981" y="8061"/>
                    <a:pt x="2453" y="8134"/>
                    <a:pt x="2276" y="7767"/>
                  </a:cubicBezTo>
                  <a:cubicBezTo>
                    <a:pt x="2218" y="7650"/>
                    <a:pt x="2144" y="7532"/>
                    <a:pt x="2100" y="7400"/>
                  </a:cubicBezTo>
                  <a:cubicBezTo>
                    <a:pt x="1851" y="6769"/>
                    <a:pt x="1660" y="6108"/>
                    <a:pt x="1542" y="5447"/>
                  </a:cubicBezTo>
                  <a:cubicBezTo>
                    <a:pt x="1366" y="4508"/>
                    <a:pt x="1205" y="3568"/>
                    <a:pt x="940" y="2658"/>
                  </a:cubicBezTo>
                  <a:cubicBezTo>
                    <a:pt x="926" y="2893"/>
                    <a:pt x="896" y="3143"/>
                    <a:pt x="896" y="3392"/>
                  </a:cubicBezTo>
                  <a:cubicBezTo>
                    <a:pt x="882" y="3921"/>
                    <a:pt x="867" y="4464"/>
                    <a:pt x="852" y="4992"/>
                  </a:cubicBezTo>
                  <a:cubicBezTo>
                    <a:pt x="823" y="5638"/>
                    <a:pt x="750" y="6299"/>
                    <a:pt x="779" y="6945"/>
                  </a:cubicBezTo>
                  <a:cubicBezTo>
                    <a:pt x="794" y="7180"/>
                    <a:pt x="779" y="7429"/>
                    <a:pt x="735" y="7650"/>
                  </a:cubicBezTo>
                  <a:cubicBezTo>
                    <a:pt x="735" y="7694"/>
                    <a:pt x="735" y="7738"/>
                    <a:pt x="720" y="7782"/>
                  </a:cubicBezTo>
                  <a:cubicBezTo>
                    <a:pt x="691" y="7958"/>
                    <a:pt x="529" y="8090"/>
                    <a:pt x="368" y="8075"/>
                  </a:cubicBezTo>
                  <a:cubicBezTo>
                    <a:pt x="192" y="8075"/>
                    <a:pt x="45" y="7943"/>
                    <a:pt x="30" y="7767"/>
                  </a:cubicBezTo>
                  <a:cubicBezTo>
                    <a:pt x="1" y="7576"/>
                    <a:pt x="1" y="7371"/>
                    <a:pt x="30" y="7180"/>
                  </a:cubicBezTo>
                  <a:cubicBezTo>
                    <a:pt x="60" y="6901"/>
                    <a:pt x="89" y="6607"/>
                    <a:pt x="89" y="6314"/>
                  </a:cubicBezTo>
                  <a:cubicBezTo>
                    <a:pt x="133" y="5301"/>
                    <a:pt x="133" y="4273"/>
                    <a:pt x="148" y="3260"/>
                  </a:cubicBezTo>
                  <a:cubicBezTo>
                    <a:pt x="148" y="2732"/>
                    <a:pt x="192" y="2218"/>
                    <a:pt x="280" y="1704"/>
                  </a:cubicBezTo>
                  <a:cubicBezTo>
                    <a:pt x="324" y="1484"/>
                    <a:pt x="383" y="1249"/>
                    <a:pt x="471" y="1043"/>
                  </a:cubicBezTo>
                  <a:cubicBezTo>
                    <a:pt x="515" y="852"/>
                    <a:pt x="691" y="706"/>
                    <a:pt x="882" y="706"/>
                  </a:cubicBezTo>
                  <a:cubicBezTo>
                    <a:pt x="1087" y="706"/>
                    <a:pt x="1263" y="838"/>
                    <a:pt x="1322" y="1029"/>
                  </a:cubicBezTo>
                  <a:cubicBezTo>
                    <a:pt x="1381" y="1190"/>
                    <a:pt x="1440" y="1337"/>
                    <a:pt x="1469" y="1513"/>
                  </a:cubicBezTo>
                  <a:cubicBezTo>
                    <a:pt x="1821" y="2849"/>
                    <a:pt x="2115" y="4200"/>
                    <a:pt x="2365" y="5550"/>
                  </a:cubicBezTo>
                  <a:cubicBezTo>
                    <a:pt x="2365" y="5638"/>
                    <a:pt x="2394" y="5741"/>
                    <a:pt x="2453" y="58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46"/>
            <p:cNvSpPr/>
            <p:nvPr/>
          </p:nvSpPr>
          <p:spPr>
            <a:xfrm>
              <a:off x="1930725" y="3350700"/>
              <a:ext cx="80775" cy="212150"/>
            </a:xfrm>
            <a:custGeom>
              <a:rect b="b" l="l" r="r" t="t"/>
              <a:pathLst>
                <a:path extrusionOk="0" h="8486" w="3231">
                  <a:moveTo>
                    <a:pt x="881" y="2848"/>
                  </a:moveTo>
                  <a:cubicBezTo>
                    <a:pt x="823" y="2980"/>
                    <a:pt x="808" y="3127"/>
                    <a:pt x="808" y="3274"/>
                  </a:cubicBezTo>
                  <a:cubicBezTo>
                    <a:pt x="793" y="4081"/>
                    <a:pt x="764" y="4889"/>
                    <a:pt x="720" y="5696"/>
                  </a:cubicBezTo>
                  <a:cubicBezTo>
                    <a:pt x="691" y="6225"/>
                    <a:pt x="691" y="6753"/>
                    <a:pt x="735" y="7282"/>
                  </a:cubicBezTo>
                  <a:cubicBezTo>
                    <a:pt x="764" y="7517"/>
                    <a:pt x="764" y="7752"/>
                    <a:pt x="735" y="8001"/>
                  </a:cubicBezTo>
                  <a:cubicBezTo>
                    <a:pt x="705" y="8280"/>
                    <a:pt x="558" y="8442"/>
                    <a:pt x="338" y="8427"/>
                  </a:cubicBezTo>
                  <a:cubicBezTo>
                    <a:pt x="118" y="8398"/>
                    <a:pt x="1" y="8236"/>
                    <a:pt x="1" y="7957"/>
                  </a:cubicBezTo>
                  <a:cubicBezTo>
                    <a:pt x="1" y="7590"/>
                    <a:pt x="30" y="7238"/>
                    <a:pt x="45" y="6885"/>
                  </a:cubicBezTo>
                  <a:cubicBezTo>
                    <a:pt x="59" y="6430"/>
                    <a:pt x="45" y="5975"/>
                    <a:pt x="59" y="5535"/>
                  </a:cubicBezTo>
                  <a:cubicBezTo>
                    <a:pt x="103" y="4727"/>
                    <a:pt x="89" y="3935"/>
                    <a:pt x="103" y="3127"/>
                  </a:cubicBezTo>
                  <a:cubicBezTo>
                    <a:pt x="118" y="2731"/>
                    <a:pt x="191" y="2320"/>
                    <a:pt x="323" y="1938"/>
                  </a:cubicBezTo>
                  <a:cubicBezTo>
                    <a:pt x="353" y="1821"/>
                    <a:pt x="412" y="1718"/>
                    <a:pt x="485" y="1615"/>
                  </a:cubicBezTo>
                  <a:cubicBezTo>
                    <a:pt x="676" y="1351"/>
                    <a:pt x="1072" y="1351"/>
                    <a:pt x="1248" y="1630"/>
                  </a:cubicBezTo>
                  <a:cubicBezTo>
                    <a:pt x="1351" y="1776"/>
                    <a:pt x="1410" y="1953"/>
                    <a:pt x="1454" y="2114"/>
                  </a:cubicBezTo>
                  <a:cubicBezTo>
                    <a:pt x="1762" y="3215"/>
                    <a:pt x="2100" y="4302"/>
                    <a:pt x="2349" y="5403"/>
                  </a:cubicBezTo>
                  <a:cubicBezTo>
                    <a:pt x="2364" y="5461"/>
                    <a:pt x="2379" y="5520"/>
                    <a:pt x="2423" y="5579"/>
                  </a:cubicBezTo>
                  <a:cubicBezTo>
                    <a:pt x="2423" y="5227"/>
                    <a:pt x="2438" y="4859"/>
                    <a:pt x="2423" y="4507"/>
                  </a:cubicBezTo>
                  <a:cubicBezTo>
                    <a:pt x="2408" y="4258"/>
                    <a:pt x="2394" y="4008"/>
                    <a:pt x="2394" y="3744"/>
                  </a:cubicBezTo>
                  <a:cubicBezTo>
                    <a:pt x="2379" y="2731"/>
                    <a:pt x="2305" y="1703"/>
                    <a:pt x="2335" y="690"/>
                  </a:cubicBezTo>
                  <a:cubicBezTo>
                    <a:pt x="2335" y="573"/>
                    <a:pt x="2335" y="455"/>
                    <a:pt x="2364" y="352"/>
                  </a:cubicBezTo>
                  <a:cubicBezTo>
                    <a:pt x="2408" y="132"/>
                    <a:pt x="2540" y="15"/>
                    <a:pt x="2702" y="0"/>
                  </a:cubicBezTo>
                  <a:cubicBezTo>
                    <a:pt x="2893" y="15"/>
                    <a:pt x="3054" y="147"/>
                    <a:pt x="3098" y="338"/>
                  </a:cubicBezTo>
                  <a:cubicBezTo>
                    <a:pt x="3128" y="470"/>
                    <a:pt x="3142" y="617"/>
                    <a:pt x="3142" y="764"/>
                  </a:cubicBezTo>
                  <a:lnTo>
                    <a:pt x="3142" y="1865"/>
                  </a:lnTo>
                  <a:cubicBezTo>
                    <a:pt x="3172" y="3553"/>
                    <a:pt x="3230" y="5256"/>
                    <a:pt x="3186" y="6959"/>
                  </a:cubicBezTo>
                  <a:cubicBezTo>
                    <a:pt x="3186" y="7238"/>
                    <a:pt x="3157" y="7517"/>
                    <a:pt x="3128" y="7796"/>
                  </a:cubicBezTo>
                  <a:cubicBezTo>
                    <a:pt x="3128" y="7913"/>
                    <a:pt x="3098" y="8016"/>
                    <a:pt x="3054" y="8133"/>
                  </a:cubicBezTo>
                  <a:cubicBezTo>
                    <a:pt x="2922" y="8442"/>
                    <a:pt x="2496" y="8486"/>
                    <a:pt x="2320" y="8207"/>
                  </a:cubicBezTo>
                  <a:cubicBezTo>
                    <a:pt x="2247" y="8104"/>
                    <a:pt x="2188" y="7987"/>
                    <a:pt x="2159" y="7869"/>
                  </a:cubicBezTo>
                  <a:cubicBezTo>
                    <a:pt x="2026" y="7443"/>
                    <a:pt x="1924" y="7018"/>
                    <a:pt x="1836" y="6577"/>
                  </a:cubicBezTo>
                  <a:cubicBezTo>
                    <a:pt x="1615" y="5549"/>
                    <a:pt x="1395" y="4522"/>
                    <a:pt x="1072" y="3509"/>
                  </a:cubicBezTo>
                  <a:cubicBezTo>
                    <a:pt x="999" y="3318"/>
                    <a:pt x="955" y="3098"/>
                    <a:pt x="881" y="284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46"/>
            <p:cNvSpPr/>
            <p:nvPr/>
          </p:nvSpPr>
          <p:spPr>
            <a:xfrm>
              <a:off x="1839700" y="3352900"/>
              <a:ext cx="95450" cy="210700"/>
            </a:xfrm>
            <a:custGeom>
              <a:rect b="b" l="l" r="r" t="t"/>
              <a:pathLst>
                <a:path extrusionOk="0" h="8428" w="3818">
                  <a:moveTo>
                    <a:pt x="2878" y="1380"/>
                  </a:moveTo>
                  <a:cubicBezTo>
                    <a:pt x="2966" y="1219"/>
                    <a:pt x="3040" y="1043"/>
                    <a:pt x="3084" y="852"/>
                  </a:cubicBezTo>
                  <a:cubicBezTo>
                    <a:pt x="3113" y="734"/>
                    <a:pt x="3172" y="631"/>
                    <a:pt x="3260" y="529"/>
                  </a:cubicBezTo>
                  <a:cubicBezTo>
                    <a:pt x="3407" y="323"/>
                    <a:pt x="3730" y="411"/>
                    <a:pt x="3774" y="661"/>
                  </a:cubicBezTo>
                  <a:cubicBezTo>
                    <a:pt x="3818" y="837"/>
                    <a:pt x="3803" y="1028"/>
                    <a:pt x="3730" y="1204"/>
                  </a:cubicBezTo>
                  <a:cubicBezTo>
                    <a:pt x="3642" y="1571"/>
                    <a:pt x="3451" y="1894"/>
                    <a:pt x="3186" y="2158"/>
                  </a:cubicBezTo>
                  <a:cubicBezTo>
                    <a:pt x="3069" y="2261"/>
                    <a:pt x="2996" y="2408"/>
                    <a:pt x="3010" y="2569"/>
                  </a:cubicBezTo>
                  <a:cubicBezTo>
                    <a:pt x="3054" y="3612"/>
                    <a:pt x="2996" y="4654"/>
                    <a:pt x="2805" y="5682"/>
                  </a:cubicBezTo>
                  <a:cubicBezTo>
                    <a:pt x="2673" y="6328"/>
                    <a:pt x="2482" y="6930"/>
                    <a:pt x="2203" y="7517"/>
                  </a:cubicBezTo>
                  <a:cubicBezTo>
                    <a:pt x="2144" y="7678"/>
                    <a:pt x="2041" y="7840"/>
                    <a:pt x="1924" y="7972"/>
                  </a:cubicBezTo>
                  <a:cubicBezTo>
                    <a:pt x="1645" y="8368"/>
                    <a:pt x="1072" y="8427"/>
                    <a:pt x="735" y="8075"/>
                  </a:cubicBezTo>
                  <a:cubicBezTo>
                    <a:pt x="382" y="7752"/>
                    <a:pt x="162" y="7297"/>
                    <a:pt x="103" y="6827"/>
                  </a:cubicBezTo>
                  <a:cubicBezTo>
                    <a:pt x="59" y="6607"/>
                    <a:pt x="45" y="6386"/>
                    <a:pt x="45" y="6166"/>
                  </a:cubicBezTo>
                  <a:cubicBezTo>
                    <a:pt x="1" y="4962"/>
                    <a:pt x="89" y="3759"/>
                    <a:pt x="309" y="2569"/>
                  </a:cubicBezTo>
                  <a:cubicBezTo>
                    <a:pt x="338" y="2393"/>
                    <a:pt x="382" y="2202"/>
                    <a:pt x="426" y="2041"/>
                  </a:cubicBezTo>
                  <a:cubicBezTo>
                    <a:pt x="500" y="1747"/>
                    <a:pt x="573" y="1454"/>
                    <a:pt x="632" y="1160"/>
                  </a:cubicBezTo>
                  <a:cubicBezTo>
                    <a:pt x="676" y="866"/>
                    <a:pt x="808" y="587"/>
                    <a:pt x="1028" y="382"/>
                  </a:cubicBezTo>
                  <a:cubicBezTo>
                    <a:pt x="1410" y="0"/>
                    <a:pt x="2041" y="44"/>
                    <a:pt x="2364" y="470"/>
                  </a:cubicBezTo>
                  <a:cubicBezTo>
                    <a:pt x="2511" y="676"/>
                    <a:pt x="2643" y="896"/>
                    <a:pt x="2731" y="1131"/>
                  </a:cubicBezTo>
                  <a:cubicBezTo>
                    <a:pt x="2761" y="1219"/>
                    <a:pt x="2775" y="1307"/>
                    <a:pt x="2878" y="1380"/>
                  </a:cubicBezTo>
                  <a:close/>
                  <a:moveTo>
                    <a:pt x="881" y="2437"/>
                  </a:moveTo>
                  <a:cubicBezTo>
                    <a:pt x="852" y="2701"/>
                    <a:pt x="823" y="2936"/>
                    <a:pt x="808" y="3171"/>
                  </a:cubicBezTo>
                  <a:cubicBezTo>
                    <a:pt x="749" y="3935"/>
                    <a:pt x="764" y="4698"/>
                    <a:pt x="749" y="5461"/>
                  </a:cubicBezTo>
                  <a:cubicBezTo>
                    <a:pt x="749" y="5829"/>
                    <a:pt x="764" y="6196"/>
                    <a:pt x="808" y="6563"/>
                  </a:cubicBezTo>
                  <a:cubicBezTo>
                    <a:pt x="837" y="6871"/>
                    <a:pt x="940" y="7164"/>
                    <a:pt x="1102" y="7429"/>
                  </a:cubicBezTo>
                  <a:cubicBezTo>
                    <a:pt x="1263" y="7634"/>
                    <a:pt x="1351" y="7634"/>
                    <a:pt x="1498" y="7429"/>
                  </a:cubicBezTo>
                  <a:cubicBezTo>
                    <a:pt x="1630" y="7238"/>
                    <a:pt x="1718" y="7018"/>
                    <a:pt x="1792" y="6812"/>
                  </a:cubicBezTo>
                  <a:cubicBezTo>
                    <a:pt x="2262" y="5535"/>
                    <a:pt x="2335" y="4214"/>
                    <a:pt x="2335" y="2878"/>
                  </a:cubicBezTo>
                  <a:cubicBezTo>
                    <a:pt x="2335" y="2701"/>
                    <a:pt x="2306" y="2672"/>
                    <a:pt x="2100" y="2716"/>
                  </a:cubicBezTo>
                  <a:cubicBezTo>
                    <a:pt x="1836" y="2775"/>
                    <a:pt x="1557" y="2760"/>
                    <a:pt x="1293" y="2672"/>
                  </a:cubicBezTo>
                  <a:cubicBezTo>
                    <a:pt x="1146" y="2599"/>
                    <a:pt x="1014" y="2525"/>
                    <a:pt x="881" y="2437"/>
                  </a:cubicBezTo>
                  <a:close/>
                  <a:moveTo>
                    <a:pt x="1278" y="1498"/>
                  </a:moveTo>
                  <a:cubicBezTo>
                    <a:pt x="1278" y="1953"/>
                    <a:pt x="1483" y="2129"/>
                    <a:pt x="1924" y="2041"/>
                  </a:cubicBezTo>
                  <a:lnTo>
                    <a:pt x="2056" y="1997"/>
                  </a:lnTo>
                  <a:cubicBezTo>
                    <a:pt x="2159" y="1982"/>
                    <a:pt x="2232" y="1879"/>
                    <a:pt x="2203" y="1777"/>
                  </a:cubicBezTo>
                  <a:cubicBezTo>
                    <a:pt x="2144" y="1468"/>
                    <a:pt x="2041" y="1189"/>
                    <a:pt x="1880" y="940"/>
                  </a:cubicBezTo>
                  <a:cubicBezTo>
                    <a:pt x="1777" y="764"/>
                    <a:pt x="1513" y="764"/>
                    <a:pt x="1425" y="954"/>
                  </a:cubicBezTo>
                  <a:cubicBezTo>
                    <a:pt x="1322" y="1116"/>
                    <a:pt x="1263" y="1307"/>
                    <a:pt x="1278" y="14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46"/>
            <p:cNvSpPr/>
            <p:nvPr/>
          </p:nvSpPr>
          <p:spPr>
            <a:xfrm>
              <a:off x="2238650" y="3348850"/>
              <a:ext cx="72700" cy="211075"/>
            </a:xfrm>
            <a:custGeom>
              <a:rect b="b" l="l" r="r" t="t"/>
              <a:pathLst>
                <a:path extrusionOk="0" h="8443" w="2908">
                  <a:moveTo>
                    <a:pt x="720" y="6636"/>
                  </a:moveTo>
                  <a:cubicBezTo>
                    <a:pt x="735" y="5756"/>
                    <a:pt x="779" y="4860"/>
                    <a:pt x="823" y="3979"/>
                  </a:cubicBezTo>
                  <a:lnTo>
                    <a:pt x="823" y="3891"/>
                  </a:lnTo>
                  <a:cubicBezTo>
                    <a:pt x="838" y="2952"/>
                    <a:pt x="896" y="1997"/>
                    <a:pt x="882" y="1043"/>
                  </a:cubicBezTo>
                  <a:cubicBezTo>
                    <a:pt x="882" y="838"/>
                    <a:pt x="852" y="823"/>
                    <a:pt x="632" y="808"/>
                  </a:cubicBezTo>
                  <a:cubicBezTo>
                    <a:pt x="529" y="808"/>
                    <a:pt x="427" y="808"/>
                    <a:pt x="324" y="793"/>
                  </a:cubicBezTo>
                  <a:cubicBezTo>
                    <a:pt x="148" y="764"/>
                    <a:pt x="16" y="632"/>
                    <a:pt x="1" y="456"/>
                  </a:cubicBezTo>
                  <a:cubicBezTo>
                    <a:pt x="16" y="294"/>
                    <a:pt x="148" y="162"/>
                    <a:pt x="309" y="133"/>
                  </a:cubicBezTo>
                  <a:cubicBezTo>
                    <a:pt x="353" y="118"/>
                    <a:pt x="412" y="118"/>
                    <a:pt x="456" y="118"/>
                  </a:cubicBezTo>
                  <a:cubicBezTo>
                    <a:pt x="1087" y="118"/>
                    <a:pt x="1704" y="74"/>
                    <a:pt x="2335" y="15"/>
                  </a:cubicBezTo>
                  <a:cubicBezTo>
                    <a:pt x="2453" y="1"/>
                    <a:pt x="2555" y="15"/>
                    <a:pt x="2673" y="45"/>
                  </a:cubicBezTo>
                  <a:cubicBezTo>
                    <a:pt x="2820" y="74"/>
                    <a:pt x="2908" y="206"/>
                    <a:pt x="2908" y="353"/>
                  </a:cubicBezTo>
                  <a:cubicBezTo>
                    <a:pt x="2908" y="515"/>
                    <a:pt x="2790" y="647"/>
                    <a:pt x="2629" y="647"/>
                  </a:cubicBezTo>
                  <a:cubicBezTo>
                    <a:pt x="2453" y="676"/>
                    <a:pt x="2276" y="691"/>
                    <a:pt x="2100" y="705"/>
                  </a:cubicBezTo>
                  <a:lnTo>
                    <a:pt x="1968" y="705"/>
                  </a:lnTo>
                  <a:cubicBezTo>
                    <a:pt x="1719" y="720"/>
                    <a:pt x="1674" y="779"/>
                    <a:pt x="1704" y="1043"/>
                  </a:cubicBezTo>
                  <a:cubicBezTo>
                    <a:pt x="1733" y="1219"/>
                    <a:pt x="1748" y="1410"/>
                    <a:pt x="1763" y="1586"/>
                  </a:cubicBezTo>
                  <a:cubicBezTo>
                    <a:pt x="1792" y="1792"/>
                    <a:pt x="1807" y="1997"/>
                    <a:pt x="1792" y="2203"/>
                  </a:cubicBezTo>
                  <a:cubicBezTo>
                    <a:pt x="1821" y="3348"/>
                    <a:pt x="1821" y="4478"/>
                    <a:pt x="1792" y="5623"/>
                  </a:cubicBezTo>
                  <a:cubicBezTo>
                    <a:pt x="1792" y="6240"/>
                    <a:pt x="1704" y="6842"/>
                    <a:pt x="1630" y="7444"/>
                  </a:cubicBezTo>
                  <a:cubicBezTo>
                    <a:pt x="1616" y="7576"/>
                    <a:pt x="1601" y="7723"/>
                    <a:pt x="1586" y="7855"/>
                  </a:cubicBezTo>
                  <a:lnTo>
                    <a:pt x="1586" y="8016"/>
                  </a:lnTo>
                  <a:cubicBezTo>
                    <a:pt x="1586" y="8237"/>
                    <a:pt x="1410" y="8413"/>
                    <a:pt x="1190" y="8442"/>
                  </a:cubicBezTo>
                  <a:cubicBezTo>
                    <a:pt x="970" y="8428"/>
                    <a:pt x="794" y="8251"/>
                    <a:pt x="794" y="8031"/>
                  </a:cubicBezTo>
                  <a:cubicBezTo>
                    <a:pt x="735" y="7561"/>
                    <a:pt x="720" y="7092"/>
                    <a:pt x="720" y="66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46"/>
            <p:cNvSpPr/>
            <p:nvPr/>
          </p:nvSpPr>
          <p:spPr>
            <a:xfrm>
              <a:off x="2016600" y="3348850"/>
              <a:ext cx="61700" cy="204100"/>
            </a:xfrm>
            <a:custGeom>
              <a:rect b="b" l="l" r="r" t="t"/>
              <a:pathLst>
                <a:path extrusionOk="0" h="8164" w="2468">
                  <a:moveTo>
                    <a:pt x="1161" y="1674"/>
                  </a:moveTo>
                  <a:cubicBezTo>
                    <a:pt x="1161" y="2218"/>
                    <a:pt x="1322" y="2746"/>
                    <a:pt x="1425" y="3289"/>
                  </a:cubicBezTo>
                  <a:cubicBezTo>
                    <a:pt x="1586" y="4111"/>
                    <a:pt x="1851" y="4919"/>
                    <a:pt x="1953" y="5756"/>
                  </a:cubicBezTo>
                  <a:cubicBezTo>
                    <a:pt x="2027" y="6181"/>
                    <a:pt x="2042" y="6607"/>
                    <a:pt x="1983" y="7018"/>
                  </a:cubicBezTo>
                  <a:cubicBezTo>
                    <a:pt x="1939" y="7238"/>
                    <a:pt x="1865" y="7459"/>
                    <a:pt x="1748" y="7664"/>
                  </a:cubicBezTo>
                  <a:cubicBezTo>
                    <a:pt x="1542" y="7987"/>
                    <a:pt x="1161" y="8163"/>
                    <a:pt x="779" y="8105"/>
                  </a:cubicBezTo>
                  <a:cubicBezTo>
                    <a:pt x="603" y="8075"/>
                    <a:pt x="441" y="7987"/>
                    <a:pt x="324" y="7855"/>
                  </a:cubicBezTo>
                  <a:cubicBezTo>
                    <a:pt x="104" y="7591"/>
                    <a:pt x="1" y="7238"/>
                    <a:pt x="60" y="6886"/>
                  </a:cubicBezTo>
                  <a:cubicBezTo>
                    <a:pt x="74" y="6798"/>
                    <a:pt x="104" y="6710"/>
                    <a:pt x="162" y="6651"/>
                  </a:cubicBezTo>
                  <a:cubicBezTo>
                    <a:pt x="294" y="6416"/>
                    <a:pt x="662" y="6460"/>
                    <a:pt x="735" y="6725"/>
                  </a:cubicBezTo>
                  <a:cubicBezTo>
                    <a:pt x="764" y="6842"/>
                    <a:pt x="794" y="6974"/>
                    <a:pt x="823" y="7092"/>
                  </a:cubicBezTo>
                  <a:cubicBezTo>
                    <a:pt x="838" y="7180"/>
                    <a:pt x="838" y="7297"/>
                    <a:pt x="940" y="7312"/>
                  </a:cubicBezTo>
                  <a:cubicBezTo>
                    <a:pt x="1043" y="7312"/>
                    <a:pt x="1102" y="7209"/>
                    <a:pt x="1131" y="7121"/>
                  </a:cubicBezTo>
                  <a:cubicBezTo>
                    <a:pt x="1205" y="6871"/>
                    <a:pt x="1234" y="6622"/>
                    <a:pt x="1205" y="6372"/>
                  </a:cubicBezTo>
                  <a:cubicBezTo>
                    <a:pt x="1131" y="5726"/>
                    <a:pt x="1014" y="5095"/>
                    <a:pt x="867" y="4478"/>
                  </a:cubicBezTo>
                  <a:cubicBezTo>
                    <a:pt x="662" y="3671"/>
                    <a:pt x="500" y="2863"/>
                    <a:pt x="397" y="2041"/>
                  </a:cubicBezTo>
                  <a:cubicBezTo>
                    <a:pt x="324" y="1572"/>
                    <a:pt x="397" y="1102"/>
                    <a:pt x="603" y="676"/>
                  </a:cubicBezTo>
                  <a:cubicBezTo>
                    <a:pt x="676" y="529"/>
                    <a:pt x="779" y="397"/>
                    <a:pt x="911" y="294"/>
                  </a:cubicBezTo>
                  <a:cubicBezTo>
                    <a:pt x="1249" y="1"/>
                    <a:pt x="1748" y="45"/>
                    <a:pt x="2056" y="368"/>
                  </a:cubicBezTo>
                  <a:cubicBezTo>
                    <a:pt x="2247" y="559"/>
                    <a:pt x="2379" y="808"/>
                    <a:pt x="2438" y="1072"/>
                  </a:cubicBezTo>
                  <a:cubicBezTo>
                    <a:pt x="2467" y="1175"/>
                    <a:pt x="2467" y="1293"/>
                    <a:pt x="2423" y="1381"/>
                  </a:cubicBezTo>
                  <a:cubicBezTo>
                    <a:pt x="2409" y="1469"/>
                    <a:pt x="2335" y="1528"/>
                    <a:pt x="2247" y="1528"/>
                  </a:cubicBezTo>
                  <a:cubicBezTo>
                    <a:pt x="2159" y="1528"/>
                    <a:pt x="2144" y="1469"/>
                    <a:pt x="2115" y="1395"/>
                  </a:cubicBezTo>
                  <a:cubicBezTo>
                    <a:pt x="2056" y="1190"/>
                    <a:pt x="1939" y="1028"/>
                    <a:pt x="1792" y="896"/>
                  </a:cubicBezTo>
                  <a:cubicBezTo>
                    <a:pt x="1572" y="691"/>
                    <a:pt x="1366" y="735"/>
                    <a:pt x="1249" y="1014"/>
                  </a:cubicBezTo>
                  <a:cubicBezTo>
                    <a:pt x="1219" y="1072"/>
                    <a:pt x="1205" y="1146"/>
                    <a:pt x="1190" y="1219"/>
                  </a:cubicBezTo>
                  <a:cubicBezTo>
                    <a:pt x="1175" y="1366"/>
                    <a:pt x="1161" y="1513"/>
                    <a:pt x="1161" y="16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46"/>
            <p:cNvSpPr/>
            <p:nvPr/>
          </p:nvSpPr>
          <p:spPr>
            <a:xfrm>
              <a:off x="1759700" y="3342250"/>
              <a:ext cx="80400" cy="229050"/>
            </a:xfrm>
            <a:custGeom>
              <a:rect b="b" l="l" r="r" t="t"/>
              <a:pathLst>
                <a:path extrusionOk="0" h="9162" w="3216">
                  <a:moveTo>
                    <a:pt x="793" y="4977"/>
                  </a:moveTo>
                  <a:cubicBezTo>
                    <a:pt x="764" y="5873"/>
                    <a:pt x="910" y="6783"/>
                    <a:pt x="1233" y="7620"/>
                  </a:cubicBezTo>
                  <a:cubicBezTo>
                    <a:pt x="1277" y="7752"/>
                    <a:pt x="1336" y="7869"/>
                    <a:pt x="1410" y="7987"/>
                  </a:cubicBezTo>
                  <a:cubicBezTo>
                    <a:pt x="1527" y="8178"/>
                    <a:pt x="1762" y="8251"/>
                    <a:pt x="1967" y="8148"/>
                  </a:cubicBezTo>
                  <a:cubicBezTo>
                    <a:pt x="2085" y="8090"/>
                    <a:pt x="2202" y="7987"/>
                    <a:pt x="2290" y="7884"/>
                  </a:cubicBezTo>
                  <a:cubicBezTo>
                    <a:pt x="2334" y="7796"/>
                    <a:pt x="2408" y="7737"/>
                    <a:pt x="2481" y="7664"/>
                  </a:cubicBezTo>
                  <a:cubicBezTo>
                    <a:pt x="2643" y="7532"/>
                    <a:pt x="2907" y="7635"/>
                    <a:pt x="2907" y="7855"/>
                  </a:cubicBezTo>
                  <a:cubicBezTo>
                    <a:pt x="2922" y="7943"/>
                    <a:pt x="2907" y="8031"/>
                    <a:pt x="2878" y="8119"/>
                  </a:cubicBezTo>
                  <a:cubicBezTo>
                    <a:pt x="2687" y="8618"/>
                    <a:pt x="1777" y="9161"/>
                    <a:pt x="1101" y="8618"/>
                  </a:cubicBezTo>
                  <a:cubicBezTo>
                    <a:pt x="954" y="8501"/>
                    <a:pt x="837" y="8339"/>
                    <a:pt x="749" y="8163"/>
                  </a:cubicBezTo>
                  <a:cubicBezTo>
                    <a:pt x="411" y="7473"/>
                    <a:pt x="206" y="6724"/>
                    <a:pt x="132" y="5961"/>
                  </a:cubicBezTo>
                  <a:cubicBezTo>
                    <a:pt x="0" y="4830"/>
                    <a:pt x="132" y="3700"/>
                    <a:pt x="353" y="2584"/>
                  </a:cubicBezTo>
                  <a:cubicBezTo>
                    <a:pt x="470" y="1924"/>
                    <a:pt x="734" y="1307"/>
                    <a:pt x="1116" y="779"/>
                  </a:cubicBezTo>
                  <a:cubicBezTo>
                    <a:pt x="1351" y="412"/>
                    <a:pt x="1718" y="162"/>
                    <a:pt x="2144" y="74"/>
                  </a:cubicBezTo>
                  <a:cubicBezTo>
                    <a:pt x="2540" y="0"/>
                    <a:pt x="2936" y="206"/>
                    <a:pt x="3083" y="573"/>
                  </a:cubicBezTo>
                  <a:cubicBezTo>
                    <a:pt x="3157" y="734"/>
                    <a:pt x="3201" y="896"/>
                    <a:pt x="3201" y="1057"/>
                  </a:cubicBezTo>
                  <a:cubicBezTo>
                    <a:pt x="3215" y="1160"/>
                    <a:pt x="3201" y="1263"/>
                    <a:pt x="3157" y="1351"/>
                  </a:cubicBezTo>
                  <a:cubicBezTo>
                    <a:pt x="3142" y="1410"/>
                    <a:pt x="3069" y="1469"/>
                    <a:pt x="2995" y="1454"/>
                  </a:cubicBezTo>
                  <a:cubicBezTo>
                    <a:pt x="2936" y="1454"/>
                    <a:pt x="2878" y="1410"/>
                    <a:pt x="2863" y="1351"/>
                  </a:cubicBezTo>
                  <a:cubicBezTo>
                    <a:pt x="2834" y="1263"/>
                    <a:pt x="2804" y="1175"/>
                    <a:pt x="2775" y="1072"/>
                  </a:cubicBezTo>
                  <a:cubicBezTo>
                    <a:pt x="2599" y="602"/>
                    <a:pt x="2305" y="529"/>
                    <a:pt x="1938" y="867"/>
                  </a:cubicBezTo>
                  <a:cubicBezTo>
                    <a:pt x="1674" y="1131"/>
                    <a:pt x="1468" y="1439"/>
                    <a:pt x="1321" y="1792"/>
                  </a:cubicBezTo>
                  <a:cubicBezTo>
                    <a:pt x="1101" y="2335"/>
                    <a:pt x="969" y="2907"/>
                    <a:pt x="910" y="3495"/>
                  </a:cubicBezTo>
                  <a:cubicBezTo>
                    <a:pt x="837" y="3994"/>
                    <a:pt x="793" y="4478"/>
                    <a:pt x="793" y="49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46"/>
            <p:cNvSpPr/>
            <p:nvPr/>
          </p:nvSpPr>
          <p:spPr>
            <a:xfrm>
              <a:off x="2082675" y="3358025"/>
              <a:ext cx="60225" cy="193075"/>
            </a:xfrm>
            <a:custGeom>
              <a:rect b="b" l="l" r="r" t="t"/>
              <a:pathLst>
                <a:path extrusionOk="0" h="7723" w="2409">
                  <a:moveTo>
                    <a:pt x="1469" y="7033"/>
                  </a:moveTo>
                  <a:cubicBezTo>
                    <a:pt x="1630" y="7033"/>
                    <a:pt x="1777" y="7018"/>
                    <a:pt x="1924" y="7033"/>
                  </a:cubicBezTo>
                  <a:cubicBezTo>
                    <a:pt x="2114" y="7033"/>
                    <a:pt x="2261" y="7180"/>
                    <a:pt x="2276" y="7356"/>
                  </a:cubicBezTo>
                  <a:cubicBezTo>
                    <a:pt x="2276" y="7532"/>
                    <a:pt x="2129" y="7679"/>
                    <a:pt x="1968" y="7694"/>
                  </a:cubicBezTo>
                  <a:cubicBezTo>
                    <a:pt x="1865" y="7708"/>
                    <a:pt x="1762" y="7723"/>
                    <a:pt x="1674" y="7723"/>
                  </a:cubicBezTo>
                  <a:cubicBezTo>
                    <a:pt x="1395" y="7708"/>
                    <a:pt x="1116" y="7708"/>
                    <a:pt x="837" y="7679"/>
                  </a:cubicBezTo>
                  <a:cubicBezTo>
                    <a:pt x="323" y="7620"/>
                    <a:pt x="74" y="7356"/>
                    <a:pt x="44" y="6857"/>
                  </a:cubicBezTo>
                  <a:cubicBezTo>
                    <a:pt x="0" y="5932"/>
                    <a:pt x="59" y="5022"/>
                    <a:pt x="89" y="4082"/>
                  </a:cubicBezTo>
                  <a:cubicBezTo>
                    <a:pt x="118" y="3231"/>
                    <a:pt x="177" y="2364"/>
                    <a:pt x="147" y="1498"/>
                  </a:cubicBezTo>
                  <a:cubicBezTo>
                    <a:pt x="133" y="1278"/>
                    <a:pt x="147" y="1043"/>
                    <a:pt x="191" y="823"/>
                  </a:cubicBezTo>
                  <a:cubicBezTo>
                    <a:pt x="265" y="500"/>
                    <a:pt x="514" y="250"/>
                    <a:pt x="837" y="192"/>
                  </a:cubicBezTo>
                  <a:cubicBezTo>
                    <a:pt x="1204" y="103"/>
                    <a:pt x="1571" y="45"/>
                    <a:pt x="1953" y="15"/>
                  </a:cubicBezTo>
                  <a:cubicBezTo>
                    <a:pt x="2041" y="1"/>
                    <a:pt x="2129" y="1"/>
                    <a:pt x="2203" y="30"/>
                  </a:cubicBezTo>
                  <a:cubicBezTo>
                    <a:pt x="2320" y="59"/>
                    <a:pt x="2393" y="162"/>
                    <a:pt x="2393" y="265"/>
                  </a:cubicBezTo>
                  <a:cubicBezTo>
                    <a:pt x="2408" y="382"/>
                    <a:pt x="2335" y="485"/>
                    <a:pt x="2247" y="529"/>
                  </a:cubicBezTo>
                  <a:cubicBezTo>
                    <a:pt x="2144" y="573"/>
                    <a:pt x="2026" y="603"/>
                    <a:pt x="1909" y="603"/>
                  </a:cubicBezTo>
                  <a:cubicBezTo>
                    <a:pt x="1659" y="632"/>
                    <a:pt x="1410" y="661"/>
                    <a:pt x="1160" y="705"/>
                  </a:cubicBezTo>
                  <a:cubicBezTo>
                    <a:pt x="911" y="749"/>
                    <a:pt x="823" y="823"/>
                    <a:pt x="823" y="1087"/>
                  </a:cubicBezTo>
                  <a:cubicBezTo>
                    <a:pt x="808" y="1366"/>
                    <a:pt x="808" y="1660"/>
                    <a:pt x="823" y="1939"/>
                  </a:cubicBezTo>
                  <a:cubicBezTo>
                    <a:pt x="867" y="2394"/>
                    <a:pt x="867" y="2864"/>
                    <a:pt x="823" y="3333"/>
                  </a:cubicBezTo>
                  <a:cubicBezTo>
                    <a:pt x="808" y="3509"/>
                    <a:pt x="808" y="3700"/>
                    <a:pt x="808" y="3876"/>
                  </a:cubicBezTo>
                  <a:cubicBezTo>
                    <a:pt x="808" y="4097"/>
                    <a:pt x="852" y="4111"/>
                    <a:pt x="1072" y="4097"/>
                  </a:cubicBezTo>
                  <a:lnTo>
                    <a:pt x="1586" y="4053"/>
                  </a:lnTo>
                  <a:cubicBezTo>
                    <a:pt x="1703" y="4053"/>
                    <a:pt x="1821" y="4067"/>
                    <a:pt x="1924" y="4126"/>
                  </a:cubicBezTo>
                  <a:cubicBezTo>
                    <a:pt x="2203" y="4214"/>
                    <a:pt x="2217" y="4611"/>
                    <a:pt x="1953" y="4743"/>
                  </a:cubicBezTo>
                  <a:cubicBezTo>
                    <a:pt x="1836" y="4787"/>
                    <a:pt x="1703" y="4816"/>
                    <a:pt x="1571" y="4816"/>
                  </a:cubicBezTo>
                  <a:cubicBezTo>
                    <a:pt x="1351" y="4831"/>
                    <a:pt x="1146" y="4860"/>
                    <a:pt x="940" y="4875"/>
                  </a:cubicBezTo>
                  <a:cubicBezTo>
                    <a:pt x="837" y="4875"/>
                    <a:pt x="764" y="4919"/>
                    <a:pt x="764" y="5036"/>
                  </a:cubicBezTo>
                  <a:cubicBezTo>
                    <a:pt x="793" y="5594"/>
                    <a:pt x="676" y="6152"/>
                    <a:pt x="734" y="6710"/>
                  </a:cubicBezTo>
                  <a:cubicBezTo>
                    <a:pt x="764" y="6945"/>
                    <a:pt x="793" y="6974"/>
                    <a:pt x="1028" y="7004"/>
                  </a:cubicBezTo>
                  <a:cubicBezTo>
                    <a:pt x="1175" y="7018"/>
                    <a:pt x="1336" y="7004"/>
                    <a:pt x="1483" y="700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46"/>
            <p:cNvSpPr/>
            <p:nvPr/>
          </p:nvSpPr>
          <p:spPr>
            <a:xfrm>
              <a:off x="1764100" y="3105875"/>
              <a:ext cx="65350" cy="209600"/>
            </a:xfrm>
            <a:custGeom>
              <a:rect b="b" l="l" r="r" t="t"/>
              <a:pathLst>
                <a:path extrusionOk="0" h="8384" w="2614">
                  <a:moveTo>
                    <a:pt x="177" y="6681"/>
                  </a:moveTo>
                  <a:cubicBezTo>
                    <a:pt x="162" y="5697"/>
                    <a:pt x="103" y="4728"/>
                    <a:pt x="74" y="3745"/>
                  </a:cubicBezTo>
                  <a:cubicBezTo>
                    <a:pt x="0" y="2629"/>
                    <a:pt x="44" y="1513"/>
                    <a:pt x="206" y="397"/>
                  </a:cubicBezTo>
                  <a:cubicBezTo>
                    <a:pt x="221" y="265"/>
                    <a:pt x="235" y="104"/>
                    <a:pt x="397" y="60"/>
                  </a:cubicBezTo>
                  <a:cubicBezTo>
                    <a:pt x="529" y="30"/>
                    <a:pt x="617" y="133"/>
                    <a:pt x="690" y="353"/>
                  </a:cubicBezTo>
                  <a:cubicBezTo>
                    <a:pt x="808" y="706"/>
                    <a:pt x="867" y="1073"/>
                    <a:pt x="852" y="1454"/>
                  </a:cubicBezTo>
                  <a:cubicBezTo>
                    <a:pt x="867" y="2379"/>
                    <a:pt x="925" y="3304"/>
                    <a:pt x="969" y="4244"/>
                  </a:cubicBezTo>
                  <a:cubicBezTo>
                    <a:pt x="969" y="4420"/>
                    <a:pt x="984" y="4420"/>
                    <a:pt x="1145" y="4420"/>
                  </a:cubicBezTo>
                  <a:cubicBezTo>
                    <a:pt x="1263" y="4420"/>
                    <a:pt x="1366" y="4420"/>
                    <a:pt x="1468" y="4405"/>
                  </a:cubicBezTo>
                  <a:cubicBezTo>
                    <a:pt x="1659" y="4391"/>
                    <a:pt x="1689" y="4361"/>
                    <a:pt x="1689" y="4185"/>
                  </a:cubicBezTo>
                  <a:cubicBezTo>
                    <a:pt x="1689" y="4009"/>
                    <a:pt x="1659" y="3847"/>
                    <a:pt x="1659" y="3671"/>
                  </a:cubicBezTo>
                  <a:cubicBezTo>
                    <a:pt x="1630" y="3084"/>
                    <a:pt x="1601" y="2482"/>
                    <a:pt x="1586" y="1880"/>
                  </a:cubicBezTo>
                  <a:cubicBezTo>
                    <a:pt x="1586" y="1381"/>
                    <a:pt x="1630" y="867"/>
                    <a:pt x="1718" y="368"/>
                  </a:cubicBezTo>
                  <a:cubicBezTo>
                    <a:pt x="1718" y="295"/>
                    <a:pt x="1747" y="221"/>
                    <a:pt x="1762" y="162"/>
                  </a:cubicBezTo>
                  <a:cubicBezTo>
                    <a:pt x="1791" y="89"/>
                    <a:pt x="1835" y="16"/>
                    <a:pt x="1924" y="1"/>
                  </a:cubicBezTo>
                  <a:cubicBezTo>
                    <a:pt x="2012" y="1"/>
                    <a:pt x="2085" y="60"/>
                    <a:pt x="2114" y="133"/>
                  </a:cubicBezTo>
                  <a:cubicBezTo>
                    <a:pt x="2173" y="280"/>
                    <a:pt x="2217" y="427"/>
                    <a:pt x="2247" y="588"/>
                  </a:cubicBezTo>
                  <a:cubicBezTo>
                    <a:pt x="2291" y="882"/>
                    <a:pt x="2320" y="1175"/>
                    <a:pt x="2320" y="1484"/>
                  </a:cubicBezTo>
                  <a:cubicBezTo>
                    <a:pt x="2364" y="2232"/>
                    <a:pt x="2437" y="2981"/>
                    <a:pt x="2467" y="3745"/>
                  </a:cubicBezTo>
                  <a:cubicBezTo>
                    <a:pt x="2496" y="4552"/>
                    <a:pt x="2481" y="5359"/>
                    <a:pt x="2525" y="6167"/>
                  </a:cubicBezTo>
                  <a:cubicBezTo>
                    <a:pt x="2555" y="6695"/>
                    <a:pt x="2540" y="7209"/>
                    <a:pt x="2599" y="7723"/>
                  </a:cubicBezTo>
                  <a:cubicBezTo>
                    <a:pt x="2614" y="7870"/>
                    <a:pt x="2599" y="8031"/>
                    <a:pt x="2540" y="8164"/>
                  </a:cubicBezTo>
                  <a:cubicBezTo>
                    <a:pt x="2481" y="8296"/>
                    <a:pt x="2349" y="8384"/>
                    <a:pt x="2203" y="8384"/>
                  </a:cubicBezTo>
                  <a:cubicBezTo>
                    <a:pt x="2070" y="8384"/>
                    <a:pt x="1938" y="8281"/>
                    <a:pt x="1909" y="8149"/>
                  </a:cubicBezTo>
                  <a:cubicBezTo>
                    <a:pt x="1880" y="8075"/>
                    <a:pt x="1865" y="8017"/>
                    <a:pt x="1865" y="7958"/>
                  </a:cubicBezTo>
                  <a:cubicBezTo>
                    <a:pt x="1821" y="7283"/>
                    <a:pt x="1791" y="6607"/>
                    <a:pt x="1747" y="5947"/>
                  </a:cubicBezTo>
                  <a:cubicBezTo>
                    <a:pt x="1733" y="5741"/>
                    <a:pt x="1718" y="5550"/>
                    <a:pt x="1703" y="5359"/>
                  </a:cubicBezTo>
                  <a:cubicBezTo>
                    <a:pt x="1703" y="5257"/>
                    <a:pt x="1645" y="5213"/>
                    <a:pt x="1557" y="5227"/>
                  </a:cubicBezTo>
                  <a:lnTo>
                    <a:pt x="1527" y="5227"/>
                  </a:lnTo>
                  <a:cubicBezTo>
                    <a:pt x="1043" y="5227"/>
                    <a:pt x="1028" y="5257"/>
                    <a:pt x="1028" y="5741"/>
                  </a:cubicBezTo>
                  <a:lnTo>
                    <a:pt x="1028" y="7459"/>
                  </a:lnTo>
                  <a:cubicBezTo>
                    <a:pt x="1028" y="7620"/>
                    <a:pt x="999" y="7782"/>
                    <a:pt x="984" y="7958"/>
                  </a:cubicBezTo>
                  <a:cubicBezTo>
                    <a:pt x="969" y="8002"/>
                    <a:pt x="955" y="8061"/>
                    <a:pt x="940" y="8105"/>
                  </a:cubicBezTo>
                  <a:cubicBezTo>
                    <a:pt x="881" y="8266"/>
                    <a:pt x="734" y="8384"/>
                    <a:pt x="558" y="8369"/>
                  </a:cubicBezTo>
                  <a:cubicBezTo>
                    <a:pt x="397" y="8354"/>
                    <a:pt x="265" y="8237"/>
                    <a:pt x="221" y="8075"/>
                  </a:cubicBezTo>
                  <a:cubicBezTo>
                    <a:pt x="191" y="7987"/>
                    <a:pt x="177" y="7885"/>
                    <a:pt x="177" y="77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46"/>
            <p:cNvSpPr/>
            <p:nvPr/>
          </p:nvSpPr>
          <p:spPr>
            <a:xfrm>
              <a:off x="2046350" y="3097075"/>
              <a:ext cx="64250" cy="212525"/>
            </a:xfrm>
            <a:custGeom>
              <a:rect b="b" l="l" r="r" t="t"/>
              <a:pathLst>
                <a:path extrusionOk="0" h="8501" w="2570">
                  <a:moveTo>
                    <a:pt x="1263" y="8501"/>
                  </a:moveTo>
                  <a:cubicBezTo>
                    <a:pt x="558" y="8486"/>
                    <a:pt x="0" y="7914"/>
                    <a:pt x="29" y="7209"/>
                  </a:cubicBezTo>
                  <a:cubicBezTo>
                    <a:pt x="29" y="7077"/>
                    <a:pt x="73" y="6959"/>
                    <a:pt x="132" y="6842"/>
                  </a:cubicBezTo>
                  <a:cubicBezTo>
                    <a:pt x="206" y="6724"/>
                    <a:pt x="338" y="6651"/>
                    <a:pt x="470" y="6666"/>
                  </a:cubicBezTo>
                  <a:cubicBezTo>
                    <a:pt x="617" y="6666"/>
                    <a:pt x="690" y="6783"/>
                    <a:pt x="734" y="6915"/>
                  </a:cubicBezTo>
                  <a:cubicBezTo>
                    <a:pt x="763" y="7003"/>
                    <a:pt x="793" y="7091"/>
                    <a:pt x="778" y="7194"/>
                  </a:cubicBezTo>
                  <a:cubicBezTo>
                    <a:pt x="793" y="7326"/>
                    <a:pt x="837" y="7459"/>
                    <a:pt x="910" y="7561"/>
                  </a:cubicBezTo>
                  <a:cubicBezTo>
                    <a:pt x="1028" y="7781"/>
                    <a:pt x="1336" y="7767"/>
                    <a:pt x="1453" y="7547"/>
                  </a:cubicBezTo>
                  <a:cubicBezTo>
                    <a:pt x="1644" y="7224"/>
                    <a:pt x="1718" y="6842"/>
                    <a:pt x="1674" y="6475"/>
                  </a:cubicBezTo>
                  <a:cubicBezTo>
                    <a:pt x="1586" y="5271"/>
                    <a:pt x="1174" y="4141"/>
                    <a:pt x="705" y="3040"/>
                  </a:cubicBezTo>
                  <a:cubicBezTo>
                    <a:pt x="558" y="2717"/>
                    <a:pt x="382" y="2394"/>
                    <a:pt x="264" y="2056"/>
                  </a:cubicBezTo>
                  <a:cubicBezTo>
                    <a:pt x="132" y="1733"/>
                    <a:pt x="88" y="1366"/>
                    <a:pt x="162" y="1014"/>
                  </a:cubicBezTo>
                  <a:cubicBezTo>
                    <a:pt x="323" y="368"/>
                    <a:pt x="1028" y="1"/>
                    <a:pt x="1644" y="250"/>
                  </a:cubicBezTo>
                  <a:cubicBezTo>
                    <a:pt x="2099" y="441"/>
                    <a:pt x="2452" y="720"/>
                    <a:pt x="2540" y="1248"/>
                  </a:cubicBezTo>
                  <a:cubicBezTo>
                    <a:pt x="2569" y="1366"/>
                    <a:pt x="2569" y="1469"/>
                    <a:pt x="2525" y="1586"/>
                  </a:cubicBezTo>
                  <a:cubicBezTo>
                    <a:pt x="2510" y="1660"/>
                    <a:pt x="2481" y="1718"/>
                    <a:pt x="2393" y="1733"/>
                  </a:cubicBezTo>
                  <a:cubicBezTo>
                    <a:pt x="2305" y="1733"/>
                    <a:pt x="2276" y="1674"/>
                    <a:pt x="2246" y="1616"/>
                  </a:cubicBezTo>
                  <a:cubicBezTo>
                    <a:pt x="2232" y="1571"/>
                    <a:pt x="2217" y="1542"/>
                    <a:pt x="2202" y="1513"/>
                  </a:cubicBezTo>
                  <a:cubicBezTo>
                    <a:pt x="2085" y="1131"/>
                    <a:pt x="1791" y="955"/>
                    <a:pt x="1424" y="867"/>
                  </a:cubicBezTo>
                  <a:cubicBezTo>
                    <a:pt x="1160" y="793"/>
                    <a:pt x="881" y="999"/>
                    <a:pt x="881" y="1278"/>
                  </a:cubicBezTo>
                  <a:cubicBezTo>
                    <a:pt x="881" y="1410"/>
                    <a:pt x="896" y="1542"/>
                    <a:pt x="954" y="1660"/>
                  </a:cubicBezTo>
                  <a:cubicBezTo>
                    <a:pt x="1013" y="1894"/>
                    <a:pt x="1116" y="2115"/>
                    <a:pt x="1219" y="2320"/>
                  </a:cubicBezTo>
                  <a:cubicBezTo>
                    <a:pt x="1732" y="3348"/>
                    <a:pt x="2114" y="4434"/>
                    <a:pt x="2364" y="5565"/>
                  </a:cubicBezTo>
                  <a:cubicBezTo>
                    <a:pt x="2496" y="6123"/>
                    <a:pt x="2510" y="6695"/>
                    <a:pt x="2408" y="7268"/>
                  </a:cubicBezTo>
                  <a:cubicBezTo>
                    <a:pt x="2349" y="7620"/>
                    <a:pt x="2173" y="7972"/>
                    <a:pt x="1909" y="8222"/>
                  </a:cubicBezTo>
                  <a:cubicBezTo>
                    <a:pt x="1732" y="8398"/>
                    <a:pt x="1497" y="8501"/>
                    <a:pt x="1263" y="850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46"/>
            <p:cNvSpPr/>
            <p:nvPr/>
          </p:nvSpPr>
          <p:spPr>
            <a:xfrm>
              <a:off x="1666475" y="3106250"/>
              <a:ext cx="87725" cy="211800"/>
            </a:xfrm>
            <a:custGeom>
              <a:rect b="b" l="l" r="r" t="t"/>
              <a:pathLst>
                <a:path extrusionOk="0" h="8472" w="3509">
                  <a:moveTo>
                    <a:pt x="1380" y="3451"/>
                  </a:moveTo>
                  <a:cubicBezTo>
                    <a:pt x="1351" y="2673"/>
                    <a:pt x="1322" y="1880"/>
                    <a:pt x="1277" y="1087"/>
                  </a:cubicBezTo>
                  <a:cubicBezTo>
                    <a:pt x="1248" y="837"/>
                    <a:pt x="1233" y="823"/>
                    <a:pt x="984" y="837"/>
                  </a:cubicBezTo>
                  <a:cubicBezTo>
                    <a:pt x="837" y="837"/>
                    <a:pt x="690" y="867"/>
                    <a:pt x="543" y="881"/>
                  </a:cubicBezTo>
                  <a:cubicBezTo>
                    <a:pt x="455" y="896"/>
                    <a:pt x="382" y="896"/>
                    <a:pt x="309" y="881"/>
                  </a:cubicBezTo>
                  <a:cubicBezTo>
                    <a:pt x="162" y="867"/>
                    <a:pt x="44" y="749"/>
                    <a:pt x="30" y="603"/>
                  </a:cubicBezTo>
                  <a:cubicBezTo>
                    <a:pt x="0" y="470"/>
                    <a:pt x="74" y="338"/>
                    <a:pt x="191" y="265"/>
                  </a:cubicBezTo>
                  <a:cubicBezTo>
                    <a:pt x="264" y="221"/>
                    <a:pt x="353" y="191"/>
                    <a:pt x="441" y="177"/>
                  </a:cubicBezTo>
                  <a:cubicBezTo>
                    <a:pt x="1292" y="59"/>
                    <a:pt x="2173" y="1"/>
                    <a:pt x="3039" y="30"/>
                  </a:cubicBezTo>
                  <a:cubicBezTo>
                    <a:pt x="3347" y="30"/>
                    <a:pt x="3509" y="177"/>
                    <a:pt x="3509" y="412"/>
                  </a:cubicBezTo>
                  <a:cubicBezTo>
                    <a:pt x="3494" y="647"/>
                    <a:pt x="3303" y="764"/>
                    <a:pt x="3010" y="749"/>
                  </a:cubicBezTo>
                  <a:cubicBezTo>
                    <a:pt x="2746" y="749"/>
                    <a:pt x="2481" y="749"/>
                    <a:pt x="2217" y="749"/>
                  </a:cubicBezTo>
                  <a:cubicBezTo>
                    <a:pt x="2056" y="749"/>
                    <a:pt x="2026" y="793"/>
                    <a:pt x="2041" y="940"/>
                  </a:cubicBezTo>
                  <a:cubicBezTo>
                    <a:pt x="2158" y="1880"/>
                    <a:pt x="2173" y="2849"/>
                    <a:pt x="2261" y="3803"/>
                  </a:cubicBezTo>
                  <a:cubicBezTo>
                    <a:pt x="2335" y="4464"/>
                    <a:pt x="2379" y="5110"/>
                    <a:pt x="2408" y="5770"/>
                  </a:cubicBezTo>
                  <a:cubicBezTo>
                    <a:pt x="2423" y="6416"/>
                    <a:pt x="2467" y="7062"/>
                    <a:pt x="2540" y="7693"/>
                  </a:cubicBezTo>
                  <a:cubicBezTo>
                    <a:pt x="2569" y="7840"/>
                    <a:pt x="2555" y="8002"/>
                    <a:pt x="2525" y="8134"/>
                  </a:cubicBezTo>
                  <a:cubicBezTo>
                    <a:pt x="2496" y="8325"/>
                    <a:pt x="2349" y="8457"/>
                    <a:pt x="2158" y="8472"/>
                  </a:cubicBezTo>
                  <a:cubicBezTo>
                    <a:pt x="1982" y="8472"/>
                    <a:pt x="1821" y="8339"/>
                    <a:pt x="1777" y="8163"/>
                  </a:cubicBezTo>
                  <a:cubicBezTo>
                    <a:pt x="1747" y="8104"/>
                    <a:pt x="1747" y="8031"/>
                    <a:pt x="1733" y="7958"/>
                  </a:cubicBezTo>
                  <a:cubicBezTo>
                    <a:pt x="1571" y="7136"/>
                    <a:pt x="1542" y="6284"/>
                    <a:pt x="1483" y="5447"/>
                  </a:cubicBezTo>
                  <a:cubicBezTo>
                    <a:pt x="1424" y="4787"/>
                    <a:pt x="1366" y="4126"/>
                    <a:pt x="1380" y="345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46"/>
            <p:cNvSpPr/>
            <p:nvPr/>
          </p:nvSpPr>
          <p:spPr>
            <a:xfrm>
              <a:off x="1976975" y="3105875"/>
              <a:ext cx="69025" cy="208150"/>
            </a:xfrm>
            <a:custGeom>
              <a:rect b="b" l="l" r="r" t="t"/>
              <a:pathLst>
                <a:path extrusionOk="0" h="8326" w="2761">
                  <a:moveTo>
                    <a:pt x="632" y="8310"/>
                  </a:moveTo>
                  <a:cubicBezTo>
                    <a:pt x="514" y="8325"/>
                    <a:pt x="397" y="8325"/>
                    <a:pt x="279" y="8296"/>
                  </a:cubicBezTo>
                  <a:cubicBezTo>
                    <a:pt x="118" y="8252"/>
                    <a:pt x="0" y="8105"/>
                    <a:pt x="0" y="7943"/>
                  </a:cubicBezTo>
                  <a:cubicBezTo>
                    <a:pt x="0" y="7767"/>
                    <a:pt x="132" y="7620"/>
                    <a:pt x="294" y="7591"/>
                  </a:cubicBezTo>
                  <a:cubicBezTo>
                    <a:pt x="441" y="7562"/>
                    <a:pt x="588" y="7547"/>
                    <a:pt x="749" y="7532"/>
                  </a:cubicBezTo>
                  <a:cubicBezTo>
                    <a:pt x="881" y="7532"/>
                    <a:pt x="955" y="7459"/>
                    <a:pt x="955" y="7327"/>
                  </a:cubicBezTo>
                  <a:cubicBezTo>
                    <a:pt x="925" y="6945"/>
                    <a:pt x="969" y="6563"/>
                    <a:pt x="955" y="6196"/>
                  </a:cubicBezTo>
                  <a:cubicBezTo>
                    <a:pt x="911" y="5095"/>
                    <a:pt x="852" y="4009"/>
                    <a:pt x="881" y="2922"/>
                  </a:cubicBezTo>
                  <a:cubicBezTo>
                    <a:pt x="896" y="2276"/>
                    <a:pt x="881" y="1616"/>
                    <a:pt x="940" y="970"/>
                  </a:cubicBezTo>
                  <a:cubicBezTo>
                    <a:pt x="955" y="735"/>
                    <a:pt x="940" y="735"/>
                    <a:pt x="705" y="691"/>
                  </a:cubicBezTo>
                  <a:cubicBezTo>
                    <a:pt x="514" y="662"/>
                    <a:pt x="397" y="559"/>
                    <a:pt x="382" y="397"/>
                  </a:cubicBezTo>
                  <a:cubicBezTo>
                    <a:pt x="382" y="236"/>
                    <a:pt x="514" y="89"/>
                    <a:pt x="676" y="74"/>
                  </a:cubicBezTo>
                  <a:cubicBezTo>
                    <a:pt x="690" y="60"/>
                    <a:pt x="720" y="60"/>
                    <a:pt x="749" y="60"/>
                  </a:cubicBezTo>
                  <a:cubicBezTo>
                    <a:pt x="1292" y="30"/>
                    <a:pt x="1835" y="1"/>
                    <a:pt x="2379" y="30"/>
                  </a:cubicBezTo>
                  <a:cubicBezTo>
                    <a:pt x="2437" y="30"/>
                    <a:pt x="2481" y="45"/>
                    <a:pt x="2540" y="60"/>
                  </a:cubicBezTo>
                  <a:cubicBezTo>
                    <a:pt x="2672" y="104"/>
                    <a:pt x="2760" y="236"/>
                    <a:pt x="2746" y="383"/>
                  </a:cubicBezTo>
                  <a:cubicBezTo>
                    <a:pt x="2731" y="529"/>
                    <a:pt x="2614" y="632"/>
                    <a:pt x="2481" y="632"/>
                  </a:cubicBezTo>
                  <a:cubicBezTo>
                    <a:pt x="2379" y="647"/>
                    <a:pt x="2276" y="647"/>
                    <a:pt x="2158" y="647"/>
                  </a:cubicBezTo>
                  <a:lnTo>
                    <a:pt x="1953" y="647"/>
                  </a:lnTo>
                  <a:cubicBezTo>
                    <a:pt x="1703" y="676"/>
                    <a:pt x="1630" y="735"/>
                    <a:pt x="1659" y="970"/>
                  </a:cubicBezTo>
                  <a:cubicBezTo>
                    <a:pt x="1689" y="1322"/>
                    <a:pt x="1689" y="1660"/>
                    <a:pt x="1718" y="1998"/>
                  </a:cubicBezTo>
                  <a:cubicBezTo>
                    <a:pt x="1733" y="2071"/>
                    <a:pt x="1733" y="2144"/>
                    <a:pt x="1747" y="2218"/>
                  </a:cubicBezTo>
                  <a:cubicBezTo>
                    <a:pt x="1747" y="3040"/>
                    <a:pt x="1835" y="3862"/>
                    <a:pt x="1791" y="4699"/>
                  </a:cubicBezTo>
                  <a:cubicBezTo>
                    <a:pt x="1747" y="5521"/>
                    <a:pt x="1777" y="6387"/>
                    <a:pt x="1733" y="7224"/>
                  </a:cubicBezTo>
                  <a:cubicBezTo>
                    <a:pt x="1733" y="7415"/>
                    <a:pt x="1733" y="7415"/>
                    <a:pt x="1924" y="7429"/>
                  </a:cubicBezTo>
                  <a:cubicBezTo>
                    <a:pt x="2041" y="7415"/>
                    <a:pt x="2144" y="7429"/>
                    <a:pt x="2261" y="7459"/>
                  </a:cubicBezTo>
                  <a:cubicBezTo>
                    <a:pt x="2408" y="7518"/>
                    <a:pt x="2525" y="7650"/>
                    <a:pt x="2525" y="7811"/>
                  </a:cubicBezTo>
                  <a:cubicBezTo>
                    <a:pt x="2525" y="7987"/>
                    <a:pt x="2408" y="8119"/>
                    <a:pt x="2247" y="8149"/>
                  </a:cubicBezTo>
                  <a:cubicBezTo>
                    <a:pt x="2188" y="8164"/>
                    <a:pt x="2144" y="8178"/>
                    <a:pt x="2085" y="8178"/>
                  </a:cubicBezTo>
                  <a:cubicBezTo>
                    <a:pt x="1615" y="8193"/>
                    <a:pt x="1145" y="8281"/>
                    <a:pt x="632" y="83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46"/>
            <p:cNvSpPr/>
            <p:nvPr/>
          </p:nvSpPr>
          <p:spPr>
            <a:xfrm>
              <a:off x="1890350" y="3095600"/>
              <a:ext cx="65350" cy="220975"/>
            </a:xfrm>
            <a:custGeom>
              <a:rect b="b" l="l" r="r" t="t"/>
              <a:pathLst>
                <a:path extrusionOk="0" h="8839" w="2614">
                  <a:moveTo>
                    <a:pt x="926" y="1469"/>
                  </a:moveTo>
                  <a:cubicBezTo>
                    <a:pt x="926" y="1704"/>
                    <a:pt x="970" y="1953"/>
                    <a:pt x="1058" y="2188"/>
                  </a:cubicBezTo>
                  <a:cubicBezTo>
                    <a:pt x="1351" y="3025"/>
                    <a:pt x="1689" y="3847"/>
                    <a:pt x="1997" y="4684"/>
                  </a:cubicBezTo>
                  <a:cubicBezTo>
                    <a:pt x="2232" y="5301"/>
                    <a:pt x="2408" y="5932"/>
                    <a:pt x="2511" y="6593"/>
                  </a:cubicBezTo>
                  <a:cubicBezTo>
                    <a:pt x="2614" y="7150"/>
                    <a:pt x="2482" y="7738"/>
                    <a:pt x="2144" y="8193"/>
                  </a:cubicBezTo>
                  <a:cubicBezTo>
                    <a:pt x="1762" y="8721"/>
                    <a:pt x="1014" y="8839"/>
                    <a:pt x="485" y="8457"/>
                  </a:cubicBezTo>
                  <a:cubicBezTo>
                    <a:pt x="162" y="8193"/>
                    <a:pt x="1" y="7796"/>
                    <a:pt x="45" y="7400"/>
                  </a:cubicBezTo>
                  <a:cubicBezTo>
                    <a:pt x="45" y="7341"/>
                    <a:pt x="59" y="7297"/>
                    <a:pt x="74" y="7253"/>
                  </a:cubicBezTo>
                  <a:cubicBezTo>
                    <a:pt x="118" y="7121"/>
                    <a:pt x="221" y="7033"/>
                    <a:pt x="338" y="7018"/>
                  </a:cubicBezTo>
                  <a:cubicBezTo>
                    <a:pt x="485" y="7004"/>
                    <a:pt x="603" y="7092"/>
                    <a:pt x="647" y="7224"/>
                  </a:cubicBezTo>
                  <a:cubicBezTo>
                    <a:pt x="691" y="7297"/>
                    <a:pt x="720" y="7385"/>
                    <a:pt x="735" y="7473"/>
                  </a:cubicBezTo>
                  <a:cubicBezTo>
                    <a:pt x="764" y="7547"/>
                    <a:pt x="779" y="7620"/>
                    <a:pt x="808" y="7694"/>
                  </a:cubicBezTo>
                  <a:cubicBezTo>
                    <a:pt x="881" y="7943"/>
                    <a:pt x="1160" y="8046"/>
                    <a:pt x="1381" y="7914"/>
                  </a:cubicBezTo>
                  <a:cubicBezTo>
                    <a:pt x="1557" y="7811"/>
                    <a:pt x="1689" y="7635"/>
                    <a:pt x="1748" y="7444"/>
                  </a:cubicBezTo>
                  <a:cubicBezTo>
                    <a:pt x="1821" y="7224"/>
                    <a:pt x="1836" y="6989"/>
                    <a:pt x="1806" y="6769"/>
                  </a:cubicBezTo>
                  <a:cubicBezTo>
                    <a:pt x="1704" y="6079"/>
                    <a:pt x="1513" y="5403"/>
                    <a:pt x="1248" y="4772"/>
                  </a:cubicBezTo>
                  <a:cubicBezTo>
                    <a:pt x="926" y="3950"/>
                    <a:pt x="588" y="3128"/>
                    <a:pt x="324" y="2291"/>
                  </a:cubicBezTo>
                  <a:cubicBezTo>
                    <a:pt x="177" y="1880"/>
                    <a:pt x="147" y="1425"/>
                    <a:pt x="250" y="999"/>
                  </a:cubicBezTo>
                  <a:cubicBezTo>
                    <a:pt x="265" y="896"/>
                    <a:pt x="294" y="808"/>
                    <a:pt x="338" y="720"/>
                  </a:cubicBezTo>
                  <a:cubicBezTo>
                    <a:pt x="588" y="162"/>
                    <a:pt x="1322" y="1"/>
                    <a:pt x="1792" y="412"/>
                  </a:cubicBezTo>
                  <a:cubicBezTo>
                    <a:pt x="2129" y="706"/>
                    <a:pt x="2306" y="1146"/>
                    <a:pt x="2276" y="1586"/>
                  </a:cubicBezTo>
                  <a:cubicBezTo>
                    <a:pt x="2276" y="1630"/>
                    <a:pt x="2261" y="1675"/>
                    <a:pt x="2247" y="1719"/>
                  </a:cubicBezTo>
                  <a:cubicBezTo>
                    <a:pt x="2217" y="1821"/>
                    <a:pt x="2188" y="1939"/>
                    <a:pt x="2056" y="1924"/>
                  </a:cubicBezTo>
                  <a:cubicBezTo>
                    <a:pt x="1924" y="1924"/>
                    <a:pt x="1909" y="1821"/>
                    <a:pt x="1894" y="1719"/>
                  </a:cubicBezTo>
                  <a:cubicBezTo>
                    <a:pt x="1850" y="1528"/>
                    <a:pt x="1792" y="1352"/>
                    <a:pt x="1689" y="1175"/>
                  </a:cubicBezTo>
                  <a:cubicBezTo>
                    <a:pt x="1616" y="1043"/>
                    <a:pt x="1498" y="940"/>
                    <a:pt x="1366" y="882"/>
                  </a:cubicBezTo>
                  <a:cubicBezTo>
                    <a:pt x="1219" y="794"/>
                    <a:pt x="1028" y="882"/>
                    <a:pt x="984" y="1043"/>
                  </a:cubicBezTo>
                  <a:cubicBezTo>
                    <a:pt x="970" y="1087"/>
                    <a:pt x="955" y="1131"/>
                    <a:pt x="955" y="1175"/>
                  </a:cubicBezTo>
                  <a:cubicBezTo>
                    <a:pt x="926" y="1278"/>
                    <a:pt x="926" y="1366"/>
                    <a:pt x="926" y="146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46"/>
            <p:cNvSpPr/>
            <p:nvPr/>
          </p:nvSpPr>
          <p:spPr>
            <a:xfrm>
              <a:off x="2155700" y="3084600"/>
              <a:ext cx="82250" cy="224275"/>
            </a:xfrm>
            <a:custGeom>
              <a:rect b="b" l="l" r="r" t="t"/>
              <a:pathLst>
                <a:path extrusionOk="0" h="8971" w="3290">
                  <a:moveTo>
                    <a:pt x="750" y="2203"/>
                  </a:moveTo>
                  <a:cubicBezTo>
                    <a:pt x="720" y="2643"/>
                    <a:pt x="720" y="3098"/>
                    <a:pt x="750" y="3553"/>
                  </a:cubicBezTo>
                  <a:cubicBezTo>
                    <a:pt x="867" y="4786"/>
                    <a:pt x="867" y="6034"/>
                    <a:pt x="750" y="7282"/>
                  </a:cubicBezTo>
                  <a:cubicBezTo>
                    <a:pt x="706" y="7649"/>
                    <a:pt x="647" y="8031"/>
                    <a:pt x="618" y="8413"/>
                  </a:cubicBezTo>
                  <a:cubicBezTo>
                    <a:pt x="618" y="8515"/>
                    <a:pt x="588" y="8618"/>
                    <a:pt x="529" y="8706"/>
                  </a:cubicBezTo>
                  <a:cubicBezTo>
                    <a:pt x="471" y="8824"/>
                    <a:pt x="295" y="8824"/>
                    <a:pt x="251" y="8692"/>
                  </a:cubicBezTo>
                  <a:cubicBezTo>
                    <a:pt x="221" y="8618"/>
                    <a:pt x="206" y="8545"/>
                    <a:pt x="192" y="8471"/>
                  </a:cubicBezTo>
                  <a:cubicBezTo>
                    <a:pt x="162" y="8222"/>
                    <a:pt x="148" y="7958"/>
                    <a:pt x="162" y="7708"/>
                  </a:cubicBezTo>
                  <a:cubicBezTo>
                    <a:pt x="206" y="6974"/>
                    <a:pt x="192" y="6255"/>
                    <a:pt x="148" y="5520"/>
                  </a:cubicBezTo>
                  <a:cubicBezTo>
                    <a:pt x="133" y="5183"/>
                    <a:pt x="118" y="4845"/>
                    <a:pt x="104" y="4522"/>
                  </a:cubicBezTo>
                  <a:cubicBezTo>
                    <a:pt x="60" y="3803"/>
                    <a:pt x="1" y="3083"/>
                    <a:pt x="16" y="2349"/>
                  </a:cubicBezTo>
                  <a:cubicBezTo>
                    <a:pt x="16" y="2085"/>
                    <a:pt x="60" y="1821"/>
                    <a:pt x="148" y="1571"/>
                  </a:cubicBezTo>
                  <a:cubicBezTo>
                    <a:pt x="177" y="1454"/>
                    <a:pt x="236" y="1351"/>
                    <a:pt x="309" y="1248"/>
                  </a:cubicBezTo>
                  <a:cubicBezTo>
                    <a:pt x="456" y="1057"/>
                    <a:pt x="735" y="1013"/>
                    <a:pt x="926" y="1160"/>
                  </a:cubicBezTo>
                  <a:cubicBezTo>
                    <a:pt x="1029" y="1234"/>
                    <a:pt x="1117" y="1322"/>
                    <a:pt x="1175" y="1439"/>
                  </a:cubicBezTo>
                  <a:cubicBezTo>
                    <a:pt x="1293" y="1645"/>
                    <a:pt x="1396" y="1850"/>
                    <a:pt x="1469" y="2085"/>
                  </a:cubicBezTo>
                  <a:cubicBezTo>
                    <a:pt x="1821" y="3113"/>
                    <a:pt x="2130" y="4170"/>
                    <a:pt x="2365" y="5227"/>
                  </a:cubicBezTo>
                  <a:cubicBezTo>
                    <a:pt x="2394" y="5374"/>
                    <a:pt x="2438" y="5520"/>
                    <a:pt x="2497" y="5667"/>
                  </a:cubicBezTo>
                  <a:cubicBezTo>
                    <a:pt x="2497" y="5476"/>
                    <a:pt x="2511" y="5300"/>
                    <a:pt x="2497" y="5109"/>
                  </a:cubicBezTo>
                  <a:cubicBezTo>
                    <a:pt x="2453" y="4317"/>
                    <a:pt x="2467" y="3509"/>
                    <a:pt x="2453" y="2716"/>
                  </a:cubicBezTo>
                  <a:cubicBezTo>
                    <a:pt x="2438" y="2041"/>
                    <a:pt x="2438" y="1380"/>
                    <a:pt x="2423" y="705"/>
                  </a:cubicBezTo>
                  <a:cubicBezTo>
                    <a:pt x="2409" y="573"/>
                    <a:pt x="2423" y="441"/>
                    <a:pt x="2453" y="309"/>
                  </a:cubicBezTo>
                  <a:cubicBezTo>
                    <a:pt x="2482" y="147"/>
                    <a:pt x="2629" y="15"/>
                    <a:pt x="2790" y="0"/>
                  </a:cubicBezTo>
                  <a:cubicBezTo>
                    <a:pt x="2981" y="0"/>
                    <a:pt x="3143" y="147"/>
                    <a:pt x="3157" y="338"/>
                  </a:cubicBezTo>
                  <a:cubicBezTo>
                    <a:pt x="3201" y="544"/>
                    <a:pt x="3216" y="764"/>
                    <a:pt x="3231" y="984"/>
                  </a:cubicBezTo>
                  <a:cubicBezTo>
                    <a:pt x="3231" y="1703"/>
                    <a:pt x="3231" y="2437"/>
                    <a:pt x="3245" y="3157"/>
                  </a:cubicBezTo>
                  <a:cubicBezTo>
                    <a:pt x="3289" y="4713"/>
                    <a:pt x="3289" y="6284"/>
                    <a:pt x="3289" y="7855"/>
                  </a:cubicBezTo>
                  <a:cubicBezTo>
                    <a:pt x="3275" y="8075"/>
                    <a:pt x="3260" y="8280"/>
                    <a:pt x="3231" y="8501"/>
                  </a:cubicBezTo>
                  <a:cubicBezTo>
                    <a:pt x="3216" y="8618"/>
                    <a:pt x="3172" y="8721"/>
                    <a:pt x="3084" y="8809"/>
                  </a:cubicBezTo>
                  <a:cubicBezTo>
                    <a:pt x="2922" y="8970"/>
                    <a:pt x="2673" y="8941"/>
                    <a:pt x="2541" y="8765"/>
                  </a:cubicBezTo>
                  <a:cubicBezTo>
                    <a:pt x="2467" y="8662"/>
                    <a:pt x="2409" y="8559"/>
                    <a:pt x="2365" y="8442"/>
                  </a:cubicBezTo>
                  <a:cubicBezTo>
                    <a:pt x="2276" y="8148"/>
                    <a:pt x="2203" y="7869"/>
                    <a:pt x="2159" y="7576"/>
                  </a:cubicBezTo>
                  <a:cubicBezTo>
                    <a:pt x="1865" y="6328"/>
                    <a:pt x="1631" y="5080"/>
                    <a:pt x="1308" y="3832"/>
                  </a:cubicBezTo>
                  <a:cubicBezTo>
                    <a:pt x="1161" y="3289"/>
                    <a:pt x="970" y="2731"/>
                    <a:pt x="750" y="22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46"/>
            <p:cNvSpPr/>
            <p:nvPr/>
          </p:nvSpPr>
          <p:spPr>
            <a:xfrm>
              <a:off x="2250400" y="3106975"/>
              <a:ext cx="97300" cy="209600"/>
            </a:xfrm>
            <a:custGeom>
              <a:rect b="b" l="l" r="r" t="t"/>
              <a:pathLst>
                <a:path extrusionOk="0" h="8384" w="3892">
                  <a:moveTo>
                    <a:pt x="3010" y="1777"/>
                  </a:moveTo>
                  <a:cubicBezTo>
                    <a:pt x="3098" y="1704"/>
                    <a:pt x="3113" y="1601"/>
                    <a:pt x="3172" y="1513"/>
                  </a:cubicBezTo>
                  <a:cubicBezTo>
                    <a:pt x="3245" y="1352"/>
                    <a:pt x="3451" y="1278"/>
                    <a:pt x="3627" y="1337"/>
                  </a:cubicBezTo>
                  <a:cubicBezTo>
                    <a:pt x="3803" y="1410"/>
                    <a:pt x="3891" y="1616"/>
                    <a:pt x="3832" y="1792"/>
                  </a:cubicBezTo>
                  <a:cubicBezTo>
                    <a:pt x="3774" y="2115"/>
                    <a:pt x="3568" y="2394"/>
                    <a:pt x="3274" y="2570"/>
                  </a:cubicBezTo>
                  <a:cubicBezTo>
                    <a:pt x="3142" y="2644"/>
                    <a:pt x="3054" y="2790"/>
                    <a:pt x="3084" y="2952"/>
                  </a:cubicBezTo>
                  <a:cubicBezTo>
                    <a:pt x="3098" y="3803"/>
                    <a:pt x="3054" y="4640"/>
                    <a:pt x="2966" y="5477"/>
                  </a:cubicBezTo>
                  <a:cubicBezTo>
                    <a:pt x="2922" y="6079"/>
                    <a:pt x="2805" y="6666"/>
                    <a:pt x="2599" y="7239"/>
                  </a:cubicBezTo>
                  <a:cubicBezTo>
                    <a:pt x="2526" y="7430"/>
                    <a:pt x="2423" y="7620"/>
                    <a:pt x="2291" y="7782"/>
                  </a:cubicBezTo>
                  <a:cubicBezTo>
                    <a:pt x="1865" y="8369"/>
                    <a:pt x="1190" y="8384"/>
                    <a:pt x="749" y="7797"/>
                  </a:cubicBezTo>
                  <a:cubicBezTo>
                    <a:pt x="426" y="7371"/>
                    <a:pt x="221" y="6872"/>
                    <a:pt x="147" y="6343"/>
                  </a:cubicBezTo>
                  <a:cubicBezTo>
                    <a:pt x="45" y="5565"/>
                    <a:pt x="1" y="4758"/>
                    <a:pt x="1" y="3965"/>
                  </a:cubicBezTo>
                  <a:cubicBezTo>
                    <a:pt x="1" y="3245"/>
                    <a:pt x="103" y="2541"/>
                    <a:pt x="309" y="1851"/>
                  </a:cubicBezTo>
                  <a:cubicBezTo>
                    <a:pt x="368" y="1689"/>
                    <a:pt x="412" y="1513"/>
                    <a:pt x="441" y="1352"/>
                  </a:cubicBezTo>
                  <a:cubicBezTo>
                    <a:pt x="544" y="970"/>
                    <a:pt x="764" y="632"/>
                    <a:pt x="1087" y="397"/>
                  </a:cubicBezTo>
                  <a:cubicBezTo>
                    <a:pt x="1616" y="1"/>
                    <a:pt x="2188" y="104"/>
                    <a:pt x="2526" y="662"/>
                  </a:cubicBezTo>
                  <a:cubicBezTo>
                    <a:pt x="2687" y="941"/>
                    <a:pt x="2819" y="1234"/>
                    <a:pt x="2893" y="1542"/>
                  </a:cubicBezTo>
                  <a:cubicBezTo>
                    <a:pt x="2907" y="1616"/>
                    <a:pt x="2951" y="1704"/>
                    <a:pt x="3010" y="1777"/>
                  </a:cubicBezTo>
                  <a:close/>
                  <a:moveTo>
                    <a:pt x="2364" y="3466"/>
                  </a:moveTo>
                  <a:lnTo>
                    <a:pt x="2364" y="3143"/>
                  </a:lnTo>
                  <a:cubicBezTo>
                    <a:pt x="2364" y="2937"/>
                    <a:pt x="2335" y="2922"/>
                    <a:pt x="2129" y="2922"/>
                  </a:cubicBezTo>
                  <a:cubicBezTo>
                    <a:pt x="1777" y="2937"/>
                    <a:pt x="1425" y="2864"/>
                    <a:pt x="1102" y="2717"/>
                  </a:cubicBezTo>
                  <a:cubicBezTo>
                    <a:pt x="1014" y="2688"/>
                    <a:pt x="940" y="2629"/>
                    <a:pt x="852" y="2585"/>
                  </a:cubicBezTo>
                  <a:cubicBezTo>
                    <a:pt x="779" y="2541"/>
                    <a:pt x="735" y="2585"/>
                    <a:pt x="720" y="2644"/>
                  </a:cubicBezTo>
                  <a:cubicBezTo>
                    <a:pt x="705" y="2717"/>
                    <a:pt x="705" y="2761"/>
                    <a:pt x="705" y="2834"/>
                  </a:cubicBezTo>
                  <a:cubicBezTo>
                    <a:pt x="661" y="3290"/>
                    <a:pt x="647" y="3759"/>
                    <a:pt x="691" y="4229"/>
                  </a:cubicBezTo>
                  <a:cubicBezTo>
                    <a:pt x="735" y="4904"/>
                    <a:pt x="764" y="5580"/>
                    <a:pt x="881" y="6240"/>
                  </a:cubicBezTo>
                  <a:cubicBezTo>
                    <a:pt x="926" y="6637"/>
                    <a:pt x="1072" y="7018"/>
                    <a:pt x="1307" y="7341"/>
                  </a:cubicBezTo>
                  <a:cubicBezTo>
                    <a:pt x="1483" y="7576"/>
                    <a:pt x="1601" y="7576"/>
                    <a:pt x="1762" y="7327"/>
                  </a:cubicBezTo>
                  <a:cubicBezTo>
                    <a:pt x="1939" y="7063"/>
                    <a:pt x="2056" y="6754"/>
                    <a:pt x="2115" y="6431"/>
                  </a:cubicBezTo>
                  <a:cubicBezTo>
                    <a:pt x="2291" y="5448"/>
                    <a:pt x="2320" y="4449"/>
                    <a:pt x="2350" y="3466"/>
                  </a:cubicBezTo>
                  <a:close/>
                  <a:moveTo>
                    <a:pt x="1997" y="2188"/>
                  </a:moveTo>
                  <a:lnTo>
                    <a:pt x="2144" y="2188"/>
                  </a:lnTo>
                  <a:cubicBezTo>
                    <a:pt x="2232" y="2188"/>
                    <a:pt x="2291" y="2115"/>
                    <a:pt x="2261" y="2027"/>
                  </a:cubicBezTo>
                  <a:cubicBezTo>
                    <a:pt x="2217" y="1660"/>
                    <a:pt x="2085" y="1322"/>
                    <a:pt x="1880" y="1014"/>
                  </a:cubicBezTo>
                  <a:cubicBezTo>
                    <a:pt x="1821" y="897"/>
                    <a:pt x="1689" y="867"/>
                    <a:pt x="1586" y="941"/>
                  </a:cubicBezTo>
                  <a:cubicBezTo>
                    <a:pt x="1337" y="1073"/>
                    <a:pt x="1160" y="1322"/>
                    <a:pt x="1131" y="1601"/>
                  </a:cubicBezTo>
                  <a:cubicBezTo>
                    <a:pt x="1087" y="1807"/>
                    <a:pt x="1204" y="1998"/>
                    <a:pt x="1395" y="2071"/>
                  </a:cubicBezTo>
                  <a:cubicBezTo>
                    <a:pt x="1586" y="2144"/>
                    <a:pt x="1777" y="2188"/>
                    <a:pt x="1983" y="21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46"/>
            <p:cNvSpPr/>
            <p:nvPr/>
          </p:nvSpPr>
          <p:spPr>
            <a:xfrm>
              <a:off x="2332625" y="3097800"/>
              <a:ext cx="73800" cy="205575"/>
            </a:xfrm>
            <a:custGeom>
              <a:rect b="b" l="l" r="r" t="t"/>
              <a:pathLst>
                <a:path extrusionOk="0" h="8223" w="2952">
                  <a:moveTo>
                    <a:pt x="1028" y="6240"/>
                  </a:moveTo>
                  <a:cubicBezTo>
                    <a:pt x="1028" y="5521"/>
                    <a:pt x="1043" y="4948"/>
                    <a:pt x="984" y="4391"/>
                  </a:cubicBezTo>
                  <a:cubicBezTo>
                    <a:pt x="984" y="4097"/>
                    <a:pt x="998" y="3789"/>
                    <a:pt x="1028" y="3495"/>
                  </a:cubicBezTo>
                  <a:cubicBezTo>
                    <a:pt x="1043" y="2629"/>
                    <a:pt x="1043" y="1777"/>
                    <a:pt x="1043" y="911"/>
                  </a:cubicBezTo>
                  <a:cubicBezTo>
                    <a:pt x="1043" y="794"/>
                    <a:pt x="1013" y="720"/>
                    <a:pt x="881" y="720"/>
                  </a:cubicBezTo>
                  <a:cubicBezTo>
                    <a:pt x="793" y="720"/>
                    <a:pt x="705" y="720"/>
                    <a:pt x="602" y="750"/>
                  </a:cubicBezTo>
                  <a:cubicBezTo>
                    <a:pt x="485" y="764"/>
                    <a:pt x="382" y="750"/>
                    <a:pt x="279" y="720"/>
                  </a:cubicBezTo>
                  <a:cubicBezTo>
                    <a:pt x="132" y="691"/>
                    <a:pt x="15" y="574"/>
                    <a:pt x="0" y="412"/>
                  </a:cubicBezTo>
                  <a:cubicBezTo>
                    <a:pt x="15" y="236"/>
                    <a:pt x="147" y="104"/>
                    <a:pt x="323" y="74"/>
                  </a:cubicBezTo>
                  <a:cubicBezTo>
                    <a:pt x="470" y="45"/>
                    <a:pt x="631" y="30"/>
                    <a:pt x="793" y="30"/>
                  </a:cubicBezTo>
                  <a:cubicBezTo>
                    <a:pt x="1351" y="1"/>
                    <a:pt x="1923" y="1"/>
                    <a:pt x="2481" y="16"/>
                  </a:cubicBezTo>
                  <a:cubicBezTo>
                    <a:pt x="2555" y="16"/>
                    <a:pt x="2643" y="30"/>
                    <a:pt x="2716" y="60"/>
                  </a:cubicBezTo>
                  <a:cubicBezTo>
                    <a:pt x="2863" y="104"/>
                    <a:pt x="2951" y="251"/>
                    <a:pt x="2936" y="397"/>
                  </a:cubicBezTo>
                  <a:cubicBezTo>
                    <a:pt x="2922" y="544"/>
                    <a:pt x="2790" y="662"/>
                    <a:pt x="2657" y="662"/>
                  </a:cubicBezTo>
                  <a:cubicBezTo>
                    <a:pt x="2496" y="676"/>
                    <a:pt x="2334" y="662"/>
                    <a:pt x="2173" y="662"/>
                  </a:cubicBezTo>
                  <a:cubicBezTo>
                    <a:pt x="1777" y="662"/>
                    <a:pt x="1791" y="662"/>
                    <a:pt x="1791" y="1058"/>
                  </a:cubicBezTo>
                  <a:lnTo>
                    <a:pt x="1791" y="3818"/>
                  </a:lnTo>
                  <a:lnTo>
                    <a:pt x="1791" y="6622"/>
                  </a:lnTo>
                  <a:lnTo>
                    <a:pt x="1791" y="7752"/>
                  </a:lnTo>
                  <a:cubicBezTo>
                    <a:pt x="1791" y="8031"/>
                    <a:pt x="1674" y="8193"/>
                    <a:pt x="1468" y="8208"/>
                  </a:cubicBezTo>
                  <a:cubicBezTo>
                    <a:pt x="1248" y="8222"/>
                    <a:pt x="1131" y="8075"/>
                    <a:pt x="1101" y="7782"/>
                  </a:cubicBezTo>
                  <a:cubicBezTo>
                    <a:pt x="1013" y="7224"/>
                    <a:pt x="1043" y="6651"/>
                    <a:pt x="1028" y="624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46"/>
            <p:cNvSpPr/>
            <p:nvPr/>
          </p:nvSpPr>
          <p:spPr>
            <a:xfrm>
              <a:off x="1830900" y="3108100"/>
              <a:ext cx="52875" cy="200050"/>
            </a:xfrm>
            <a:custGeom>
              <a:rect b="b" l="l" r="r" t="t"/>
              <a:pathLst>
                <a:path extrusionOk="0" h="8002" w="2115">
                  <a:moveTo>
                    <a:pt x="705" y="8001"/>
                  </a:moveTo>
                  <a:cubicBezTo>
                    <a:pt x="617" y="8001"/>
                    <a:pt x="529" y="8001"/>
                    <a:pt x="441" y="7986"/>
                  </a:cubicBezTo>
                  <a:cubicBezTo>
                    <a:pt x="294" y="7957"/>
                    <a:pt x="176" y="7825"/>
                    <a:pt x="162" y="7678"/>
                  </a:cubicBezTo>
                  <a:cubicBezTo>
                    <a:pt x="162" y="7531"/>
                    <a:pt x="250" y="7399"/>
                    <a:pt x="382" y="7340"/>
                  </a:cubicBezTo>
                  <a:cubicBezTo>
                    <a:pt x="455" y="7326"/>
                    <a:pt x="543" y="7296"/>
                    <a:pt x="617" y="7296"/>
                  </a:cubicBezTo>
                  <a:cubicBezTo>
                    <a:pt x="793" y="7252"/>
                    <a:pt x="822" y="7252"/>
                    <a:pt x="793" y="7047"/>
                  </a:cubicBezTo>
                  <a:cubicBezTo>
                    <a:pt x="749" y="6606"/>
                    <a:pt x="764" y="6166"/>
                    <a:pt x="734" y="5740"/>
                  </a:cubicBezTo>
                  <a:cubicBezTo>
                    <a:pt x="690" y="4889"/>
                    <a:pt x="690" y="4052"/>
                    <a:pt x="734" y="3200"/>
                  </a:cubicBezTo>
                  <a:cubicBezTo>
                    <a:pt x="749" y="2804"/>
                    <a:pt x="764" y="2408"/>
                    <a:pt x="778" y="2011"/>
                  </a:cubicBezTo>
                  <a:cubicBezTo>
                    <a:pt x="778" y="1718"/>
                    <a:pt x="778" y="1439"/>
                    <a:pt x="808" y="1145"/>
                  </a:cubicBezTo>
                  <a:cubicBezTo>
                    <a:pt x="808" y="1072"/>
                    <a:pt x="808" y="984"/>
                    <a:pt x="808" y="910"/>
                  </a:cubicBezTo>
                  <a:cubicBezTo>
                    <a:pt x="778" y="675"/>
                    <a:pt x="749" y="646"/>
                    <a:pt x="499" y="646"/>
                  </a:cubicBezTo>
                  <a:cubicBezTo>
                    <a:pt x="426" y="646"/>
                    <a:pt x="338" y="646"/>
                    <a:pt x="265" y="631"/>
                  </a:cubicBezTo>
                  <a:cubicBezTo>
                    <a:pt x="132" y="617"/>
                    <a:pt x="30" y="499"/>
                    <a:pt x="15" y="367"/>
                  </a:cubicBezTo>
                  <a:cubicBezTo>
                    <a:pt x="0" y="220"/>
                    <a:pt x="88" y="103"/>
                    <a:pt x="221" y="44"/>
                  </a:cubicBezTo>
                  <a:cubicBezTo>
                    <a:pt x="294" y="15"/>
                    <a:pt x="367" y="0"/>
                    <a:pt x="441" y="0"/>
                  </a:cubicBezTo>
                  <a:lnTo>
                    <a:pt x="1718" y="0"/>
                  </a:lnTo>
                  <a:cubicBezTo>
                    <a:pt x="1968" y="0"/>
                    <a:pt x="2100" y="88"/>
                    <a:pt x="2100" y="250"/>
                  </a:cubicBezTo>
                  <a:cubicBezTo>
                    <a:pt x="2114" y="426"/>
                    <a:pt x="1982" y="514"/>
                    <a:pt x="1762" y="558"/>
                  </a:cubicBezTo>
                  <a:cubicBezTo>
                    <a:pt x="1395" y="617"/>
                    <a:pt x="1395" y="617"/>
                    <a:pt x="1380" y="984"/>
                  </a:cubicBezTo>
                  <a:cubicBezTo>
                    <a:pt x="1351" y="2716"/>
                    <a:pt x="1366" y="4463"/>
                    <a:pt x="1380" y="6210"/>
                  </a:cubicBezTo>
                  <a:cubicBezTo>
                    <a:pt x="1380" y="6489"/>
                    <a:pt x="1410" y="6768"/>
                    <a:pt x="1424" y="7047"/>
                  </a:cubicBezTo>
                  <a:cubicBezTo>
                    <a:pt x="1410" y="7164"/>
                    <a:pt x="1498" y="7267"/>
                    <a:pt x="1601" y="7267"/>
                  </a:cubicBezTo>
                  <a:cubicBezTo>
                    <a:pt x="1674" y="7282"/>
                    <a:pt x="1733" y="7296"/>
                    <a:pt x="1791" y="7326"/>
                  </a:cubicBezTo>
                  <a:cubicBezTo>
                    <a:pt x="1909" y="7370"/>
                    <a:pt x="1982" y="7487"/>
                    <a:pt x="1968" y="7619"/>
                  </a:cubicBezTo>
                  <a:cubicBezTo>
                    <a:pt x="1982" y="7752"/>
                    <a:pt x="1894" y="7869"/>
                    <a:pt x="1777" y="7898"/>
                  </a:cubicBezTo>
                  <a:cubicBezTo>
                    <a:pt x="1718" y="7928"/>
                    <a:pt x="1659" y="7942"/>
                    <a:pt x="1586" y="7942"/>
                  </a:cubicBezTo>
                  <a:cubicBezTo>
                    <a:pt x="1292" y="7942"/>
                    <a:pt x="999" y="7972"/>
                    <a:pt x="705" y="800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46"/>
            <p:cNvSpPr/>
            <p:nvPr/>
          </p:nvSpPr>
          <p:spPr>
            <a:xfrm>
              <a:off x="1335050" y="3540300"/>
              <a:ext cx="395300" cy="66400"/>
            </a:xfrm>
            <a:custGeom>
              <a:rect b="b" l="l" r="r" t="t"/>
              <a:pathLst>
                <a:path extrusionOk="0" h="2656" w="15812">
                  <a:moveTo>
                    <a:pt x="13109" y="0"/>
                  </a:moveTo>
                  <a:cubicBezTo>
                    <a:pt x="10119" y="0"/>
                    <a:pt x="1093" y="227"/>
                    <a:pt x="411" y="1137"/>
                  </a:cubicBezTo>
                  <a:cubicBezTo>
                    <a:pt x="411" y="1137"/>
                    <a:pt x="0" y="1548"/>
                    <a:pt x="88" y="1665"/>
                  </a:cubicBezTo>
                  <a:cubicBezTo>
                    <a:pt x="235" y="1768"/>
                    <a:pt x="397" y="1856"/>
                    <a:pt x="573" y="1915"/>
                  </a:cubicBezTo>
                  <a:cubicBezTo>
                    <a:pt x="1747" y="2370"/>
                    <a:pt x="2995" y="2619"/>
                    <a:pt x="4258" y="2649"/>
                  </a:cubicBezTo>
                  <a:cubicBezTo>
                    <a:pt x="4398" y="2653"/>
                    <a:pt x="4537" y="2655"/>
                    <a:pt x="4675" y="2655"/>
                  </a:cubicBezTo>
                  <a:cubicBezTo>
                    <a:pt x="6443" y="2655"/>
                    <a:pt x="8060" y="2322"/>
                    <a:pt x="9669" y="2322"/>
                  </a:cubicBezTo>
                  <a:cubicBezTo>
                    <a:pt x="10043" y="2322"/>
                    <a:pt x="10416" y="2340"/>
                    <a:pt x="10791" y="2384"/>
                  </a:cubicBezTo>
                  <a:cubicBezTo>
                    <a:pt x="11168" y="2419"/>
                    <a:pt x="11545" y="2437"/>
                    <a:pt x="11921" y="2437"/>
                  </a:cubicBezTo>
                  <a:cubicBezTo>
                    <a:pt x="12965" y="2437"/>
                    <a:pt x="14000" y="2302"/>
                    <a:pt x="15004" y="2032"/>
                  </a:cubicBezTo>
                  <a:cubicBezTo>
                    <a:pt x="15518" y="1871"/>
                    <a:pt x="15812" y="1680"/>
                    <a:pt x="15724" y="1489"/>
                  </a:cubicBezTo>
                  <a:cubicBezTo>
                    <a:pt x="15577" y="1122"/>
                    <a:pt x="15357" y="770"/>
                    <a:pt x="15063" y="491"/>
                  </a:cubicBezTo>
                  <a:cubicBezTo>
                    <a:pt x="14769" y="197"/>
                    <a:pt x="14388" y="35"/>
                    <a:pt x="13977" y="6"/>
                  </a:cubicBezTo>
                  <a:lnTo>
                    <a:pt x="13800" y="6"/>
                  </a:lnTo>
                  <a:cubicBezTo>
                    <a:pt x="13637" y="2"/>
                    <a:pt x="13402" y="0"/>
                    <a:pt x="131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46"/>
            <p:cNvSpPr/>
            <p:nvPr/>
          </p:nvSpPr>
          <p:spPr>
            <a:xfrm>
              <a:off x="1335050" y="3540300"/>
              <a:ext cx="395300" cy="51150"/>
            </a:xfrm>
            <a:custGeom>
              <a:rect b="b" l="l" r="r" t="t"/>
              <a:pathLst>
                <a:path extrusionOk="0" h="2046" w="15812">
                  <a:moveTo>
                    <a:pt x="13109" y="0"/>
                  </a:moveTo>
                  <a:cubicBezTo>
                    <a:pt x="10119" y="0"/>
                    <a:pt x="1093" y="227"/>
                    <a:pt x="411" y="1137"/>
                  </a:cubicBezTo>
                  <a:cubicBezTo>
                    <a:pt x="411" y="1137"/>
                    <a:pt x="0" y="1548"/>
                    <a:pt x="88" y="1680"/>
                  </a:cubicBezTo>
                  <a:cubicBezTo>
                    <a:pt x="235" y="1783"/>
                    <a:pt x="397" y="1856"/>
                    <a:pt x="573" y="1915"/>
                  </a:cubicBezTo>
                  <a:cubicBezTo>
                    <a:pt x="877" y="1787"/>
                    <a:pt x="1582" y="1587"/>
                    <a:pt x="2682" y="1587"/>
                  </a:cubicBezTo>
                  <a:cubicBezTo>
                    <a:pt x="3227" y="1587"/>
                    <a:pt x="3870" y="1636"/>
                    <a:pt x="4610" y="1768"/>
                  </a:cubicBezTo>
                  <a:cubicBezTo>
                    <a:pt x="5704" y="1969"/>
                    <a:pt x="6718" y="2046"/>
                    <a:pt x="7645" y="2046"/>
                  </a:cubicBezTo>
                  <a:cubicBezTo>
                    <a:pt x="9428" y="2046"/>
                    <a:pt x="10888" y="1760"/>
                    <a:pt x="11980" y="1518"/>
                  </a:cubicBezTo>
                  <a:cubicBezTo>
                    <a:pt x="12262" y="1456"/>
                    <a:pt x="12529" y="1429"/>
                    <a:pt x="12782" y="1429"/>
                  </a:cubicBezTo>
                  <a:cubicBezTo>
                    <a:pt x="13714" y="1429"/>
                    <a:pt x="14450" y="1790"/>
                    <a:pt x="15004" y="2032"/>
                  </a:cubicBezTo>
                  <a:cubicBezTo>
                    <a:pt x="15518" y="1871"/>
                    <a:pt x="15812" y="1680"/>
                    <a:pt x="15724" y="1504"/>
                  </a:cubicBezTo>
                  <a:cubicBezTo>
                    <a:pt x="15577" y="1137"/>
                    <a:pt x="15357" y="784"/>
                    <a:pt x="15063" y="505"/>
                  </a:cubicBezTo>
                  <a:cubicBezTo>
                    <a:pt x="14681" y="358"/>
                    <a:pt x="14256" y="197"/>
                    <a:pt x="13800" y="6"/>
                  </a:cubicBezTo>
                  <a:cubicBezTo>
                    <a:pt x="13637" y="2"/>
                    <a:pt x="13402" y="0"/>
                    <a:pt x="13109" y="0"/>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46"/>
            <p:cNvSpPr/>
            <p:nvPr/>
          </p:nvSpPr>
          <p:spPr>
            <a:xfrm>
              <a:off x="1438550" y="3132575"/>
              <a:ext cx="186475" cy="100925"/>
            </a:xfrm>
            <a:custGeom>
              <a:rect b="b" l="l" r="r" t="t"/>
              <a:pathLst>
                <a:path extrusionOk="0" h="4037" w="7459">
                  <a:moveTo>
                    <a:pt x="6900" y="1"/>
                  </a:moveTo>
                  <a:cubicBezTo>
                    <a:pt x="6790" y="1"/>
                    <a:pt x="6680" y="41"/>
                    <a:pt x="6592" y="122"/>
                  </a:cubicBezTo>
                  <a:cubicBezTo>
                    <a:pt x="6401" y="298"/>
                    <a:pt x="6489" y="563"/>
                    <a:pt x="6577" y="753"/>
                  </a:cubicBezTo>
                  <a:cubicBezTo>
                    <a:pt x="6680" y="944"/>
                    <a:pt x="6798" y="1106"/>
                    <a:pt x="6783" y="1179"/>
                  </a:cubicBezTo>
                  <a:cubicBezTo>
                    <a:pt x="6781" y="1192"/>
                    <a:pt x="6776" y="1198"/>
                    <a:pt x="6769" y="1198"/>
                  </a:cubicBezTo>
                  <a:cubicBezTo>
                    <a:pt x="6727" y="1198"/>
                    <a:pt x="6610" y="1010"/>
                    <a:pt x="6460" y="886"/>
                  </a:cubicBezTo>
                  <a:cubicBezTo>
                    <a:pt x="6388" y="814"/>
                    <a:pt x="6296" y="777"/>
                    <a:pt x="6206" y="777"/>
                  </a:cubicBezTo>
                  <a:cubicBezTo>
                    <a:pt x="6112" y="777"/>
                    <a:pt x="6021" y="818"/>
                    <a:pt x="5961" y="900"/>
                  </a:cubicBezTo>
                  <a:cubicBezTo>
                    <a:pt x="5814" y="1047"/>
                    <a:pt x="5785" y="1267"/>
                    <a:pt x="5887" y="1443"/>
                  </a:cubicBezTo>
                  <a:cubicBezTo>
                    <a:pt x="6005" y="1634"/>
                    <a:pt x="6210" y="1766"/>
                    <a:pt x="6210" y="1884"/>
                  </a:cubicBezTo>
                  <a:cubicBezTo>
                    <a:pt x="6210" y="1905"/>
                    <a:pt x="6203" y="1914"/>
                    <a:pt x="6188" y="1914"/>
                  </a:cubicBezTo>
                  <a:cubicBezTo>
                    <a:pt x="6123" y="1914"/>
                    <a:pt x="5925" y="1730"/>
                    <a:pt x="5697" y="1634"/>
                  </a:cubicBezTo>
                  <a:cubicBezTo>
                    <a:pt x="5636" y="1607"/>
                    <a:pt x="5570" y="1593"/>
                    <a:pt x="5506" y="1593"/>
                  </a:cubicBezTo>
                  <a:cubicBezTo>
                    <a:pt x="5399" y="1593"/>
                    <a:pt x="5294" y="1629"/>
                    <a:pt x="5212" y="1693"/>
                  </a:cubicBezTo>
                  <a:cubicBezTo>
                    <a:pt x="5051" y="1825"/>
                    <a:pt x="5007" y="2031"/>
                    <a:pt x="5095" y="2221"/>
                  </a:cubicBezTo>
                  <a:cubicBezTo>
                    <a:pt x="5153" y="2412"/>
                    <a:pt x="5286" y="2574"/>
                    <a:pt x="5241" y="2647"/>
                  </a:cubicBezTo>
                  <a:cubicBezTo>
                    <a:pt x="5233" y="2658"/>
                    <a:pt x="5223" y="2663"/>
                    <a:pt x="5212" y="2663"/>
                  </a:cubicBezTo>
                  <a:cubicBezTo>
                    <a:pt x="5148" y="2663"/>
                    <a:pt x="5042" y="2498"/>
                    <a:pt x="4904" y="2398"/>
                  </a:cubicBezTo>
                  <a:cubicBezTo>
                    <a:pt x="4846" y="2347"/>
                    <a:pt x="4775" y="2321"/>
                    <a:pt x="4706" y="2321"/>
                  </a:cubicBezTo>
                  <a:cubicBezTo>
                    <a:pt x="4615" y="2321"/>
                    <a:pt x="4528" y="2365"/>
                    <a:pt x="4478" y="2456"/>
                  </a:cubicBezTo>
                  <a:cubicBezTo>
                    <a:pt x="4346" y="2574"/>
                    <a:pt x="4302" y="2750"/>
                    <a:pt x="4346" y="2926"/>
                  </a:cubicBezTo>
                  <a:cubicBezTo>
                    <a:pt x="4390" y="3161"/>
                    <a:pt x="4537" y="3352"/>
                    <a:pt x="4478" y="3425"/>
                  </a:cubicBezTo>
                  <a:cubicBezTo>
                    <a:pt x="4470" y="3432"/>
                    <a:pt x="4461" y="3435"/>
                    <a:pt x="4453" y="3435"/>
                  </a:cubicBezTo>
                  <a:cubicBezTo>
                    <a:pt x="4384" y="3435"/>
                    <a:pt x="4300" y="3244"/>
                    <a:pt x="4170" y="3088"/>
                  </a:cubicBezTo>
                  <a:cubicBezTo>
                    <a:pt x="4096" y="2956"/>
                    <a:pt x="3964" y="2882"/>
                    <a:pt x="3832" y="2882"/>
                  </a:cubicBezTo>
                  <a:cubicBezTo>
                    <a:pt x="3671" y="2897"/>
                    <a:pt x="3538" y="2985"/>
                    <a:pt x="3465" y="3117"/>
                  </a:cubicBezTo>
                  <a:cubicBezTo>
                    <a:pt x="3298" y="3312"/>
                    <a:pt x="3171" y="3560"/>
                    <a:pt x="3095" y="3560"/>
                  </a:cubicBezTo>
                  <a:cubicBezTo>
                    <a:pt x="3091" y="3560"/>
                    <a:pt x="3087" y="3559"/>
                    <a:pt x="3083" y="3557"/>
                  </a:cubicBezTo>
                  <a:cubicBezTo>
                    <a:pt x="3010" y="3528"/>
                    <a:pt x="3186" y="3234"/>
                    <a:pt x="3289" y="2956"/>
                  </a:cubicBezTo>
                  <a:cubicBezTo>
                    <a:pt x="3406" y="2691"/>
                    <a:pt x="3494" y="2398"/>
                    <a:pt x="3318" y="2251"/>
                  </a:cubicBezTo>
                  <a:cubicBezTo>
                    <a:pt x="3251" y="2184"/>
                    <a:pt x="3175" y="2157"/>
                    <a:pt x="3095" y="2157"/>
                  </a:cubicBezTo>
                  <a:cubicBezTo>
                    <a:pt x="2947" y="2157"/>
                    <a:pt x="2786" y="2249"/>
                    <a:pt x="2643" y="2354"/>
                  </a:cubicBezTo>
                  <a:cubicBezTo>
                    <a:pt x="2525" y="2442"/>
                    <a:pt x="2393" y="2530"/>
                    <a:pt x="2261" y="2589"/>
                  </a:cubicBezTo>
                  <a:cubicBezTo>
                    <a:pt x="2188" y="2589"/>
                    <a:pt x="2335" y="2398"/>
                    <a:pt x="2452" y="2177"/>
                  </a:cubicBezTo>
                  <a:cubicBezTo>
                    <a:pt x="2584" y="1943"/>
                    <a:pt x="2687" y="1664"/>
                    <a:pt x="2511" y="1487"/>
                  </a:cubicBezTo>
                  <a:cubicBezTo>
                    <a:pt x="2454" y="1431"/>
                    <a:pt x="2390" y="1407"/>
                    <a:pt x="2322" y="1407"/>
                  </a:cubicBezTo>
                  <a:cubicBezTo>
                    <a:pt x="2178" y="1407"/>
                    <a:pt x="2019" y="1510"/>
                    <a:pt x="1880" y="1620"/>
                  </a:cubicBezTo>
                  <a:cubicBezTo>
                    <a:pt x="1727" y="1730"/>
                    <a:pt x="1601" y="1841"/>
                    <a:pt x="1550" y="1841"/>
                  </a:cubicBezTo>
                  <a:cubicBezTo>
                    <a:pt x="1547" y="1841"/>
                    <a:pt x="1544" y="1841"/>
                    <a:pt x="1542" y="1840"/>
                  </a:cubicBezTo>
                  <a:cubicBezTo>
                    <a:pt x="1483" y="1825"/>
                    <a:pt x="1601" y="1664"/>
                    <a:pt x="1733" y="1473"/>
                  </a:cubicBezTo>
                  <a:cubicBezTo>
                    <a:pt x="1880" y="1238"/>
                    <a:pt x="2056" y="988"/>
                    <a:pt x="1850" y="812"/>
                  </a:cubicBezTo>
                  <a:cubicBezTo>
                    <a:pt x="1790" y="762"/>
                    <a:pt x="1722" y="741"/>
                    <a:pt x="1650" y="741"/>
                  </a:cubicBezTo>
                  <a:cubicBezTo>
                    <a:pt x="1493" y="741"/>
                    <a:pt x="1321" y="839"/>
                    <a:pt x="1190" y="930"/>
                  </a:cubicBezTo>
                  <a:cubicBezTo>
                    <a:pt x="1116" y="1003"/>
                    <a:pt x="1028" y="1062"/>
                    <a:pt x="925" y="1091"/>
                  </a:cubicBezTo>
                  <a:cubicBezTo>
                    <a:pt x="867" y="1091"/>
                    <a:pt x="955" y="988"/>
                    <a:pt x="1043" y="797"/>
                  </a:cubicBezTo>
                  <a:cubicBezTo>
                    <a:pt x="1145" y="607"/>
                    <a:pt x="1248" y="357"/>
                    <a:pt x="1101" y="181"/>
                  </a:cubicBezTo>
                  <a:cubicBezTo>
                    <a:pt x="1036" y="109"/>
                    <a:pt x="953" y="81"/>
                    <a:pt x="864" y="81"/>
                  </a:cubicBezTo>
                  <a:cubicBezTo>
                    <a:pt x="735" y="81"/>
                    <a:pt x="592" y="141"/>
                    <a:pt x="470" y="210"/>
                  </a:cubicBezTo>
                  <a:cubicBezTo>
                    <a:pt x="367" y="269"/>
                    <a:pt x="279" y="328"/>
                    <a:pt x="191" y="401"/>
                  </a:cubicBezTo>
                  <a:cubicBezTo>
                    <a:pt x="0" y="651"/>
                    <a:pt x="2144" y="3880"/>
                    <a:pt x="3289" y="4027"/>
                  </a:cubicBezTo>
                  <a:cubicBezTo>
                    <a:pt x="3335" y="4034"/>
                    <a:pt x="3383" y="4037"/>
                    <a:pt x="3433" y="4037"/>
                  </a:cubicBezTo>
                  <a:cubicBezTo>
                    <a:pt x="4391" y="4037"/>
                    <a:pt x="6055" y="2884"/>
                    <a:pt x="6724" y="2354"/>
                  </a:cubicBezTo>
                  <a:cubicBezTo>
                    <a:pt x="6827" y="2280"/>
                    <a:pt x="6930" y="2192"/>
                    <a:pt x="7003" y="2089"/>
                  </a:cubicBezTo>
                  <a:cubicBezTo>
                    <a:pt x="7047" y="2016"/>
                    <a:pt x="7062" y="1928"/>
                    <a:pt x="7091" y="1854"/>
                  </a:cubicBezTo>
                  <a:cubicBezTo>
                    <a:pt x="7223" y="1399"/>
                    <a:pt x="7458" y="533"/>
                    <a:pt x="7429" y="401"/>
                  </a:cubicBezTo>
                  <a:cubicBezTo>
                    <a:pt x="7385" y="284"/>
                    <a:pt x="7311" y="181"/>
                    <a:pt x="7209" y="122"/>
                  </a:cubicBezTo>
                  <a:cubicBezTo>
                    <a:pt x="7121" y="41"/>
                    <a:pt x="7011" y="1"/>
                    <a:pt x="69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46"/>
            <p:cNvSpPr/>
            <p:nvPr/>
          </p:nvSpPr>
          <p:spPr>
            <a:xfrm>
              <a:off x="1438550" y="3135625"/>
              <a:ext cx="186475" cy="97875"/>
            </a:xfrm>
            <a:custGeom>
              <a:rect b="b" l="l" r="r" t="t"/>
              <a:pathLst>
                <a:path extrusionOk="0" h="3915" w="7459">
                  <a:moveTo>
                    <a:pt x="7209" y="0"/>
                  </a:moveTo>
                  <a:cubicBezTo>
                    <a:pt x="7047" y="176"/>
                    <a:pt x="6827" y="396"/>
                    <a:pt x="6592" y="646"/>
                  </a:cubicBezTo>
                  <a:cubicBezTo>
                    <a:pt x="6680" y="837"/>
                    <a:pt x="6812" y="984"/>
                    <a:pt x="6783" y="1072"/>
                  </a:cubicBezTo>
                  <a:cubicBezTo>
                    <a:pt x="6781" y="1081"/>
                    <a:pt x="6777" y="1086"/>
                    <a:pt x="6771" y="1086"/>
                  </a:cubicBezTo>
                  <a:cubicBezTo>
                    <a:pt x="6733" y="1086"/>
                    <a:pt x="6613" y="891"/>
                    <a:pt x="6460" y="764"/>
                  </a:cubicBezTo>
                  <a:cubicBezTo>
                    <a:pt x="6284" y="940"/>
                    <a:pt x="6093" y="1131"/>
                    <a:pt x="5902" y="1321"/>
                  </a:cubicBezTo>
                  <a:cubicBezTo>
                    <a:pt x="6005" y="1512"/>
                    <a:pt x="6210" y="1644"/>
                    <a:pt x="6210" y="1762"/>
                  </a:cubicBezTo>
                  <a:cubicBezTo>
                    <a:pt x="6210" y="1783"/>
                    <a:pt x="6203" y="1792"/>
                    <a:pt x="6188" y="1792"/>
                  </a:cubicBezTo>
                  <a:cubicBezTo>
                    <a:pt x="6123" y="1792"/>
                    <a:pt x="5925" y="1608"/>
                    <a:pt x="5697" y="1512"/>
                  </a:cubicBezTo>
                  <a:cubicBezTo>
                    <a:pt x="5491" y="1718"/>
                    <a:pt x="5286" y="1909"/>
                    <a:pt x="5095" y="2099"/>
                  </a:cubicBezTo>
                  <a:cubicBezTo>
                    <a:pt x="5153" y="2290"/>
                    <a:pt x="5286" y="2452"/>
                    <a:pt x="5241" y="2525"/>
                  </a:cubicBezTo>
                  <a:cubicBezTo>
                    <a:pt x="5235" y="2536"/>
                    <a:pt x="5227" y="2541"/>
                    <a:pt x="5218" y="2541"/>
                  </a:cubicBezTo>
                  <a:cubicBezTo>
                    <a:pt x="5162" y="2541"/>
                    <a:pt x="5056" y="2376"/>
                    <a:pt x="4918" y="2276"/>
                  </a:cubicBezTo>
                  <a:lnTo>
                    <a:pt x="4346" y="2804"/>
                  </a:lnTo>
                  <a:cubicBezTo>
                    <a:pt x="4390" y="3039"/>
                    <a:pt x="4551" y="3230"/>
                    <a:pt x="4478" y="3303"/>
                  </a:cubicBezTo>
                  <a:cubicBezTo>
                    <a:pt x="4470" y="3310"/>
                    <a:pt x="4461" y="3313"/>
                    <a:pt x="4453" y="3313"/>
                  </a:cubicBezTo>
                  <a:cubicBezTo>
                    <a:pt x="4384" y="3313"/>
                    <a:pt x="4302" y="3122"/>
                    <a:pt x="4184" y="2966"/>
                  </a:cubicBezTo>
                  <a:cubicBezTo>
                    <a:pt x="4067" y="3068"/>
                    <a:pt x="3950" y="3171"/>
                    <a:pt x="3832" y="3259"/>
                  </a:cubicBezTo>
                  <a:cubicBezTo>
                    <a:pt x="3831" y="3260"/>
                    <a:pt x="3830" y="3261"/>
                    <a:pt x="3828" y="3261"/>
                  </a:cubicBezTo>
                  <a:cubicBezTo>
                    <a:pt x="3799" y="3261"/>
                    <a:pt x="3658" y="3160"/>
                    <a:pt x="3465" y="2995"/>
                  </a:cubicBezTo>
                  <a:cubicBezTo>
                    <a:pt x="3312" y="3190"/>
                    <a:pt x="3172" y="3438"/>
                    <a:pt x="3095" y="3438"/>
                  </a:cubicBezTo>
                  <a:cubicBezTo>
                    <a:pt x="3091" y="3438"/>
                    <a:pt x="3087" y="3437"/>
                    <a:pt x="3083" y="3435"/>
                  </a:cubicBezTo>
                  <a:cubicBezTo>
                    <a:pt x="3010" y="3406"/>
                    <a:pt x="3171" y="3127"/>
                    <a:pt x="3304" y="2834"/>
                  </a:cubicBezTo>
                  <a:cubicBezTo>
                    <a:pt x="3113" y="2672"/>
                    <a:pt x="2878" y="2452"/>
                    <a:pt x="2643" y="2217"/>
                  </a:cubicBezTo>
                  <a:cubicBezTo>
                    <a:pt x="2525" y="2320"/>
                    <a:pt x="2393" y="2408"/>
                    <a:pt x="2261" y="2467"/>
                  </a:cubicBezTo>
                  <a:cubicBezTo>
                    <a:pt x="2188" y="2467"/>
                    <a:pt x="2335" y="2276"/>
                    <a:pt x="2467" y="2055"/>
                  </a:cubicBezTo>
                  <a:cubicBezTo>
                    <a:pt x="2276" y="1865"/>
                    <a:pt x="2070" y="1674"/>
                    <a:pt x="1894" y="1498"/>
                  </a:cubicBezTo>
                  <a:cubicBezTo>
                    <a:pt x="1742" y="1608"/>
                    <a:pt x="1616" y="1719"/>
                    <a:pt x="1553" y="1719"/>
                  </a:cubicBezTo>
                  <a:cubicBezTo>
                    <a:pt x="1549" y="1719"/>
                    <a:pt x="1545" y="1719"/>
                    <a:pt x="1542" y="1718"/>
                  </a:cubicBezTo>
                  <a:cubicBezTo>
                    <a:pt x="1483" y="1703"/>
                    <a:pt x="1615" y="1542"/>
                    <a:pt x="1733" y="1351"/>
                  </a:cubicBezTo>
                  <a:lnTo>
                    <a:pt x="1190" y="808"/>
                  </a:lnTo>
                  <a:cubicBezTo>
                    <a:pt x="1116" y="881"/>
                    <a:pt x="1028" y="940"/>
                    <a:pt x="925" y="969"/>
                  </a:cubicBezTo>
                  <a:cubicBezTo>
                    <a:pt x="867" y="969"/>
                    <a:pt x="955" y="837"/>
                    <a:pt x="1043" y="675"/>
                  </a:cubicBezTo>
                  <a:cubicBezTo>
                    <a:pt x="778" y="411"/>
                    <a:pt x="573" y="206"/>
                    <a:pt x="455" y="88"/>
                  </a:cubicBezTo>
                  <a:cubicBezTo>
                    <a:pt x="367" y="147"/>
                    <a:pt x="279" y="206"/>
                    <a:pt x="191" y="279"/>
                  </a:cubicBezTo>
                  <a:cubicBezTo>
                    <a:pt x="0" y="529"/>
                    <a:pt x="2144" y="3758"/>
                    <a:pt x="3289" y="3905"/>
                  </a:cubicBezTo>
                  <a:cubicBezTo>
                    <a:pt x="3335" y="3912"/>
                    <a:pt x="3383" y="3915"/>
                    <a:pt x="3433" y="3915"/>
                  </a:cubicBezTo>
                  <a:cubicBezTo>
                    <a:pt x="4391" y="3915"/>
                    <a:pt x="6055" y="2762"/>
                    <a:pt x="6724" y="2232"/>
                  </a:cubicBezTo>
                  <a:lnTo>
                    <a:pt x="7091" y="1732"/>
                  </a:lnTo>
                  <a:cubicBezTo>
                    <a:pt x="7223" y="1277"/>
                    <a:pt x="7458" y="411"/>
                    <a:pt x="7429" y="279"/>
                  </a:cubicBezTo>
                  <a:cubicBezTo>
                    <a:pt x="7385" y="162"/>
                    <a:pt x="7311" y="59"/>
                    <a:pt x="7209" y="0"/>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46"/>
            <p:cNvSpPr/>
            <p:nvPr/>
          </p:nvSpPr>
          <p:spPr>
            <a:xfrm>
              <a:off x="1333575" y="3066075"/>
              <a:ext cx="398625" cy="518075"/>
            </a:xfrm>
            <a:custGeom>
              <a:rect b="b" l="l" r="r" t="t"/>
              <a:pathLst>
                <a:path extrusionOk="0" h="20723" w="15945">
                  <a:moveTo>
                    <a:pt x="3990" y="1"/>
                  </a:moveTo>
                  <a:cubicBezTo>
                    <a:pt x="3799" y="1"/>
                    <a:pt x="3605" y="38"/>
                    <a:pt x="3539" y="51"/>
                  </a:cubicBezTo>
                  <a:cubicBezTo>
                    <a:pt x="3392" y="96"/>
                    <a:pt x="3539" y="888"/>
                    <a:pt x="3539" y="1402"/>
                  </a:cubicBezTo>
                  <a:cubicBezTo>
                    <a:pt x="3612" y="5821"/>
                    <a:pt x="2217" y="14101"/>
                    <a:pt x="1748" y="16039"/>
                  </a:cubicBezTo>
                  <a:cubicBezTo>
                    <a:pt x="1278" y="17962"/>
                    <a:pt x="1" y="20296"/>
                    <a:pt x="74" y="20590"/>
                  </a:cubicBezTo>
                  <a:cubicBezTo>
                    <a:pt x="97" y="20682"/>
                    <a:pt x="114" y="20722"/>
                    <a:pt x="142" y="20722"/>
                  </a:cubicBezTo>
                  <a:cubicBezTo>
                    <a:pt x="204" y="20722"/>
                    <a:pt x="318" y="20529"/>
                    <a:pt x="661" y="20267"/>
                  </a:cubicBezTo>
                  <a:cubicBezTo>
                    <a:pt x="954" y="20034"/>
                    <a:pt x="1420" y="19937"/>
                    <a:pt x="2033" y="19937"/>
                  </a:cubicBezTo>
                  <a:cubicBezTo>
                    <a:pt x="2774" y="19937"/>
                    <a:pt x="3728" y="20079"/>
                    <a:pt x="4845" y="20296"/>
                  </a:cubicBezTo>
                  <a:cubicBezTo>
                    <a:pt x="5888" y="20473"/>
                    <a:pt x="6937" y="20561"/>
                    <a:pt x="7987" y="20561"/>
                  </a:cubicBezTo>
                  <a:cubicBezTo>
                    <a:pt x="9037" y="20561"/>
                    <a:pt x="10086" y="20473"/>
                    <a:pt x="11129" y="20296"/>
                  </a:cubicBezTo>
                  <a:cubicBezTo>
                    <a:pt x="12246" y="20079"/>
                    <a:pt x="13200" y="19937"/>
                    <a:pt x="13943" y="19937"/>
                  </a:cubicBezTo>
                  <a:cubicBezTo>
                    <a:pt x="14558" y="19937"/>
                    <a:pt x="15028" y="20034"/>
                    <a:pt x="15328" y="20267"/>
                  </a:cubicBezTo>
                  <a:cubicBezTo>
                    <a:pt x="15660" y="20529"/>
                    <a:pt x="15778" y="20722"/>
                    <a:pt x="15843" y="20722"/>
                  </a:cubicBezTo>
                  <a:cubicBezTo>
                    <a:pt x="15873" y="20722"/>
                    <a:pt x="15892" y="20682"/>
                    <a:pt x="15915" y="20590"/>
                  </a:cubicBezTo>
                  <a:cubicBezTo>
                    <a:pt x="15944" y="20458"/>
                    <a:pt x="15709" y="19929"/>
                    <a:pt x="15401" y="19210"/>
                  </a:cubicBezTo>
                  <a:cubicBezTo>
                    <a:pt x="15019" y="18300"/>
                    <a:pt x="14505" y="17111"/>
                    <a:pt x="14241" y="16039"/>
                  </a:cubicBezTo>
                  <a:cubicBezTo>
                    <a:pt x="13771" y="14101"/>
                    <a:pt x="12377" y="5821"/>
                    <a:pt x="12450" y="1402"/>
                  </a:cubicBezTo>
                  <a:cubicBezTo>
                    <a:pt x="12450" y="1138"/>
                    <a:pt x="12494" y="771"/>
                    <a:pt x="12509" y="492"/>
                  </a:cubicBezTo>
                  <a:cubicBezTo>
                    <a:pt x="12523" y="257"/>
                    <a:pt x="12523" y="66"/>
                    <a:pt x="12450" y="51"/>
                  </a:cubicBezTo>
                  <a:cubicBezTo>
                    <a:pt x="12383" y="38"/>
                    <a:pt x="12190" y="1"/>
                    <a:pt x="11999" y="1"/>
                  </a:cubicBezTo>
                  <a:cubicBezTo>
                    <a:pt x="11768" y="1"/>
                    <a:pt x="11540" y="55"/>
                    <a:pt x="11540" y="272"/>
                  </a:cubicBezTo>
                  <a:cubicBezTo>
                    <a:pt x="11540" y="316"/>
                    <a:pt x="11540" y="463"/>
                    <a:pt x="11540" y="668"/>
                  </a:cubicBezTo>
                  <a:cubicBezTo>
                    <a:pt x="11569" y="1417"/>
                    <a:pt x="11599" y="2944"/>
                    <a:pt x="11466" y="3090"/>
                  </a:cubicBezTo>
                  <a:cubicBezTo>
                    <a:pt x="11290" y="3267"/>
                    <a:pt x="8457" y="6438"/>
                    <a:pt x="7987" y="6438"/>
                  </a:cubicBezTo>
                  <a:cubicBezTo>
                    <a:pt x="7517" y="6438"/>
                    <a:pt x="4684" y="3223"/>
                    <a:pt x="4537" y="3076"/>
                  </a:cubicBezTo>
                  <a:cubicBezTo>
                    <a:pt x="4376" y="2929"/>
                    <a:pt x="4434" y="1167"/>
                    <a:pt x="4449" y="507"/>
                  </a:cubicBezTo>
                  <a:lnTo>
                    <a:pt x="4449" y="272"/>
                  </a:lnTo>
                  <a:cubicBezTo>
                    <a:pt x="4449" y="55"/>
                    <a:pt x="4221" y="1"/>
                    <a:pt x="39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46"/>
            <p:cNvSpPr/>
            <p:nvPr/>
          </p:nvSpPr>
          <p:spPr>
            <a:xfrm>
              <a:off x="1333575" y="3066075"/>
              <a:ext cx="398625" cy="518075"/>
            </a:xfrm>
            <a:custGeom>
              <a:rect b="b" l="l" r="r" t="t"/>
              <a:pathLst>
                <a:path extrusionOk="0" h="20723" w="15945">
                  <a:moveTo>
                    <a:pt x="3990" y="1"/>
                  </a:moveTo>
                  <a:cubicBezTo>
                    <a:pt x="3799" y="1"/>
                    <a:pt x="3605" y="38"/>
                    <a:pt x="3539" y="51"/>
                  </a:cubicBezTo>
                  <a:cubicBezTo>
                    <a:pt x="3392" y="96"/>
                    <a:pt x="3539" y="888"/>
                    <a:pt x="3539" y="1402"/>
                  </a:cubicBezTo>
                  <a:cubicBezTo>
                    <a:pt x="3612" y="5821"/>
                    <a:pt x="2217" y="14101"/>
                    <a:pt x="1748" y="16039"/>
                  </a:cubicBezTo>
                  <a:cubicBezTo>
                    <a:pt x="1278" y="17962"/>
                    <a:pt x="1" y="20296"/>
                    <a:pt x="74" y="20590"/>
                  </a:cubicBezTo>
                  <a:cubicBezTo>
                    <a:pt x="97" y="20682"/>
                    <a:pt x="114" y="20722"/>
                    <a:pt x="142" y="20722"/>
                  </a:cubicBezTo>
                  <a:cubicBezTo>
                    <a:pt x="204" y="20722"/>
                    <a:pt x="318" y="20529"/>
                    <a:pt x="661" y="20267"/>
                  </a:cubicBezTo>
                  <a:cubicBezTo>
                    <a:pt x="954" y="20034"/>
                    <a:pt x="1420" y="19937"/>
                    <a:pt x="2033" y="19937"/>
                  </a:cubicBezTo>
                  <a:cubicBezTo>
                    <a:pt x="2774" y="19937"/>
                    <a:pt x="3728" y="20079"/>
                    <a:pt x="4845" y="20296"/>
                  </a:cubicBezTo>
                  <a:cubicBezTo>
                    <a:pt x="5888" y="20473"/>
                    <a:pt x="6937" y="20561"/>
                    <a:pt x="7987" y="20561"/>
                  </a:cubicBezTo>
                  <a:cubicBezTo>
                    <a:pt x="9037" y="20561"/>
                    <a:pt x="10086" y="20473"/>
                    <a:pt x="11129" y="20296"/>
                  </a:cubicBezTo>
                  <a:cubicBezTo>
                    <a:pt x="12246" y="20079"/>
                    <a:pt x="13200" y="19937"/>
                    <a:pt x="13943" y="19937"/>
                  </a:cubicBezTo>
                  <a:cubicBezTo>
                    <a:pt x="14558" y="19937"/>
                    <a:pt x="15028" y="20034"/>
                    <a:pt x="15328" y="20267"/>
                  </a:cubicBezTo>
                  <a:cubicBezTo>
                    <a:pt x="15660" y="20529"/>
                    <a:pt x="15778" y="20722"/>
                    <a:pt x="15843" y="20722"/>
                  </a:cubicBezTo>
                  <a:cubicBezTo>
                    <a:pt x="15873" y="20722"/>
                    <a:pt x="15892" y="20682"/>
                    <a:pt x="15915" y="20590"/>
                  </a:cubicBezTo>
                  <a:cubicBezTo>
                    <a:pt x="15944" y="20458"/>
                    <a:pt x="15709" y="19929"/>
                    <a:pt x="15401" y="19210"/>
                  </a:cubicBezTo>
                  <a:cubicBezTo>
                    <a:pt x="14153" y="18755"/>
                    <a:pt x="13375" y="17052"/>
                    <a:pt x="9485" y="16362"/>
                  </a:cubicBezTo>
                  <a:cubicBezTo>
                    <a:pt x="5110" y="15599"/>
                    <a:pt x="3289" y="11003"/>
                    <a:pt x="3803" y="7465"/>
                  </a:cubicBezTo>
                  <a:cubicBezTo>
                    <a:pt x="4317" y="3927"/>
                    <a:pt x="3759" y="932"/>
                    <a:pt x="3803" y="668"/>
                  </a:cubicBezTo>
                  <a:cubicBezTo>
                    <a:pt x="3818" y="536"/>
                    <a:pt x="4141" y="521"/>
                    <a:pt x="4449" y="507"/>
                  </a:cubicBezTo>
                  <a:lnTo>
                    <a:pt x="4449" y="272"/>
                  </a:lnTo>
                  <a:cubicBezTo>
                    <a:pt x="4449" y="55"/>
                    <a:pt x="4221" y="1"/>
                    <a:pt x="39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46"/>
            <p:cNvSpPr/>
            <p:nvPr/>
          </p:nvSpPr>
          <p:spPr>
            <a:xfrm>
              <a:off x="1622050" y="3066075"/>
              <a:ext cx="24625" cy="16725"/>
            </a:xfrm>
            <a:custGeom>
              <a:rect b="b" l="l" r="r" t="t"/>
              <a:pathLst>
                <a:path extrusionOk="0" h="669" w="985">
                  <a:moveTo>
                    <a:pt x="460" y="1"/>
                  </a:moveTo>
                  <a:cubicBezTo>
                    <a:pt x="229" y="1"/>
                    <a:pt x="1" y="55"/>
                    <a:pt x="1" y="272"/>
                  </a:cubicBezTo>
                  <a:cubicBezTo>
                    <a:pt x="1" y="316"/>
                    <a:pt x="1" y="463"/>
                    <a:pt x="1" y="668"/>
                  </a:cubicBezTo>
                  <a:cubicBezTo>
                    <a:pt x="309" y="551"/>
                    <a:pt x="632" y="492"/>
                    <a:pt x="970" y="492"/>
                  </a:cubicBezTo>
                  <a:cubicBezTo>
                    <a:pt x="984" y="257"/>
                    <a:pt x="984" y="66"/>
                    <a:pt x="911" y="51"/>
                  </a:cubicBezTo>
                  <a:cubicBezTo>
                    <a:pt x="844" y="38"/>
                    <a:pt x="651" y="1"/>
                    <a:pt x="4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46"/>
            <p:cNvSpPr/>
            <p:nvPr/>
          </p:nvSpPr>
          <p:spPr>
            <a:xfrm>
              <a:off x="1417250" y="3250975"/>
              <a:ext cx="228325" cy="36600"/>
            </a:xfrm>
            <a:custGeom>
              <a:rect b="b" l="l" r="r" t="t"/>
              <a:pathLst>
                <a:path extrusionOk="0" h="1464" w="9133">
                  <a:moveTo>
                    <a:pt x="190" y="1"/>
                  </a:moveTo>
                  <a:cubicBezTo>
                    <a:pt x="92" y="1"/>
                    <a:pt x="1" y="99"/>
                    <a:pt x="60" y="216"/>
                  </a:cubicBezTo>
                  <a:cubicBezTo>
                    <a:pt x="89" y="260"/>
                    <a:pt x="662" y="1347"/>
                    <a:pt x="2218" y="1464"/>
                  </a:cubicBezTo>
                  <a:lnTo>
                    <a:pt x="2453" y="1464"/>
                  </a:lnTo>
                  <a:cubicBezTo>
                    <a:pt x="3348" y="1464"/>
                    <a:pt x="4038" y="1068"/>
                    <a:pt x="4464" y="833"/>
                  </a:cubicBezTo>
                  <a:cubicBezTo>
                    <a:pt x="4567" y="759"/>
                    <a:pt x="4669" y="715"/>
                    <a:pt x="4787" y="671"/>
                  </a:cubicBezTo>
                  <a:cubicBezTo>
                    <a:pt x="5397" y="1172"/>
                    <a:pt x="6169" y="1439"/>
                    <a:pt x="6952" y="1439"/>
                  </a:cubicBezTo>
                  <a:cubicBezTo>
                    <a:pt x="7111" y="1439"/>
                    <a:pt x="7271" y="1428"/>
                    <a:pt x="7429" y="1405"/>
                  </a:cubicBezTo>
                  <a:cubicBezTo>
                    <a:pt x="8501" y="1273"/>
                    <a:pt x="8809" y="730"/>
                    <a:pt x="8956" y="510"/>
                  </a:cubicBezTo>
                  <a:lnTo>
                    <a:pt x="8986" y="466"/>
                  </a:lnTo>
                  <a:cubicBezTo>
                    <a:pt x="9103" y="422"/>
                    <a:pt x="9132" y="245"/>
                    <a:pt x="9015" y="187"/>
                  </a:cubicBezTo>
                  <a:cubicBezTo>
                    <a:pt x="8987" y="174"/>
                    <a:pt x="8960" y="168"/>
                    <a:pt x="8935" y="168"/>
                  </a:cubicBezTo>
                  <a:cubicBezTo>
                    <a:pt x="8819" y="168"/>
                    <a:pt x="8740" y="293"/>
                    <a:pt x="8692" y="378"/>
                  </a:cubicBezTo>
                  <a:cubicBezTo>
                    <a:pt x="8575" y="583"/>
                    <a:pt x="8325" y="1009"/>
                    <a:pt x="7400" y="1126"/>
                  </a:cubicBezTo>
                  <a:cubicBezTo>
                    <a:pt x="7257" y="1145"/>
                    <a:pt x="7114" y="1155"/>
                    <a:pt x="6971" y="1155"/>
                  </a:cubicBezTo>
                  <a:cubicBezTo>
                    <a:pt x="6238" y="1155"/>
                    <a:pt x="5529" y="906"/>
                    <a:pt x="4963" y="451"/>
                  </a:cubicBezTo>
                  <a:cubicBezTo>
                    <a:pt x="4914" y="402"/>
                    <a:pt x="4860" y="381"/>
                    <a:pt x="4799" y="381"/>
                  </a:cubicBezTo>
                  <a:cubicBezTo>
                    <a:pt x="4676" y="381"/>
                    <a:pt x="4523" y="466"/>
                    <a:pt x="4317" y="583"/>
                  </a:cubicBezTo>
                  <a:cubicBezTo>
                    <a:pt x="3920" y="816"/>
                    <a:pt x="3255" y="1176"/>
                    <a:pt x="2429" y="1176"/>
                  </a:cubicBezTo>
                  <a:cubicBezTo>
                    <a:pt x="2369" y="1176"/>
                    <a:pt x="2309" y="1174"/>
                    <a:pt x="2247" y="1170"/>
                  </a:cubicBezTo>
                  <a:cubicBezTo>
                    <a:pt x="852" y="1068"/>
                    <a:pt x="339" y="128"/>
                    <a:pt x="324" y="84"/>
                  </a:cubicBezTo>
                  <a:cubicBezTo>
                    <a:pt x="290" y="25"/>
                    <a:pt x="239" y="1"/>
                    <a:pt x="1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2" name="Google Shape;1712;p46"/>
          <p:cNvGrpSpPr/>
          <p:nvPr/>
        </p:nvGrpSpPr>
        <p:grpSpPr>
          <a:xfrm>
            <a:off x="6888529" y="3047986"/>
            <a:ext cx="784760" cy="733223"/>
            <a:chOff x="6846475" y="2906588"/>
            <a:chExt cx="849675" cy="793875"/>
          </a:xfrm>
        </p:grpSpPr>
        <p:sp>
          <p:nvSpPr>
            <p:cNvPr id="1713" name="Google Shape;1713;p46"/>
            <p:cNvSpPr/>
            <p:nvPr/>
          </p:nvSpPr>
          <p:spPr>
            <a:xfrm>
              <a:off x="6846475" y="2906588"/>
              <a:ext cx="849675" cy="793875"/>
            </a:xfrm>
            <a:custGeom>
              <a:rect b="b" l="l" r="r" t="t"/>
              <a:pathLst>
                <a:path extrusionOk="0" h="31755" w="33987">
                  <a:moveTo>
                    <a:pt x="2878" y="14211"/>
                  </a:moveTo>
                  <a:cubicBezTo>
                    <a:pt x="2657" y="13888"/>
                    <a:pt x="0" y="5652"/>
                    <a:pt x="1292" y="4243"/>
                  </a:cubicBezTo>
                  <a:cubicBezTo>
                    <a:pt x="2569" y="2834"/>
                    <a:pt x="4081" y="2452"/>
                    <a:pt x="4522" y="2687"/>
                  </a:cubicBezTo>
                  <a:cubicBezTo>
                    <a:pt x="4948" y="2907"/>
                    <a:pt x="5036" y="2041"/>
                    <a:pt x="6797" y="1586"/>
                  </a:cubicBezTo>
                  <a:cubicBezTo>
                    <a:pt x="8544" y="1116"/>
                    <a:pt x="9000" y="1718"/>
                    <a:pt x="9367" y="1586"/>
                  </a:cubicBezTo>
                  <a:cubicBezTo>
                    <a:pt x="9734" y="1439"/>
                    <a:pt x="10482" y="602"/>
                    <a:pt x="11598" y="984"/>
                  </a:cubicBezTo>
                  <a:cubicBezTo>
                    <a:pt x="12714" y="1351"/>
                    <a:pt x="12714" y="0"/>
                    <a:pt x="14241" y="1101"/>
                  </a:cubicBezTo>
                  <a:cubicBezTo>
                    <a:pt x="15767" y="2188"/>
                    <a:pt x="17882" y="5388"/>
                    <a:pt x="17647" y="5828"/>
                  </a:cubicBezTo>
                  <a:cubicBezTo>
                    <a:pt x="17426" y="6269"/>
                    <a:pt x="16824" y="7517"/>
                    <a:pt x="17191" y="7634"/>
                  </a:cubicBezTo>
                  <a:cubicBezTo>
                    <a:pt x="17559" y="7737"/>
                    <a:pt x="18527" y="8735"/>
                    <a:pt x="18997" y="8398"/>
                  </a:cubicBezTo>
                  <a:cubicBezTo>
                    <a:pt x="19482" y="8060"/>
                    <a:pt x="20010" y="6577"/>
                    <a:pt x="22183" y="6900"/>
                  </a:cubicBezTo>
                  <a:cubicBezTo>
                    <a:pt x="24341" y="7223"/>
                    <a:pt x="24018" y="8207"/>
                    <a:pt x="24561" y="8001"/>
                  </a:cubicBezTo>
                  <a:cubicBezTo>
                    <a:pt x="25119" y="7781"/>
                    <a:pt x="24943" y="7179"/>
                    <a:pt x="27219" y="7076"/>
                  </a:cubicBezTo>
                  <a:cubicBezTo>
                    <a:pt x="29479" y="6974"/>
                    <a:pt x="30683" y="6783"/>
                    <a:pt x="31094" y="7561"/>
                  </a:cubicBezTo>
                  <a:cubicBezTo>
                    <a:pt x="31505" y="8339"/>
                    <a:pt x="31975" y="20495"/>
                    <a:pt x="32592" y="20539"/>
                  </a:cubicBezTo>
                  <a:cubicBezTo>
                    <a:pt x="33194" y="20568"/>
                    <a:pt x="33502" y="21596"/>
                    <a:pt x="33752" y="24268"/>
                  </a:cubicBezTo>
                  <a:cubicBezTo>
                    <a:pt x="33987" y="26954"/>
                    <a:pt x="33987" y="27997"/>
                    <a:pt x="33341" y="28334"/>
                  </a:cubicBezTo>
                  <a:cubicBezTo>
                    <a:pt x="32680" y="28672"/>
                    <a:pt x="30478" y="28848"/>
                    <a:pt x="30037" y="28378"/>
                  </a:cubicBezTo>
                  <a:cubicBezTo>
                    <a:pt x="29582" y="27908"/>
                    <a:pt x="29670" y="28202"/>
                    <a:pt x="29259" y="28775"/>
                  </a:cubicBezTo>
                  <a:cubicBezTo>
                    <a:pt x="28848" y="29347"/>
                    <a:pt x="26837" y="29450"/>
                    <a:pt x="26440" y="28921"/>
                  </a:cubicBezTo>
                  <a:cubicBezTo>
                    <a:pt x="26044" y="28378"/>
                    <a:pt x="25501" y="28290"/>
                    <a:pt x="25222" y="28921"/>
                  </a:cubicBezTo>
                  <a:cubicBezTo>
                    <a:pt x="24943" y="29538"/>
                    <a:pt x="22990" y="29582"/>
                    <a:pt x="22462" y="28863"/>
                  </a:cubicBezTo>
                  <a:cubicBezTo>
                    <a:pt x="21948" y="28158"/>
                    <a:pt x="21699" y="29333"/>
                    <a:pt x="20715" y="29450"/>
                  </a:cubicBezTo>
                  <a:cubicBezTo>
                    <a:pt x="18806" y="29655"/>
                    <a:pt x="19085" y="28672"/>
                    <a:pt x="18601" y="28819"/>
                  </a:cubicBezTo>
                  <a:cubicBezTo>
                    <a:pt x="18116" y="28965"/>
                    <a:pt x="15856" y="28701"/>
                    <a:pt x="15679" y="29142"/>
                  </a:cubicBezTo>
                  <a:cubicBezTo>
                    <a:pt x="15503" y="29582"/>
                    <a:pt x="15826" y="30727"/>
                    <a:pt x="15092" y="30947"/>
                  </a:cubicBezTo>
                  <a:cubicBezTo>
                    <a:pt x="14373" y="31168"/>
                    <a:pt x="4727" y="31755"/>
                    <a:pt x="3597" y="31329"/>
                  </a:cubicBezTo>
                  <a:cubicBezTo>
                    <a:pt x="2467" y="30889"/>
                    <a:pt x="2731" y="29949"/>
                    <a:pt x="3171" y="26382"/>
                  </a:cubicBezTo>
                  <a:cubicBezTo>
                    <a:pt x="3612" y="22814"/>
                    <a:pt x="4081" y="17206"/>
                    <a:pt x="3641" y="16986"/>
                  </a:cubicBezTo>
                  <a:cubicBezTo>
                    <a:pt x="3186" y="16766"/>
                    <a:pt x="2980" y="16281"/>
                    <a:pt x="3333" y="15723"/>
                  </a:cubicBezTo>
                  <a:cubicBezTo>
                    <a:pt x="3670" y="15151"/>
                    <a:pt x="3201" y="14681"/>
                    <a:pt x="2878" y="1421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46"/>
            <p:cNvSpPr/>
            <p:nvPr/>
          </p:nvSpPr>
          <p:spPr>
            <a:xfrm>
              <a:off x="6947400" y="3319963"/>
              <a:ext cx="249600" cy="337475"/>
            </a:xfrm>
            <a:custGeom>
              <a:rect b="b" l="l" r="r" t="t"/>
              <a:pathLst>
                <a:path extrusionOk="0" h="13499" w="9984">
                  <a:moveTo>
                    <a:pt x="2180" y="0"/>
                  </a:moveTo>
                  <a:cubicBezTo>
                    <a:pt x="1750" y="0"/>
                    <a:pt x="1475" y="20"/>
                    <a:pt x="1468" y="69"/>
                  </a:cubicBezTo>
                  <a:cubicBezTo>
                    <a:pt x="1468" y="113"/>
                    <a:pt x="1307" y="1390"/>
                    <a:pt x="1101" y="3152"/>
                  </a:cubicBezTo>
                  <a:cubicBezTo>
                    <a:pt x="646" y="7043"/>
                    <a:pt x="0" y="13297"/>
                    <a:pt x="235" y="13399"/>
                  </a:cubicBezTo>
                  <a:cubicBezTo>
                    <a:pt x="358" y="13453"/>
                    <a:pt x="1430" y="13499"/>
                    <a:pt x="2821" y="13499"/>
                  </a:cubicBezTo>
                  <a:cubicBezTo>
                    <a:pt x="4094" y="13499"/>
                    <a:pt x="5634" y="13461"/>
                    <a:pt x="6959" y="13355"/>
                  </a:cubicBezTo>
                  <a:cubicBezTo>
                    <a:pt x="8647" y="13223"/>
                    <a:pt x="9983" y="12974"/>
                    <a:pt x="9983" y="12548"/>
                  </a:cubicBezTo>
                  <a:cubicBezTo>
                    <a:pt x="9969" y="11447"/>
                    <a:pt x="7590" y="275"/>
                    <a:pt x="7590" y="275"/>
                  </a:cubicBezTo>
                  <a:cubicBezTo>
                    <a:pt x="7590" y="275"/>
                    <a:pt x="3793" y="0"/>
                    <a:pt x="2180" y="0"/>
                  </a:cubicBezTo>
                  <a:close/>
                </a:path>
              </a:pathLst>
            </a:custGeom>
            <a:solidFill>
              <a:srgbClr val="FF8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46"/>
            <p:cNvSpPr/>
            <p:nvPr/>
          </p:nvSpPr>
          <p:spPr>
            <a:xfrm>
              <a:off x="6974925" y="3319963"/>
              <a:ext cx="222075" cy="333900"/>
            </a:xfrm>
            <a:custGeom>
              <a:rect b="b" l="l" r="r" t="t"/>
              <a:pathLst>
                <a:path extrusionOk="0" h="13356" w="8883">
                  <a:moveTo>
                    <a:pt x="1079" y="0"/>
                  </a:moveTo>
                  <a:cubicBezTo>
                    <a:pt x="649" y="0"/>
                    <a:pt x="374" y="20"/>
                    <a:pt x="367" y="69"/>
                  </a:cubicBezTo>
                  <a:cubicBezTo>
                    <a:pt x="367" y="113"/>
                    <a:pt x="206" y="1390"/>
                    <a:pt x="0" y="3152"/>
                  </a:cubicBezTo>
                  <a:cubicBezTo>
                    <a:pt x="963" y="4658"/>
                    <a:pt x="2892" y="7582"/>
                    <a:pt x="3599" y="7582"/>
                  </a:cubicBezTo>
                  <a:cubicBezTo>
                    <a:pt x="3636" y="7582"/>
                    <a:pt x="3670" y="7573"/>
                    <a:pt x="3700" y="7556"/>
                  </a:cubicBezTo>
                  <a:cubicBezTo>
                    <a:pt x="4217" y="7265"/>
                    <a:pt x="4584" y="6997"/>
                    <a:pt x="4850" y="6997"/>
                  </a:cubicBezTo>
                  <a:cubicBezTo>
                    <a:pt x="5000" y="6997"/>
                    <a:pt x="5117" y="7081"/>
                    <a:pt x="5212" y="7292"/>
                  </a:cubicBezTo>
                  <a:cubicBezTo>
                    <a:pt x="5403" y="7762"/>
                    <a:pt x="5697" y="11638"/>
                    <a:pt x="5858" y="13355"/>
                  </a:cubicBezTo>
                  <a:cubicBezTo>
                    <a:pt x="7546" y="13223"/>
                    <a:pt x="8882" y="12974"/>
                    <a:pt x="8882" y="12548"/>
                  </a:cubicBezTo>
                  <a:cubicBezTo>
                    <a:pt x="8868" y="11447"/>
                    <a:pt x="6489" y="275"/>
                    <a:pt x="6489" y="275"/>
                  </a:cubicBezTo>
                  <a:cubicBezTo>
                    <a:pt x="6489" y="275"/>
                    <a:pt x="2692" y="0"/>
                    <a:pt x="1079" y="0"/>
                  </a:cubicBezTo>
                  <a:close/>
                </a:path>
              </a:pathLst>
            </a:custGeom>
            <a:solidFill>
              <a:srgbClr val="FF8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46"/>
            <p:cNvSpPr/>
            <p:nvPr/>
          </p:nvSpPr>
          <p:spPr>
            <a:xfrm>
              <a:off x="7130175" y="3287888"/>
              <a:ext cx="51400" cy="54300"/>
            </a:xfrm>
            <a:custGeom>
              <a:rect b="b" l="l" r="r" t="t"/>
              <a:pathLst>
                <a:path extrusionOk="0" h="2172" w="2056">
                  <a:moveTo>
                    <a:pt x="413" y="0"/>
                  </a:moveTo>
                  <a:cubicBezTo>
                    <a:pt x="328" y="0"/>
                    <a:pt x="243" y="15"/>
                    <a:pt x="162" y="46"/>
                  </a:cubicBezTo>
                  <a:cubicBezTo>
                    <a:pt x="1" y="113"/>
                    <a:pt x="1131" y="2172"/>
                    <a:pt x="1717" y="2172"/>
                  </a:cubicBezTo>
                  <a:cubicBezTo>
                    <a:pt x="1772" y="2172"/>
                    <a:pt x="1821" y="2154"/>
                    <a:pt x="1865" y="2116"/>
                  </a:cubicBezTo>
                  <a:cubicBezTo>
                    <a:pt x="1924" y="2072"/>
                    <a:pt x="1953" y="1998"/>
                    <a:pt x="1968" y="1925"/>
                  </a:cubicBezTo>
                  <a:cubicBezTo>
                    <a:pt x="2056" y="1455"/>
                    <a:pt x="1498" y="515"/>
                    <a:pt x="867" y="148"/>
                  </a:cubicBezTo>
                  <a:cubicBezTo>
                    <a:pt x="732" y="52"/>
                    <a:pt x="573" y="0"/>
                    <a:pt x="41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46"/>
            <p:cNvSpPr/>
            <p:nvPr/>
          </p:nvSpPr>
          <p:spPr>
            <a:xfrm>
              <a:off x="7130175" y="3287888"/>
              <a:ext cx="49200" cy="54300"/>
            </a:xfrm>
            <a:custGeom>
              <a:rect b="b" l="l" r="r" t="t"/>
              <a:pathLst>
                <a:path extrusionOk="0" h="2172" w="1968">
                  <a:moveTo>
                    <a:pt x="413" y="0"/>
                  </a:moveTo>
                  <a:cubicBezTo>
                    <a:pt x="328" y="0"/>
                    <a:pt x="243" y="15"/>
                    <a:pt x="162" y="46"/>
                  </a:cubicBezTo>
                  <a:cubicBezTo>
                    <a:pt x="1" y="113"/>
                    <a:pt x="1131" y="2172"/>
                    <a:pt x="1717" y="2172"/>
                  </a:cubicBezTo>
                  <a:cubicBezTo>
                    <a:pt x="1772" y="2172"/>
                    <a:pt x="1821" y="2154"/>
                    <a:pt x="1865" y="2116"/>
                  </a:cubicBezTo>
                  <a:cubicBezTo>
                    <a:pt x="1924" y="2072"/>
                    <a:pt x="1953" y="1998"/>
                    <a:pt x="1968" y="1925"/>
                  </a:cubicBezTo>
                  <a:cubicBezTo>
                    <a:pt x="1322" y="1528"/>
                    <a:pt x="969" y="618"/>
                    <a:pt x="867" y="148"/>
                  </a:cubicBezTo>
                  <a:cubicBezTo>
                    <a:pt x="732" y="52"/>
                    <a:pt x="573" y="0"/>
                    <a:pt x="41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46"/>
            <p:cNvSpPr/>
            <p:nvPr/>
          </p:nvSpPr>
          <p:spPr>
            <a:xfrm>
              <a:off x="7137875" y="3258038"/>
              <a:ext cx="67500" cy="38950"/>
            </a:xfrm>
            <a:custGeom>
              <a:rect b="b" l="l" r="r" t="t"/>
              <a:pathLst>
                <a:path extrusionOk="0" h="1558" w="2700">
                  <a:moveTo>
                    <a:pt x="1936" y="0"/>
                  </a:moveTo>
                  <a:cubicBezTo>
                    <a:pt x="1428" y="0"/>
                    <a:pt x="638" y="369"/>
                    <a:pt x="250" y="843"/>
                  </a:cubicBezTo>
                  <a:cubicBezTo>
                    <a:pt x="74" y="1034"/>
                    <a:pt x="1" y="1284"/>
                    <a:pt x="45" y="1533"/>
                  </a:cubicBezTo>
                  <a:cubicBezTo>
                    <a:pt x="50" y="1550"/>
                    <a:pt x="74" y="1557"/>
                    <a:pt x="114" y="1557"/>
                  </a:cubicBezTo>
                  <a:cubicBezTo>
                    <a:pt x="535" y="1557"/>
                    <a:pt x="2700" y="691"/>
                    <a:pt x="2364" y="168"/>
                  </a:cubicBezTo>
                  <a:cubicBezTo>
                    <a:pt x="2320" y="94"/>
                    <a:pt x="2247" y="50"/>
                    <a:pt x="2174" y="36"/>
                  </a:cubicBezTo>
                  <a:cubicBezTo>
                    <a:pt x="2106" y="12"/>
                    <a:pt x="2025" y="0"/>
                    <a:pt x="193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46"/>
            <p:cNvSpPr/>
            <p:nvPr/>
          </p:nvSpPr>
          <p:spPr>
            <a:xfrm>
              <a:off x="7137875" y="3258913"/>
              <a:ext cx="67500" cy="38075"/>
            </a:xfrm>
            <a:custGeom>
              <a:rect b="b" l="l" r="r" t="t"/>
              <a:pathLst>
                <a:path extrusionOk="0" h="1523" w="2700">
                  <a:moveTo>
                    <a:pt x="2174" y="1"/>
                  </a:moveTo>
                  <a:cubicBezTo>
                    <a:pt x="1689" y="588"/>
                    <a:pt x="720" y="779"/>
                    <a:pt x="250" y="808"/>
                  </a:cubicBezTo>
                  <a:cubicBezTo>
                    <a:pt x="74" y="999"/>
                    <a:pt x="1" y="1249"/>
                    <a:pt x="45" y="1498"/>
                  </a:cubicBezTo>
                  <a:cubicBezTo>
                    <a:pt x="50" y="1515"/>
                    <a:pt x="74" y="1522"/>
                    <a:pt x="114" y="1522"/>
                  </a:cubicBezTo>
                  <a:cubicBezTo>
                    <a:pt x="535" y="1522"/>
                    <a:pt x="2700" y="656"/>
                    <a:pt x="2364" y="133"/>
                  </a:cubicBezTo>
                  <a:cubicBezTo>
                    <a:pt x="2320" y="59"/>
                    <a:pt x="2247" y="15"/>
                    <a:pt x="21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46"/>
            <p:cNvSpPr/>
            <p:nvPr/>
          </p:nvSpPr>
          <p:spPr>
            <a:xfrm>
              <a:off x="6906650" y="2962788"/>
              <a:ext cx="346350" cy="350025"/>
            </a:xfrm>
            <a:custGeom>
              <a:rect b="b" l="l" r="r" t="t"/>
              <a:pathLst>
                <a:path extrusionOk="0" h="14001" w="13854">
                  <a:moveTo>
                    <a:pt x="10581" y="1"/>
                  </a:moveTo>
                  <a:cubicBezTo>
                    <a:pt x="10447" y="1"/>
                    <a:pt x="10315" y="32"/>
                    <a:pt x="10189" y="101"/>
                  </a:cubicBezTo>
                  <a:cubicBezTo>
                    <a:pt x="8707" y="908"/>
                    <a:pt x="10175" y="3771"/>
                    <a:pt x="10380" y="4080"/>
                  </a:cubicBezTo>
                  <a:cubicBezTo>
                    <a:pt x="10571" y="4388"/>
                    <a:pt x="9602" y="4593"/>
                    <a:pt x="8560" y="5063"/>
                  </a:cubicBezTo>
                  <a:cubicBezTo>
                    <a:pt x="8480" y="5097"/>
                    <a:pt x="8386" y="5113"/>
                    <a:pt x="8278" y="5113"/>
                  </a:cubicBezTo>
                  <a:cubicBezTo>
                    <a:pt x="6952" y="5113"/>
                    <a:pt x="3686" y="2701"/>
                    <a:pt x="3510" y="2362"/>
                  </a:cubicBezTo>
                  <a:cubicBezTo>
                    <a:pt x="3390" y="2156"/>
                    <a:pt x="2816" y="2016"/>
                    <a:pt x="2183" y="2016"/>
                  </a:cubicBezTo>
                  <a:cubicBezTo>
                    <a:pt x="1731" y="2016"/>
                    <a:pt x="1249" y="2088"/>
                    <a:pt x="882" y="2259"/>
                  </a:cubicBezTo>
                  <a:cubicBezTo>
                    <a:pt x="1" y="2670"/>
                    <a:pt x="206" y="4226"/>
                    <a:pt x="368" y="5827"/>
                  </a:cubicBezTo>
                  <a:cubicBezTo>
                    <a:pt x="485" y="7001"/>
                    <a:pt x="1586" y="10260"/>
                    <a:pt x="2320" y="11860"/>
                  </a:cubicBezTo>
                  <a:cubicBezTo>
                    <a:pt x="2585" y="12462"/>
                    <a:pt x="2761" y="12829"/>
                    <a:pt x="2761" y="12829"/>
                  </a:cubicBezTo>
                  <a:cubicBezTo>
                    <a:pt x="2775" y="12859"/>
                    <a:pt x="2790" y="12888"/>
                    <a:pt x="2820" y="12917"/>
                  </a:cubicBezTo>
                  <a:cubicBezTo>
                    <a:pt x="3358" y="13694"/>
                    <a:pt x="5994" y="14001"/>
                    <a:pt x="7019" y="14001"/>
                  </a:cubicBezTo>
                  <a:cubicBezTo>
                    <a:pt x="7195" y="14001"/>
                    <a:pt x="7323" y="13992"/>
                    <a:pt x="7385" y="13974"/>
                  </a:cubicBezTo>
                  <a:cubicBezTo>
                    <a:pt x="7767" y="13842"/>
                    <a:pt x="8119" y="13651"/>
                    <a:pt x="8457" y="13402"/>
                  </a:cubicBezTo>
                  <a:cubicBezTo>
                    <a:pt x="8765" y="13196"/>
                    <a:pt x="9059" y="12947"/>
                    <a:pt x="9279" y="12639"/>
                  </a:cubicBezTo>
                  <a:cubicBezTo>
                    <a:pt x="9397" y="12462"/>
                    <a:pt x="10057" y="11288"/>
                    <a:pt x="10850" y="9849"/>
                  </a:cubicBezTo>
                  <a:cubicBezTo>
                    <a:pt x="12142" y="7515"/>
                    <a:pt x="13757" y="4505"/>
                    <a:pt x="13786" y="4168"/>
                  </a:cubicBezTo>
                  <a:cubicBezTo>
                    <a:pt x="13853" y="3657"/>
                    <a:pt x="12028" y="1"/>
                    <a:pt x="10581" y="1"/>
                  </a:cubicBezTo>
                  <a:close/>
                </a:path>
              </a:pathLst>
            </a:custGeom>
            <a:solidFill>
              <a:srgbClr val="FF8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46"/>
            <p:cNvSpPr/>
            <p:nvPr/>
          </p:nvSpPr>
          <p:spPr>
            <a:xfrm>
              <a:off x="6964650" y="3096213"/>
              <a:ext cx="213250" cy="202000"/>
            </a:xfrm>
            <a:custGeom>
              <a:rect b="b" l="l" r="r" t="t"/>
              <a:pathLst>
                <a:path extrusionOk="0" h="8080" w="8530">
                  <a:moveTo>
                    <a:pt x="6095" y="1"/>
                  </a:moveTo>
                  <a:cubicBezTo>
                    <a:pt x="4924" y="1"/>
                    <a:pt x="454" y="872"/>
                    <a:pt x="544" y="1077"/>
                  </a:cubicBezTo>
                  <a:cubicBezTo>
                    <a:pt x="544" y="1077"/>
                    <a:pt x="657" y="2335"/>
                    <a:pt x="1536" y="2335"/>
                  </a:cubicBezTo>
                  <a:cubicBezTo>
                    <a:pt x="1606" y="2335"/>
                    <a:pt x="1682" y="2327"/>
                    <a:pt x="1762" y="2310"/>
                  </a:cubicBezTo>
                  <a:cubicBezTo>
                    <a:pt x="2572" y="2126"/>
                    <a:pt x="2691" y="1959"/>
                    <a:pt x="2849" y="1959"/>
                  </a:cubicBezTo>
                  <a:cubicBezTo>
                    <a:pt x="2906" y="1959"/>
                    <a:pt x="2968" y="1981"/>
                    <a:pt x="3069" y="2031"/>
                  </a:cubicBezTo>
                  <a:cubicBezTo>
                    <a:pt x="3249" y="2121"/>
                    <a:pt x="3534" y="2165"/>
                    <a:pt x="3836" y="2165"/>
                  </a:cubicBezTo>
                  <a:cubicBezTo>
                    <a:pt x="4173" y="2165"/>
                    <a:pt x="4531" y="2110"/>
                    <a:pt x="4786" y="2002"/>
                  </a:cubicBezTo>
                  <a:cubicBezTo>
                    <a:pt x="4876" y="1964"/>
                    <a:pt x="4953" y="1947"/>
                    <a:pt x="5020" y="1947"/>
                  </a:cubicBezTo>
                  <a:cubicBezTo>
                    <a:pt x="5319" y="1947"/>
                    <a:pt x="5427" y="2271"/>
                    <a:pt x="5535" y="2486"/>
                  </a:cubicBezTo>
                  <a:cubicBezTo>
                    <a:pt x="5682" y="2750"/>
                    <a:pt x="5946" y="4615"/>
                    <a:pt x="4610" y="5378"/>
                  </a:cubicBezTo>
                  <a:cubicBezTo>
                    <a:pt x="3671" y="5922"/>
                    <a:pt x="1380" y="6186"/>
                    <a:pt x="0" y="6538"/>
                  </a:cubicBezTo>
                  <a:cubicBezTo>
                    <a:pt x="265" y="7125"/>
                    <a:pt x="441" y="7492"/>
                    <a:pt x="441" y="7492"/>
                  </a:cubicBezTo>
                  <a:cubicBezTo>
                    <a:pt x="455" y="7536"/>
                    <a:pt x="470" y="7566"/>
                    <a:pt x="500" y="7595"/>
                  </a:cubicBezTo>
                  <a:cubicBezTo>
                    <a:pt x="2041" y="7830"/>
                    <a:pt x="4390" y="7992"/>
                    <a:pt x="6137" y="8080"/>
                  </a:cubicBezTo>
                  <a:cubicBezTo>
                    <a:pt x="6445" y="7874"/>
                    <a:pt x="6739" y="7624"/>
                    <a:pt x="6959" y="7316"/>
                  </a:cubicBezTo>
                  <a:cubicBezTo>
                    <a:pt x="7077" y="7140"/>
                    <a:pt x="7737" y="5951"/>
                    <a:pt x="8530" y="4527"/>
                  </a:cubicBezTo>
                  <a:cubicBezTo>
                    <a:pt x="7781" y="3954"/>
                    <a:pt x="6651" y="2985"/>
                    <a:pt x="6357" y="2266"/>
                  </a:cubicBezTo>
                  <a:cubicBezTo>
                    <a:pt x="6005" y="1400"/>
                    <a:pt x="6387" y="387"/>
                    <a:pt x="6372" y="64"/>
                  </a:cubicBezTo>
                  <a:cubicBezTo>
                    <a:pt x="6370" y="20"/>
                    <a:pt x="6269" y="1"/>
                    <a:pt x="6095" y="1"/>
                  </a:cubicBezTo>
                  <a:close/>
                </a:path>
              </a:pathLst>
            </a:custGeom>
            <a:solidFill>
              <a:srgbClr val="FF8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46"/>
            <p:cNvSpPr/>
            <p:nvPr/>
          </p:nvSpPr>
          <p:spPr>
            <a:xfrm>
              <a:off x="7104850" y="3066563"/>
              <a:ext cx="90075" cy="107225"/>
            </a:xfrm>
            <a:custGeom>
              <a:rect b="b" l="l" r="r" t="t"/>
              <a:pathLst>
                <a:path extrusionOk="0" h="4289" w="3603">
                  <a:moveTo>
                    <a:pt x="3359" y="0"/>
                  </a:moveTo>
                  <a:cubicBezTo>
                    <a:pt x="3351" y="0"/>
                    <a:pt x="3342" y="1"/>
                    <a:pt x="3333" y="2"/>
                  </a:cubicBezTo>
                  <a:cubicBezTo>
                    <a:pt x="1953" y="119"/>
                    <a:pt x="1043" y="589"/>
                    <a:pt x="632" y="1367"/>
                  </a:cubicBezTo>
                  <a:cubicBezTo>
                    <a:pt x="0" y="2586"/>
                    <a:pt x="867" y="4127"/>
                    <a:pt x="896" y="4201"/>
                  </a:cubicBezTo>
                  <a:cubicBezTo>
                    <a:pt x="925" y="4259"/>
                    <a:pt x="999" y="4289"/>
                    <a:pt x="1072" y="4289"/>
                  </a:cubicBezTo>
                  <a:cubicBezTo>
                    <a:pt x="1102" y="4289"/>
                    <a:pt x="1116" y="4289"/>
                    <a:pt x="1146" y="4274"/>
                  </a:cubicBezTo>
                  <a:cubicBezTo>
                    <a:pt x="1234" y="4215"/>
                    <a:pt x="1263" y="4113"/>
                    <a:pt x="1219" y="4025"/>
                  </a:cubicBezTo>
                  <a:cubicBezTo>
                    <a:pt x="1204" y="4010"/>
                    <a:pt x="412" y="2586"/>
                    <a:pt x="969" y="1529"/>
                  </a:cubicBezTo>
                  <a:cubicBezTo>
                    <a:pt x="1307" y="868"/>
                    <a:pt x="2115" y="486"/>
                    <a:pt x="3362" y="369"/>
                  </a:cubicBezTo>
                  <a:cubicBezTo>
                    <a:pt x="3602" y="341"/>
                    <a:pt x="3571" y="0"/>
                    <a:pt x="3359" y="0"/>
                  </a:cubicBezTo>
                  <a:close/>
                </a:path>
              </a:pathLst>
            </a:custGeom>
            <a:solidFill>
              <a:srgbClr val="F96D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46"/>
            <p:cNvSpPr/>
            <p:nvPr/>
          </p:nvSpPr>
          <p:spPr>
            <a:xfrm>
              <a:off x="7086875" y="2970088"/>
              <a:ext cx="89175" cy="124850"/>
            </a:xfrm>
            <a:custGeom>
              <a:rect b="b" l="l" r="r" t="t"/>
              <a:pathLst>
                <a:path extrusionOk="0" h="4994" w="3567">
                  <a:moveTo>
                    <a:pt x="1378" y="0"/>
                  </a:moveTo>
                  <a:cubicBezTo>
                    <a:pt x="1310" y="0"/>
                    <a:pt x="1242" y="5"/>
                    <a:pt x="1175" y="15"/>
                  </a:cubicBezTo>
                  <a:cubicBezTo>
                    <a:pt x="940" y="44"/>
                    <a:pt x="719" y="103"/>
                    <a:pt x="514" y="205"/>
                  </a:cubicBezTo>
                  <a:cubicBezTo>
                    <a:pt x="382" y="264"/>
                    <a:pt x="264" y="323"/>
                    <a:pt x="147" y="411"/>
                  </a:cubicBezTo>
                  <a:lnTo>
                    <a:pt x="147" y="426"/>
                  </a:lnTo>
                  <a:cubicBezTo>
                    <a:pt x="0" y="793"/>
                    <a:pt x="1057" y="4536"/>
                    <a:pt x="1160" y="4859"/>
                  </a:cubicBezTo>
                  <a:cubicBezTo>
                    <a:pt x="1189" y="4947"/>
                    <a:pt x="1351" y="4991"/>
                    <a:pt x="1586" y="4991"/>
                  </a:cubicBezTo>
                  <a:cubicBezTo>
                    <a:pt x="1615" y="4993"/>
                    <a:pt x="1644" y="4993"/>
                    <a:pt x="1675" y="4993"/>
                  </a:cubicBezTo>
                  <a:cubicBezTo>
                    <a:pt x="2381" y="4993"/>
                    <a:pt x="3567" y="4672"/>
                    <a:pt x="3553" y="4081"/>
                  </a:cubicBezTo>
                  <a:cubicBezTo>
                    <a:pt x="3553" y="4037"/>
                    <a:pt x="3538" y="3993"/>
                    <a:pt x="3524" y="3949"/>
                  </a:cubicBezTo>
                  <a:cubicBezTo>
                    <a:pt x="3157" y="2716"/>
                    <a:pt x="2863" y="587"/>
                    <a:pt x="2100" y="176"/>
                  </a:cubicBezTo>
                  <a:cubicBezTo>
                    <a:pt x="1870" y="61"/>
                    <a:pt x="1622" y="0"/>
                    <a:pt x="1378" y="0"/>
                  </a:cubicBezTo>
                  <a:close/>
                </a:path>
              </a:pathLst>
            </a:custGeom>
            <a:solidFill>
              <a:srgbClr val="FF97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46"/>
            <p:cNvSpPr/>
            <p:nvPr/>
          </p:nvSpPr>
          <p:spPr>
            <a:xfrm>
              <a:off x="7086500" y="2970813"/>
              <a:ext cx="89550" cy="128100"/>
            </a:xfrm>
            <a:custGeom>
              <a:rect b="b" l="l" r="r" t="t"/>
              <a:pathLst>
                <a:path extrusionOk="0" h="5124" w="3582">
                  <a:moveTo>
                    <a:pt x="1175" y="0"/>
                  </a:moveTo>
                  <a:cubicBezTo>
                    <a:pt x="955" y="15"/>
                    <a:pt x="734" y="88"/>
                    <a:pt x="529" y="176"/>
                  </a:cubicBezTo>
                  <a:cubicBezTo>
                    <a:pt x="397" y="235"/>
                    <a:pt x="279" y="294"/>
                    <a:pt x="162" y="382"/>
                  </a:cubicBezTo>
                  <a:lnTo>
                    <a:pt x="162" y="397"/>
                  </a:lnTo>
                  <a:cubicBezTo>
                    <a:pt x="0" y="778"/>
                    <a:pt x="734" y="4493"/>
                    <a:pt x="837" y="4830"/>
                  </a:cubicBezTo>
                  <a:cubicBezTo>
                    <a:pt x="867" y="4918"/>
                    <a:pt x="1072" y="5006"/>
                    <a:pt x="1351" y="5065"/>
                  </a:cubicBezTo>
                  <a:cubicBezTo>
                    <a:pt x="1424" y="5095"/>
                    <a:pt x="1498" y="5109"/>
                    <a:pt x="1586" y="5124"/>
                  </a:cubicBezTo>
                  <a:lnTo>
                    <a:pt x="1601" y="5124"/>
                  </a:lnTo>
                  <a:cubicBezTo>
                    <a:pt x="1615" y="5080"/>
                    <a:pt x="1615" y="5036"/>
                    <a:pt x="1601" y="4992"/>
                  </a:cubicBezTo>
                  <a:cubicBezTo>
                    <a:pt x="1601" y="4977"/>
                    <a:pt x="1601" y="4977"/>
                    <a:pt x="1601" y="4962"/>
                  </a:cubicBezTo>
                  <a:cubicBezTo>
                    <a:pt x="1630" y="4964"/>
                    <a:pt x="1659" y="4964"/>
                    <a:pt x="1690" y="4964"/>
                  </a:cubicBezTo>
                  <a:cubicBezTo>
                    <a:pt x="2396" y="4964"/>
                    <a:pt x="3582" y="4643"/>
                    <a:pt x="3568" y="4052"/>
                  </a:cubicBezTo>
                  <a:cubicBezTo>
                    <a:pt x="3568" y="4008"/>
                    <a:pt x="3553" y="3964"/>
                    <a:pt x="3524" y="3920"/>
                  </a:cubicBezTo>
                  <a:cubicBezTo>
                    <a:pt x="3205" y="3962"/>
                    <a:pt x="2691" y="4291"/>
                    <a:pt x="2202" y="4291"/>
                  </a:cubicBezTo>
                  <a:cubicBezTo>
                    <a:pt x="2173" y="4291"/>
                    <a:pt x="2143" y="4290"/>
                    <a:pt x="2115" y="4287"/>
                  </a:cubicBezTo>
                  <a:cubicBezTo>
                    <a:pt x="1542" y="4228"/>
                    <a:pt x="1263" y="1072"/>
                    <a:pt x="1175" y="0"/>
                  </a:cubicBezTo>
                  <a:close/>
                </a:path>
              </a:pathLst>
            </a:custGeom>
            <a:solidFill>
              <a:srgbClr val="FF8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46"/>
            <p:cNvSpPr/>
            <p:nvPr/>
          </p:nvSpPr>
          <p:spPr>
            <a:xfrm>
              <a:off x="7027400" y="2970163"/>
              <a:ext cx="99500" cy="145600"/>
            </a:xfrm>
            <a:custGeom>
              <a:rect b="b" l="l" r="r" t="t"/>
              <a:pathLst>
                <a:path extrusionOk="0" h="5824" w="3980">
                  <a:moveTo>
                    <a:pt x="2465" y="1"/>
                  </a:moveTo>
                  <a:cubicBezTo>
                    <a:pt x="2051" y="1"/>
                    <a:pt x="1463" y="225"/>
                    <a:pt x="1028" y="423"/>
                  </a:cubicBezTo>
                  <a:cubicBezTo>
                    <a:pt x="808" y="511"/>
                    <a:pt x="588" y="628"/>
                    <a:pt x="383" y="760"/>
                  </a:cubicBezTo>
                  <a:cubicBezTo>
                    <a:pt x="309" y="804"/>
                    <a:pt x="250" y="863"/>
                    <a:pt x="177" y="922"/>
                  </a:cubicBezTo>
                  <a:cubicBezTo>
                    <a:pt x="1" y="1113"/>
                    <a:pt x="867" y="3946"/>
                    <a:pt x="1263" y="5106"/>
                  </a:cubicBezTo>
                  <a:cubicBezTo>
                    <a:pt x="1351" y="5355"/>
                    <a:pt x="1410" y="5532"/>
                    <a:pt x="1440" y="5590"/>
                  </a:cubicBezTo>
                  <a:cubicBezTo>
                    <a:pt x="1469" y="5664"/>
                    <a:pt x="1542" y="5708"/>
                    <a:pt x="1616" y="5752"/>
                  </a:cubicBezTo>
                  <a:cubicBezTo>
                    <a:pt x="1727" y="5802"/>
                    <a:pt x="1878" y="5823"/>
                    <a:pt x="2050" y="5823"/>
                  </a:cubicBezTo>
                  <a:cubicBezTo>
                    <a:pt x="2631" y="5823"/>
                    <a:pt x="3456" y="5584"/>
                    <a:pt x="3818" y="5414"/>
                  </a:cubicBezTo>
                  <a:cubicBezTo>
                    <a:pt x="3818" y="5399"/>
                    <a:pt x="3833" y="5399"/>
                    <a:pt x="3847" y="5385"/>
                  </a:cubicBezTo>
                  <a:cubicBezTo>
                    <a:pt x="3921" y="5326"/>
                    <a:pt x="3965" y="5253"/>
                    <a:pt x="3965" y="5150"/>
                  </a:cubicBezTo>
                  <a:cubicBezTo>
                    <a:pt x="3979" y="5106"/>
                    <a:pt x="3979" y="5062"/>
                    <a:pt x="3965" y="5032"/>
                  </a:cubicBezTo>
                  <a:cubicBezTo>
                    <a:pt x="3965" y="5018"/>
                    <a:pt x="3965" y="5003"/>
                    <a:pt x="3965" y="5003"/>
                  </a:cubicBezTo>
                  <a:cubicBezTo>
                    <a:pt x="3598" y="2228"/>
                    <a:pt x="3377" y="1039"/>
                    <a:pt x="2908" y="202"/>
                  </a:cubicBezTo>
                  <a:lnTo>
                    <a:pt x="2908" y="188"/>
                  </a:lnTo>
                  <a:cubicBezTo>
                    <a:pt x="2826" y="53"/>
                    <a:pt x="2666" y="1"/>
                    <a:pt x="2465" y="1"/>
                  </a:cubicBezTo>
                  <a:close/>
                </a:path>
              </a:pathLst>
            </a:custGeom>
            <a:solidFill>
              <a:srgbClr val="FF97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46"/>
            <p:cNvSpPr/>
            <p:nvPr/>
          </p:nvSpPr>
          <p:spPr>
            <a:xfrm>
              <a:off x="7026300" y="2980713"/>
              <a:ext cx="100225" cy="135000"/>
            </a:xfrm>
            <a:custGeom>
              <a:rect b="b" l="l" r="r" t="t"/>
              <a:pathLst>
                <a:path extrusionOk="0" h="5400" w="4009">
                  <a:moveTo>
                    <a:pt x="1058" y="1"/>
                  </a:moveTo>
                  <a:cubicBezTo>
                    <a:pt x="764" y="118"/>
                    <a:pt x="471" y="294"/>
                    <a:pt x="221" y="500"/>
                  </a:cubicBezTo>
                  <a:cubicBezTo>
                    <a:pt x="1" y="735"/>
                    <a:pt x="1337" y="4875"/>
                    <a:pt x="1469" y="5168"/>
                  </a:cubicBezTo>
                  <a:cubicBezTo>
                    <a:pt x="1553" y="5337"/>
                    <a:pt x="1792" y="5400"/>
                    <a:pt x="2091" y="5400"/>
                  </a:cubicBezTo>
                  <a:cubicBezTo>
                    <a:pt x="2679" y="5400"/>
                    <a:pt x="3502" y="5157"/>
                    <a:pt x="3862" y="4992"/>
                  </a:cubicBezTo>
                  <a:cubicBezTo>
                    <a:pt x="3935" y="4948"/>
                    <a:pt x="3994" y="4816"/>
                    <a:pt x="4009" y="4610"/>
                  </a:cubicBezTo>
                  <a:lnTo>
                    <a:pt x="4009" y="4610"/>
                  </a:lnTo>
                  <a:lnTo>
                    <a:pt x="3862" y="4654"/>
                  </a:lnTo>
                  <a:cubicBezTo>
                    <a:pt x="3693" y="4708"/>
                    <a:pt x="3534" y="4733"/>
                    <a:pt x="3385" y="4733"/>
                  </a:cubicBezTo>
                  <a:cubicBezTo>
                    <a:pt x="1694" y="4733"/>
                    <a:pt x="1233" y="1512"/>
                    <a:pt x="1058" y="1"/>
                  </a:cubicBezTo>
                  <a:close/>
                </a:path>
              </a:pathLst>
            </a:custGeom>
            <a:solidFill>
              <a:srgbClr val="FF8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46"/>
            <p:cNvSpPr/>
            <p:nvPr/>
          </p:nvSpPr>
          <p:spPr>
            <a:xfrm>
              <a:off x="6960975" y="2985863"/>
              <a:ext cx="107575" cy="145175"/>
            </a:xfrm>
            <a:custGeom>
              <a:rect b="b" l="l" r="r" t="t"/>
              <a:pathLst>
                <a:path extrusionOk="0" h="5807" w="4303">
                  <a:moveTo>
                    <a:pt x="2645" y="1"/>
                  </a:moveTo>
                  <a:cubicBezTo>
                    <a:pt x="2474" y="1"/>
                    <a:pt x="2252" y="46"/>
                    <a:pt x="1953" y="147"/>
                  </a:cubicBezTo>
                  <a:cubicBezTo>
                    <a:pt x="1630" y="264"/>
                    <a:pt x="1322" y="411"/>
                    <a:pt x="1028" y="602"/>
                  </a:cubicBezTo>
                  <a:cubicBezTo>
                    <a:pt x="705" y="793"/>
                    <a:pt x="397" y="1028"/>
                    <a:pt x="133" y="1292"/>
                  </a:cubicBezTo>
                  <a:cubicBezTo>
                    <a:pt x="1" y="1439"/>
                    <a:pt x="1498" y="4713"/>
                    <a:pt x="1938" y="5432"/>
                  </a:cubicBezTo>
                  <a:cubicBezTo>
                    <a:pt x="2108" y="5694"/>
                    <a:pt x="2464" y="5806"/>
                    <a:pt x="2849" y="5806"/>
                  </a:cubicBezTo>
                  <a:cubicBezTo>
                    <a:pt x="3499" y="5806"/>
                    <a:pt x="4232" y="5487"/>
                    <a:pt x="4287" y="5036"/>
                  </a:cubicBezTo>
                  <a:cubicBezTo>
                    <a:pt x="4302" y="4830"/>
                    <a:pt x="4287" y="4610"/>
                    <a:pt x="4258" y="4404"/>
                  </a:cubicBezTo>
                  <a:cubicBezTo>
                    <a:pt x="4155" y="3259"/>
                    <a:pt x="3656" y="1277"/>
                    <a:pt x="3421" y="764"/>
                  </a:cubicBezTo>
                  <a:cubicBezTo>
                    <a:pt x="3198" y="317"/>
                    <a:pt x="3098" y="1"/>
                    <a:pt x="2645" y="1"/>
                  </a:cubicBezTo>
                  <a:close/>
                </a:path>
              </a:pathLst>
            </a:custGeom>
            <a:solidFill>
              <a:srgbClr val="FF97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46"/>
            <p:cNvSpPr/>
            <p:nvPr/>
          </p:nvSpPr>
          <p:spPr>
            <a:xfrm>
              <a:off x="6960975" y="3000913"/>
              <a:ext cx="107575" cy="130125"/>
            </a:xfrm>
            <a:custGeom>
              <a:rect b="b" l="l" r="r" t="t"/>
              <a:pathLst>
                <a:path extrusionOk="0" h="5205" w="4303">
                  <a:moveTo>
                    <a:pt x="1028" y="0"/>
                  </a:moveTo>
                  <a:cubicBezTo>
                    <a:pt x="705" y="191"/>
                    <a:pt x="397" y="426"/>
                    <a:pt x="133" y="690"/>
                  </a:cubicBezTo>
                  <a:cubicBezTo>
                    <a:pt x="1" y="837"/>
                    <a:pt x="1498" y="4111"/>
                    <a:pt x="1938" y="4830"/>
                  </a:cubicBezTo>
                  <a:cubicBezTo>
                    <a:pt x="2108" y="5092"/>
                    <a:pt x="2464" y="5204"/>
                    <a:pt x="2849" y="5204"/>
                  </a:cubicBezTo>
                  <a:cubicBezTo>
                    <a:pt x="3499" y="5204"/>
                    <a:pt x="4232" y="4885"/>
                    <a:pt x="4287" y="4434"/>
                  </a:cubicBezTo>
                  <a:cubicBezTo>
                    <a:pt x="4302" y="4228"/>
                    <a:pt x="4287" y="4023"/>
                    <a:pt x="4258" y="3802"/>
                  </a:cubicBezTo>
                  <a:cubicBezTo>
                    <a:pt x="3891" y="3846"/>
                    <a:pt x="3318" y="4096"/>
                    <a:pt x="2834" y="4169"/>
                  </a:cubicBezTo>
                  <a:cubicBezTo>
                    <a:pt x="2824" y="4171"/>
                    <a:pt x="2814" y="4172"/>
                    <a:pt x="2803" y="4172"/>
                  </a:cubicBezTo>
                  <a:cubicBezTo>
                    <a:pt x="2203" y="4172"/>
                    <a:pt x="1360" y="1256"/>
                    <a:pt x="1028" y="0"/>
                  </a:cubicBezTo>
                  <a:close/>
                </a:path>
              </a:pathLst>
            </a:custGeom>
            <a:solidFill>
              <a:srgbClr val="FF8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46"/>
            <p:cNvSpPr/>
            <p:nvPr/>
          </p:nvSpPr>
          <p:spPr>
            <a:xfrm>
              <a:off x="6913625" y="3007088"/>
              <a:ext cx="98025" cy="137125"/>
            </a:xfrm>
            <a:custGeom>
              <a:rect b="b" l="l" r="r" t="t"/>
              <a:pathLst>
                <a:path extrusionOk="0" h="5485" w="3921">
                  <a:moveTo>
                    <a:pt x="1786" y="0"/>
                  </a:moveTo>
                  <a:cubicBezTo>
                    <a:pt x="1487" y="0"/>
                    <a:pt x="1067" y="137"/>
                    <a:pt x="720" y="311"/>
                  </a:cubicBezTo>
                  <a:cubicBezTo>
                    <a:pt x="500" y="414"/>
                    <a:pt x="294" y="575"/>
                    <a:pt x="162" y="781"/>
                  </a:cubicBezTo>
                  <a:cubicBezTo>
                    <a:pt x="1" y="1148"/>
                    <a:pt x="221" y="1618"/>
                    <a:pt x="617" y="2528"/>
                  </a:cubicBezTo>
                  <a:cubicBezTo>
                    <a:pt x="1102" y="3670"/>
                    <a:pt x="1785" y="5484"/>
                    <a:pt x="2952" y="5484"/>
                  </a:cubicBezTo>
                  <a:cubicBezTo>
                    <a:pt x="3166" y="5484"/>
                    <a:pt x="3395" y="5424"/>
                    <a:pt x="3642" y="5288"/>
                  </a:cubicBezTo>
                  <a:cubicBezTo>
                    <a:pt x="3774" y="5200"/>
                    <a:pt x="3847" y="5024"/>
                    <a:pt x="3862" y="4774"/>
                  </a:cubicBezTo>
                  <a:cubicBezTo>
                    <a:pt x="3921" y="3453"/>
                    <a:pt x="2394" y="164"/>
                    <a:pt x="1997" y="32"/>
                  </a:cubicBezTo>
                  <a:cubicBezTo>
                    <a:pt x="1938" y="10"/>
                    <a:pt x="1867" y="0"/>
                    <a:pt x="1786" y="0"/>
                  </a:cubicBezTo>
                  <a:close/>
                </a:path>
              </a:pathLst>
            </a:custGeom>
            <a:solidFill>
              <a:srgbClr val="FF97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46"/>
            <p:cNvSpPr/>
            <p:nvPr/>
          </p:nvSpPr>
          <p:spPr>
            <a:xfrm>
              <a:off x="6913625" y="3014838"/>
              <a:ext cx="96550" cy="129375"/>
            </a:xfrm>
            <a:custGeom>
              <a:rect b="b" l="l" r="r" t="t"/>
              <a:pathLst>
                <a:path extrusionOk="0" h="5175" w="3862">
                  <a:moveTo>
                    <a:pt x="720" y="1"/>
                  </a:moveTo>
                  <a:cubicBezTo>
                    <a:pt x="500" y="104"/>
                    <a:pt x="294" y="265"/>
                    <a:pt x="162" y="471"/>
                  </a:cubicBezTo>
                  <a:cubicBezTo>
                    <a:pt x="1" y="838"/>
                    <a:pt x="221" y="1308"/>
                    <a:pt x="617" y="2218"/>
                  </a:cubicBezTo>
                  <a:cubicBezTo>
                    <a:pt x="1102" y="3360"/>
                    <a:pt x="1785" y="5174"/>
                    <a:pt x="2952" y="5174"/>
                  </a:cubicBezTo>
                  <a:cubicBezTo>
                    <a:pt x="3166" y="5174"/>
                    <a:pt x="3395" y="5114"/>
                    <a:pt x="3642" y="4978"/>
                  </a:cubicBezTo>
                  <a:cubicBezTo>
                    <a:pt x="3774" y="4890"/>
                    <a:pt x="3847" y="4714"/>
                    <a:pt x="3862" y="4464"/>
                  </a:cubicBezTo>
                  <a:lnTo>
                    <a:pt x="3862" y="4464"/>
                  </a:lnTo>
                  <a:cubicBezTo>
                    <a:pt x="3756" y="4490"/>
                    <a:pt x="3652" y="4502"/>
                    <a:pt x="3551" y="4502"/>
                  </a:cubicBezTo>
                  <a:cubicBezTo>
                    <a:pt x="1939" y="4502"/>
                    <a:pt x="1024" y="1341"/>
                    <a:pt x="720" y="1"/>
                  </a:cubicBezTo>
                  <a:close/>
                </a:path>
              </a:pathLst>
            </a:custGeom>
            <a:solidFill>
              <a:srgbClr val="FF8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46"/>
            <p:cNvSpPr/>
            <p:nvPr/>
          </p:nvSpPr>
          <p:spPr>
            <a:xfrm>
              <a:off x="7131650" y="2963163"/>
              <a:ext cx="121350" cy="111175"/>
            </a:xfrm>
            <a:custGeom>
              <a:rect b="b" l="l" r="r" t="t"/>
              <a:pathLst>
                <a:path extrusionOk="0" h="4447" w="4854">
                  <a:moveTo>
                    <a:pt x="1582" y="0"/>
                  </a:moveTo>
                  <a:cubicBezTo>
                    <a:pt x="1448" y="0"/>
                    <a:pt x="1316" y="32"/>
                    <a:pt x="1189" y="101"/>
                  </a:cubicBezTo>
                  <a:cubicBezTo>
                    <a:pt x="0" y="747"/>
                    <a:pt x="1292" y="3331"/>
                    <a:pt x="1718" y="4241"/>
                  </a:cubicBezTo>
                  <a:cubicBezTo>
                    <a:pt x="2073" y="4079"/>
                    <a:pt x="2380" y="4019"/>
                    <a:pt x="2672" y="4019"/>
                  </a:cubicBezTo>
                  <a:cubicBezTo>
                    <a:pt x="3308" y="4019"/>
                    <a:pt x="3868" y="4305"/>
                    <a:pt x="4683" y="4446"/>
                  </a:cubicBezTo>
                  <a:cubicBezTo>
                    <a:pt x="4727" y="4358"/>
                    <a:pt x="4772" y="4255"/>
                    <a:pt x="4786" y="4153"/>
                  </a:cubicBezTo>
                  <a:cubicBezTo>
                    <a:pt x="4853" y="3642"/>
                    <a:pt x="3029" y="0"/>
                    <a:pt x="1582" y="0"/>
                  </a:cubicBezTo>
                  <a:close/>
                </a:path>
              </a:pathLst>
            </a:custGeom>
            <a:solidFill>
              <a:srgbClr val="FF8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46"/>
            <p:cNvSpPr/>
            <p:nvPr/>
          </p:nvSpPr>
          <p:spPr>
            <a:xfrm>
              <a:off x="6967950" y="3272138"/>
              <a:ext cx="184275" cy="212075"/>
            </a:xfrm>
            <a:custGeom>
              <a:rect b="b" l="l" r="r" t="t"/>
              <a:pathLst>
                <a:path extrusionOk="0" h="8483" w="7371">
                  <a:moveTo>
                    <a:pt x="6985" y="1"/>
                  </a:moveTo>
                  <a:cubicBezTo>
                    <a:pt x="6976" y="1"/>
                    <a:pt x="6968" y="5"/>
                    <a:pt x="6959" y="15"/>
                  </a:cubicBezTo>
                  <a:cubicBezTo>
                    <a:pt x="6857" y="147"/>
                    <a:pt x="4948" y="455"/>
                    <a:pt x="4008" y="455"/>
                  </a:cubicBezTo>
                  <a:cubicBezTo>
                    <a:pt x="2599" y="455"/>
                    <a:pt x="309" y="455"/>
                    <a:pt x="221" y="353"/>
                  </a:cubicBezTo>
                  <a:cubicBezTo>
                    <a:pt x="208" y="340"/>
                    <a:pt x="196" y="334"/>
                    <a:pt x="185" y="334"/>
                  </a:cubicBezTo>
                  <a:cubicBezTo>
                    <a:pt x="106" y="334"/>
                    <a:pt x="68" y="638"/>
                    <a:pt x="133" y="896"/>
                  </a:cubicBezTo>
                  <a:cubicBezTo>
                    <a:pt x="147" y="999"/>
                    <a:pt x="191" y="1087"/>
                    <a:pt x="250" y="1175"/>
                  </a:cubicBezTo>
                  <a:cubicBezTo>
                    <a:pt x="485" y="1439"/>
                    <a:pt x="323" y="1674"/>
                    <a:pt x="162" y="1865"/>
                  </a:cubicBezTo>
                  <a:cubicBezTo>
                    <a:pt x="1" y="2056"/>
                    <a:pt x="15" y="2525"/>
                    <a:pt x="235" y="2599"/>
                  </a:cubicBezTo>
                  <a:cubicBezTo>
                    <a:pt x="450" y="2670"/>
                    <a:pt x="3347" y="8482"/>
                    <a:pt x="3952" y="8482"/>
                  </a:cubicBezTo>
                  <a:cubicBezTo>
                    <a:pt x="3968" y="8482"/>
                    <a:pt x="3981" y="8479"/>
                    <a:pt x="3994" y="8471"/>
                  </a:cubicBezTo>
                  <a:cubicBezTo>
                    <a:pt x="4004" y="8476"/>
                    <a:pt x="4016" y="8479"/>
                    <a:pt x="4028" y="8479"/>
                  </a:cubicBezTo>
                  <a:cubicBezTo>
                    <a:pt x="4250" y="8479"/>
                    <a:pt x="4712" y="7605"/>
                    <a:pt x="5227" y="6533"/>
                  </a:cubicBezTo>
                  <a:cubicBezTo>
                    <a:pt x="6064" y="4728"/>
                    <a:pt x="7033" y="2320"/>
                    <a:pt x="7150" y="2261"/>
                  </a:cubicBezTo>
                  <a:cubicBezTo>
                    <a:pt x="7370" y="2158"/>
                    <a:pt x="7356" y="1703"/>
                    <a:pt x="7179" y="1527"/>
                  </a:cubicBezTo>
                  <a:cubicBezTo>
                    <a:pt x="7003" y="1351"/>
                    <a:pt x="6812" y="1131"/>
                    <a:pt x="7018" y="852"/>
                  </a:cubicBezTo>
                  <a:cubicBezTo>
                    <a:pt x="7018" y="837"/>
                    <a:pt x="7018" y="837"/>
                    <a:pt x="7018" y="837"/>
                  </a:cubicBezTo>
                  <a:cubicBezTo>
                    <a:pt x="7180" y="567"/>
                    <a:pt x="7082" y="1"/>
                    <a:pt x="698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46"/>
            <p:cNvSpPr/>
            <p:nvPr/>
          </p:nvSpPr>
          <p:spPr>
            <a:xfrm>
              <a:off x="6967950" y="3294513"/>
              <a:ext cx="130675" cy="189700"/>
            </a:xfrm>
            <a:custGeom>
              <a:rect b="b" l="l" r="r" t="t"/>
              <a:pathLst>
                <a:path extrusionOk="0" h="7588" w="5227">
                  <a:moveTo>
                    <a:pt x="133" y="1"/>
                  </a:moveTo>
                  <a:lnTo>
                    <a:pt x="133" y="1"/>
                  </a:lnTo>
                  <a:cubicBezTo>
                    <a:pt x="147" y="104"/>
                    <a:pt x="191" y="192"/>
                    <a:pt x="250" y="280"/>
                  </a:cubicBezTo>
                  <a:cubicBezTo>
                    <a:pt x="485" y="544"/>
                    <a:pt x="323" y="779"/>
                    <a:pt x="162" y="970"/>
                  </a:cubicBezTo>
                  <a:cubicBezTo>
                    <a:pt x="1" y="1161"/>
                    <a:pt x="15" y="1630"/>
                    <a:pt x="235" y="1704"/>
                  </a:cubicBezTo>
                  <a:cubicBezTo>
                    <a:pt x="450" y="1775"/>
                    <a:pt x="3347" y="7587"/>
                    <a:pt x="3952" y="7587"/>
                  </a:cubicBezTo>
                  <a:cubicBezTo>
                    <a:pt x="3968" y="7587"/>
                    <a:pt x="3981" y="7584"/>
                    <a:pt x="3994" y="7576"/>
                  </a:cubicBezTo>
                  <a:cubicBezTo>
                    <a:pt x="4004" y="7581"/>
                    <a:pt x="4016" y="7584"/>
                    <a:pt x="4028" y="7584"/>
                  </a:cubicBezTo>
                  <a:cubicBezTo>
                    <a:pt x="4250" y="7584"/>
                    <a:pt x="4712" y="6710"/>
                    <a:pt x="5227" y="5638"/>
                  </a:cubicBezTo>
                  <a:cubicBezTo>
                    <a:pt x="3054" y="5345"/>
                    <a:pt x="1821" y="1528"/>
                    <a:pt x="1542" y="500"/>
                  </a:cubicBezTo>
                  <a:cubicBezTo>
                    <a:pt x="1498" y="338"/>
                    <a:pt x="1469" y="250"/>
                    <a:pt x="1469" y="250"/>
                  </a:cubicBezTo>
                  <a:cubicBezTo>
                    <a:pt x="1043" y="89"/>
                    <a:pt x="588" y="15"/>
                    <a:pt x="13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46"/>
            <p:cNvSpPr/>
            <p:nvPr/>
          </p:nvSpPr>
          <p:spPr>
            <a:xfrm>
              <a:off x="6969275" y="3272138"/>
              <a:ext cx="178150" cy="35425"/>
            </a:xfrm>
            <a:custGeom>
              <a:rect b="b" l="l" r="r" t="t"/>
              <a:pathLst>
                <a:path extrusionOk="0" h="1417" w="7126">
                  <a:moveTo>
                    <a:pt x="6932" y="1"/>
                  </a:moveTo>
                  <a:cubicBezTo>
                    <a:pt x="6924" y="1"/>
                    <a:pt x="6915" y="5"/>
                    <a:pt x="6906" y="15"/>
                  </a:cubicBezTo>
                  <a:cubicBezTo>
                    <a:pt x="6804" y="147"/>
                    <a:pt x="4880" y="455"/>
                    <a:pt x="3955" y="455"/>
                  </a:cubicBezTo>
                  <a:cubicBezTo>
                    <a:pt x="2546" y="455"/>
                    <a:pt x="256" y="455"/>
                    <a:pt x="153" y="353"/>
                  </a:cubicBezTo>
                  <a:cubicBezTo>
                    <a:pt x="141" y="340"/>
                    <a:pt x="129" y="334"/>
                    <a:pt x="118" y="334"/>
                  </a:cubicBezTo>
                  <a:cubicBezTo>
                    <a:pt x="38" y="334"/>
                    <a:pt x="0" y="638"/>
                    <a:pt x="65" y="896"/>
                  </a:cubicBezTo>
                  <a:cubicBezTo>
                    <a:pt x="94" y="999"/>
                    <a:pt x="138" y="1087"/>
                    <a:pt x="197" y="1175"/>
                  </a:cubicBezTo>
                  <a:cubicBezTo>
                    <a:pt x="608" y="1292"/>
                    <a:pt x="1049" y="1380"/>
                    <a:pt x="1474" y="1395"/>
                  </a:cubicBezTo>
                  <a:cubicBezTo>
                    <a:pt x="1694" y="1410"/>
                    <a:pt x="1922" y="1416"/>
                    <a:pt x="2156" y="1416"/>
                  </a:cubicBezTo>
                  <a:cubicBezTo>
                    <a:pt x="4015" y="1416"/>
                    <a:pt x="6207" y="992"/>
                    <a:pt x="6950" y="822"/>
                  </a:cubicBezTo>
                  <a:cubicBezTo>
                    <a:pt x="7125" y="553"/>
                    <a:pt x="7029" y="1"/>
                    <a:pt x="69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35" name="Google Shape;1735;p46"/>
            <p:cNvGrpSpPr/>
            <p:nvPr/>
          </p:nvGrpSpPr>
          <p:grpSpPr>
            <a:xfrm>
              <a:off x="7220100" y="3115038"/>
              <a:ext cx="433100" cy="489650"/>
              <a:chOff x="6267625" y="3729350"/>
              <a:chExt cx="433100" cy="489650"/>
            </a:xfrm>
          </p:grpSpPr>
          <p:sp>
            <p:nvSpPr>
              <p:cNvPr id="1736" name="Google Shape;1736;p46"/>
              <p:cNvSpPr/>
              <p:nvPr/>
            </p:nvSpPr>
            <p:spPr>
              <a:xfrm>
                <a:off x="6582150" y="4076925"/>
                <a:ext cx="56925" cy="132900"/>
              </a:xfrm>
              <a:custGeom>
                <a:rect b="b" l="l" r="r" t="t"/>
                <a:pathLst>
                  <a:path extrusionOk="0" h="5316" w="2277">
                    <a:moveTo>
                      <a:pt x="1763" y="955"/>
                    </a:moveTo>
                    <a:cubicBezTo>
                      <a:pt x="1807" y="881"/>
                      <a:pt x="1836" y="808"/>
                      <a:pt x="1836" y="735"/>
                    </a:cubicBezTo>
                    <a:cubicBezTo>
                      <a:pt x="1851" y="632"/>
                      <a:pt x="1851" y="544"/>
                      <a:pt x="1836" y="441"/>
                    </a:cubicBezTo>
                    <a:cubicBezTo>
                      <a:pt x="1836" y="397"/>
                      <a:pt x="1836" y="368"/>
                      <a:pt x="1836" y="324"/>
                    </a:cubicBezTo>
                    <a:cubicBezTo>
                      <a:pt x="1851" y="250"/>
                      <a:pt x="1909" y="177"/>
                      <a:pt x="1997" y="147"/>
                    </a:cubicBezTo>
                    <a:cubicBezTo>
                      <a:pt x="2086" y="147"/>
                      <a:pt x="2159" y="191"/>
                      <a:pt x="2203" y="265"/>
                    </a:cubicBezTo>
                    <a:cubicBezTo>
                      <a:pt x="2247" y="353"/>
                      <a:pt x="2262" y="456"/>
                      <a:pt x="2262" y="559"/>
                    </a:cubicBezTo>
                    <a:cubicBezTo>
                      <a:pt x="2276" y="881"/>
                      <a:pt x="2159" y="1190"/>
                      <a:pt x="1939" y="1439"/>
                    </a:cubicBezTo>
                    <a:cubicBezTo>
                      <a:pt x="1909" y="1454"/>
                      <a:pt x="1895" y="1498"/>
                      <a:pt x="1909" y="1542"/>
                    </a:cubicBezTo>
                    <a:cubicBezTo>
                      <a:pt x="1953" y="1733"/>
                      <a:pt x="1997" y="1909"/>
                      <a:pt x="2027" y="2100"/>
                    </a:cubicBezTo>
                    <a:cubicBezTo>
                      <a:pt x="2100" y="2496"/>
                      <a:pt x="2130" y="2907"/>
                      <a:pt x="2130" y="3319"/>
                    </a:cubicBezTo>
                    <a:cubicBezTo>
                      <a:pt x="2130" y="3612"/>
                      <a:pt x="2100" y="3920"/>
                      <a:pt x="2027" y="4214"/>
                    </a:cubicBezTo>
                    <a:cubicBezTo>
                      <a:pt x="1968" y="4478"/>
                      <a:pt x="1851" y="4728"/>
                      <a:pt x="1689" y="4933"/>
                    </a:cubicBezTo>
                    <a:cubicBezTo>
                      <a:pt x="1572" y="5110"/>
                      <a:pt x="1381" y="5227"/>
                      <a:pt x="1175" y="5271"/>
                    </a:cubicBezTo>
                    <a:cubicBezTo>
                      <a:pt x="999" y="5315"/>
                      <a:pt x="808" y="5271"/>
                      <a:pt x="662" y="5154"/>
                    </a:cubicBezTo>
                    <a:cubicBezTo>
                      <a:pt x="441" y="4992"/>
                      <a:pt x="295" y="4772"/>
                      <a:pt x="236" y="4508"/>
                    </a:cubicBezTo>
                    <a:cubicBezTo>
                      <a:pt x="148" y="4214"/>
                      <a:pt x="104" y="3920"/>
                      <a:pt x="89" y="3627"/>
                    </a:cubicBezTo>
                    <a:cubicBezTo>
                      <a:pt x="60" y="3421"/>
                      <a:pt x="45" y="3216"/>
                      <a:pt x="30" y="3025"/>
                    </a:cubicBezTo>
                    <a:cubicBezTo>
                      <a:pt x="1" y="2629"/>
                      <a:pt x="1" y="2232"/>
                      <a:pt x="1" y="1850"/>
                    </a:cubicBezTo>
                    <a:cubicBezTo>
                      <a:pt x="1" y="1498"/>
                      <a:pt x="60" y="1146"/>
                      <a:pt x="177" y="808"/>
                    </a:cubicBezTo>
                    <a:cubicBezTo>
                      <a:pt x="250" y="588"/>
                      <a:pt x="368" y="382"/>
                      <a:pt x="529" y="221"/>
                    </a:cubicBezTo>
                    <a:cubicBezTo>
                      <a:pt x="632" y="89"/>
                      <a:pt x="779" y="15"/>
                      <a:pt x="940" y="1"/>
                    </a:cubicBezTo>
                    <a:cubicBezTo>
                      <a:pt x="1146" y="1"/>
                      <a:pt x="1322" y="103"/>
                      <a:pt x="1440" y="280"/>
                    </a:cubicBezTo>
                    <a:cubicBezTo>
                      <a:pt x="1557" y="470"/>
                      <a:pt x="1660" y="676"/>
                      <a:pt x="1733" y="881"/>
                    </a:cubicBezTo>
                    <a:cubicBezTo>
                      <a:pt x="1733" y="911"/>
                      <a:pt x="1748" y="926"/>
                      <a:pt x="1763" y="955"/>
                    </a:cubicBezTo>
                    <a:close/>
                    <a:moveTo>
                      <a:pt x="412" y="1498"/>
                    </a:moveTo>
                    <a:cubicBezTo>
                      <a:pt x="397" y="1616"/>
                      <a:pt x="397" y="1748"/>
                      <a:pt x="397" y="1865"/>
                    </a:cubicBezTo>
                    <a:cubicBezTo>
                      <a:pt x="397" y="2276"/>
                      <a:pt x="412" y="2687"/>
                      <a:pt x="456" y="3098"/>
                    </a:cubicBezTo>
                    <a:cubicBezTo>
                      <a:pt x="471" y="3274"/>
                      <a:pt x="485" y="3451"/>
                      <a:pt x="500" y="3612"/>
                    </a:cubicBezTo>
                    <a:cubicBezTo>
                      <a:pt x="515" y="3891"/>
                      <a:pt x="559" y="4170"/>
                      <a:pt x="632" y="4434"/>
                    </a:cubicBezTo>
                    <a:cubicBezTo>
                      <a:pt x="676" y="4581"/>
                      <a:pt x="764" y="4699"/>
                      <a:pt x="867" y="4801"/>
                    </a:cubicBezTo>
                    <a:cubicBezTo>
                      <a:pt x="955" y="4889"/>
                      <a:pt x="1073" y="4904"/>
                      <a:pt x="1175" y="4860"/>
                    </a:cubicBezTo>
                    <a:cubicBezTo>
                      <a:pt x="1293" y="4816"/>
                      <a:pt x="1381" y="4728"/>
                      <a:pt x="1440" y="4625"/>
                    </a:cubicBezTo>
                    <a:cubicBezTo>
                      <a:pt x="1557" y="4478"/>
                      <a:pt x="1630" y="4302"/>
                      <a:pt x="1660" y="4111"/>
                    </a:cubicBezTo>
                    <a:cubicBezTo>
                      <a:pt x="1763" y="3627"/>
                      <a:pt x="1792" y="3128"/>
                      <a:pt x="1733" y="2643"/>
                    </a:cubicBezTo>
                    <a:cubicBezTo>
                      <a:pt x="1704" y="2350"/>
                      <a:pt x="1660" y="2071"/>
                      <a:pt x="1586" y="1777"/>
                    </a:cubicBezTo>
                    <a:cubicBezTo>
                      <a:pt x="1586" y="1733"/>
                      <a:pt x="1572" y="1733"/>
                      <a:pt x="1528" y="1748"/>
                    </a:cubicBezTo>
                    <a:cubicBezTo>
                      <a:pt x="1234" y="1880"/>
                      <a:pt x="896" y="1850"/>
                      <a:pt x="632" y="1689"/>
                    </a:cubicBezTo>
                    <a:cubicBezTo>
                      <a:pt x="544" y="1630"/>
                      <a:pt x="471" y="1571"/>
                      <a:pt x="412" y="1498"/>
                    </a:cubicBezTo>
                    <a:close/>
                    <a:moveTo>
                      <a:pt x="617" y="1014"/>
                    </a:moveTo>
                    <a:cubicBezTo>
                      <a:pt x="617" y="1072"/>
                      <a:pt x="647" y="1146"/>
                      <a:pt x="676" y="1204"/>
                    </a:cubicBezTo>
                    <a:cubicBezTo>
                      <a:pt x="867" y="1425"/>
                      <a:pt x="1190" y="1483"/>
                      <a:pt x="1440" y="1322"/>
                    </a:cubicBezTo>
                    <a:cubicBezTo>
                      <a:pt x="1454" y="1307"/>
                      <a:pt x="1469" y="1293"/>
                      <a:pt x="1469" y="1263"/>
                    </a:cubicBezTo>
                    <a:cubicBezTo>
                      <a:pt x="1410" y="1043"/>
                      <a:pt x="1322" y="837"/>
                      <a:pt x="1219" y="632"/>
                    </a:cubicBezTo>
                    <a:cubicBezTo>
                      <a:pt x="1190" y="544"/>
                      <a:pt x="1131" y="470"/>
                      <a:pt x="1058" y="426"/>
                    </a:cubicBezTo>
                    <a:cubicBezTo>
                      <a:pt x="1014" y="368"/>
                      <a:pt x="926" y="368"/>
                      <a:pt x="882" y="426"/>
                    </a:cubicBezTo>
                    <a:cubicBezTo>
                      <a:pt x="691" y="559"/>
                      <a:pt x="588" y="779"/>
                      <a:pt x="617" y="10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46"/>
              <p:cNvSpPr/>
              <p:nvPr/>
            </p:nvSpPr>
            <p:spPr>
              <a:xfrm>
                <a:off x="6267625" y="4095650"/>
                <a:ext cx="62425" cy="123350"/>
              </a:xfrm>
              <a:custGeom>
                <a:rect b="b" l="l" r="r" t="t"/>
                <a:pathLst>
                  <a:path extrusionOk="0" h="4934" w="2497">
                    <a:moveTo>
                      <a:pt x="88" y="4390"/>
                    </a:moveTo>
                    <a:cubicBezTo>
                      <a:pt x="88" y="4155"/>
                      <a:pt x="59" y="3891"/>
                      <a:pt x="59" y="3656"/>
                    </a:cubicBezTo>
                    <a:lnTo>
                      <a:pt x="59" y="2540"/>
                    </a:lnTo>
                    <a:lnTo>
                      <a:pt x="59" y="2070"/>
                    </a:lnTo>
                    <a:cubicBezTo>
                      <a:pt x="59" y="1718"/>
                      <a:pt x="44" y="1366"/>
                      <a:pt x="30" y="1013"/>
                    </a:cubicBezTo>
                    <a:cubicBezTo>
                      <a:pt x="30" y="911"/>
                      <a:pt x="30" y="793"/>
                      <a:pt x="15" y="690"/>
                    </a:cubicBezTo>
                    <a:cubicBezTo>
                      <a:pt x="0" y="573"/>
                      <a:pt x="0" y="455"/>
                      <a:pt x="15" y="353"/>
                    </a:cubicBezTo>
                    <a:cubicBezTo>
                      <a:pt x="30" y="235"/>
                      <a:pt x="103" y="118"/>
                      <a:pt x="221" y="88"/>
                    </a:cubicBezTo>
                    <a:cubicBezTo>
                      <a:pt x="441" y="0"/>
                      <a:pt x="690" y="0"/>
                      <a:pt x="911" y="88"/>
                    </a:cubicBezTo>
                    <a:cubicBezTo>
                      <a:pt x="1380" y="250"/>
                      <a:pt x="1762" y="573"/>
                      <a:pt x="1982" y="1013"/>
                    </a:cubicBezTo>
                    <a:cubicBezTo>
                      <a:pt x="2129" y="1263"/>
                      <a:pt x="2246" y="1527"/>
                      <a:pt x="2320" y="1806"/>
                    </a:cubicBezTo>
                    <a:cubicBezTo>
                      <a:pt x="2496" y="2364"/>
                      <a:pt x="2467" y="2966"/>
                      <a:pt x="2232" y="3494"/>
                    </a:cubicBezTo>
                    <a:cubicBezTo>
                      <a:pt x="2026" y="3994"/>
                      <a:pt x="1659" y="4405"/>
                      <a:pt x="1189" y="4684"/>
                    </a:cubicBezTo>
                    <a:cubicBezTo>
                      <a:pt x="969" y="4816"/>
                      <a:pt x="720" y="4889"/>
                      <a:pt x="455" y="4904"/>
                    </a:cubicBezTo>
                    <a:cubicBezTo>
                      <a:pt x="294" y="4933"/>
                      <a:pt x="147" y="4816"/>
                      <a:pt x="132" y="4654"/>
                    </a:cubicBezTo>
                    <a:cubicBezTo>
                      <a:pt x="118" y="4566"/>
                      <a:pt x="103" y="4478"/>
                      <a:pt x="88" y="4390"/>
                    </a:cubicBezTo>
                    <a:close/>
                    <a:moveTo>
                      <a:pt x="2041" y="2423"/>
                    </a:moveTo>
                    <a:cubicBezTo>
                      <a:pt x="2026" y="2232"/>
                      <a:pt x="1982" y="2041"/>
                      <a:pt x="1938" y="1850"/>
                    </a:cubicBezTo>
                    <a:cubicBezTo>
                      <a:pt x="1835" y="1586"/>
                      <a:pt x="1718" y="1322"/>
                      <a:pt x="1571" y="1087"/>
                    </a:cubicBezTo>
                    <a:cubicBezTo>
                      <a:pt x="1395" y="808"/>
                      <a:pt x="1145" y="588"/>
                      <a:pt x="852" y="470"/>
                    </a:cubicBezTo>
                    <a:cubicBezTo>
                      <a:pt x="734" y="411"/>
                      <a:pt x="602" y="382"/>
                      <a:pt x="455" y="397"/>
                    </a:cubicBezTo>
                    <a:cubicBezTo>
                      <a:pt x="397" y="411"/>
                      <a:pt x="382" y="411"/>
                      <a:pt x="382" y="485"/>
                    </a:cubicBezTo>
                    <a:cubicBezTo>
                      <a:pt x="382" y="720"/>
                      <a:pt x="426" y="955"/>
                      <a:pt x="426" y="1190"/>
                    </a:cubicBezTo>
                    <a:cubicBezTo>
                      <a:pt x="426" y="1483"/>
                      <a:pt x="441" y="1791"/>
                      <a:pt x="455" y="2100"/>
                    </a:cubicBezTo>
                    <a:cubicBezTo>
                      <a:pt x="455" y="2555"/>
                      <a:pt x="485" y="3010"/>
                      <a:pt x="485" y="3465"/>
                    </a:cubicBezTo>
                    <a:cubicBezTo>
                      <a:pt x="485" y="3715"/>
                      <a:pt x="485" y="3950"/>
                      <a:pt x="470" y="4199"/>
                    </a:cubicBezTo>
                    <a:cubicBezTo>
                      <a:pt x="455" y="4272"/>
                      <a:pt x="455" y="4361"/>
                      <a:pt x="470" y="4449"/>
                    </a:cubicBezTo>
                    <a:cubicBezTo>
                      <a:pt x="470" y="4478"/>
                      <a:pt x="485" y="4493"/>
                      <a:pt x="529" y="4493"/>
                    </a:cubicBezTo>
                    <a:cubicBezTo>
                      <a:pt x="602" y="4478"/>
                      <a:pt x="676" y="4463"/>
                      <a:pt x="764" y="4434"/>
                    </a:cubicBezTo>
                    <a:cubicBezTo>
                      <a:pt x="1087" y="4287"/>
                      <a:pt x="1380" y="4052"/>
                      <a:pt x="1601" y="3773"/>
                    </a:cubicBezTo>
                    <a:cubicBezTo>
                      <a:pt x="1924" y="3392"/>
                      <a:pt x="2070" y="2907"/>
                      <a:pt x="2041" y="242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46"/>
              <p:cNvSpPr/>
              <p:nvPr/>
            </p:nvSpPr>
            <p:spPr>
              <a:xfrm>
                <a:off x="6653350" y="4072525"/>
                <a:ext cx="47375" cy="125550"/>
              </a:xfrm>
              <a:custGeom>
                <a:rect b="b" l="l" r="r" t="t"/>
                <a:pathLst>
                  <a:path extrusionOk="0" h="5022" w="1895">
                    <a:moveTo>
                      <a:pt x="251" y="690"/>
                    </a:moveTo>
                    <a:cubicBezTo>
                      <a:pt x="295" y="558"/>
                      <a:pt x="339" y="441"/>
                      <a:pt x="397" y="338"/>
                    </a:cubicBezTo>
                    <a:cubicBezTo>
                      <a:pt x="500" y="147"/>
                      <a:pt x="691" y="15"/>
                      <a:pt x="911" y="15"/>
                    </a:cubicBezTo>
                    <a:cubicBezTo>
                      <a:pt x="1117" y="0"/>
                      <a:pt x="1293" y="103"/>
                      <a:pt x="1381" y="294"/>
                    </a:cubicBezTo>
                    <a:cubicBezTo>
                      <a:pt x="1484" y="500"/>
                      <a:pt x="1542" y="705"/>
                      <a:pt x="1572" y="940"/>
                    </a:cubicBezTo>
                    <a:cubicBezTo>
                      <a:pt x="1616" y="1336"/>
                      <a:pt x="1645" y="1733"/>
                      <a:pt x="1689" y="2129"/>
                    </a:cubicBezTo>
                    <a:cubicBezTo>
                      <a:pt x="1719" y="2452"/>
                      <a:pt x="1733" y="2790"/>
                      <a:pt x="1777" y="3113"/>
                    </a:cubicBezTo>
                    <a:cubicBezTo>
                      <a:pt x="1792" y="3362"/>
                      <a:pt x="1821" y="3612"/>
                      <a:pt x="1836" y="3847"/>
                    </a:cubicBezTo>
                    <a:cubicBezTo>
                      <a:pt x="1836" y="3891"/>
                      <a:pt x="1836" y="3935"/>
                      <a:pt x="1836" y="3979"/>
                    </a:cubicBezTo>
                    <a:cubicBezTo>
                      <a:pt x="1821" y="4111"/>
                      <a:pt x="1836" y="4258"/>
                      <a:pt x="1865" y="4405"/>
                    </a:cubicBezTo>
                    <a:cubicBezTo>
                      <a:pt x="1895" y="4537"/>
                      <a:pt x="1895" y="4669"/>
                      <a:pt x="1865" y="4801"/>
                    </a:cubicBezTo>
                    <a:cubicBezTo>
                      <a:pt x="1865" y="4889"/>
                      <a:pt x="1807" y="4977"/>
                      <a:pt x="1704" y="4977"/>
                    </a:cubicBezTo>
                    <a:cubicBezTo>
                      <a:pt x="1616" y="4992"/>
                      <a:pt x="1528" y="4933"/>
                      <a:pt x="1498" y="4845"/>
                    </a:cubicBezTo>
                    <a:cubicBezTo>
                      <a:pt x="1484" y="4801"/>
                      <a:pt x="1469" y="4772"/>
                      <a:pt x="1469" y="4728"/>
                    </a:cubicBezTo>
                    <a:cubicBezTo>
                      <a:pt x="1469" y="4581"/>
                      <a:pt x="1469" y="4434"/>
                      <a:pt x="1425" y="4302"/>
                    </a:cubicBezTo>
                    <a:cubicBezTo>
                      <a:pt x="1410" y="4199"/>
                      <a:pt x="1410" y="4111"/>
                      <a:pt x="1425" y="4008"/>
                    </a:cubicBezTo>
                    <a:cubicBezTo>
                      <a:pt x="1425" y="3876"/>
                      <a:pt x="1410" y="3759"/>
                      <a:pt x="1396" y="3627"/>
                    </a:cubicBezTo>
                    <a:cubicBezTo>
                      <a:pt x="1381" y="3465"/>
                      <a:pt x="1366" y="3304"/>
                      <a:pt x="1352" y="3157"/>
                    </a:cubicBezTo>
                    <a:cubicBezTo>
                      <a:pt x="1322" y="2731"/>
                      <a:pt x="1293" y="2305"/>
                      <a:pt x="1249" y="1880"/>
                    </a:cubicBezTo>
                    <a:cubicBezTo>
                      <a:pt x="1234" y="1703"/>
                      <a:pt x="1220" y="1513"/>
                      <a:pt x="1205" y="1336"/>
                    </a:cubicBezTo>
                    <a:cubicBezTo>
                      <a:pt x="1190" y="1057"/>
                      <a:pt x="1146" y="779"/>
                      <a:pt x="1058" y="514"/>
                    </a:cubicBezTo>
                    <a:cubicBezTo>
                      <a:pt x="1014" y="412"/>
                      <a:pt x="941" y="367"/>
                      <a:pt x="867" y="397"/>
                    </a:cubicBezTo>
                    <a:cubicBezTo>
                      <a:pt x="808" y="412"/>
                      <a:pt x="764" y="456"/>
                      <a:pt x="735" y="514"/>
                    </a:cubicBezTo>
                    <a:cubicBezTo>
                      <a:pt x="676" y="602"/>
                      <a:pt x="632" y="720"/>
                      <a:pt x="603" y="837"/>
                    </a:cubicBezTo>
                    <a:cubicBezTo>
                      <a:pt x="530" y="1146"/>
                      <a:pt x="500" y="1469"/>
                      <a:pt x="500" y="1806"/>
                    </a:cubicBezTo>
                    <a:cubicBezTo>
                      <a:pt x="500" y="2144"/>
                      <a:pt x="515" y="2482"/>
                      <a:pt x="559" y="2819"/>
                    </a:cubicBezTo>
                    <a:cubicBezTo>
                      <a:pt x="574" y="3069"/>
                      <a:pt x="618" y="3333"/>
                      <a:pt x="632" y="3583"/>
                    </a:cubicBezTo>
                    <a:cubicBezTo>
                      <a:pt x="647" y="3803"/>
                      <a:pt x="647" y="4008"/>
                      <a:pt x="662" y="4214"/>
                    </a:cubicBezTo>
                    <a:cubicBezTo>
                      <a:pt x="691" y="4434"/>
                      <a:pt x="662" y="4581"/>
                      <a:pt x="706" y="4772"/>
                    </a:cubicBezTo>
                    <a:cubicBezTo>
                      <a:pt x="706" y="4830"/>
                      <a:pt x="691" y="4904"/>
                      <a:pt x="647" y="4948"/>
                    </a:cubicBezTo>
                    <a:cubicBezTo>
                      <a:pt x="588" y="4992"/>
                      <a:pt x="515" y="5021"/>
                      <a:pt x="456" y="4992"/>
                    </a:cubicBezTo>
                    <a:cubicBezTo>
                      <a:pt x="383" y="4977"/>
                      <a:pt x="339" y="4919"/>
                      <a:pt x="339" y="4845"/>
                    </a:cubicBezTo>
                    <a:cubicBezTo>
                      <a:pt x="309" y="4684"/>
                      <a:pt x="295" y="4522"/>
                      <a:pt x="280" y="4361"/>
                    </a:cubicBezTo>
                    <a:cubicBezTo>
                      <a:pt x="280" y="3994"/>
                      <a:pt x="236" y="3641"/>
                      <a:pt x="192" y="3289"/>
                    </a:cubicBezTo>
                    <a:cubicBezTo>
                      <a:pt x="177" y="3113"/>
                      <a:pt x="162" y="2951"/>
                      <a:pt x="148" y="2775"/>
                    </a:cubicBezTo>
                    <a:cubicBezTo>
                      <a:pt x="133" y="2526"/>
                      <a:pt x="118" y="2261"/>
                      <a:pt x="89" y="2012"/>
                    </a:cubicBezTo>
                    <a:cubicBezTo>
                      <a:pt x="60" y="1615"/>
                      <a:pt x="16" y="1219"/>
                      <a:pt x="1" y="823"/>
                    </a:cubicBezTo>
                    <a:cubicBezTo>
                      <a:pt x="1" y="676"/>
                      <a:pt x="1" y="514"/>
                      <a:pt x="16" y="353"/>
                    </a:cubicBezTo>
                    <a:cubicBezTo>
                      <a:pt x="16" y="323"/>
                      <a:pt x="30" y="294"/>
                      <a:pt x="30" y="265"/>
                    </a:cubicBezTo>
                    <a:cubicBezTo>
                      <a:pt x="45" y="221"/>
                      <a:pt x="89" y="206"/>
                      <a:pt x="118" y="265"/>
                    </a:cubicBezTo>
                    <a:cubicBezTo>
                      <a:pt x="133" y="279"/>
                      <a:pt x="148" y="309"/>
                      <a:pt x="162" y="353"/>
                    </a:cubicBezTo>
                    <a:cubicBezTo>
                      <a:pt x="207" y="456"/>
                      <a:pt x="236" y="558"/>
                      <a:pt x="251" y="676"/>
                    </a:cubicBezTo>
                    <a:cubicBezTo>
                      <a:pt x="251" y="676"/>
                      <a:pt x="251" y="676"/>
                      <a:pt x="251" y="69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46"/>
              <p:cNvSpPr/>
              <p:nvPr/>
            </p:nvSpPr>
            <p:spPr>
              <a:xfrm>
                <a:off x="6483075" y="4077650"/>
                <a:ext cx="51400" cy="132900"/>
              </a:xfrm>
              <a:custGeom>
                <a:rect b="b" l="l" r="r" t="t"/>
                <a:pathLst>
                  <a:path extrusionOk="0" h="5316" w="2056">
                    <a:moveTo>
                      <a:pt x="15" y="4332"/>
                    </a:moveTo>
                    <a:cubicBezTo>
                      <a:pt x="0" y="4273"/>
                      <a:pt x="0" y="4200"/>
                      <a:pt x="15" y="4126"/>
                    </a:cubicBezTo>
                    <a:cubicBezTo>
                      <a:pt x="0" y="3877"/>
                      <a:pt x="367" y="3862"/>
                      <a:pt x="382" y="4112"/>
                    </a:cubicBezTo>
                    <a:cubicBezTo>
                      <a:pt x="396" y="4170"/>
                      <a:pt x="411" y="4244"/>
                      <a:pt x="411" y="4302"/>
                    </a:cubicBezTo>
                    <a:cubicBezTo>
                      <a:pt x="411" y="4391"/>
                      <a:pt x="426" y="4479"/>
                      <a:pt x="470" y="4567"/>
                    </a:cubicBezTo>
                    <a:cubicBezTo>
                      <a:pt x="573" y="4758"/>
                      <a:pt x="793" y="4860"/>
                      <a:pt x="998" y="4831"/>
                    </a:cubicBezTo>
                    <a:cubicBezTo>
                      <a:pt x="1057" y="4816"/>
                      <a:pt x="1116" y="4802"/>
                      <a:pt x="1175" y="4787"/>
                    </a:cubicBezTo>
                    <a:cubicBezTo>
                      <a:pt x="1439" y="4684"/>
                      <a:pt x="1615" y="4449"/>
                      <a:pt x="1630" y="4170"/>
                    </a:cubicBezTo>
                    <a:cubicBezTo>
                      <a:pt x="1630" y="3906"/>
                      <a:pt x="1556" y="3642"/>
                      <a:pt x="1424" y="3407"/>
                    </a:cubicBezTo>
                    <a:cubicBezTo>
                      <a:pt x="1204" y="3011"/>
                      <a:pt x="954" y="2644"/>
                      <a:pt x="690" y="2277"/>
                    </a:cubicBezTo>
                    <a:cubicBezTo>
                      <a:pt x="499" y="2027"/>
                      <a:pt x="352" y="1763"/>
                      <a:pt x="235" y="1484"/>
                    </a:cubicBezTo>
                    <a:cubicBezTo>
                      <a:pt x="117" y="1249"/>
                      <a:pt x="88" y="985"/>
                      <a:pt x="162" y="735"/>
                    </a:cubicBezTo>
                    <a:cubicBezTo>
                      <a:pt x="264" y="265"/>
                      <a:pt x="763" y="1"/>
                      <a:pt x="1219" y="148"/>
                    </a:cubicBezTo>
                    <a:cubicBezTo>
                      <a:pt x="1409" y="207"/>
                      <a:pt x="1571" y="324"/>
                      <a:pt x="1674" y="515"/>
                    </a:cubicBezTo>
                    <a:cubicBezTo>
                      <a:pt x="1688" y="559"/>
                      <a:pt x="1703" y="618"/>
                      <a:pt x="1703" y="662"/>
                    </a:cubicBezTo>
                    <a:cubicBezTo>
                      <a:pt x="1703" y="706"/>
                      <a:pt x="1688" y="735"/>
                      <a:pt x="1674" y="764"/>
                    </a:cubicBezTo>
                    <a:cubicBezTo>
                      <a:pt x="1644" y="794"/>
                      <a:pt x="1600" y="794"/>
                      <a:pt x="1571" y="764"/>
                    </a:cubicBezTo>
                    <a:cubicBezTo>
                      <a:pt x="1424" y="588"/>
                      <a:pt x="1204" y="485"/>
                      <a:pt x="969" y="485"/>
                    </a:cubicBezTo>
                    <a:cubicBezTo>
                      <a:pt x="749" y="500"/>
                      <a:pt x="573" y="676"/>
                      <a:pt x="543" y="897"/>
                    </a:cubicBezTo>
                    <a:cubicBezTo>
                      <a:pt x="529" y="1073"/>
                      <a:pt x="573" y="1264"/>
                      <a:pt x="661" y="1425"/>
                    </a:cubicBezTo>
                    <a:cubicBezTo>
                      <a:pt x="807" y="1704"/>
                      <a:pt x="969" y="1954"/>
                      <a:pt x="1145" y="2188"/>
                    </a:cubicBezTo>
                    <a:cubicBezTo>
                      <a:pt x="1424" y="2555"/>
                      <a:pt x="1659" y="2937"/>
                      <a:pt x="1865" y="3348"/>
                    </a:cubicBezTo>
                    <a:cubicBezTo>
                      <a:pt x="1967" y="3583"/>
                      <a:pt x="2026" y="3818"/>
                      <a:pt x="2041" y="4068"/>
                    </a:cubicBezTo>
                    <a:cubicBezTo>
                      <a:pt x="2055" y="4332"/>
                      <a:pt x="1982" y="4611"/>
                      <a:pt x="1806" y="4816"/>
                    </a:cubicBezTo>
                    <a:cubicBezTo>
                      <a:pt x="1630" y="5051"/>
                      <a:pt x="1365" y="5213"/>
                      <a:pt x="1072" y="5242"/>
                    </a:cubicBezTo>
                    <a:cubicBezTo>
                      <a:pt x="646" y="5315"/>
                      <a:pt x="206" y="5081"/>
                      <a:pt x="44" y="4670"/>
                    </a:cubicBezTo>
                    <a:cubicBezTo>
                      <a:pt x="15" y="4552"/>
                      <a:pt x="0" y="4449"/>
                      <a:pt x="15" y="43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46"/>
              <p:cNvSpPr/>
              <p:nvPr/>
            </p:nvSpPr>
            <p:spPr>
              <a:xfrm>
                <a:off x="6378450" y="4086850"/>
                <a:ext cx="56550" cy="128475"/>
              </a:xfrm>
              <a:custGeom>
                <a:rect b="b" l="l" r="r" t="t"/>
                <a:pathLst>
                  <a:path extrusionOk="0" h="5139" w="2262">
                    <a:moveTo>
                      <a:pt x="456" y="3347"/>
                    </a:moveTo>
                    <a:cubicBezTo>
                      <a:pt x="456" y="3626"/>
                      <a:pt x="485" y="3905"/>
                      <a:pt x="559" y="4184"/>
                    </a:cubicBezTo>
                    <a:cubicBezTo>
                      <a:pt x="574" y="4287"/>
                      <a:pt x="618" y="4390"/>
                      <a:pt x="691" y="4492"/>
                    </a:cubicBezTo>
                    <a:cubicBezTo>
                      <a:pt x="764" y="4595"/>
                      <a:pt x="882" y="4683"/>
                      <a:pt x="1029" y="4698"/>
                    </a:cubicBezTo>
                    <a:cubicBezTo>
                      <a:pt x="1249" y="4742"/>
                      <a:pt x="1469" y="4698"/>
                      <a:pt x="1660" y="4580"/>
                    </a:cubicBezTo>
                    <a:cubicBezTo>
                      <a:pt x="1763" y="4507"/>
                      <a:pt x="1836" y="4390"/>
                      <a:pt x="1865" y="4272"/>
                    </a:cubicBezTo>
                    <a:cubicBezTo>
                      <a:pt x="1865" y="4199"/>
                      <a:pt x="1895" y="4140"/>
                      <a:pt x="1939" y="4096"/>
                    </a:cubicBezTo>
                    <a:cubicBezTo>
                      <a:pt x="1983" y="4037"/>
                      <a:pt x="2042" y="4008"/>
                      <a:pt x="2100" y="4023"/>
                    </a:cubicBezTo>
                    <a:cubicBezTo>
                      <a:pt x="2174" y="4037"/>
                      <a:pt x="2218" y="4096"/>
                      <a:pt x="2247" y="4155"/>
                    </a:cubicBezTo>
                    <a:cubicBezTo>
                      <a:pt x="2262" y="4243"/>
                      <a:pt x="2262" y="4331"/>
                      <a:pt x="2232" y="4419"/>
                    </a:cubicBezTo>
                    <a:cubicBezTo>
                      <a:pt x="2159" y="4669"/>
                      <a:pt x="1983" y="4874"/>
                      <a:pt x="1748" y="4977"/>
                    </a:cubicBezTo>
                    <a:cubicBezTo>
                      <a:pt x="1469" y="5109"/>
                      <a:pt x="1146" y="5138"/>
                      <a:pt x="852" y="5065"/>
                    </a:cubicBezTo>
                    <a:cubicBezTo>
                      <a:pt x="574" y="4992"/>
                      <a:pt x="339" y="4786"/>
                      <a:pt x="236" y="4507"/>
                    </a:cubicBezTo>
                    <a:cubicBezTo>
                      <a:pt x="148" y="4302"/>
                      <a:pt x="104" y="4096"/>
                      <a:pt x="74" y="3876"/>
                    </a:cubicBezTo>
                    <a:cubicBezTo>
                      <a:pt x="30" y="3597"/>
                      <a:pt x="16" y="3303"/>
                      <a:pt x="16" y="3024"/>
                    </a:cubicBezTo>
                    <a:cubicBezTo>
                      <a:pt x="1" y="2393"/>
                      <a:pt x="104" y="1762"/>
                      <a:pt x="295" y="1174"/>
                    </a:cubicBezTo>
                    <a:cubicBezTo>
                      <a:pt x="383" y="896"/>
                      <a:pt x="515" y="646"/>
                      <a:pt x="676" y="411"/>
                    </a:cubicBezTo>
                    <a:cubicBezTo>
                      <a:pt x="794" y="235"/>
                      <a:pt x="985" y="103"/>
                      <a:pt x="1190" y="44"/>
                    </a:cubicBezTo>
                    <a:cubicBezTo>
                      <a:pt x="1440" y="0"/>
                      <a:pt x="1689" y="117"/>
                      <a:pt x="1821" y="323"/>
                    </a:cubicBezTo>
                    <a:cubicBezTo>
                      <a:pt x="1865" y="396"/>
                      <a:pt x="1880" y="470"/>
                      <a:pt x="1865" y="543"/>
                    </a:cubicBezTo>
                    <a:cubicBezTo>
                      <a:pt x="1836" y="617"/>
                      <a:pt x="1777" y="631"/>
                      <a:pt x="1719" y="587"/>
                    </a:cubicBezTo>
                    <a:lnTo>
                      <a:pt x="1645" y="514"/>
                    </a:lnTo>
                    <a:cubicBezTo>
                      <a:pt x="1498" y="338"/>
                      <a:pt x="1234" y="352"/>
                      <a:pt x="1102" y="529"/>
                    </a:cubicBezTo>
                    <a:cubicBezTo>
                      <a:pt x="1014" y="631"/>
                      <a:pt x="926" y="763"/>
                      <a:pt x="867" y="896"/>
                    </a:cubicBezTo>
                    <a:cubicBezTo>
                      <a:pt x="720" y="1189"/>
                      <a:pt x="603" y="1512"/>
                      <a:pt x="544" y="1850"/>
                    </a:cubicBezTo>
                    <a:cubicBezTo>
                      <a:pt x="456" y="2349"/>
                      <a:pt x="427" y="2848"/>
                      <a:pt x="456" y="334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46"/>
              <p:cNvSpPr/>
              <p:nvPr/>
            </p:nvSpPr>
            <p:spPr>
              <a:xfrm>
                <a:off x="6336625" y="4092350"/>
                <a:ext cx="36350" cy="120400"/>
              </a:xfrm>
              <a:custGeom>
                <a:rect b="b" l="l" r="r" t="t"/>
                <a:pathLst>
                  <a:path extrusionOk="0" h="4816" w="1454">
                    <a:moveTo>
                      <a:pt x="30" y="4037"/>
                    </a:moveTo>
                    <a:cubicBezTo>
                      <a:pt x="15" y="3656"/>
                      <a:pt x="15" y="3245"/>
                      <a:pt x="30" y="2819"/>
                    </a:cubicBezTo>
                    <a:cubicBezTo>
                      <a:pt x="30" y="2687"/>
                      <a:pt x="15" y="2540"/>
                      <a:pt x="30" y="2408"/>
                    </a:cubicBezTo>
                    <a:cubicBezTo>
                      <a:pt x="44" y="2085"/>
                      <a:pt x="30" y="1762"/>
                      <a:pt x="44" y="1439"/>
                    </a:cubicBezTo>
                    <a:lnTo>
                      <a:pt x="44" y="1410"/>
                    </a:lnTo>
                    <a:cubicBezTo>
                      <a:pt x="44" y="1175"/>
                      <a:pt x="30" y="925"/>
                      <a:pt x="30" y="676"/>
                    </a:cubicBezTo>
                    <a:cubicBezTo>
                      <a:pt x="15" y="587"/>
                      <a:pt x="15" y="499"/>
                      <a:pt x="15" y="397"/>
                    </a:cubicBezTo>
                    <a:cubicBezTo>
                      <a:pt x="0" y="206"/>
                      <a:pt x="147" y="44"/>
                      <a:pt x="338" y="44"/>
                    </a:cubicBezTo>
                    <a:cubicBezTo>
                      <a:pt x="602" y="15"/>
                      <a:pt x="881" y="0"/>
                      <a:pt x="1145" y="15"/>
                    </a:cubicBezTo>
                    <a:lnTo>
                      <a:pt x="1204" y="15"/>
                    </a:lnTo>
                    <a:cubicBezTo>
                      <a:pt x="1307" y="30"/>
                      <a:pt x="1336" y="147"/>
                      <a:pt x="1263" y="206"/>
                    </a:cubicBezTo>
                    <a:cubicBezTo>
                      <a:pt x="1204" y="250"/>
                      <a:pt x="1145" y="279"/>
                      <a:pt x="1072" y="294"/>
                    </a:cubicBezTo>
                    <a:cubicBezTo>
                      <a:pt x="955" y="323"/>
                      <a:pt x="822" y="353"/>
                      <a:pt x="690" y="367"/>
                    </a:cubicBezTo>
                    <a:cubicBezTo>
                      <a:pt x="617" y="382"/>
                      <a:pt x="529" y="397"/>
                      <a:pt x="455" y="397"/>
                    </a:cubicBezTo>
                    <a:cubicBezTo>
                      <a:pt x="397" y="397"/>
                      <a:pt x="382" y="426"/>
                      <a:pt x="397" y="470"/>
                    </a:cubicBezTo>
                    <a:cubicBezTo>
                      <a:pt x="426" y="661"/>
                      <a:pt x="426" y="852"/>
                      <a:pt x="426" y="1057"/>
                    </a:cubicBezTo>
                    <a:cubicBezTo>
                      <a:pt x="441" y="1512"/>
                      <a:pt x="455" y="1967"/>
                      <a:pt x="426" y="2437"/>
                    </a:cubicBezTo>
                    <a:cubicBezTo>
                      <a:pt x="426" y="2437"/>
                      <a:pt x="426" y="2452"/>
                      <a:pt x="426" y="2452"/>
                    </a:cubicBezTo>
                    <a:cubicBezTo>
                      <a:pt x="426" y="2525"/>
                      <a:pt x="426" y="2540"/>
                      <a:pt x="514" y="2525"/>
                    </a:cubicBezTo>
                    <a:cubicBezTo>
                      <a:pt x="676" y="2496"/>
                      <a:pt x="852" y="2481"/>
                      <a:pt x="1013" y="2467"/>
                    </a:cubicBezTo>
                    <a:cubicBezTo>
                      <a:pt x="1087" y="2467"/>
                      <a:pt x="1145" y="2467"/>
                      <a:pt x="1204" y="2467"/>
                    </a:cubicBezTo>
                    <a:cubicBezTo>
                      <a:pt x="1439" y="2481"/>
                      <a:pt x="1454" y="2819"/>
                      <a:pt x="1234" y="2863"/>
                    </a:cubicBezTo>
                    <a:cubicBezTo>
                      <a:pt x="1101" y="2892"/>
                      <a:pt x="955" y="2892"/>
                      <a:pt x="822" y="2907"/>
                    </a:cubicBezTo>
                    <a:cubicBezTo>
                      <a:pt x="690" y="2936"/>
                      <a:pt x="602" y="2936"/>
                      <a:pt x="485" y="2936"/>
                    </a:cubicBezTo>
                    <a:cubicBezTo>
                      <a:pt x="441" y="2936"/>
                      <a:pt x="426" y="2951"/>
                      <a:pt x="426" y="2995"/>
                    </a:cubicBezTo>
                    <a:lnTo>
                      <a:pt x="426" y="3436"/>
                    </a:lnTo>
                    <a:cubicBezTo>
                      <a:pt x="426" y="3729"/>
                      <a:pt x="426" y="4008"/>
                      <a:pt x="455" y="4302"/>
                    </a:cubicBezTo>
                    <a:cubicBezTo>
                      <a:pt x="455" y="4331"/>
                      <a:pt x="455" y="4375"/>
                      <a:pt x="455" y="4404"/>
                    </a:cubicBezTo>
                    <a:cubicBezTo>
                      <a:pt x="470" y="4434"/>
                      <a:pt x="485" y="4449"/>
                      <a:pt x="514" y="4434"/>
                    </a:cubicBezTo>
                    <a:cubicBezTo>
                      <a:pt x="602" y="4404"/>
                      <a:pt x="676" y="4390"/>
                      <a:pt x="764" y="4390"/>
                    </a:cubicBezTo>
                    <a:cubicBezTo>
                      <a:pt x="911" y="4375"/>
                      <a:pt x="1057" y="4360"/>
                      <a:pt x="1204" y="4360"/>
                    </a:cubicBezTo>
                    <a:cubicBezTo>
                      <a:pt x="1263" y="4360"/>
                      <a:pt x="1322" y="4375"/>
                      <a:pt x="1366" y="4404"/>
                    </a:cubicBezTo>
                    <a:cubicBezTo>
                      <a:pt x="1424" y="4434"/>
                      <a:pt x="1454" y="4493"/>
                      <a:pt x="1454" y="4551"/>
                    </a:cubicBezTo>
                    <a:cubicBezTo>
                      <a:pt x="1454" y="4625"/>
                      <a:pt x="1395" y="4683"/>
                      <a:pt x="1336" y="4698"/>
                    </a:cubicBezTo>
                    <a:cubicBezTo>
                      <a:pt x="1307" y="4698"/>
                      <a:pt x="1278" y="4713"/>
                      <a:pt x="1248" y="4713"/>
                    </a:cubicBezTo>
                    <a:cubicBezTo>
                      <a:pt x="1087" y="4727"/>
                      <a:pt x="940" y="4772"/>
                      <a:pt x="778" y="4801"/>
                    </a:cubicBezTo>
                    <a:cubicBezTo>
                      <a:pt x="646" y="4816"/>
                      <a:pt x="529" y="4816"/>
                      <a:pt x="397" y="4816"/>
                    </a:cubicBezTo>
                    <a:cubicBezTo>
                      <a:pt x="279" y="4801"/>
                      <a:pt x="177" y="4727"/>
                      <a:pt x="132" y="4610"/>
                    </a:cubicBezTo>
                    <a:cubicBezTo>
                      <a:pt x="88" y="4522"/>
                      <a:pt x="74" y="4419"/>
                      <a:pt x="59" y="4316"/>
                    </a:cubicBezTo>
                    <a:cubicBezTo>
                      <a:pt x="44" y="4243"/>
                      <a:pt x="44" y="4155"/>
                      <a:pt x="30" y="403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46"/>
              <p:cNvSpPr/>
              <p:nvPr/>
            </p:nvSpPr>
            <p:spPr>
              <a:xfrm>
                <a:off x="6435725" y="4087575"/>
                <a:ext cx="42600" cy="123700"/>
              </a:xfrm>
              <a:custGeom>
                <a:rect b="b" l="l" r="r" t="t"/>
                <a:pathLst>
                  <a:path extrusionOk="0" h="4948" w="1704">
                    <a:moveTo>
                      <a:pt x="631" y="2408"/>
                    </a:moveTo>
                    <a:cubicBezTo>
                      <a:pt x="631" y="2276"/>
                      <a:pt x="617" y="2144"/>
                      <a:pt x="602" y="2012"/>
                    </a:cubicBezTo>
                    <a:cubicBezTo>
                      <a:pt x="602" y="1733"/>
                      <a:pt x="587" y="1454"/>
                      <a:pt x="573" y="1175"/>
                    </a:cubicBezTo>
                    <a:lnTo>
                      <a:pt x="573" y="793"/>
                    </a:lnTo>
                    <a:cubicBezTo>
                      <a:pt x="573" y="661"/>
                      <a:pt x="558" y="588"/>
                      <a:pt x="558" y="485"/>
                    </a:cubicBezTo>
                    <a:cubicBezTo>
                      <a:pt x="558" y="441"/>
                      <a:pt x="543" y="441"/>
                      <a:pt x="514" y="441"/>
                    </a:cubicBezTo>
                    <a:cubicBezTo>
                      <a:pt x="441" y="441"/>
                      <a:pt x="382" y="455"/>
                      <a:pt x="308" y="455"/>
                    </a:cubicBezTo>
                    <a:cubicBezTo>
                      <a:pt x="59" y="500"/>
                      <a:pt x="0" y="118"/>
                      <a:pt x="250" y="74"/>
                    </a:cubicBezTo>
                    <a:cubicBezTo>
                      <a:pt x="308" y="59"/>
                      <a:pt x="382" y="44"/>
                      <a:pt x="441" y="44"/>
                    </a:cubicBezTo>
                    <a:cubicBezTo>
                      <a:pt x="705" y="30"/>
                      <a:pt x="954" y="15"/>
                      <a:pt x="1219" y="0"/>
                    </a:cubicBezTo>
                    <a:cubicBezTo>
                      <a:pt x="1307" y="0"/>
                      <a:pt x="1395" y="15"/>
                      <a:pt x="1468" y="44"/>
                    </a:cubicBezTo>
                    <a:cubicBezTo>
                      <a:pt x="1703" y="103"/>
                      <a:pt x="1630" y="455"/>
                      <a:pt x="1380" y="411"/>
                    </a:cubicBezTo>
                    <a:lnTo>
                      <a:pt x="984" y="411"/>
                    </a:lnTo>
                    <a:cubicBezTo>
                      <a:pt x="910" y="411"/>
                      <a:pt x="896" y="411"/>
                      <a:pt x="910" y="485"/>
                    </a:cubicBezTo>
                    <a:cubicBezTo>
                      <a:pt x="984" y="984"/>
                      <a:pt x="1013" y="1468"/>
                      <a:pt x="1028" y="1953"/>
                    </a:cubicBezTo>
                    <a:cubicBezTo>
                      <a:pt x="1028" y="2158"/>
                      <a:pt x="1043" y="2364"/>
                      <a:pt x="1043" y="2570"/>
                    </a:cubicBezTo>
                    <a:cubicBezTo>
                      <a:pt x="1057" y="2995"/>
                      <a:pt x="1057" y="3436"/>
                      <a:pt x="1057" y="3876"/>
                    </a:cubicBezTo>
                    <a:lnTo>
                      <a:pt x="1057" y="4126"/>
                    </a:lnTo>
                    <a:cubicBezTo>
                      <a:pt x="1072" y="4243"/>
                      <a:pt x="1072" y="4361"/>
                      <a:pt x="1057" y="4478"/>
                    </a:cubicBezTo>
                    <a:cubicBezTo>
                      <a:pt x="1057" y="4522"/>
                      <a:pt x="1072" y="4522"/>
                      <a:pt x="1116" y="4522"/>
                    </a:cubicBezTo>
                    <a:cubicBezTo>
                      <a:pt x="1160" y="4522"/>
                      <a:pt x="1233" y="4507"/>
                      <a:pt x="1292" y="4507"/>
                    </a:cubicBezTo>
                    <a:cubicBezTo>
                      <a:pt x="1410" y="4493"/>
                      <a:pt x="1512" y="4581"/>
                      <a:pt x="1512" y="4684"/>
                    </a:cubicBezTo>
                    <a:cubicBezTo>
                      <a:pt x="1527" y="4801"/>
                      <a:pt x="1439" y="4889"/>
                      <a:pt x="1336" y="4904"/>
                    </a:cubicBezTo>
                    <a:cubicBezTo>
                      <a:pt x="1087" y="4933"/>
                      <a:pt x="852" y="4933"/>
                      <a:pt x="602" y="4948"/>
                    </a:cubicBezTo>
                    <a:cubicBezTo>
                      <a:pt x="529" y="4948"/>
                      <a:pt x="455" y="4933"/>
                      <a:pt x="382" y="4918"/>
                    </a:cubicBezTo>
                    <a:cubicBezTo>
                      <a:pt x="132" y="4904"/>
                      <a:pt x="162" y="4522"/>
                      <a:pt x="411" y="4537"/>
                    </a:cubicBezTo>
                    <a:lnTo>
                      <a:pt x="631" y="4537"/>
                    </a:lnTo>
                    <a:cubicBezTo>
                      <a:pt x="661" y="4537"/>
                      <a:pt x="676" y="4522"/>
                      <a:pt x="676" y="4493"/>
                    </a:cubicBezTo>
                    <a:cubicBezTo>
                      <a:pt x="690" y="4434"/>
                      <a:pt x="690" y="4375"/>
                      <a:pt x="676" y="4317"/>
                    </a:cubicBezTo>
                    <a:cubicBezTo>
                      <a:pt x="661" y="3979"/>
                      <a:pt x="661" y="3627"/>
                      <a:pt x="646" y="3289"/>
                    </a:cubicBezTo>
                    <a:cubicBezTo>
                      <a:pt x="661" y="3010"/>
                      <a:pt x="646" y="2716"/>
                      <a:pt x="631" y="240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46"/>
              <p:cNvSpPr/>
              <p:nvPr/>
            </p:nvSpPr>
            <p:spPr>
              <a:xfrm>
                <a:off x="6535550" y="4079875"/>
                <a:ext cx="38925" cy="125175"/>
              </a:xfrm>
              <a:custGeom>
                <a:rect b="b" l="l" r="r" t="t"/>
                <a:pathLst>
                  <a:path extrusionOk="0" h="5007" w="1557">
                    <a:moveTo>
                      <a:pt x="749" y="44"/>
                    </a:moveTo>
                    <a:cubicBezTo>
                      <a:pt x="925" y="44"/>
                      <a:pt x="1101" y="15"/>
                      <a:pt x="1278" y="29"/>
                    </a:cubicBezTo>
                    <a:cubicBezTo>
                      <a:pt x="1469" y="0"/>
                      <a:pt x="1557" y="250"/>
                      <a:pt x="1395" y="352"/>
                    </a:cubicBezTo>
                    <a:cubicBezTo>
                      <a:pt x="1366" y="382"/>
                      <a:pt x="1322" y="396"/>
                      <a:pt x="1278" y="411"/>
                    </a:cubicBezTo>
                    <a:cubicBezTo>
                      <a:pt x="1160" y="426"/>
                      <a:pt x="1057" y="426"/>
                      <a:pt x="940" y="426"/>
                    </a:cubicBezTo>
                    <a:cubicBezTo>
                      <a:pt x="896" y="426"/>
                      <a:pt x="881" y="441"/>
                      <a:pt x="896" y="485"/>
                    </a:cubicBezTo>
                    <a:cubicBezTo>
                      <a:pt x="925" y="690"/>
                      <a:pt x="955" y="896"/>
                      <a:pt x="969" y="1086"/>
                    </a:cubicBezTo>
                    <a:cubicBezTo>
                      <a:pt x="999" y="1336"/>
                      <a:pt x="999" y="1571"/>
                      <a:pt x="1013" y="1821"/>
                    </a:cubicBezTo>
                    <a:cubicBezTo>
                      <a:pt x="1043" y="2114"/>
                      <a:pt x="1057" y="2408"/>
                      <a:pt x="1087" y="2701"/>
                    </a:cubicBezTo>
                    <a:cubicBezTo>
                      <a:pt x="1116" y="3054"/>
                      <a:pt x="1131" y="3406"/>
                      <a:pt x="1131" y="3758"/>
                    </a:cubicBezTo>
                    <a:lnTo>
                      <a:pt x="1131" y="3935"/>
                    </a:lnTo>
                    <a:cubicBezTo>
                      <a:pt x="1131" y="4111"/>
                      <a:pt x="1131" y="4302"/>
                      <a:pt x="1131" y="4478"/>
                    </a:cubicBezTo>
                    <a:cubicBezTo>
                      <a:pt x="1131" y="4551"/>
                      <a:pt x="1131" y="4551"/>
                      <a:pt x="1204" y="4551"/>
                    </a:cubicBezTo>
                    <a:cubicBezTo>
                      <a:pt x="1263" y="4551"/>
                      <a:pt x="1336" y="4566"/>
                      <a:pt x="1380" y="4610"/>
                    </a:cubicBezTo>
                    <a:cubicBezTo>
                      <a:pt x="1439" y="4654"/>
                      <a:pt x="1469" y="4713"/>
                      <a:pt x="1469" y="4786"/>
                    </a:cubicBezTo>
                    <a:cubicBezTo>
                      <a:pt x="1454" y="4845"/>
                      <a:pt x="1395" y="4903"/>
                      <a:pt x="1336" y="4933"/>
                    </a:cubicBezTo>
                    <a:cubicBezTo>
                      <a:pt x="1307" y="4948"/>
                      <a:pt x="1278" y="4948"/>
                      <a:pt x="1248" y="4948"/>
                    </a:cubicBezTo>
                    <a:cubicBezTo>
                      <a:pt x="999" y="4948"/>
                      <a:pt x="749" y="4977"/>
                      <a:pt x="500" y="4992"/>
                    </a:cubicBezTo>
                    <a:cubicBezTo>
                      <a:pt x="470" y="4992"/>
                      <a:pt x="441" y="4992"/>
                      <a:pt x="397" y="4992"/>
                    </a:cubicBezTo>
                    <a:cubicBezTo>
                      <a:pt x="162" y="5006"/>
                      <a:pt x="133" y="4639"/>
                      <a:pt x="382" y="4625"/>
                    </a:cubicBezTo>
                    <a:cubicBezTo>
                      <a:pt x="470" y="4595"/>
                      <a:pt x="573" y="4581"/>
                      <a:pt x="676" y="4595"/>
                    </a:cubicBezTo>
                    <a:cubicBezTo>
                      <a:pt x="749" y="4595"/>
                      <a:pt x="749" y="4595"/>
                      <a:pt x="749" y="4492"/>
                    </a:cubicBezTo>
                    <a:cubicBezTo>
                      <a:pt x="749" y="4199"/>
                      <a:pt x="734" y="3891"/>
                      <a:pt x="720" y="3582"/>
                    </a:cubicBezTo>
                    <a:cubicBezTo>
                      <a:pt x="690" y="3274"/>
                      <a:pt x="676" y="2995"/>
                      <a:pt x="661" y="2701"/>
                    </a:cubicBezTo>
                    <a:cubicBezTo>
                      <a:pt x="646" y="2437"/>
                      <a:pt x="617" y="2188"/>
                      <a:pt x="602" y="1923"/>
                    </a:cubicBezTo>
                    <a:cubicBezTo>
                      <a:pt x="602" y="1542"/>
                      <a:pt x="544" y="1175"/>
                      <a:pt x="514" y="793"/>
                    </a:cubicBezTo>
                    <a:cubicBezTo>
                      <a:pt x="514" y="690"/>
                      <a:pt x="514" y="602"/>
                      <a:pt x="514" y="499"/>
                    </a:cubicBezTo>
                    <a:cubicBezTo>
                      <a:pt x="514" y="455"/>
                      <a:pt x="485" y="441"/>
                      <a:pt x="441" y="455"/>
                    </a:cubicBezTo>
                    <a:cubicBezTo>
                      <a:pt x="397" y="455"/>
                      <a:pt x="323" y="470"/>
                      <a:pt x="265" y="470"/>
                    </a:cubicBezTo>
                    <a:cubicBezTo>
                      <a:pt x="206" y="485"/>
                      <a:pt x="133" y="455"/>
                      <a:pt x="88" y="411"/>
                    </a:cubicBezTo>
                    <a:cubicBezTo>
                      <a:pt x="0" y="323"/>
                      <a:pt x="30" y="162"/>
                      <a:pt x="147" y="103"/>
                    </a:cubicBezTo>
                    <a:cubicBezTo>
                      <a:pt x="191" y="73"/>
                      <a:pt x="250" y="59"/>
                      <a:pt x="309" y="59"/>
                    </a:cubicBezTo>
                    <a:lnTo>
                      <a:pt x="514" y="5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46"/>
              <p:cNvSpPr/>
              <p:nvPr/>
            </p:nvSpPr>
            <p:spPr>
              <a:xfrm>
                <a:off x="6275325" y="3729350"/>
                <a:ext cx="227950" cy="351275"/>
              </a:xfrm>
              <a:custGeom>
                <a:rect b="b" l="l" r="r" t="t"/>
                <a:pathLst>
                  <a:path extrusionOk="0" h="14051" w="9118">
                    <a:moveTo>
                      <a:pt x="4126" y="4023"/>
                    </a:moveTo>
                    <a:cubicBezTo>
                      <a:pt x="4199" y="3598"/>
                      <a:pt x="4258" y="3231"/>
                      <a:pt x="4346" y="2849"/>
                    </a:cubicBezTo>
                    <a:cubicBezTo>
                      <a:pt x="4478" y="2130"/>
                      <a:pt x="4757" y="1425"/>
                      <a:pt x="5183" y="823"/>
                    </a:cubicBezTo>
                    <a:cubicBezTo>
                      <a:pt x="5623" y="206"/>
                      <a:pt x="6372" y="1"/>
                      <a:pt x="6989" y="338"/>
                    </a:cubicBezTo>
                    <a:cubicBezTo>
                      <a:pt x="7341" y="529"/>
                      <a:pt x="7605" y="838"/>
                      <a:pt x="7767" y="1219"/>
                    </a:cubicBezTo>
                    <a:cubicBezTo>
                      <a:pt x="8104" y="1953"/>
                      <a:pt x="8325" y="2746"/>
                      <a:pt x="8457" y="3539"/>
                    </a:cubicBezTo>
                    <a:cubicBezTo>
                      <a:pt x="8706" y="5403"/>
                      <a:pt x="8883" y="7268"/>
                      <a:pt x="8956" y="9147"/>
                    </a:cubicBezTo>
                    <a:cubicBezTo>
                      <a:pt x="9015" y="10277"/>
                      <a:pt x="9029" y="11408"/>
                      <a:pt x="9103" y="12538"/>
                    </a:cubicBezTo>
                    <a:cubicBezTo>
                      <a:pt x="9117" y="12729"/>
                      <a:pt x="9073" y="12905"/>
                      <a:pt x="8985" y="13067"/>
                    </a:cubicBezTo>
                    <a:cubicBezTo>
                      <a:pt x="8868" y="13272"/>
                      <a:pt x="8633" y="13360"/>
                      <a:pt x="8413" y="13316"/>
                    </a:cubicBezTo>
                    <a:cubicBezTo>
                      <a:pt x="8207" y="13258"/>
                      <a:pt x="8046" y="13067"/>
                      <a:pt x="8046" y="12847"/>
                    </a:cubicBezTo>
                    <a:cubicBezTo>
                      <a:pt x="8016" y="12406"/>
                      <a:pt x="7972" y="11966"/>
                      <a:pt x="7972" y="11511"/>
                    </a:cubicBezTo>
                    <a:cubicBezTo>
                      <a:pt x="7972" y="10879"/>
                      <a:pt x="7899" y="10233"/>
                      <a:pt x="7914" y="9587"/>
                    </a:cubicBezTo>
                    <a:cubicBezTo>
                      <a:pt x="7914" y="8765"/>
                      <a:pt x="7855" y="7958"/>
                      <a:pt x="7796" y="7136"/>
                    </a:cubicBezTo>
                    <a:cubicBezTo>
                      <a:pt x="7679" y="5800"/>
                      <a:pt x="7576" y="4479"/>
                      <a:pt x="7341" y="3157"/>
                    </a:cubicBezTo>
                    <a:cubicBezTo>
                      <a:pt x="7238" y="2629"/>
                      <a:pt x="7077" y="2115"/>
                      <a:pt x="6842" y="1616"/>
                    </a:cubicBezTo>
                    <a:cubicBezTo>
                      <a:pt x="6798" y="1542"/>
                      <a:pt x="6754" y="1469"/>
                      <a:pt x="6695" y="1396"/>
                    </a:cubicBezTo>
                    <a:cubicBezTo>
                      <a:pt x="6548" y="1117"/>
                      <a:pt x="6152" y="1117"/>
                      <a:pt x="6005" y="1396"/>
                    </a:cubicBezTo>
                    <a:cubicBezTo>
                      <a:pt x="5770" y="1704"/>
                      <a:pt x="5609" y="2041"/>
                      <a:pt x="5491" y="2409"/>
                    </a:cubicBezTo>
                    <a:cubicBezTo>
                      <a:pt x="5212" y="3231"/>
                      <a:pt x="5124" y="4097"/>
                      <a:pt x="5051" y="4978"/>
                    </a:cubicBezTo>
                    <a:cubicBezTo>
                      <a:pt x="4948" y="6108"/>
                      <a:pt x="4963" y="7253"/>
                      <a:pt x="4963" y="8384"/>
                    </a:cubicBezTo>
                    <a:cubicBezTo>
                      <a:pt x="4963" y="8927"/>
                      <a:pt x="5007" y="9455"/>
                      <a:pt x="5021" y="9999"/>
                    </a:cubicBezTo>
                    <a:cubicBezTo>
                      <a:pt x="5036" y="10101"/>
                      <a:pt x="5036" y="10204"/>
                      <a:pt x="5007" y="10307"/>
                    </a:cubicBezTo>
                    <a:cubicBezTo>
                      <a:pt x="4963" y="10542"/>
                      <a:pt x="4772" y="10703"/>
                      <a:pt x="4537" y="10718"/>
                    </a:cubicBezTo>
                    <a:cubicBezTo>
                      <a:pt x="4302" y="10733"/>
                      <a:pt x="4097" y="10571"/>
                      <a:pt x="4038" y="10351"/>
                    </a:cubicBezTo>
                    <a:cubicBezTo>
                      <a:pt x="3994" y="10233"/>
                      <a:pt x="3979" y="10116"/>
                      <a:pt x="3964" y="10013"/>
                    </a:cubicBezTo>
                    <a:cubicBezTo>
                      <a:pt x="3891" y="9220"/>
                      <a:pt x="3818" y="8428"/>
                      <a:pt x="3715" y="7650"/>
                    </a:cubicBezTo>
                    <a:cubicBezTo>
                      <a:pt x="3553" y="6255"/>
                      <a:pt x="3392" y="4860"/>
                      <a:pt x="2863" y="3539"/>
                    </a:cubicBezTo>
                    <a:cubicBezTo>
                      <a:pt x="2702" y="3143"/>
                      <a:pt x="2511" y="2776"/>
                      <a:pt x="2276" y="2423"/>
                    </a:cubicBezTo>
                    <a:cubicBezTo>
                      <a:pt x="2217" y="2320"/>
                      <a:pt x="2129" y="2218"/>
                      <a:pt x="2041" y="2144"/>
                    </a:cubicBezTo>
                    <a:cubicBezTo>
                      <a:pt x="1909" y="2012"/>
                      <a:pt x="1689" y="2027"/>
                      <a:pt x="1571" y="2174"/>
                    </a:cubicBezTo>
                    <a:cubicBezTo>
                      <a:pt x="1483" y="2276"/>
                      <a:pt x="1410" y="2394"/>
                      <a:pt x="1351" y="2526"/>
                    </a:cubicBezTo>
                    <a:cubicBezTo>
                      <a:pt x="1116" y="3113"/>
                      <a:pt x="999" y="3759"/>
                      <a:pt x="1014" y="4390"/>
                    </a:cubicBezTo>
                    <a:cubicBezTo>
                      <a:pt x="999" y="5447"/>
                      <a:pt x="1014" y="6504"/>
                      <a:pt x="1014" y="7561"/>
                    </a:cubicBezTo>
                    <a:cubicBezTo>
                      <a:pt x="1014" y="8237"/>
                      <a:pt x="1190" y="8868"/>
                      <a:pt x="1263" y="9529"/>
                    </a:cubicBezTo>
                    <a:cubicBezTo>
                      <a:pt x="1454" y="10791"/>
                      <a:pt x="1557" y="12069"/>
                      <a:pt x="1601" y="13346"/>
                    </a:cubicBezTo>
                    <a:cubicBezTo>
                      <a:pt x="1601" y="13478"/>
                      <a:pt x="1586" y="13610"/>
                      <a:pt x="1542" y="13742"/>
                    </a:cubicBezTo>
                    <a:cubicBezTo>
                      <a:pt x="1469" y="13933"/>
                      <a:pt x="1263" y="14050"/>
                      <a:pt x="1058" y="14036"/>
                    </a:cubicBezTo>
                    <a:cubicBezTo>
                      <a:pt x="852" y="14021"/>
                      <a:pt x="691" y="13860"/>
                      <a:pt x="647" y="13669"/>
                    </a:cubicBezTo>
                    <a:cubicBezTo>
                      <a:pt x="632" y="13566"/>
                      <a:pt x="617" y="13463"/>
                      <a:pt x="617" y="13360"/>
                    </a:cubicBezTo>
                    <a:cubicBezTo>
                      <a:pt x="617" y="12582"/>
                      <a:pt x="456" y="11819"/>
                      <a:pt x="353" y="11041"/>
                    </a:cubicBezTo>
                    <a:cubicBezTo>
                      <a:pt x="147" y="9764"/>
                      <a:pt x="45" y="8472"/>
                      <a:pt x="30" y="7180"/>
                    </a:cubicBezTo>
                    <a:cubicBezTo>
                      <a:pt x="30" y="6270"/>
                      <a:pt x="1" y="5345"/>
                      <a:pt x="15" y="4434"/>
                    </a:cubicBezTo>
                    <a:cubicBezTo>
                      <a:pt x="15" y="3598"/>
                      <a:pt x="118" y="2761"/>
                      <a:pt x="500" y="1983"/>
                    </a:cubicBezTo>
                    <a:cubicBezTo>
                      <a:pt x="661" y="1586"/>
                      <a:pt x="999" y="1263"/>
                      <a:pt x="1410" y="1102"/>
                    </a:cubicBezTo>
                    <a:cubicBezTo>
                      <a:pt x="1968" y="926"/>
                      <a:pt x="2570" y="1117"/>
                      <a:pt x="2922" y="1586"/>
                    </a:cubicBezTo>
                    <a:cubicBezTo>
                      <a:pt x="3407" y="2232"/>
                      <a:pt x="3774" y="2966"/>
                      <a:pt x="4023" y="3730"/>
                    </a:cubicBezTo>
                    <a:cubicBezTo>
                      <a:pt x="4053" y="3803"/>
                      <a:pt x="4082" y="3891"/>
                      <a:pt x="4126" y="402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46"/>
              <p:cNvSpPr/>
              <p:nvPr/>
            </p:nvSpPr>
            <p:spPr>
              <a:xfrm>
                <a:off x="6507650" y="3741100"/>
                <a:ext cx="152700" cy="323750"/>
              </a:xfrm>
              <a:custGeom>
                <a:rect b="b" l="l" r="r" t="t"/>
                <a:pathLst>
                  <a:path extrusionOk="0" h="12950" w="6108">
                    <a:moveTo>
                      <a:pt x="4669" y="5168"/>
                    </a:moveTo>
                    <a:cubicBezTo>
                      <a:pt x="4552" y="5300"/>
                      <a:pt x="4493" y="5374"/>
                      <a:pt x="4420" y="5462"/>
                    </a:cubicBezTo>
                    <a:cubicBezTo>
                      <a:pt x="3686" y="6313"/>
                      <a:pt x="2394" y="6431"/>
                      <a:pt x="1527" y="5697"/>
                    </a:cubicBezTo>
                    <a:cubicBezTo>
                      <a:pt x="764" y="5080"/>
                      <a:pt x="382" y="4229"/>
                      <a:pt x="192" y="3304"/>
                    </a:cubicBezTo>
                    <a:cubicBezTo>
                      <a:pt x="1" y="2423"/>
                      <a:pt x="133" y="1586"/>
                      <a:pt x="397" y="749"/>
                    </a:cubicBezTo>
                    <a:cubicBezTo>
                      <a:pt x="397" y="661"/>
                      <a:pt x="470" y="588"/>
                      <a:pt x="559" y="558"/>
                    </a:cubicBezTo>
                    <a:cubicBezTo>
                      <a:pt x="661" y="558"/>
                      <a:pt x="749" y="603"/>
                      <a:pt x="793" y="691"/>
                    </a:cubicBezTo>
                    <a:cubicBezTo>
                      <a:pt x="867" y="823"/>
                      <a:pt x="896" y="970"/>
                      <a:pt x="896" y="1116"/>
                    </a:cubicBezTo>
                    <a:cubicBezTo>
                      <a:pt x="911" y="1704"/>
                      <a:pt x="970" y="2291"/>
                      <a:pt x="1072" y="2878"/>
                    </a:cubicBezTo>
                    <a:cubicBezTo>
                      <a:pt x="1249" y="3612"/>
                      <a:pt x="1513" y="4302"/>
                      <a:pt x="2100" y="4816"/>
                    </a:cubicBezTo>
                    <a:cubicBezTo>
                      <a:pt x="2658" y="5286"/>
                      <a:pt x="3333" y="5198"/>
                      <a:pt x="3759" y="4610"/>
                    </a:cubicBezTo>
                    <a:cubicBezTo>
                      <a:pt x="4067" y="4126"/>
                      <a:pt x="4273" y="3597"/>
                      <a:pt x="4361" y="3025"/>
                    </a:cubicBezTo>
                    <a:cubicBezTo>
                      <a:pt x="4478" y="2306"/>
                      <a:pt x="4537" y="1571"/>
                      <a:pt x="4522" y="852"/>
                    </a:cubicBezTo>
                    <a:cubicBezTo>
                      <a:pt x="4522" y="735"/>
                      <a:pt x="4537" y="617"/>
                      <a:pt x="4552" y="514"/>
                    </a:cubicBezTo>
                    <a:cubicBezTo>
                      <a:pt x="4684" y="15"/>
                      <a:pt x="5389" y="1"/>
                      <a:pt x="5535" y="485"/>
                    </a:cubicBezTo>
                    <a:cubicBezTo>
                      <a:pt x="5565" y="603"/>
                      <a:pt x="5579" y="705"/>
                      <a:pt x="5594" y="823"/>
                    </a:cubicBezTo>
                    <a:cubicBezTo>
                      <a:pt x="5594" y="1792"/>
                      <a:pt x="5697" y="2746"/>
                      <a:pt x="5712" y="3715"/>
                    </a:cubicBezTo>
                    <a:cubicBezTo>
                      <a:pt x="5726" y="5477"/>
                      <a:pt x="5756" y="7253"/>
                      <a:pt x="5888" y="9015"/>
                    </a:cubicBezTo>
                    <a:cubicBezTo>
                      <a:pt x="5946" y="9763"/>
                      <a:pt x="5961" y="10512"/>
                      <a:pt x="6064" y="11261"/>
                    </a:cubicBezTo>
                    <a:cubicBezTo>
                      <a:pt x="6093" y="11599"/>
                      <a:pt x="6108" y="11936"/>
                      <a:pt x="6093" y="12274"/>
                    </a:cubicBezTo>
                    <a:cubicBezTo>
                      <a:pt x="6093" y="12362"/>
                      <a:pt x="6079" y="12465"/>
                      <a:pt x="6049" y="12553"/>
                    </a:cubicBezTo>
                    <a:cubicBezTo>
                      <a:pt x="6005" y="12773"/>
                      <a:pt x="5814" y="12920"/>
                      <a:pt x="5594" y="12934"/>
                    </a:cubicBezTo>
                    <a:cubicBezTo>
                      <a:pt x="5359" y="12949"/>
                      <a:pt x="5154" y="12802"/>
                      <a:pt x="5080" y="12597"/>
                    </a:cubicBezTo>
                    <a:cubicBezTo>
                      <a:pt x="5036" y="12494"/>
                      <a:pt x="5022" y="12377"/>
                      <a:pt x="5022" y="12274"/>
                    </a:cubicBezTo>
                    <a:cubicBezTo>
                      <a:pt x="5022" y="11907"/>
                      <a:pt x="4992" y="11540"/>
                      <a:pt x="4963" y="11173"/>
                    </a:cubicBezTo>
                    <a:cubicBezTo>
                      <a:pt x="4860" y="9675"/>
                      <a:pt x="4772" y="8178"/>
                      <a:pt x="4684" y="6680"/>
                    </a:cubicBezTo>
                    <a:cubicBezTo>
                      <a:pt x="4655" y="6211"/>
                      <a:pt x="4669" y="5711"/>
                      <a:pt x="4669" y="516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49" name="Shape 1749"/>
        <p:cNvGrpSpPr/>
        <p:nvPr/>
      </p:nvGrpSpPr>
      <p:grpSpPr>
        <a:xfrm>
          <a:off x="0" y="0"/>
          <a:ext cx="0" cy="0"/>
          <a:chOff x="0" y="0"/>
          <a:chExt cx="0" cy="0"/>
        </a:xfrm>
      </p:grpSpPr>
      <p:sp>
        <p:nvSpPr>
          <p:cNvPr id="1750" name="Google Shape;1750;p47"/>
          <p:cNvSpPr txBox="1"/>
          <p:nvPr>
            <p:ph type="title"/>
          </p:nvPr>
        </p:nvSpPr>
        <p:spPr>
          <a:xfrm>
            <a:off x="2217150" y="1784256"/>
            <a:ext cx="4709700" cy="1935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HONORING WOMEN</a:t>
            </a:r>
            <a:endParaRPr/>
          </a:p>
        </p:txBody>
      </p:sp>
      <p:sp>
        <p:nvSpPr>
          <p:cNvPr id="1751" name="Google Shape;1751;p47"/>
          <p:cNvSpPr txBox="1"/>
          <p:nvPr>
            <p:ph idx="2" type="title"/>
          </p:nvPr>
        </p:nvSpPr>
        <p:spPr>
          <a:xfrm>
            <a:off x="3845450" y="810025"/>
            <a:ext cx="1453200" cy="84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1752" name="Google Shape;1752;p47"/>
          <p:cNvSpPr txBox="1"/>
          <p:nvPr>
            <p:ph idx="1" type="subTitle"/>
          </p:nvPr>
        </p:nvSpPr>
        <p:spPr>
          <a:xfrm>
            <a:off x="2971950" y="3851700"/>
            <a:ext cx="3200400" cy="48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Here you could describe the topic of the section</a:t>
            </a:r>
            <a:endParaRPr/>
          </a:p>
        </p:txBody>
      </p:sp>
      <p:grpSp>
        <p:nvGrpSpPr>
          <p:cNvPr id="1753" name="Google Shape;1753;p47"/>
          <p:cNvGrpSpPr/>
          <p:nvPr/>
        </p:nvGrpSpPr>
        <p:grpSpPr>
          <a:xfrm rot="342679">
            <a:off x="7305761" y="463625"/>
            <a:ext cx="1114659" cy="1268309"/>
            <a:chOff x="850828" y="269077"/>
            <a:chExt cx="1425795" cy="1622333"/>
          </a:xfrm>
        </p:grpSpPr>
        <p:sp>
          <p:nvSpPr>
            <p:cNvPr id="1754" name="Google Shape;1754;p47"/>
            <p:cNvSpPr/>
            <p:nvPr/>
          </p:nvSpPr>
          <p:spPr>
            <a:xfrm rot="-229187">
              <a:off x="900564" y="311548"/>
              <a:ext cx="1326323" cy="1537391"/>
            </a:xfrm>
            <a:custGeom>
              <a:rect b="b" l="l" r="r" t="t"/>
              <a:pathLst>
                <a:path extrusionOk="0" h="36667" w="31633">
                  <a:moveTo>
                    <a:pt x="8531" y="1"/>
                  </a:moveTo>
                  <a:cubicBezTo>
                    <a:pt x="7678" y="1"/>
                    <a:pt x="7405" y="683"/>
                    <a:pt x="7286" y="1059"/>
                  </a:cubicBezTo>
                  <a:lnTo>
                    <a:pt x="7269" y="1042"/>
                  </a:lnTo>
                  <a:cubicBezTo>
                    <a:pt x="6893" y="752"/>
                    <a:pt x="6279" y="257"/>
                    <a:pt x="5545" y="257"/>
                  </a:cubicBezTo>
                  <a:cubicBezTo>
                    <a:pt x="5255" y="257"/>
                    <a:pt x="4982" y="325"/>
                    <a:pt x="4727" y="479"/>
                  </a:cubicBezTo>
                  <a:cubicBezTo>
                    <a:pt x="3993" y="922"/>
                    <a:pt x="3805" y="2662"/>
                    <a:pt x="3618" y="4880"/>
                  </a:cubicBezTo>
                  <a:cubicBezTo>
                    <a:pt x="3583" y="5392"/>
                    <a:pt x="3515" y="5904"/>
                    <a:pt x="3447" y="6416"/>
                  </a:cubicBezTo>
                  <a:cubicBezTo>
                    <a:pt x="2901" y="6433"/>
                    <a:pt x="1331" y="6535"/>
                    <a:pt x="1331" y="7098"/>
                  </a:cubicBezTo>
                  <a:cubicBezTo>
                    <a:pt x="1331" y="7201"/>
                    <a:pt x="1331" y="7388"/>
                    <a:pt x="1314" y="7644"/>
                  </a:cubicBezTo>
                  <a:cubicBezTo>
                    <a:pt x="1229" y="11227"/>
                    <a:pt x="1348" y="11603"/>
                    <a:pt x="1707" y="11722"/>
                  </a:cubicBezTo>
                  <a:cubicBezTo>
                    <a:pt x="1826" y="11756"/>
                    <a:pt x="1963" y="11790"/>
                    <a:pt x="2082" y="11790"/>
                  </a:cubicBezTo>
                  <a:cubicBezTo>
                    <a:pt x="2133" y="11790"/>
                    <a:pt x="2201" y="11807"/>
                    <a:pt x="2236" y="11807"/>
                  </a:cubicBezTo>
                  <a:cubicBezTo>
                    <a:pt x="2270" y="12353"/>
                    <a:pt x="2082" y="16431"/>
                    <a:pt x="1860" y="17131"/>
                  </a:cubicBezTo>
                  <a:lnTo>
                    <a:pt x="1707" y="17148"/>
                  </a:lnTo>
                  <a:cubicBezTo>
                    <a:pt x="1314" y="17233"/>
                    <a:pt x="581" y="17352"/>
                    <a:pt x="529" y="18325"/>
                  </a:cubicBezTo>
                  <a:cubicBezTo>
                    <a:pt x="512" y="18598"/>
                    <a:pt x="444" y="19144"/>
                    <a:pt x="376" y="19758"/>
                  </a:cubicBezTo>
                  <a:cubicBezTo>
                    <a:pt x="1" y="23034"/>
                    <a:pt x="18" y="23495"/>
                    <a:pt x="478" y="23563"/>
                  </a:cubicBezTo>
                  <a:cubicBezTo>
                    <a:pt x="546" y="23580"/>
                    <a:pt x="632" y="23597"/>
                    <a:pt x="751" y="23597"/>
                  </a:cubicBezTo>
                  <a:cubicBezTo>
                    <a:pt x="922" y="23614"/>
                    <a:pt x="1092" y="23631"/>
                    <a:pt x="1263" y="23682"/>
                  </a:cubicBezTo>
                  <a:cubicBezTo>
                    <a:pt x="1144" y="24279"/>
                    <a:pt x="939" y="26207"/>
                    <a:pt x="1229" y="26736"/>
                  </a:cubicBezTo>
                  <a:cubicBezTo>
                    <a:pt x="1280" y="26856"/>
                    <a:pt x="1382" y="26941"/>
                    <a:pt x="1502" y="26975"/>
                  </a:cubicBezTo>
                  <a:cubicBezTo>
                    <a:pt x="1655" y="27003"/>
                    <a:pt x="1820" y="27031"/>
                    <a:pt x="1977" y="27031"/>
                  </a:cubicBezTo>
                  <a:cubicBezTo>
                    <a:pt x="2013" y="27031"/>
                    <a:pt x="2048" y="27029"/>
                    <a:pt x="2082" y="27026"/>
                  </a:cubicBezTo>
                  <a:cubicBezTo>
                    <a:pt x="2167" y="27026"/>
                    <a:pt x="2304" y="27026"/>
                    <a:pt x="2389" y="27043"/>
                  </a:cubicBezTo>
                  <a:cubicBezTo>
                    <a:pt x="2372" y="27419"/>
                    <a:pt x="2389" y="28374"/>
                    <a:pt x="2389" y="30097"/>
                  </a:cubicBezTo>
                  <a:cubicBezTo>
                    <a:pt x="2389" y="31462"/>
                    <a:pt x="2406" y="33151"/>
                    <a:pt x="2389" y="33339"/>
                  </a:cubicBezTo>
                  <a:cubicBezTo>
                    <a:pt x="2355" y="33578"/>
                    <a:pt x="2287" y="34414"/>
                    <a:pt x="2747" y="34909"/>
                  </a:cubicBezTo>
                  <a:cubicBezTo>
                    <a:pt x="2974" y="35152"/>
                    <a:pt x="3278" y="35302"/>
                    <a:pt x="3615" y="35302"/>
                  </a:cubicBezTo>
                  <a:cubicBezTo>
                    <a:pt x="3633" y="35302"/>
                    <a:pt x="3651" y="35302"/>
                    <a:pt x="3669" y="35301"/>
                  </a:cubicBezTo>
                  <a:cubicBezTo>
                    <a:pt x="4334" y="35301"/>
                    <a:pt x="4897" y="34926"/>
                    <a:pt x="5290" y="34670"/>
                  </a:cubicBezTo>
                  <a:cubicBezTo>
                    <a:pt x="5409" y="34585"/>
                    <a:pt x="5528" y="34516"/>
                    <a:pt x="5648" y="34448"/>
                  </a:cubicBezTo>
                  <a:lnTo>
                    <a:pt x="5716" y="34499"/>
                  </a:lnTo>
                  <a:cubicBezTo>
                    <a:pt x="6057" y="34670"/>
                    <a:pt x="6689" y="35028"/>
                    <a:pt x="7371" y="35028"/>
                  </a:cubicBezTo>
                  <a:cubicBezTo>
                    <a:pt x="7627" y="35028"/>
                    <a:pt x="7883" y="34960"/>
                    <a:pt x="8122" y="34858"/>
                  </a:cubicBezTo>
                  <a:cubicBezTo>
                    <a:pt x="8253" y="34792"/>
                    <a:pt x="8356" y="34762"/>
                    <a:pt x="8455" y="34762"/>
                  </a:cubicBezTo>
                  <a:cubicBezTo>
                    <a:pt x="8613" y="34762"/>
                    <a:pt x="8760" y="34840"/>
                    <a:pt x="8992" y="34977"/>
                  </a:cubicBezTo>
                  <a:cubicBezTo>
                    <a:pt x="9436" y="35233"/>
                    <a:pt x="9913" y="35404"/>
                    <a:pt x="10425" y="35523"/>
                  </a:cubicBezTo>
                  <a:cubicBezTo>
                    <a:pt x="10664" y="35574"/>
                    <a:pt x="10920" y="35608"/>
                    <a:pt x="11159" y="35608"/>
                  </a:cubicBezTo>
                  <a:cubicBezTo>
                    <a:pt x="11182" y="35609"/>
                    <a:pt x="11205" y="35610"/>
                    <a:pt x="11227" y="35610"/>
                  </a:cubicBezTo>
                  <a:cubicBezTo>
                    <a:pt x="11612" y="35610"/>
                    <a:pt x="11979" y="35475"/>
                    <a:pt x="12285" y="35250"/>
                  </a:cubicBezTo>
                  <a:lnTo>
                    <a:pt x="12353" y="35216"/>
                  </a:lnTo>
                  <a:cubicBezTo>
                    <a:pt x="12404" y="35233"/>
                    <a:pt x="12490" y="35284"/>
                    <a:pt x="12558" y="35318"/>
                  </a:cubicBezTo>
                  <a:cubicBezTo>
                    <a:pt x="12984" y="35540"/>
                    <a:pt x="13667" y="35915"/>
                    <a:pt x="14366" y="35915"/>
                  </a:cubicBezTo>
                  <a:cubicBezTo>
                    <a:pt x="14393" y="35917"/>
                    <a:pt x="14419" y="35918"/>
                    <a:pt x="14445" y="35918"/>
                  </a:cubicBezTo>
                  <a:cubicBezTo>
                    <a:pt x="14675" y="35918"/>
                    <a:pt x="14901" y="35854"/>
                    <a:pt x="15100" y="35762"/>
                  </a:cubicBezTo>
                  <a:cubicBezTo>
                    <a:pt x="15219" y="35694"/>
                    <a:pt x="15356" y="35659"/>
                    <a:pt x="15475" y="35642"/>
                  </a:cubicBezTo>
                  <a:cubicBezTo>
                    <a:pt x="15561" y="35642"/>
                    <a:pt x="15646" y="35677"/>
                    <a:pt x="15697" y="35745"/>
                  </a:cubicBezTo>
                  <a:cubicBezTo>
                    <a:pt x="15851" y="35881"/>
                    <a:pt x="16038" y="35950"/>
                    <a:pt x="16226" y="35967"/>
                  </a:cubicBezTo>
                  <a:cubicBezTo>
                    <a:pt x="16345" y="35950"/>
                    <a:pt x="16465" y="35932"/>
                    <a:pt x="16584" y="35881"/>
                  </a:cubicBezTo>
                  <a:cubicBezTo>
                    <a:pt x="17062" y="35711"/>
                    <a:pt x="17557" y="35642"/>
                    <a:pt x="18052" y="35642"/>
                  </a:cubicBezTo>
                  <a:cubicBezTo>
                    <a:pt x="18093" y="35640"/>
                    <a:pt x="18135" y="35638"/>
                    <a:pt x="18176" y="35638"/>
                  </a:cubicBezTo>
                  <a:cubicBezTo>
                    <a:pt x="18390" y="35638"/>
                    <a:pt x="18602" y="35676"/>
                    <a:pt x="18802" y="35762"/>
                  </a:cubicBezTo>
                  <a:cubicBezTo>
                    <a:pt x="19297" y="36018"/>
                    <a:pt x="19843" y="36171"/>
                    <a:pt x="20389" y="36188"/>
                  </a:cubicBezTo>
                  <a:cubicBezTo>
                    <a:pt x="20413" y="36190"/>
                    <a:pt x="20438" y="36191"/>
                    <a:pt x="20462" y="36191"/>
                  </a:cubicBezTo>
                  <a:cubicBezTo>
                    <a:pt x="20727" y="36191"/>
                    <a:pt x="20988" y="36106"/>
                    <a:pt x="21191" y="35950"/>
                  </a:cubicBezTo>
                  <a:cubicBezTo>
                    <a:pt x="21276" y="35915"/>
                    <a:pt x="21379" y="35898"/>
                    <a:pt x="21464" y="35898"/>
                  </a:cubicBezTo>
                  <a:cubicBezTo>
                    <a:pt x="21839" y="35915"/>
                    <a:pt x="22215" y="35967"/>
                    <a:pt x="22573" y="36035"/>
                  </a:cubicBezTo>
                  <a:cubicBezTo>
                    <a:pt x="22996" y="36102"/>
                    <a:pt x="23398" y="36161"/>
                    <a:pt x="23716" y="36161"/>
                  </a:cubicBezTo>
                  <a:cubicBezTo>
                    <a:pt x="23885" y="36161"/>
                    <a:pt x="24030" y="36144"/>
                    <a:pt x="24143" y="36103"/>
                  </a:cubicBezTo>
                  <a:cubicBezTo>
                    <a:pt x="24296" y="36052"/>
                    <a:pt x="24450" y="35984"/>
                    <a:pt x="24620" y="35898"/>
                  </a:cubicBezTo>
                  <a:cubicBezTo>
                    <a:pt x="24910" y="35745"/>
                    <a:pt x="25217" y="35642"/>
                    <a:pt x="25525" y="35591"/>
                  </a:cubicBezTo>
                  <a:cubicBezTo>
                    <a:pt x="25576" y="35591"/>
                    <a:pt x="25610" y="35608"/>
                    <a:pt x="25627" y="35625"/>
                  </a:cubicBezTo>
                  <a:cubicBezTo>
                    <a:pt x="25695" y="35677"/>
                    <a:pt x="25763" y="35745"/>
                    <a:pt x="25815" y="35813"/>
                  </a:cubicBezTo>
                  <a:cubicBezTo>
                    <a:pt x="26122" y="36154"/>
                    <a:pt x="26582" y="36666"/>
                    <a:pt x="27299" y="36666"/>
                  </a:cubicBezTo>
                  <a:cubicBezTo>
                    <a:pt x="27657" y="36649"/>
                    <a:pt x="28015" y="36530"/>
                    <a:pt x="28306" y="36308"/>
                  </a:cubicBezTo>
                  <a:cubicBezTo>
                    <a:pt x="29278" y="35711"/>
                    <a:pt x="28647" y="33612"/>
                    <a:pt x="27794" y="31138"/>
                  </a:cubicBezTo>
                  <a:cubicBezTo>
                    <a:pt x="27623" y="30609"/>
                    <a:pt x="27418" y="30046"/>
                    <a:pt x="27367" y="29790"/>
                  </a:cubicBezTo>
                  <a:cubicBezTo>
                    <a:pt x="27862" y="29398"/>
                    <a:pt x="28237" y="28886"/>
                    <a:pt x="28459" y="28289"/>
                  </a:cubicBezTo>
                  <a:cubicBezTo>
                    <a:pt x="28698" y="27726"/>
                    <a:pt x="28681" y="27078"/>
                    <a:pt x="28425" y="26514"/>
                  </a:cubicBezTo>
                  <a:cubicBezTo>
                    <a:pt x="28101" y="25849"/>
                    <a:pt x="27964" y="25559"/>
                    <a:pt x="27879" y="25405"/>
                  </a:cubicBezTo>
                  <a:cubicBezTo>
                    <a:pt x="27862" y="25354"/>
                    <a:pt x="27828" y="25303"/>
                    <a:pt x="27811" y="25252"/>
                  </a:cubicBezTo>
                  <a:cubicBezTo>
                    <a:pt x="27794" y="24621"/>
                    <a:pt x="28237" y="20219"/>
                    <a:pt x="28579" y="19587"/>
                  </a:cubicBezTo>
                  <a:cubicBezTo>
                    <a:pt x="28703" y="19563"/>
                    <a:pt x="28828" y="19547"/>
                    <a:pt x="28953" y="19547"/>
                  </a:cubicBezTo>
                  <a:cubicBezTo>
                    <a:pt x="28999" y="19547"/>
                    <a:pt x="29045" y="19549"/>
                    <a:pt x="29090" y="19553"/>
                  </a:cubicBezTo>
                  <a:cubicBezTo>
                    <a:pt x="29466" y="19553"/>
                    <a:pt x="29978" y="19553"/>
                    <a:pt x="30063" y="19076"/>
                  </a:cubicBezTo>
                  <a:cubicBezTo>
                    <a:pt x="30558" y="16107"/>
                    <a:pt x="30233" y="16056"/>
                    <a:pt x="29961" y="16005"/>
                  </a:cubicBezTo>
                  <a:cubicBezTo>
                    <a:pt x="29824" y="15970"/>
                    <a:pt x="29705" y="15970"/>
                    <a:pt x="29568" y="15970"/>
                  </a:cubicBezTo>
                  <a:cubicBezTo>
                    <a:pt x="29397" y="15970"/>
                    <a:pt x="29210" y="15953"/>
                    <a:pt x="29039" y="15936"/>
                  </a:cubicBezTo>
                  <a:cubicBezTo>
                    <a:pt x="29039" y="14998"/>
                    <a:pt x="29176" y="11364"/>
                    <a:pt x="29363" y="10630"/>
                  </a:cubicBezTo>
                  <a:lnTo>
                    <a:pt x="29466" y="10613"/>
                  </a:lnTo>
                  <a:cubicBezTo>
                    <a:pt x="30029" y="10545"/>
                    <a:pt x="31496" y="10357"/>
                    <a:pt x="31445" y="8839"/>
                  </a:cubicBezTo>
                  <a:cubicBezTo>
                    <a:pt x="31411" y="7866"/>
                    <a:pt x="30984" y="7440"/>
                    <a:pt x="30660" y="7252"/>
                  </a:cubicBezTo>
                  <a:cubicBezTo>
                    <a:pt x="31035" y="6945"/>
                    <a:pt x="31633" y="6399"/>
                    <a:pt x="31428" y="5665"/>
                  </a:cubicBezTo>
                  <a:cubicBezTo>
                    <a:pt x="31325" y="5290"/>
                    <a:pt x="31104" y="4966"/>
                    <a:pt x="30779" y="4727"/>
                  </a:cubicBezTo>
                  <a:cubicBezTo>
                    <a:pt x="31018" y="4454"/>
                    <a:pt x="31308" y="4044"/>
                    <a:pt x="31257" y="3652"/>
                  </a:cubicBezTo>
                  <a:cubicBezTo>
                    <a:pt x="31240" y="3430"/>
                    <a:pt x="31104" y="3243"/>
                    <a:pt x="30916" y="3140"/>
                  </a:cubicBezTo>
                  <a:cubicBezTo>
                    <a:pt x="30575" y="2935"/>
                    <a:pt x="29022" y="2867"/>
                    <a:pt x="25269" y="2731"/>
                  </a:cubicBezTo>
                  <a:cubicBezTo>
                    <a:pt x="22897" y="2645"/>
                    <a:pt x="19672" y="2509"/>
                    <a:pt x="19058" y="2338"/>
                  </a:cubicBezTo>
                  <a:lnTo>
                    <a:pt x="19041" y="2236"/>
                  </a:lnTo>
                  <a:cubicBezTo>
                    <a:pt x="18871" y="1690"/>
                    <a:pt x="18615" y="1519"/>
                    <a:pt x="17284" y="1434"/>
                  </a:cubicBezTo>
                  <a:cubicBezTo>
                    <a:pt x="16635" y="1400"/>
                    <a:pt x="15697" y="1383"/>
                    <a:pt x="14776" y="1383"/>
                  </a:cubicBezTo>
                  <a:cubicBezTo>
                    <a:pt x="13872" y="1366"/>
                    <a:pt x="12575" y="1349"/>
                    <a:pt x="12217" y="1298"/>
                  </a:cubicBezTo>
                  <a:lnTo>
                    <a:pt x="12199" y="1212"/>
                  </a:lnTo>
                  <a:cubicBezTo>
                    <a:pt x="12097" y="905"/>
                    <a:pt x="11858" y="257"/>
                    <a:pt x="11022" y="257"/>
                  </a:cubicBezTo>
                  <a:lnTo>
                    <a:pt x="10835" y="257"/>
                  </a:lnTo>
                  <a:cubicBezTo>
                    <a:pt x="10408" y="308"/>
                    <a:pt x="10033" y="581"/>
                    <a:pt x="9828" y="973"/>
                  </a:cubicBezTo>
                  <a:cubicBezTo>
                    <a:pt x="9674" y="530"/>
                    <a:pt x="9367" y="1"/>
                    <a:pt x="85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47"/>
            <p:cNvSpPr/>
            <p:nvPr/>
          </p:nvSpPr>
          <p:spPr>
            <a:xfrm rot="-229187">
              <a:off x="1170641" y="1423674"/>
              <a:ext cx="166749" cy="311780"/>
            </a:xfrm>
            <a:custGeom>
              <a:rect b="b" l="l" r="r" t="t"/>
              <a:pathLst>
                <a:path extrusionOk="0" h="7436" w="3977">
                  <a:moveTo>
                    <a:pt x="1963" y="679"/>
                  </a:moveTo>
                  <a:cubicBezTo>
                    <a:pt x="1997" y="679"/>
                    <a:pt x="2031" y="696"/>
                    <a:pt x="2048" y="730"/>
                  </a:cubicBezTo>
                  <a:cubicBezTo>
                    <a:pt x="2202" y="850"/>
                    <a:pt x="2287" y="1020"/>
                    <a:pt x="2321" y="1208"/>
                  </a:cubicBezTo>
                  <a:cubicBezTo>
                    <a:pt x="2372" y="1515"/>
                    <a:pt x="2407" y="1805"/>
                    <a:pt x="2407" y="2112"/>
                  </a:cubicBezTo>
                  <a:lnTo>
                    <a:pt x="2407" y="2215"/>
                  </a:lnTo>
                  <a:lnTo>
                    <a:pt x="2321" y="2232"/>
                  </a:lnTo>
                  <a:lnTo>
                    <a:pt x="2151" y="2232"/>
                  </a:lnTo>
                  <a:cubicBezTo>
                    <a:pt x="1963" y="2215"/>
                    <a:pt x="1775" y="2129"/>
                    <a:pt x="1673" y="1976"/>
                  </a:cubicBezTo>
                  <a:cubicBezTo>
                    <a:pt x="1536" y="1805"/>
                    <a:pt x="1485" y="1583"/>
                    <a:pt x="1536" y="1379"/>
                  </a:cubicBezTo>
                  <a:cubicBezTo>
                    <a:pt x="1571" y="1157"/>
                    <a:pt x="1656" y="969"/>
                    <a:pt x="1792" y="799"/>
                  </a:cubicBezTo>
                  <a:cubicBezTo>
                    <a:pt x="1809" y="764"/>
                    <a:pt x="1827" y="747"/>
                    <a:pt x="1861" y="730"/>
                  </a:cubicBezTo>
                  <a:cubicBezTo>
                    <a:pt x="1878" y="696"/>
                    <a:pt x="1929" y="679"/>
                    <a:pt x="1963" y="679"/>
                  </a:cubicBezTo>
                  <a:close/>
                  <a:moveTo>
                    <a:pt x="1008" y="2249"/>
                  </a:moveTo>
                  <a:cubicBezTo>
                    <a:pt x="1025" y="2283"/>
                    <a:pt x="1059" y="2334"/>
                    <a:pt x="1093" y="2385"/>
                  </a:cubicBezTo>
                  <a:cubicBezTo>
                    <a:pt x="1333" y="2746"/>
                    <a:pt x="1745" y="2961"/>
                    <a:pt x="2189" y="2961"/>
                  </a:cubicBezTo>
                  <a:cubicBezTo>
                    <a:pt x="2250" y="2961"/>
                    <a:pt x="2311" y="2956"/>
                    <a:pt x="2372" y="2948"/>
                  </a:cubicBezTo>
                  <a:lnTo>
                    <a:pt x="2407" y="2948"/>
                  </a:lnTo>
                  <a:cubicBezTo>
                    <a:pt x="2407" y="2948"/>
                    <a:pt x="2407" y="2965"/>
                    <a:pt x="2407" y="2965"/>
                  </a:cubicBezTo>
                  <a:cubicBezTo>
                    <a:pt x="2355" y="3682"/>
                    <a:pt x="2236" y="4381"/>
                    <a:pt x="2065" y="5081"/>
                  </a:cubicBezTo>
                  <a:cubicBezTo>
                    <a:pt x="1946" y="5542"/>
                    <a:pt x="1792" y="5985"/>
                    <a:pt x="1605" y="6412"/>
                  </a:cubicBezTo>
                  <a:cubicBezTo>
                    <a:pt x="1536" y="6565"/>
                    <a:pt x="1451" y="6685"/>
                    <a:pt x="1315" y="6770"/>
                  </a:cubicBezTo>
                  <a:cubicBezTo>
                    <a:pt x="1303" y="6782"/>
                    <a:pt x="1273" y="6794"/>
                    <a:pt x="1245" y="6794"/>
                  </a:cubicBezTo>
                  <a:cubicBezTo>
                    <a:pt x="1234" y="6794"/>
                    <a:pt x="1222" y="6792"/>
                    <a:pt x="1212" y="6787"/>
                  </a:cubicBezTo>
                  <a:cubicBezTo>
                    <a:pt x="1110" y="6753"/>
                    <a:pt x="1008" y="6668"/>
                    <a:pt x="973" y="6548"/>
                  </a:cubicBezTo>
                  <a:cubicBezTo>
                    <a:pt x="854" y="6309"/>
                    <a:pt x="786" y="6053"/>
                    <a:pt x="752" y="5781"/>
                  </a:cubicBezTo>
                  <a:cubicBezTo>
                    <a:pt x="700" y="5354"/>
                    <a:pt x="700" y="4927"/>
                    <a:pt x="718" y="4501"/>
                  </a:cubicBezTo>
                  <a:lnTo>
                    <a:pt x="718" y="4450"/>
                  </a:lnTo>
                  <a:cubicBezTo>
                    <a:pt x="752" y="3716"/>
                    <a:pt x="854" y="2965"/>
                    <a:pt x="1008" y="2249"/>
                  </a:cubicBezTo>
                  <a:close/>
                  <a:moveTo>
                    <a:pt x="1936" y="1"/>
                  </a:moveTo>
                  <a:cubicBezTo>
                    <a:pt x="1887" y="1"/>
                    <a:pt x="1839" y="5"/>
                    <a:pt x="1792" y="14"/>
                  </a:cubicBezTo>
                  <a:cubicBezTo>
                    <a:pt x="1417" y="99"/>
                    <a:pt x="1093" y="355"/>
                    <a:pt x="905" y="696"/>
                  </a:cubicBezTo>
                  <a:cubicBezTo>
                    <a:pt x="632" y="1157"/>
                    <a:pt x="427" y="1669"/>
                    <a:pt x="308" y="2215"/>
                  </a:cubicBezTo>
                  <a:cubicBezTo>
                    <a:pt x="206" y="2658"/>
                    <a:pt x="137" y="3119"/>
                    <a:pt x="103" y="3597"/>
                  </a:cubicBezTo>
                  <a:cubicBezTo>
                    <a:pt x="18" y="4228"/>
                    <a:pt x="1" y="4859"/>
                    <a:pt x="35" y="5490"/>
                  </a:cubicBezTo>
                  <a:cubicBezTo>
                    <a:pt x="52" y="5951"/>
                    <a:pt x="172" y="6378"/>
                    <a:pt x="342" y="6804"/>
                  </a:cubicBezTo>
                  <a:cubicBezTo>
                    <a:pt x="445" y="7026"/>
                    <a:pt x="615" y="7231"/>
                    <a:pt x="854" y="7333"/>
                  </a:cubicBezTo>
                  <a:cubicBezTo>
                    <a:pt x="956" y="7401"/>
                    <a:pt x="1093" y="7435"/>
                    <a:pt x="1212" y="7435"/>
                  </a:cubicBezTo>
                  <a:cubicBezTo>
                    <a:pt x="1434" y="7435"/>
                    <a:pt x="1639" y="7367"/>
                    <a:pt x="1792" y="7214"/>
                  </a:cubicBezTo>
                  <a:cubicBezTo>
                    <a:pt x="1980" y="7043"/>
                    <a:pt x="2117" y="6838"/>
                    <a:pt x="2219" y="6617"/>
                  </a:cubicBezTo>
                  <a:cubicBezTo>
                    <a:pt x="2390" y="6224"/>
                    <a:pt x="2543" y="5832"/>
                    <a:pt x="2645" y="5439"/>
                  </a:cubicBezTo>
                  <a:cubicBezTo>
                    <a:pt x="2901" y="4569"/>
                    <a:pt x="3055" y="3665"/>
                    <a:pt x="3089" y="2761"/>
                  </a:cubicBezTo>
                  <a:cubicBezTo>
                    <a:pt x="3089" y="2744"/>
                    <a:pt x="3089" y="2726"/>
                    <a:pt x="3123" y="2726"/>
                  </a:cubicBezTo>
                  <a:cubicBezTo>
                    <a:pt x="3260" y="2641"/>
                    <a:pt x="3396" y="2539"/>
                    <a:pt x="3516" y="2436"/>
                  </a:cubicBezTo>
                  <a:cubicBezTo>
                    <a:pt x="3754" y="2163"/>
                    <a:pt x="3908" y="1839"/>
                    <a:pt x="3959" y="1481"/>
                  </a:cubicBezTo>
                  <a:cubicBezTo>
                    <a:pt x="3976" y="1430"/>
                    <a:pt x="3976" y="1362"/>
                    <a:pt x="3959" y="1293"/>
                  </a:cubicBezTo>
                  <a:cubicBezTo>
                    <a:pt x="3942" y="1157"/>
                    <a:pt x="3823" y="1054"/>
                    <a:pt x="3686" y="1037"/>
                  </a:cubicBezTo>
                  <a:cubicBezTo>
                    <a:pt x="3658" y="1030"/>
                    <a:pt x="3630" y="1027"/>
                    <a:pt x="3603" y="1027"/>
                  </a:cubicBezTo>
                  <a:cubicBezTo>
                    <a:pt x="3496" y="1027"/>
                    <a:pt x="3396" y="1079"/>
                    <a:pt x="3328" y="1174"/>
                  </a:cubicBezTo>
                  <a:cubicBezTo>
                    <a:pt x="3277" y="1242"/>
                    <a:pt x="3243" y="1327"/>
                    <a:pt x="3226" y="1413"/>
                  </a:cubicBezTo>
                  <a:lnTo>
                    <a:pt x="3208" y="1464"/>
                  </a:lnTo>
                  <a:cubicBezTo>
                    <a:pt x="3174" y="1566"/>
                    <a:pt x="3123" y="1669"/>
                    <a:pt x="3072" y="1771"/>
                  </a:cubicBezTo>
                  <a:cubicBezTo>
                    <a:pt x="3072" y="1788"/>
                    <a:pt x="3072" y="1788"/>
                    <a:pt x="3072" y="1788"/>
                  </a:cubicBezTo>
                  <a:cubicBezTo>
                    <a:pt x="3055" y="1549"/>
                    <a:pt x="3021" y="1310"/>
                    <a:pt x="2987" y="1072"/>
                  </a:cubicBezTo>
                  <a:cubicBezTo>
                    <a:pt x="2918" y="679"/>
                    <a:pt x="2697" y="338"/>
                    <a:pt x="2355" y="116"/>
                  </a:cubicBezTo>
                  <a:cubicBezTo>
                    <a:pt x="2227" y="39"/>
                    <a:pt x="2080" y="1"/>
                    <a:pt x="19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47"/>
            <p:cNvSpPr/>
            <p:nvPr/>
          </p:nvSpPr>
          <p:spPr>
            <a:xfrm rot="-229187">
              <a:off x="1950420" y="1395054"/>
              <a:ext cx="125953" cy="340711"/>
            </a:xfrm>
            <a:custGeom>
              <a:rect b="b" l="l" r="r" t="t"/>
              <a:pathLst>
                <a:path extrusionOk="0" h="8126" w="3004">
                  <a:moveTo>
                    <a:pt x="1554" y="717"/>
                  </a:moveTo>
                  <a:cubicBezTo>
                    <a:pt x="1639" y="717"/>
                    <a:pt x="1724" y="751"/>
                    <a:pt x="1792" y="785"/>
                  </a:cubicBezTo>
                  <a:cubicBezTo>
                    <a:pt x="1826" y="820"/>
                    <a:pt x="1826" y="820"/>
                    <a:pt x="1809" y="871"/>
                  </a:cubicBezTo>
                  <a:cubicBezTo>
                    <a:pt x="1647" y="1146"/>
                    <a:pt x="1362" y="1299"/>
                    <a:pt x="1042" y="1299"/>
                  </a:cubicBezTo>
                  <a:cubicBezTo>
                    <a:pt x="1025" y="1299"/>
                    <a:pt x="1008" y="1298"/>
                    <a:pt x="990" y="1297"/>
                  </a:cubicBezTo>
                  <a:cubicBezTo>
                    <a:pt x="939" y="1297"/>
                    <a:pt x="888" y="1280"/>
                    <a:pt x="871" y="1280"/>
                  </a:cubicBezTo>
                  <a:cubicBezTo>
                    <a:pt x="871" y="1229"/>
                    <a:pt x="871" y="1195"/>
                    <a:pt x="871" y="1144"/>
                  </a:cubicBezTo>
                  <a:lnTo>
                    <a:pt x="871" y="1058"/>
                  </a:lnTo>
                  <a:lnTo>
                    <a:pt x="871" y="922"/>
                  </a:lnTo>
                  <a:cubicBezTo>
                    <a:pt x="871" y="871"/>
                    <a:pt x="905" y="820"/>
                    <a:pt x="956" y="820"/>
                  </a:cubicBezTo>
                  <a:cubicBezTo>
                    <a:pt x="1144" y="751"/>
                    <a:pt x="1349" y="717"/>
                    <a:pt x="1554" y="717"/>
                  </a:cubicBezTo>
                  <a:close/>
                  <a:moveTo>
                    <a:pt x="1554" y="1"/>
                  </a:moveTo>
                  <a:cubicBezTo>
                    <a:pt x="1281" y="1"/>
                    <a:pt x="1008" y="52"/>
                    <a:pt x="735" y="120"/>
                  </a:cubicBezTo>
                  <a:cubicBezTo>
                    <a:pt x="376" y="205"/>
                    <a:pt x="137" y="529"/>
                    <a:pt x="137" y="888"/>
                  </a:cubicBezTo>
                  <a:lnTo>
                    <a:pt x="137" y="1621"/>
                  </a:lnTo>
                  <a:lnTo>
                    <a:pt x="137" y="1809"/>
                  </a:lnTo>
                  <a:cubicBezTo>
                    <a:pt x="137" y="1894"/>
                    <a:pt x="137" y="1997"/>
                    <a:pt x="154" y="2099"/>
                  </a:cubicBezTo>
                  <a:cubicBezTo>
                    <a:pt x="172" y="2184"/>
                    <a:pt x="172" y="2304"/>
                    <a:pt x="172" y="2406"/>
                  </a:cubicBezTo>
                  <a:lnTo>
                    <a:pt x="172" y="2816"/>
                  </a:lnTo>
                  <a:cubicBezTo>
                    <a:pt x="172" y="3191"/>
                    <a:pt x="154" y="3566"/>
                    <a:pt x="120" y="3942"/>
                  </a:cubicBezTo>
                  <a:cubicBezTo>
                    <a:pt x="103" y="4232"/>
                    <a:pt x="86" y="4505"/>
                    <a:pt x="86" y="4778"/>
                  </a:cubicBezTo>
                  <a:lnTo>
                    <a:pt x="86" y="5136"/>
                  </a:lnTo>
                  <a:cubicBezTo>
                    <a:pt x="69" y="5460"/>
                    <a:pt x="52" y="5801"/>
                    <a:pt x="35" y="6143"/>
                  </a:cubicBezTo>
                  <a:cubicBezTo>
                    <a:pt x="35" y="6433"/>
                    <a:pt x="18" y="6723"/>
                    <a:pt x="1" y="7013"/>
                  </a:cubicBezTo>
                  <a:lnTo>
                    <a:pt x="1" y="7644"/>
                  </a:lnTo>
                  <a:cubicBezTo>
                    <a:pt x="1" y="7832"/>
                    <a:pt x="137" y="8002"/>
                    <a:pt x="308" y="8019"/>
                  </a:cubicBezTo>
                  <a:lnTo>
                    <a:pt x="342" y="8019"/>
                  </a:lnTo>
                  <a:cubicBezTo>
                    <a:pt x="530" y="8019"/>
                    <a:pt x="632" y="7866"/>
                    <a:pt x="632" y="7644"/>
                  </a:cubicBezTo>
                  <a:lnTo>
                    <a:pt x="632" y="7491"/>
                  </a:lnTo>
                  <a:cubicBezTo>
                    <a:pt x="632" y="7303"/>
                    <a:pt x="632" y="7115"/>
                    <a:pt x="649" y="6928"/>
                  </a:cubicBezTo>
                  <a:cubicBezTo>
                    <a:pt x="666" y="6740"/>
                    <a:pt x="683" y="6586"/>
                    <a:pt x="700" y="6416"/>
                  </a:cubicBezTo>
                  <a:cubicBezTo>
                    <a:pt x="735" y="5989"/>
                    <a:pt x="769" y="5563"/>
                    <a:pt x="786" y="5136"/>
                  </a:cubicBezTo>
                  <a:lnTo>
                    <a:pt x="803" y="4812"/>
                  </a:lnTo>
                  <a:cubicBezTo>
                    <a:pt x="820" y="4556"/>
                    <a:pt x="837" y="4283"/>
                    <a:pt x="837" y="4027"/>
                  </a:cubicBezTo>
                  <a:cubicBezTo>
                    <a:pt x="837" y="3874"/>
                    <a:pt x="854" y="3720"/>
                    <a:pt x="871" y="3566"/>
                  </a:cubicBezTo>
                  <a:lnTo>
                    <a:pt x="871" y="3515"/>
                  </a:lnTo>
                  <a:cubicBezTo>
                    <a:pt x="871" y="3498"/>
                    <a:pt x="871" y="3481"/>
                    <a:pt x="871" y="3464"/>
                  </a:cubicBezTo>
                  <a:cubicBezTo>
                    <a:pt x="922" y="3635"/>
                    <a:pt x="973" y="3805"/>
                    <a:pt x="1008" y="3976"/>
                  </a:cubicBezTo>
                  <a:cubicBezTo>
                    <a:pt x="1127" y="4454"/>
                    <a:pt x="1281" y="4931"/>
                    <a:pt x="1417" y="5392"/>
                  </a:cubicBezTo>
                  <a:cubicBezTo>
                    <a:pt x="1485" y="5580"/>
                    <a:pt x="1536" y="5767"/>
                    <a:pt x="1605" y="5972"/>
                  </a:cubicBezTo>
                  <a:cubicBezTo>
                    <a:pt x="1656" y="6143"/>
                    <a:pt x="1707" y="6313"/>
                    <a:pt x="1775" y="6501"/>
                  </a:cubicBezTo>
                  <a:cubicBezTo>
                    <a:pt x="1861" y="6774"/>
                    <a:pt x="1963" y="7047"/>
                    <a:pt x="2031" y="7320"/>
                  </a:cubicBezTo>
                  <a:cubicBezTo>
                    <a:pt x="2082" y="7508"/>
                    <a:pt x="2151" y="7695"/>
                    <a:pt x="2219" y="7866"/>
                  </a:cubicBezTo>
                  <a:cubicBezTo>
                    <a:pt x="2286" y="8028"/>
                    <a:pt x="2439" y="8126"/>
                    <a:pt x="2593" y="8126"/>
                  </a:cubicBezTo>
                  <a:cubicBezTo>
                    <a:pt x="2634" y="8126"/>
                    <a:pt x="2675" y="8119"/>
                    <a:pt x="2714" y="8105"/>
                  </a:cubicBezTo>
                  <a:cubicBezTo>
                    <a:pt x="2918" y="8019"/>
                    <a:pt x="3004" y="7764"/>
                    <a:pt x="2901" y="7576"/>
                  </a:cubicBezTo>
                  <a:cubicBezTo>
                    <a:pt x="2833" y="7405"/>
                    <a:pt x="2765" y="7201"/>
                    <a:pt x="2714" y="7013"/>
                  </a:cubicBezTo>
                  <a:lnTo>
                    <a:pt x="2697" y="6910"/>
                  </a:lnTo>
                  <a:cubicBezTo>
                    <a:pt x="2645" y="6757"/>
                    <a:pt x="2594" y="6569"/>
                    <a:pt x="2543" y="6399"/>
                  </a:cubicBezTo>
                  <a:cubicBezTo>
                    <a:pt x="2236" y="5494"/>
                    <a:pt x="1997" y="4727"/>
                    <a:pt x="1792" y="4010"/>
                  </a:cubicBezTo>
                  <a:cubicBezTo>
                    <a:pt x="1639" y="3328"/>
                    <a:pt x="1383" y="2662"/>
                    <a:pt x="1076" y="2031"/>
                  </a:cubicBezTo>
                  <a:cubicBezTo>
                    <a:pt x="1332" y="2031"/>
                    <a:pt x="1571" y="1980"/>
                    <a:pt x="1792" y="1860"/>
                  </a:cubicBezTo>
                  <a:cubicBezTo>
                    <a:pt x="2117" y="1707"/>
                    <a:pt x="2372" y="1451"/>
                    <a:pt x="2509" y="1127"/>
                  </a:cubicBezTo>
                  <a:cubicBezTo>
                    <a:pt x="2628" y="820"/>
                    <a:pt x="2543" y="461"/>
                    <a:pt x="2287" y="256"/>
                  </a:cubicBezTo>
                  <a:cubicBezTo>
                    <a:pt x="2082" y="86"/>
                    <a:pt x="1809" y="1"/>
                    <a:pt x="15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47"/>
            <p:cNvSpPr/>
            <p:nvPr/>
          </p:nvSpPr>
          <p:spPr>
            <a:xfrm rot="-229187">
              <a:off x="1694587" y="1402455"/>
              <a:ext cx="122767" cy="341046"/>
            </a:xfrm>
            <a:custGeom>
              <a:rect b="b" l="l" r="r" t="t"/>
              <a:pathLst>
                <a:path extrusionOk="0" h="8134" w="2928">
                  <a:moveTo>
                    <a:pt x="2585" y="0"/>
                  </a:moveTo>
                  <a:cubicBezTo>
                    <a:pt x="2508" y="0"/>
                    <a:pt x="2435" y="27"/>
                    <a:pt x="2381" y="80"/>
                  </a:cubicBezTo>
                  <a:cubicBezTo>
                    <a:pt x="2279" y="148"/>
                    <a:pt x="2245" y="251"/>
                    <a:pt x="2245" y="370"/>
                  </a:cubicBezTo>
                  <a:lnTo>
                    <a:pt x="2245" y="541"/>
                  </a:lnTo>
                  <a:cubicBezTo>
                    <a:pt x="2245" y="643"/>
                    <a:pt x="2245" y="745"/>
                    <a:pt x="2228" y="831"/>
                  </a:cubicBezTo>
                  <a:cubicBezTo>
                    <a:pt x="2194" y="1121"/>
                    <a:pt x="2177" y="1411"/>
                    <a:pt x="2160" y="1684"/>
                  </a:cubicBezTo>
                  <a:cubicBezTo>
                    <a:pt x="2160" y="1803"/>
                    <a:pt x="2160" y="1923"/>
                    <a:pt x="2143" y="2042"/>
                  </a:cubicBezTo>
                  <a:lnTo>
                    <a:pt x="2126" y="2400"/>
                  </a:lnTo>
                  <a:cubicBezTo>
                    <a:pt x="2091" y="2759"/>
                    <a:pt x="2057" y="3117"/>
                    <a:pt x="2057" y="3475"/>
                  </a:cubicBezTo>
                  <a:cubicBezTo>
                    <a:pt x="2057" y="3629"/>
                    <a:pt x="2057" y="3782"/>
                    <a:pt x="2023" y="3936"/>
                  </a:cubicBezTo>
                  <a:cubicBezTo>
                    <a:pt x="1933" y="3941"/>
                    <a:pt x="1842" y="3943"/>
                    <a:pt x="1750" y="3943"/>
                  </a:cubicBezTo>
                  <a:cubicBezTo>
                    <a:pt x="1528" y="3943"/>
                    <a:pt x="1302" y="3931"/>
                    <a:pt x="1085" y="3919"/>
                  </a:cubicBezTo>
                  <a:lnTo>
                    <a:pt x="948" y="3919"/>
                  </a:lnTo>
                  <a:lnTo>
                    <a:pt x="982" y="3305"/>
                  </a:lnTo>
                  <a:cubicBezTo>
                    <a:pt x="1000" y="3066"/>
                    <a:pt x="1017" y="2827"/>
                    <a:pt x="1034" y="2588"/>
                  </a:cubicBezTo>
                  <a:cubicBezTo>
                    <a:pt x="1068" y="2179"/>
                    <a:pt x="1068" y="1769"/>
                    <a:pt x="1068" y="1377"/>
                  </a:cubicBezTo>
                  <a:cubicBezTo>
                    <a:pt x="1068" y="1087"/>
                    <a:pt x="1068" y="814"/>
                    <a:pt x="1085" y="541"/>
                  </a:cubicBezTo>
                  <a:cubicBezTo>
                    <a:pt x="1085" y="472"/>
                    <a:pt x="1085" y="404"/>
                    <a:pt x="1051" y="353"/>
                  </a:cubicBezTo>
                  <a:cubicBezTo>
                    <a:pt x="1013" y="194"/>
                    <a:pt x="884" y="112"/>
                    <a:pt x="753" y="112"/>
                  </a:cubicBezTo>
                  <a:cubicBezTo>
                    <a:pt x="643" y="112"/>
                    <a:pt x="532" y="169"/>
                    <a:pt x="471" y="285"/>
                  </a:cubicBezTo>
                  <a:cubicBezTo>
                    <a:pt x="436" y="353"/>
                    <a:pt x="419" y="438"/>
                    <a:pt x="419" y="507"/>
                  </a:cubicBezTo>
                  <a:lnTo>
                    <a:pt x="419" y="762"/>
                  </a:lnTo>
                  <a:lnTo>
                    <a:pt x="419" y="1291"/>
                  </a:lnTo>
                  <a:cubicBezTo>
                    <a:pt x="402" y="1871"/>
                    <a:pt x="351" y="2434"/>
                    <a:pt x="300" y="2929"/>
                  </a:cubicBezTo>
                  <a:cubicBezTo>
                    <a:pt x="232" y="3697"/>
                    <a:pt x="181" y="4482"/>
                    <a:pt x="129" y="5216"/>
                  </a:cubicBezTo>
                  <a:cubicBezTo>
                    <a:pt x="95" y="5744"/>
                    <a:pt x="61" y="6359"/>
                    <a:pt x="44" y="6973"/>
                  </a:cubicBezTo>
                  <a:lnTo>
                    <a:pt x="10" y="7604"/>
                  </a:lnTo>
                  <a:cubicBezTo>
                    <a:pt x="10" y="7621"/>
                    <a:pt x="10" y="7655"/>
                    <a:pt x="10" y="7672"/>
                  </a:cubicBezTo>
                  <a:cubicBezTo>
                    <a:pt x="1" y="7901"/>
                    <a:pt x="173" y="8022"/>
                    <a:pt x="345" y="8022"/>
                  </a:cubicBezTo>
                  <a:cubicBezTo>
                    <a:pt x="494" y="8022"/>
                    <a:pt x="644" y="7931"/>
                    <a:pt x="675" y="7741"/>
                  </a:cubicBezTo>
                  <a:cubicBezTo>
                    <a:pt x="692" y="7655"/>
                    <a:pt x="709" y="7587"/>
                    <a:pt x="709" y="7502"/>
                  </a:cubicBezTo>
                  <a:lnTo>
                    <a:pt x="727" y="7109"/>
                  </a:lnTo>
                  <a:cubicBezTo>
                    <a:pt x="744" y="6802"/>
                    <a:pt x="761" y="6478"/>
                    <a:pt x="778" y="6154"/>
                  </a:cubicBezTo>
                  <a:cubicBezTo>
                    <a:pt x="778" y="6034"/>
                    <a:pt x="795" y="5898"/>
                    <a:pt x="812" y="5779"/>
                  </a:cubicBezTo>
                  <a:cubicBezTo>
                    <a:pt x="829" y="5608"/>
                    <a:pt x="846" y="5420"/>
                    <a:pt x="863" y="5233"/>
                  </a:cubicBezTo>
                  <a:cubicBezTo>
                    <a:pt x="863" y="5113"/>
                    <a:pt x="863" y="4994"/>
                    <a:pt x="880" y="4874"/>
                  </a:cubicBezTo>
                  <a:cubicBezTo>
                    <a:pt x="880" y="4806"/>
                    <a:pt x="897" y="4738"/>
                    <a:pt x="897" y="4652"/>
                  </a:cubicBezTo>
                  <a:lnTo>
                    <a:pt x="2023" y="4652"/>
                  </a:lnTo>
                  <a:cubicBezTo>
                    <a:pt x="2006" y="4891"/>
                    <a:pt x="1989" y="5147"/>
                    <a:pt x="1972" y="5386"/>
                  </a:cubicBezTo>
                  <a:cubicBezTo>
                    <a:pt x="1972" y="5506"/>
                    <a:pt x="1955" y="5625"/>
                    <a:pt x="1938" y="5761"/>
                  </a:cubicBezTo>
                  <a:cubicBezTo>
                    <a:pt x="1921" y="5915"/>
                    <a:pt x="1904" y="6069"/>
                    <a:pt x="1904" y="6239"/>
                  </a:cubicBezTo>
                  <a:cubicBezTo>
                    <a:pt x="1904" y="6376"/>
                    <a:pt x="1904" y="6529"/>
                    <a:pt x="1887" y="6683"/>
                  </a:cubicBezTo>
                  <a:cubicBezTo>
                    <a:pt x="1887" y="6836"/>
                    <a:pt x="1870" y="6939"/>
                    <a:pt x="1870" y="7058"/>
                  </a:cubicBezTo>
                  <a:lnTo>
                    <a:pt x="1870" y="7758"/>
                  </a:lnTo>
                  <a:cubicBezTo>
                    <a:pt x="1870" y="7894"/>
                    <a:pt x="1955" y="8031"/>
                    <a:pt x="2074" y="8099"/>
                  </a:cubicBezTo>
                  <a:cubicBezTo>
                    <a:pt x="2126" y="8116"/>
                    <a:pt x="2160" y="8133"/>
                    <a:pt x="2211" y="8133"/>
                  </a:cubicBezTo>
                  <a:cubicBezTo>
                    <a:pt x="2296" y="8133"/>
                    <a:pt x="2364" y="8116"/>
                    <a:pt x="2433" y="8065"/>
                  </a:cubicBezTo>
                  <a:cubicBezTo>
                    <a:pt x="2518" y="7997"/>
                    <a:pt x="2569" y="7877"/>
                    <a:pt x="2569" y="7758"/>
                  </a:cubicBezTo>
                  <a:lnTo>
                    <a:pt x="2603" y="7229"/>
                  </a:lnTo>
                  <a:cubicBezTo>
                    <a:pt x="2637" y="6632"/>
                    <a:pt x="2672" y="6017"/>
                    <a:pt x="2706" y="5420"/>
                  </a:cubicBezTo>
                  <a:lnTo>
                    <a:pt x="2706" y="5216"/>
                  </a:lnTo>
                  <a:cubicBezTo>
                    <a:pt x="2706" y="5130"/>
                    <a:pt x="2706" y="5045"/>
                    <a:pt x="2723" y="4943"/>
                  </a:cubicBezTo>
                  <a:cubicBezTo>
                    <a:pt x="2740" y="4755"/>
                    <a:pt x="2757" y="4550"/>
                    <a:pt x="2757" y="4345"/>
                  </a:cubicBezTo>
                  <a:cubicBezTo>
                    <a:pt x="2757" y="4192"/>
                    <a:pt x="2757" y="4021"/>
                    <a:pt x="2791" y="3851"/>
                  </a:cubicBezTo>
                  <a:cubicBezTo>
                    <a:pt x="2791" y="3748"/>
                    <a:pt x="2791" y="3646"/>
                    <a:pt x="2791" y="3526"/>
                  </a:cubicBezTo>
                  <a:cubicBezTo>
                    <a:pt x="2791" y="3441"/>
                    <a:pt x="2791" y="3339"/>
                    <a:pt x="2791" y="3253"/>
                  </a:cubicBezTo>
                  <a:lnTo>
                    <a:pt x="2808" y="3151"/>
                  </a:lnTo>
                  <a:cubicBezTo>
                    <a:pt x="2825" y="3066"/>
                    <a:pt x="2825" y="2998"/>
                    <a:pt x="2825" y="2912"/>
                  </a:cubicBezTo>
                  <a:cubicBezTo>
                    <a:pt x="2825" y="2759"/>
                    <a:pt x="2825" y="2588"/>
                    <a:pt x="2842" y="2434"/>
                  </a:cubicBezTo>
                  <a:cubicBezTo>
                    <a:pt x="2842" y="2332"/>
                    <a:pt x="2842" y="2230"/>
                    <a:pt x="2859" y="2144"/>
                  </a:cubicBezTo>
                  <a:cubicBezTo>
                    <a:pt x="2859" y="1974"/>
                    <a:pt x="2876" y="1820"/>
                    <a:pt x="2876" y="1650"/>
                  </a:cubicBezTo>
                  <a:cubicBezTo>
                    <a:pt x="2910" y="1394"/>
                    <a:pt x="2927" y="1138"/>
                    <a:pt x="2910" y="882"/>
                  </a:cubicBezTo>
                  <a:lnTo>
                    <a:pt x="2910" y="575"/>
                  </a:lnTo>
                  <a:lnTo>
                    <a:pt x="2910" y="336"/>
                  </a:lnTo>
                  <a:cubicBezTo>
                    <a:pt x="2910" y="216"/>
                    <a:pt x="2842" y="80"/>
                    <a:pt x="2723" y="29"/>
                  </a:cubicBezTo>
                  <a:cubicBezTo>
                    <a:pt x="2678" y="10"/>
                    <a:pt x="2631" y="0"/>
                    <a:pt x="25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47"/>
            <p:cNvSpPr/>
            <p:nvPr/>
          </p:nvSpPr>
          <p:spPr>
            <a:xfrm rot="-229187">
              <a:off x="1335660" y="1416391"/>
              <a:ext cx="130943" cy="330019"/>
            </a:xfrm>
            <a:custGeom>
              <a:rect b="b" l="l" r="r" t="t"/>
              <a:pathLst>
                <a:path extrusionOk="0" h="7871" w="3123">
                  <a:moveTo>
                    <a:pt x="2003" y="0"/>
                  </a:moveTo>
                  <a:cubicBezTo>
                    <a:pt x="1978" y="0"/>
                    <a:pt x="1953" y="2"/>
                    <a:pt x="1928" y="5"/>
                  </a:cubicBezTo>
                  <a:cubicBezTo>
                    <a:pt x="1587" y="39"/>
                    <a:pt x="1280" y="227"/>
                    <a:pt x="1058" y="500"/>
                  </a:cubicBezTo>
                  <a:cubicBezTo>
                    <a:pt x="700" y="926"/>
                    <a:pt x="461" y="1421"/>
                    <a:pt x="341" y="1967"/>
                  </a:cubicBezTo>
                  <a:cubicBezTo>
                    <a:pt x="188" y="2598"/>
                    <a:pt x="102" y="3247"/>
                    <a:pt x="51" y="3895"/>
                  </a:cubicBezTo>
                  <a:cubicBezTo>
                    <a:pt x="0" y="4629"/>
                    <a:pt x="0" y="5379"/>
                    <a:pt x="51" y="6113"/>
                  </a:cubicBezTo>
                  <a:cubicBezTo>
                    <a:pt x="85" y="6642"/>
                    <a:pt x="307" y="7154"/>
                    <a:pt x="665" y="7546"/>
                  </a:cubicBezTo>
                  <a:cubicBezTo>
                    <a:pt x="819" y="7734"/>
                    <a:pt x="1058" y="7853"/>
                    <a:pt x="1297" y="7870"/>
                  </a:cubicBezTo>
                  <a:cubicBezTo>
                    <a:pt x="1501" y="7870"/>
                    <a:pt x="1689" y="7819"/>
                    <a:pt x="1843" y="7717"/>
                  </a:cubicBezTo>
                  <a:cubicBezTo>
                    <a:pt x="2116" y="7563"/>
                    <a:pt x="2320" y="7324"/>
                    <a:pt x="2457" y="7051"/>
                  </a:cubicBezTo>
                  <a:cubicBezTo>
                    <a:pt x="2679" y="6625"/>
                    <a:pt x="2832" y="6198"/>
                    <a:pt x="2935" y="5738"/>
                  </a:cubicBezTo>
                  <a:cubicBezTo>
                    <a:pt x="3071" y="5243"/>
                    <a:pt x="3122" y="4714"/>
                    <a:pt x="3037" y="4202"/>
                  </a:cubicBezTo>
                  <a:cubicBezTo>
                    <a:pt x="3003" y="3946"/>
                    <a:pt x="2901" y="3707"/>
                    <a:pt x="2747" y="3520"/>
                  </a:cubicBezTo>
                  <a:cubicBezTo>
                    <a:pt x="2600" y="3363"/>
                    <a:pt x="2396" y="3276"/>
                    <a:pt x="2189" y="3276"/>
                  </a:cubicBezTo>
                  <a:cubicBezTo>
                    <a:pt x="2059" y="3276"/>
                    <a:pt x="1927" y="3311"/>
                    <a:pt x="1809" y="3383"/>
                  </a:cubicBezTo>
                  <a:cubicBezTo>
                    <a:pt x="1621" y="3485"/>
                    <a:pt x="1450" y="3656"/>
                    <a:pt x="1348" y="3844"/>
                  </a:cubicBezTo>
                  <a:lnTo>
                    <a:pt x="1331" y="3912"/>
                  </a:lnTo>
                  <a:cubicBezTo>
                    <a:pt x="1228" y="4066"/>
                    <a:pt x="1160" y="4253"/>
                    <a:pt x="1143" y="4441"/>
                  </a:cubicBezTo>
                  <a:cubicBezTo>
                    <a:pt x="1126" y="4594"/>
                    <a:pt x="1211" y="4748"/>
                    <a:pt x="1365" y="4799"/>
                  </a:cubicBezTo>
                  <a:cubicBezTo>
                    <a:pt x="1404" y="4812"/>
                    <a:pt x="1445" y="4819"/>
                    <a:pt x="1484" y="4819"/>
                  </a:cubicBezTo>
                  <a:cubicBezTo>
                    <a:pt x="1600" y="4819"/>
                    <a:pt x="1711" y="4764"/>
                    <a:pt x="1774" y="4663"/>
                  </a:cubicBezTo>
                  <a:cubicBezTo>
                    <a:pt x="1809" y="4612"/>
                    <a:pt x="1826" y="4560"/>
                    <a:pt x="1860" y="4509"/>
                  </a:cubicBezTo>
                  <a:cubicBezTo>
                    <a:pt x="1877" y="4458"/>
                    <a:pt x="1911" y="4407"/>
                    <a:pt x="1928" y="4356"/>
                  </a:cubicBezTo>
                  <a:lnTo>
                    <a:pt x="1979" y="4253"/>
                  </a:lnTo>
                  <a:cubicBezTo>
                    <a:pt x="2013" y="4168"/>
                    <a:pt x="2065" y="4100"/>
                    <a:pt x="2150" y="4048"/>
                  </a:cubicBezTo>
                  <a:cubicBezTo>
                    <a:pt x="2167" y="4031"/>
                    <a:pt x="2184" y="4014"/>
                    <a:pt x="2201" y="4014"/>
                  </a:cubicBezTo>
                  <a:cubicBezTo>
                    <a:pt x="2218" y="4014"/>
                    <a:pt x="2218" y="4031"/>
                    <a:pt x="2235" y="4048"/>
                  </a:cubicBezTo>
                  <a:cubicBezTo>
                    <a:pt x="2286" y="4117"/>
                    <a:pt x="2320" y="4202"/>
                    <a:pt x="2320" y="4287"/>
                  </a:cubicBezTo>
                  <a:cubicBezTo>
                    <a:pt x="2389" y="4629"/>
                    <a:pt x="2372" y="4987"/>
                    <a:pt x="2303" y="5328"/>
                  </a:cubicBezTo>
                  <a:cubicBezTo>
                    <a:pt x="2235" y="5703"/>
                    <a:pt x="2116" y="6062"/>
                    <a:pt x="1979" y="6420"/>
                  </a:cubicBezTo>
                  <a:cubicBezTo>
                    <a:pt x="1894" y="6659"/>
                    <a:pt x="1757" y="6881"/>
                    <a:pt x="1570" y="7051"/>
                  </a:cubicBezTo>
                  <a:cubicBezTo>
                    <a:pt x="1501" y="7120"/>
                    <a:pt x="1433" y="7154"/>
                    <a:pt x="1348" y="7154"/>
                  </a:cubicBezTo>
                  <a:cubicBezTo>
                    <a:pt x="1280" y="7137"/>
                    <a:pt x="1211" y="7102"/>
                    <a:pt x="1160" y="7034"/>
                  </a:cubicBezTo>
                  <a:cubicBezTo>
                    <a:pt x="973" y="6812"/>
                    <a:pt x="853" y="6539"/>
                    <a:pt x="802" y="6249"/>
                  </a:cubicBezTo>
                  <a:cubicBezTo>
                    <a:pt x="734" y="5601"/>
                    <a:pt x="734" y="4970"/>
                    <a:pt x="768" y="4321"/>
                  </a:cubicBezTo>
                  <a:cubicBezTo>
                    <a:pt x="768" y="4185"/>
                    <a:pt x="785" y="3963"/>
                    <a:pt x="819" y="3673"/>
                  </a:cubicBezTo>
                  <a:cubicBezTo>
                    <a:pt x="870" y="3076"/>
                    <a:pt x="973" y="2479"/>
                    <a:pt x="1126" y="1899"/>
                  </a:cubicBezTo>
                  <a:cubicBezTo>
                    <a:pt x="1228" y="1455"/>
                    <a:pt x="1467" y="1063"/>
                    <a:pt x="1809" y="739"/>
                  </a:cubicBezTo>
                  <a:cubicBezTo>
                    <a:pt x="1860" y="670"/>
                    <a:pt x="1945" y="636"/>
                    <a:pt x="2047" y="636"/>
                  </a:cubicBezTo>
                  <a:cubicBezTo>
                    <a:pt x="2116" y="636"/>
                    <a:pt x="2184" y="670"/>
                    <a:pt x="2235" y="721"/>
                  </a:cubicBezTo>
                  <a:cubicBezTo>
                    <a:pt x="2269" y="739"/>
                    <a:pt x="2320" y="756"/>
                    <a:pt x="2372" y="756"/>
                  </a:cubicBezTo>
                  <a:cubicBezTo>
                    <a:pt x="2440" y="756"/>
                    <a:pt x="2542" y="721"/>
                    <a:pt x="2559" y="568"/>
                  </a:cubicBezTo>
                  <a:cubicBezTo>
                    <a:pt x="2576" y="500"/>
                    <a:pt x="2559" y="448"/>
                    <a:pt x="2542" y="397"/>
                  </a:cubicBezTo>
                  <a:cubicBezTo>
                    <a:pt x="2465" y="150"/>
                    <a:pt x="2247" y="0"/>
                    <a:pt x="20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47"/>
            <p:cNvSpPr/>
            <p:nvPr/>
          </p:nvSpPr>
          <p:spPr>
            <a:xfrm rot="-229187">
              <a:off x="1036060" y="1391684"/>
              <a:ext cx="188678" cy="359159"/>
            </a:xfrm>
            <a:custGeom>
              <a:rect b="b" l="l" r="r" t="t"/>
              <a:pathLst>
                <a:path extrusionOk="0" h="8566" w="4500">
                  <a:moveTo>
                    <a:pt x="427" y="0"/>
                  </a:moveTo>
                  <a:cubicBezTo>
                    <a:pt x="359" y="0"/>
                    <a:pt x="273" y="0"/>
                    <a:pt x="205" y="34"/>
                  </a:cubicBezTo>
                  <a:cubicBezTo>
                    <a:pt x="86" y="68"/>
                    <a:pt x="0" y="205"/>
                    <a:pt x="0" y="341"/>
                  </a:cubicBezTo>
                  <a:cubicBezTo>
                    <a:pt x="0" y="478"/>
                    <a:pt x="86" y="614"/>
                    <a:pt x="205" y="666"/>
                  </a:cubicBezTo>
                  <a:cubicBezTo>
                    <a:pt x="273" y="683"/>
                    <a:pt x="342" y="700"/>
                    <a:pt x="410" y="700"/>
                  </a:cubicBezTo>
                  <a:lnTo>
                    <a:pt x="1536" y="700"/>
                  </a:lnTo>
                  <a:cubicBezTo>
                    <a:pt x="1536" y="768"/>
                    <a:pt x="1536" y="819"/>
                    <a:pt x="1519" y="887"/>
                  </a:cubicBezTo>
                  <a:cubicBezTo>
                    <a:pt x="1519" y="956"/>
                    <a:pt x="1519" y="1024"/>
                    <a:pt x="1502" y="1092"/>
                  </a:cubicBezTo>
                  <a:cubicBezTo>
                    <a:pt x="1451" y="1416"/>
                    <a:pt x="1417" y="1740"/>
                    <a:pt x="1399" y="2048"/>
                  </a:cubicBezTo>
                  <a:cubicBezTo>
                    <a:pt x="1399" y="2150"/>
                    <a:pt x="1399" y="2235"/>
                    <a:pt x="1382" y="2338"/>
                  </a:cubicBezTo>
                  <a:cubicBezTo>
                    <a:pt x="1348" y="2815"/>
                    <a:pt x="1348" y="3327"/>
                    <a:pt x="1348" y="3805"/>
                  </a:cubicBezTo>
                  <a:cubicBezTo>
                    <a:pt x="1348" y="4163"/>
                    <a:pt x="1348" y="4539"/>
                    <a:pt x="1331" y="4914"/>
                  </a:cubicBezTo>
                  <a:cubicBezTo>
                    <a:pt x="1331" y="5050"/>
                    <a:pt x="1314" y="5187"/>
                    <a:pt x="1297" y="5323"/>
                  </a:cubicBezTo>
                  <a:cubicBezTo>
                    <a:pt x="1297" y="5460"/>
                    <a:pt x="1280" y="5631"/>
                    <a:pt x="1280" y="5784"/>
                  </a:cubicBezTo>
                  <a:cubicBezTo>
                    <a:pt x="1263" y="6108"/>
                    <a:pt x="1263" y="6449"/>
                    <a:pt x="1246" y="6774"/>
                  </a:cubicBezTo>
                  <a:cubicBezTo>
                    <a:pt x="1229" y="7234"/>
                    <a:pt x="1212" y="7678"/>
                    <a:pt x="1195" y="8139"/>
                  </a:cubicBezTo>
                  <a:cubicBezTo>
                    <a:pt x="1178" y="8207"/>
                    <a:pt x="1195" y="8275"/>
                    <a:pt x="1212" y="8343"/>
                  </a:cubicBezTo>
                  <a:cubicBezTo>
                    <a:pt x="1263" y="8463"/>
                    <a:pt x="1365" y="8548"/>
                    <a:pt x="1502" y="8565"/>
                  </a:cubicBezTo>
                  <a:lnTo>
                    <a:pt x="1519" y="8565"/>
                  </a:lnTo>
                  <a:cubicBezTo>
                    <a:pt x="1638" y="8565"/>
                    <a:pt x="1775" y="8497"/>
                    <a:pt x="1826" y="8377"/>
                  </a:cubicBezTo>
                  <a:cubicBezTo>
                    <a:pt x="1860" y="8309"/>
                    <a:pt x="1877" y="8241"/>
                    <a:pt x="1877" y="8173"/>
                  </a:cubicBezTo>
                  <a:lnTo>
                    <a:pt x="1894" y="8036"/>
                  </a:lnTo>
                  <a:cubicBezTo>
                    <a:pt x="1911" y="7883"/>
                    <a:pt x="1911" y="7746"/>
                    <a:pt x="1911" y="7610"/>
                  </a:cubicBezTo>
                  <a:cubicBezTo>
                    <a:pt x="1911" y="7507"/>
                    <a:pt x="1928" y="7405"/>
                    <a:pt x="1945" y="7320"/>
                  </a:cubicBezTo>
                  <a:cubicBezTo>
                    <a:pt x="1945" y="7200"/>
                    <a:pt x="1962" y="7098"/>
                    <a:pt x="1962" y="6978"/>
                  </a:cubicBezTo>
                  <a:cubicBezTo>
                    <a:pt x="1962" y="6757"/>
                    <a:pt x="1980" y="6518"/>
                    <a:pt x="1980" y="6296"/>
                  </a:cubicBezTo>
                  <a:cubicBezTo>
                    <a:pt x="1980" y="6125"/>
                    <a:pt x="1997" y="5955"/>
                    <a:pt x="2014" y="5801"/>
                  </a:cubicBezTo>
                  <a:cubicBezTo>
                    <a:pt x="2014" y="5562"/>
                    <a:pt x="2031" y="5323"/>
                    <a:pt x="2048" y="5085"/>
                  </a:cubicBezTo>
                  <a:cubicBezTo>
                    <a:pt x="2048" y="4897"/>
                    <a:pt x="2065" y="4726"/>
                    <a:pt x="2065" y="4539"/>
                  </a:cubicBezTo>
                  <a:cubicBezTo>
                    <a:pt x="2065" y="4385"/>
                    <a:pt x="2082" y="4249"/>
                    <a:pt x="2099" y="4112"/>
                  </a:cubicBezTo>
                  <a:cubicBezTo>
                    <a:pt x="2116" y="3873"/>
                    <a:pt x="2133" y="3617"/>
                    <a:pt x="2133" y="3361"/>
                  </a:cubicBezTo>
                  <a:cubicBezTo>
                    <a:pt x="2133" y="3327"/>
                    <a:pt x="2133" y="3276"/>
                    <a:pt x="2133" y="3225"/>
                  </a:cubicBezTo>
                  <a:cubicBezTo>
                    <a:pt x="2150" y="3157"/>
                    <a:pt x="2150" y="3105"/>
                    <a:pt x="2150" y="3037"/>
                  </a:cubicBezTo>
                  <a:lnTo>
                    <a:pt x="2150" y="2389"/>
                  </a:lnTo>
                  <a:cubicBezTo>
                    <a:pt x="2167" y="1996"/>
                    <a:pt x="2184" y="1553"/>
                    <a:pt x="2184" y="1109"/>
                  </a:cubicBezTo>
                  <a:cubicBezTo>
                    <a:pt x="2167" y="973"/>
                    <a:pt x="2184" y="836"/>
                    <a:pt x="2184" y="700"/>
                  </a:cubicBezTo>
                  <a:lnTo>
                    <a:pt x="2560" y="717"/>
                  </a:lnTo>
                  <a:lnTo>
                    <a:pt x="3123" y="751"/>
                  </a:lnTo>
                  <a:lnTo>
                    <a:pt x="3430" y="768"/>
                  </a:lnTo>
                  <a:lnTo>
                    <a:pt x="3737" y="768"/>
                  </a:lnTo>
                  <a:cubicBezTo>
                    <a:pt x="3771" y="774"/>
                    <a:pt x="3805" y="776"/>
                    <a:pt x="3839" y="776"/>
                  </a:cubicBezTo>
                  <a:cubicBezTo>
                    <a:pt x="3906" y="776"/>
                    <a:pt x="3970" y="768"/>
                    <a:pt x="4027" y="768"/>
                  </a:cubicBezTo>
                  <a:cubicBezTo>
                    <a:pt x="4033" y="768"/>
                    <a:pt x="4038" y="768"/>
                    <a:pt x="4044" y="768"/>
                  </a:cubicBezTo>
                  <a:cubicBezTo>
                    <a:pt x="4488" y="768"/>
                    <a:pt x="4499" y="102"/>
                    <a:pt x="4061" y="86"/>
                  </a:cubicBezTo>
                  <a:lnTo>
                    <a:pt x="4010" y="86"/>
                  </a:lnTo>
                  <a:lnTo>
                    <a:pt x="3652" y="68"/>
                  </a:lnTo>
                  <a:cubicBezTo>
                    <a:pt x="3174" y="51"/>
                    <a:pt x="2679" y="17"/>
                    <a:pt x="2184" y="17"/>
                  </a:cubicBezTo>
                  <a:lnTo>
                    <a:pt x="116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47"/>
            <p:cNvSpPr/>
            <p:nvPr/>
          </p:nvSpPr>
          <p:spPr>
            <a:xfrm rot="-229187">
              <a:off x="1831053" y="1406399"/>
              <a:ext cx="88763" cy="329851"/>
            </a:xfrm>
            <a:custGeom>
              <a:rect b="b" l="l" r="r" t="t"/>
              <a:pathLst>
                <a:path extrusionOk="0" h="7867" w="2117">
                  <a:moveTo>
                    <a:pt x="888" y="1"/>
                  </a:moveTo>
                  <a:cubicBezTo>
                    <a:pt x="649" y="1"/>
                    <a:pt x="444" y="154"/>
                    <a:pt x="359" y="376"/>
                  </a:cubicBezTo>
                  <a:cubicBezTo>
                    <a:pt x="308" y="547"/>
                    <a:pt x="274" y="717"/>
                    <a:pt x="274" y="888"/>
                  </a:cubicBezTo>
                  <a:cubicBezTo>
                    <a:pt x="257" y="1229"/>
                    <a:pt x="239" y="1587"/>
                    <a:pt x="222" y="1946"/>
                  </a:cubicBezTo>
                  <a:lnTo>
                    <a:pt x="205" y="2355"/>
                  </a:lnTo>
                  <a:cubicBezTo>
                    <a:pt x="205" y="2577"/>
                    <a:pt x="205" y="2799"/>
                    <a:pt x="188" y="3021"/>
                  </a:cubicBezTo>
                  <a:cubicBezTo>
                    <a:pt x="188" y="3123"/>
                    <a:pt x="171" y="3225"/>
                    <a:pt x="154" y="3328"/>
                  </a:cubicBezTo>
                  <a:cubicBezTo>
                    <a:pt x="137" y="3857"/>
                    <a:pt x="103" y="4386"/>
                    <a:pt x="86" y="4914"/>
                  </a:cubicBezTo>
                  <a:lnTo>
                    <a:pt x="69" y="5358"/>
                  </a:lnTo>
                  <a:cubicBezTo>
                    <a:pt x="69" y="5631"/>
                    <a:pt x="52" y="5921"/>
                    <a:pt x="35" y="6211"/>
                  </a:cubicBezTo>
                  <a:lnTo>
                    <a:pt x="18" y="6996"/>
                  </a:lnTo>
                  <a:cubicBezTo>
                    <a:pt x="1" y="7132"/>
                    <a:pt x="18" y="7269"/>
                    <a:pt x="35" y="7405"/>
                  </a:cubicBezTo>
                  <a:cubicBezTo>
                    <a:pt x="69" y="7661"/>
                    <a:pt x="291" y="7866"/>
                    <a:pt x="564" y="7866"/>
                  </a:cubicBezTo>
                  <a:lnTo>
                    <a:pt x="1366" y="7866"/>
                  </a:lnTo>
                  <a:cubicBezTo>
                    <a:pt x="1621" y="7849"/>
                    <a:pt x="1792" y="7576"/>
                    <a:pt x="1673" y="7337"/>
                  </a:cubicBezTo>
                  <a:cubicBezTo>
                    <a:pt x="1604" y="7218"/>
                    <a:pt x="1485" y="7150"/>
                    <a:pt x="1348" y="7132"/>
                  </a:cubicBezTo>
                  <a:cubicBezTo>
                    <a:pt x="1272" y="7124"/>
                    <a:pt x="1191" y="7120"/>
                    <a:pt x="1107" y="7120"/>
                  </a:cubicBezTo>
                  <a:cubicBezTo>
                    <a:pt x="1024" y="7120"/>
                    <a:pt x="939" y="7124"/>
                    <a:pt x="854" y="7132"/>
                  </a:cubicBezTo>
                  <a:lnTo>
                    <a:pt x="734" y="7132"/>
                  </a:lnTo>
                  <a:lnTo>
                    <a:pt x="734" y="7013"/>
                  </a:lnTo>
                  <a:cubicBezTo>
                    <a:pt x="734" y="6945"/>
                    <a:pt x="734" y="6894"/>
                    <a:pt x="751" y="6825"/>
                  </a:cubicBezTo>
                  <a:cubicBezTo>
                    <a:pt x="768" y="6723"/>
                    <a:pt x="768" y="6621"/>
                    <a:pt x="768" y="6535"/>
                  </a:cubicBezTo>
                  <a:cubicBezTo>
                    <a:pt x="768" y="6211"/>
                    <a:pt x="785" y="5887"/>
                    <a:pt x="803" y="5580"/>
                  </a:cubicBezTo>
                  <a:cubicBezTo>
                    <a:pt x="820" y="5392"/>
                    <a:pt x="820" y="5205"/>
                    <a:pt x="837" y="5017"/>
                  </a:cubicBezTo>
                  <a:cubicBezTo>
                    <a:pt x="922" y="5017"/>
                    <a:pt x="1024" y="5000"/>
                    <a:pt x="1110" y="4983"/>
                  </a:cubicBezTo>
                  <a:cubicBezTo>
                    <a:pt x="1206" y="4971"/>
                    <a:pt x="1294" y="4959"/>
                    <a:pt x="1386" y="4959"/>
                  </a:cubicBezTo>
                  <a:cubicBezTo>
                    <a:pt x="1424" y="4959"/>
                    <a:pt x="1462" y="4961"/>
                    <a:pt x="1502" y="4966"/>
                  </a:cubicBezTo>
                  <a:cubicBezTo>
                    <a:pt x="1673" y="4966"/>
                    <a:pt x="1826" y="4846"/>
                    <a:pt x="1860" y="4676"/>
                  </a:cubicBezTo>
                  <a:cubicBezTo>
                    <a:pt x="1894" y="4488"/>
                    <a:pt x="1792" y="4317"/>
                    <a:pt x="1621" y="4266"/>
                  </a:cubicBezTo>
                  <a:cubicBezTo>
                    <a:pt x="1536" y="4232"/>
                    <a:pt x="1451" y="4215"/>
                    <a:pt x="1366" y="4215"/>
                  </a:cubicBezTo>
                  <a:cubicBezTo>
                    <a:pt x="1263" y="4215"/>
                    <a:pt x="1144" y="4232"/>
                    <a:pt x="1041" y="4249"/>
                  </a:cubicBezTo>
                  <a:cubicBezTo>
                    <a:pt x="990" y="4249"/>
                    <a:pt x="922" y="4266"/>
                    <a:pt x="854" y="4266"/>
                  </a:cubicBezTo>
                  <a:cubicBezTo>
                    <a:pt x="888" y="4044"/>
                    <a:pt x="888" y="3840"/>
                    <a:pt x="905" y="3635"/>
                  </a:cubicBezTo>
                  <a:lnTo>
                    <a:pt x="905" y="3618"/>
                  </a:lnTo>
                  <a:cubicBezTo>
                    <a:pt x="905" y="3567"/>
                    <a:pt x="905" y="3532"/>
                    <a:pt x="905" y="3498"/>
                  </a:cubicBezTo>
                  <a:cubicBezTo>
                    <a:pt x="888" y="3430"/>
                    <a:pt x="888" y="3379"/>
                    <a:pt x="905" y="3328"/>
                  </a:cubicBezTo>
                  <a:cubicBezTo>
                    <a:pt x="973" y="2714"/>
                    <a:pt x="990" y="2099"/>
                    <a:pt x="990" y="1485"/>
                  </a:cubicBezTo>
                  <a:cubicBezTo>
                    <a:pt x="990" y="1314"/>
                    <a:pt x="990" y="1127"/>
                    <a:pt x="1007" y="956"/>
                  </a:cubicBezTo>
                  <a:lnTo>
                    <a:pt x="1007" y="700"/>
                  </a:lnTo>
                  <a:cubicBezTo>
                    <a:pt x="1007" y="692"/>
                    <a:pt x="1012" y="687"/>
                    <a:pt x="1018" y="687"/>
                  </a:cubicBezTo>
                  <a:cubicBezTo>
                    <a:pt x="1024" y="687"/>
                    <a:pt x="1033" y="692"/>
                    <a:pt x="1041" y="700"/>
                  </a:cubicBezTo>
                  <a:cubicBezTo>
                    <a:pt x="1263" y="683"/>
                    <a:pt x="1485" y="649"/>
                    <a:pt x="1690" y="598"/>
                  </a:cubicBezTo>
                  <a:cubicBezTo>
                    <a:pt x="1792" y="581"/>
                    <a:pt x="1894" y="547"/>
                    <a:pt x="1980" y="513"/>
                  </a:cubicBezTo>
                  <a:cubicBezTo>
                    <a:pt x="2065" y="461"/>
                    <a:pt x="2116" y="376"/>
                    <a:pt x="2116" y="291"/>
                  </a:cubicBezTo>
                  <a:cubicBezTo>
                    <a:pt x="2116" y="188"/>
                    <a:pt x="2048" y="103"/>
                    <a:pt x="1963" y="86"/>
                  </a:cubicBezTo>
                  <a:cubicBezTo>
                    <a:pt x="1877" y="35"/>
                    <a:pt x="1775" y="18"/>
                    <a:pt x="16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47"/>
            <p:cNvSpPr/>
            <p:nvPr/>
          </p:nvSpPr>
          <p:spPr>
            <a:xfrm rot="-229187">
              <a:off x="1487225" y="1420390"/>
              <a:ext cx="89433" cy="331948"/>
            </a:xfrm>
            <a:custGeom>
              <a:rect b="b" l="l" r="r" t="t"/>
              <a:pathLst>
                <a:path extrusionOk="0" h="7917" w="2133">
                  <a:moveTo>
                    <a:pt x="1561" y="0"/>
                  </a:moveTo>
                  <a:cubicBezTo>
                    <a:pt x="1450" y="0"/>
                    <a:pt x="1339" y="9"/>
                    <a:pt x="1228" y="26"/>
                  </a:cubicBezTo>
                  <a:cubicBezTo>
                    <a:pt x="751" y="111"/>
                    <a:pt x="563" y="282"/>
                    <a:pt x="478" y="777"/>
                  </a:cubicBezTo>
                  <a:cubicBezTo>
                    <a:pt x="410" y="1033"/>
                    <a:pt x="375" y="1306"/>
                    <a:pt x="358" y="1562"/>
                  </a:cubicBezTo>
                  <a:cubicBezTo>
                    <a:pt x="341" y="1698"/>
                    <a:pt x="324" y="1835"/>
                    <a:pt x="307" y="1971"/>
                  </a:cubicBezTo>
                  <a:cubicBezTo>
                    <a:pt x="290" y="2142"/>
                    <a:pt x="273" y="2312"/>
                    <a:pt x="273" y="2483"/>
                  </a:cubicBezTo>
                  <a:cubicBezTo>
                    <a:pt x="273" y="2585"/>
                    <a:pt x="256" y="2705"/>
                    <a:pt x="256" y="2790"/>
                  </a:cubicBezTo>
                  <a:lnTo>
                    <a:pt x="222" y="3148"/>
                  </a:lnTo>
                  <a:cubicBezTo>
                    <a:pt x="188" y="3558"/>
                    <a:pt x="137" y="3984"/>
                    <a:pt x="119" y="4411"/>
                  </a:cubicBezTo>
                  <a:lnTo>
                    <a:pt x="102" y="4616"/>
                  </a:lnTo>
                  <a:cubicBezTo>
                    <a:pt x="68" y="4991"/>
                    <a:pt x="51" y="5366"/>
                    <a:pt x="68" y="5725"/>
                  </a:cubicBezTo>
                  <a:lnTo>
                    <a:pt x="51" y="6049"/>
                  </a:lnTo>
                  <a:cubicBezTo>
                    <a:pt x="34" y="6305"/>
                    <a:pt x="17" y="6561"/>
                    <a:pt x="17" y="6817"/>
                  </a:cubicBezTo>
                  <a:cubicBezTo>
                    <a:pt x="0" y="7004"/>
                    <a:pt x="17" y="7192"/>
                    <a:pt x="68" y="7380"/>
                  </a:cubicBezTo>
                  <a:cubicBezTo>
                    <a:pt x="119" y="7618"/>
                    <a:pt x="307" y="7806"/>
                    <a:pt x="546" y="7840"/>
                  </a:cubicBezTo>
                  <a:lnTo>
                    <a:pt x="614" y="7857"/>
                  </a:lnTo>
                  <a:cubicBezTo>
                    <a:pt x="751" y="7874"/>
                    <a:pt x="904" y="7908"/>
                    <a:pt x="1058" y="7908"/>
                  </a:cubicBezTo>
                  <a:lnTo>
                    <a:pt x="1126" y="7908"/>
                  </a:lnTo>
                  <a:cubicBezTo>
                    <a:pt x="1166" y="7914"/>
                    <a:pt x="1206" y="7916"/>
                    <a:pt x="1246" y="7916"/>
                  </a:cubicBezTo>
                  <a:cubicBezTo>
                    <a:pt x="1325" y="7916"/>
                    <a:pt x="1405" y="7908"/>
                    <a:pt x="1484" y="7908"/>
                  </a:cubicBezTo>
                  <a:cubicBezTo>
                    <a:pt x="1655" y="7891"/>
                    <a:pt x="1774" y="7755"/>
                    <a:pt x="1792" y="7601"/>
                  </a:cubicBezTo>
                  <a:cubicBezTo>
                    <a:pt x="1809" y="7414"/>
                    <a:pt x="1706" y="7260"/>
                    <a:pt x="1536" y="7226"/>
                  </a:cubicBezTo>
                  <a:cubicBezTo>
                    <a:pt x="1484" y="7209"/>
                    <a:pt x="1433" y="7192"/>
                    <a:pt x="1382" y="7192"/>
                  </a:cubicBezTo>
                  <a:lnTo>
                    <a:pt x="1348" y="7192"/>
                  </a:lnTo>
                  <a:cubicBezTo>
                    <a:pt x="1143" y="7192"/>
                    <a:pt x="955" y="7175"/>
                    <a:pt x="768" y="7141"/>
                  </a:cubicBezTo>
                  <a:lnTo>
                    <a:pt x="717" y="7141"/>
                  </a:lnTo>
                  <a:lnTo>
                    <a:pt x="717" y="7124"/>
                  </a:lnTo>
                  <a:lnTo>
                    <a:pt x="717" y="7021"/>
                  </a:lnTo>
                  <a:lnTo>
                    <a:pt x="717" y="6765"/>
                  </a:lnTo>
                  <a:cubicBezTo>
                    <a:pt x="717" y="6629"/>
                    <a:pt x="717" y="6492"/>
                    <a:pt x="734" y="6356"/>
                  </a:cubicBezTo>
                  <a:cubicBezTo>
                    <a:pt x="734" y="6100"/>
                    <a:pt x="751" y="5844"/>
                    <a:pt x="768" y="5588"/>
                  </a:cubicBezTo>
                  <a:lnTo>
                    <a:pt x="1297" y="5588"/>
                  </a:lnTo>
                  <a:cubicBezTo>
                    <a:pt x="1327" y="5593"/>
                    <a:pt x="1355" y="5595"/>
                    <a:pt x="1383" y="5595"/>
                  </a:cubicBezTo>
                  <a:cubicBezTo>
                    <a:pt x="1449" y="5595"/>
                    <a:pt x="1509" y="5583"/>
                    <a:pt x="1570" y="5571"/>
                  </a:cubicBezTo>
                  <a:cubicBezTo>
                    <a:pt x="1757" y="5554"/>
                    <a:pt x="1894" y="5400"/>
                    <a:pt x="1894" y="5213"/>
                  </a:cubicBezTo>
                  <a:cubicBezTo>
                    <a:pt x="1877" y="5025"/>
                    <a:pt x="1723" y="4872"/>
                    <a:pt x="1536" y="4854"/>
                  </a:cubicBezTo>
                  <a:lnTo>
                    <a:pt x="802" y="4854"/>
                  </a:lnTo>
                  <a:cubicBezTo>
                    <a:pt x="819" y="4752"/>
                    <a:pt x="819" y="4667"/>
                    <a:pt x="819" y="4564"/>
                  </a:cubicBezTo>
                  <a:cubicBezTo>
                    <a:pt x="819" y="4479"/>
                    <a:pt x="819" y="4411"/>
                    <a:pt x="836" y="4343"/>
                  </a:cubicBezTo>
                  <a:cubicBezTo>
                    <a:pt x="853" y="4206"/>
                    <a:pt x="870" y="4053"/>
                    <a:pt x="870" y="3899"/>
                  </a:cubicBezTo>
                  <a:lnTo>
                    <a:pt x="921" y="3490"/>
                  </a:lnTo>
                  <a:cubicBezTo>
                    <a:pt x="938" y="3268"/>
                    <a:pt x="955" y="3029"/>
                    <a:pt x="990" y="2807"/>
                  </a:cubicBezTo>
                  <a:cubicBezTo>
                    <a:pt x="1007" y="2500"/>
                    <a:pt x="1041" y="2176"/>
                    <a:pt x="1058" y="1869"/>
                  </a:cubicBezTo>
                  <a:lnTo>
                    <a:pt x="1092" y="1630"/>
                  </a:lnTo>
                  <a:cubicBezTo>
                    <a:pt x="1109" y="1374"/>
                    <a:pt x="1143" y="1135"/>
                    <a:pt x="1177" y="879"/>
                  </a:cubicBezTo>
                  <a:cubicBezTo>
                    <a:pt x="1177" y="777"/>
                    <a:pt x="1263" y="691"/>
                    <a:pt x="1348" y="691"/>
                  </a:cubicBezTo>
                  <a:lnTo>
                    <a:pt x="1536" y="640"/>
                  </a:lnTo>
                  <a:cubicBezTo>
                    <a:pt x="1672" y="606"/>
                    <a:pt x="1809" y="572"/>
                    <a:pt x="1945" y="504"/>
                  </a:cubicBezTo>
                  <a:cubicBezTo>
                    <a:pt x="2064" y="470"/>
                    <a:pt x="2133" y="367"/>
                    <a:pt x="2133" y="248"/>
                  </a:cubicBezTo>
                  <a:cubicBezTo>
                    <a:pt x="2116" y="128"/>
                    <a:pt x="2013" y="43"/>
                    <a:pt x="1894" y="26"/>
                  </a:cubicBezTo>
                  <a:cubicBezTo>
                    <a:pt x="1783" y="9"/>
                    <a:pt x="1672" y="0"/>
                    <a:pt x="15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47"/>
            <p:cNvSpPr/>
            <p:nvPr/>
          </p:nvSpPr>
          <p:spPr>
            <a:xfrm rot="-229187">
              <a:off x="1594898" y="1412815"/>
              <a:ext cx="102096" cy="329432"/>
            </a:xfrm>
            <a:custGeom>
              <a:rect b="b" l="l" r="r" t="t"/>
              <a:pathLst>
                <a:path extrusionOk="0" h="7857" w="2435">
                  <a:moveTo>
                    <a:pt x="502" y="1"/>
                  </a:moveTo>
                  <a:cubicBezTo>
                    <a:pt x="464" y="1"/>
                    <a:pt x="428" y="3"/>
                    <a:pt x="393" y="8"/>
                  </a:cubicBezTo>
                  <a:cubicBezTo>
                    <a:pt x="256" y="8"/>
                    <a:pt x="120" y="93"/>
                    <a:pt x="69" y="213"/>
                  </a:cubicBezTo>
                  <a:cubicBezTo>
                    <a:pt x="0" y="315"/>
                    <a:pt x="17" y="452"/>
                    <a:pt x="86" y="554"/>
                  </a:cubicBezTo>
                  <a:cubicBezTo>
                    <a:pt x="154" y="656"/>
                    <a:pt x="273" y="725"/>
                    <a:pt x="393" y="725"/>
                  </a:cubicBezTo>
                  <a:cubicBezTo>
                    <a:pt x="495" y="725"/>
                    <a:pt x="597" y="742"/>
                    <a:pt x="683" y="742"/>
                  </a:cubicBezTo>
                  <a:lnTo>
                    <a:pt x="751" y="742"/>
                  </a:lnTo>
                  <a:lnTo>
                    <a:pt x="751" y="759"/>
                  </a:lnTo>
                  <a:cubicBezTo>
                    <a:pt x="768" y="1117"/>
                    <a:pt x="751" y="1458"/>
                    <a:pt x="700" y="1799"/>
                  </a:cubicBezTo>
                  <a:lnTo>
                    <a:pt x="683" y="2004"/>
                  </a:lnTo>
                  <a:lnTo>
                    <a:pt x="597" y="2891"/>
                  </a:lnTo>
                  <a:cubicBezTo>
                    <a:pt x="563" y="3233"/>
                    <a:pt x="546" y="3574"/>
                    <a:pt x="512" y="3915"/>
                  </a:cubicBezTo>
                  <a:cubicBezTo>
                    <a:pt x="512" y="4052"/>
                    <a:pt x="478" y="4171"/>
                    <a:pt x="478" y="4308"/>
                  </a:cubicBezTo>
                  <a:cubicBezTo>
                    <a:pt x="461" y="4512"/>
                    <a:pt x="444" y="4700"/>
                    <a:pt x="427" y="4905"/>
                  </a:cubicBezTo>
                  <a:cubicBezTo>
                    <a:pt x="427" y="4990"/>
                    <a:pt x="427" y="5058"/>
                    <a:pt x="410" y="5144"/>
                  </a:cubicBezTo>
                  <a:lnTo>
                    <a:pt x="393" y="5485"/>
                  </a:lnTo>
                  <a:cubicBezTo>
                    <a:pt x="376" y="5672"/>
                    <a:pt x="359" y="5860"/>
                    <a:pt x="342" y="6065"/>
                  </a:cubicBezTo>
                  <a:lnTo>
                    <a:pt x="342" y="6372"/>
                  </a:lnTo>
                  <a:lnTo>
                    <a:pt x="342" y="6730"/>
                  </a:lnTo>
                  <a:cubicBezTo>
                    <a:pt x="342" y="6850"/>
                    <a:pt x="342" y="6986"/>
                    <a:pt x="342" y="7106"/>
                  </a:cubicBezTo>
                  <a:cubicBezTo>
                    <a:pt x="359" y="7225"/>
                    <a:pt x="359" y="7344"/>
                    <a:pt x="342" y="7464"/>
                  </a:cubicBezTo>
                  <a:cubicBezTo>
                    <a:pt x="342" y="7532"/>
                    <a:pt x="359" y="7600"/>
                    <a:pt x="393" y="7652"/>
                  </a:cubicBezTo>
                  <a:cubicBezTo>
                    <a:pt x="427" y="7771"/>
                    <a:pt x="546" y="7839"/>
                    <a:pt x="666" y="7856"/>
                  </a:cubicBezTo>
                  <a:cubicBezTo>
                    <a:pt x="802" y="7856"/>
                    <a:pt x="905" y="7788"/>
                    <a:pt x="973" y="7686"/>
                  </a:cubicBezTo>
                  <a:cubicBezTo>
                    <a:pt x="1007" y="7617"/>
                    <a:pt x="1041" y="7532"/>
                    <a:pt x="1041" y="7447"/>
                  </a:cubicBezTo>
                  <a:lnTo>
                    <a:pt x="1041" y="7191"/>
                  </a:lnTo>
                  <a:lnTo>
                    <a:pt x="1041" y="7037"/>
                  </a:lnTo>
                  <a:cubicBezTo>
                    <a:pt x="1058" y="6099"/>
                    <a:pt x="1126" y="5178"/>
                    <a:pt x="1195" y="4478"/>
                  </a:cubicBezTo>
                  <a:cubicBezTo>
                    <a:pt x="1229" y="3864"/>
                    <a:pt x="1297" y="3199"/>
                    <a:pt x="1382" y="2328"/>
                  </a:cubicBezTo>
                  <a:cubicBezTo>
                    <a:pt x="1399" y="2192"/>
                    <a:pt x="1399" y="2072"/>
                    <a:pt x="1416" y="1936"/>
                  </a:cubicBezTo>
                  <a:cubicBezTo>
                    <a:pt x="1416" y="1799"/>
                    <a:pt x="1434" y="1595"/>
                    <a:pt x="1451" y="1441"/>
                  </a:cubicBezTo>
                  <a:cubicBezTo>
                    <a:pt x="1485" y="1219"/>
                    <a:pt x="1485" y="998"/>
                    <a:pt x="1451" y="776"/>
                  </a:cubicBezTo>
                  <a:lnTo>
                    <a:pt x="1451" y="776"/>
                  </a:lnTo>
                  <a:cubicBezTo>
                    <a:pt x="1536" y="784"/>
                    <a:pt x="1625" y="789"/>
                    <a:pt x="1715" y="789"/>
                  </a:cubicBezTo>
                  <a:cubicBezTo>
                    <a:pt x="1805" y="789"/>
                    <a:pt x="1894" y="784"/>
                    <a:pt x="1979" y="776"/>
                  </a:cubicBezTo>
                  <a:cubicBezTo>
                    <a:pt x="2435" y="759"/>
                    <a:pt x="2423" y="76"/>
                    <a:pt x="1979" y="76"/>
                  </a:cubicBezTo>
                  <a:cubicBezTo>
                    <a:pt x="1973" y="76"/>
                    <a:pt x="1968" y="76"/>
                    <a:pt x="1962" y="76"/>
                  </a:cubicBezTo>
                  <a:lnTo>
                    <a:pt x="1997" y="59"/>
                  </a:lnTo>
                  <a:lnTo>
                    <a:pt x="1979" y="59"/>
                  </a:lnTo>
                  <a:cubicBezTo>
                    <a:pt x="1775" y="59"/>
                    <a:pt x="1570" y="59"/>
                    <a:pt x="1314" y="42"/>
                  </a:cubicBezTo>
                  <a:lnTo>
                    <a:pt x="1178" y="42"/>
                  </a:lnTo>
                  <a:cubicBezTo>
                    <a:pt x="1041" y="42"/>
                    <a:pt x="905" y="42"/>
                    <a:pt x="785" y="25"/>
                  </a:cubicBezTo>
                  <a:cubicBezTo>
                    <a:pt x="689" y="13"/>
                    <a:pt x="592" y="1"/>
                    <a:pt x="5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47"/>
            <p:cNvSpPr/>
            <p:nvPr/>
          </p:nvSpPr>
          <p:spPr>
            <a:xfrm rot="-229187">
              <a:off x="1763988" y="586761"/>
              <a:ext cx="296895" cy="468467"/>
            </a:xfrm>
            <a:custGeom>
              <a:rect b="b" l="l" r="r" t="t"/>
              <a:pathLst>
                <a:path extrusionOk="0" h="11173" w="7081">
                  <a:moveTo>
                    <a:pt x="1194" y="1"/>
                  </a:moveTo>
                  <a:cubicBezTo>
                    <a:pt x="1160" y="120"/>
                    <a:pt x="1143" y="256"/>
                    <a:pt x="1126" y="376"/>
                  </a:cubicBezTo>
                  <a:cubicBezTo>
                    <a:pt x="1092" y="734"/>
                    <a:pt x="1007" y="1314"/>
                    <a:pt x="921" y="2048"/>
                  </a:cubicBezTo>
                  <a:cubicBezTo>
                    <a:pt x="887" y="2389"/>
                    <a:pt x="836" y="2765"/>
                    <a:pt x="785" y="3157"/>
                  </a:cubicBezTo>
                  <a:cubicBezTo>
                    <a:pt x="546" y="5136"/>
                    <a:pt x="273" y="7644"/>
                    <a:pt x="120" y="9265"/>
                  </a:cubicBezTo>
                  <a:cubicBezTo>
                    <a:pt x="103" y="9504"/>
                    <a:pt x="85" y="9726"/>
                    <a:pt x="68" y="9913"/>
                  </a:cubicBezTo>
                  <a:cubicBezTo>
                    <a:pt x="51" y="10067"/>
                    <a:pt x="34" y="10220"/>
                    <a:pt x="34" y="10357"/>
                  </a:cubicBezTo>
                  <a:cubicBezTo>
                    <a:pt x="0" y="10562"/>
                    <a:pt x="0" y="10783"/>
                    <a:pt x="34" y="10988"/>
                  </a:cubicBezTo>
                  <a:cubicBezTo>
                    <a:pt x="85" y="11005"/>
                    <a:pt x="137" y="11022"/>
                    <a:pt x="205" y="11022"/>
                  </a:cubicBezTo>
                  <a:cubicBezTo>
                    <a:pt x="729" y="11075"/>
                    <a:pt x="2415" y="11172"/>
                    <a:pt x="3940" y="11172"/>
                  </a:cubicBezTo>
                  <a:cubicBezTo>
                    <a:pt x="4896" y="11172"/>
                    <a:pt x="5790" y="11134"/>
                    <a:pt x="6296" y="11022"/>
                  </a:cubicBezTo>
                  <a:cubicBezTo>
                    <a:pt x="6569" y="10954"/>
                    <a:pt x="6739" y="10869"/>
                    <a:pt x="6739" y="10766"/>
                  </a:cubicBezTo>
                  <a:cubicBezTo>
                    <a:pt x="6739" y="10715"/>
                    <a:pt x="6739" y="10596"/>
                    <a:pt x="6739" y="10476"/>
                  </a:cubicBezTo>
                  <a:cubicBezTo>
                    <a:pt x="6739" y="10357"/>
                    <a:pt x="6757" y="10220"/>
                    <a:pt x="6757" y="10084"/>
                  </a:cubicBezTo>
                  <a:cubicBezTo>
                    <a:pt x="6757" y="9862"/>
                    <a:pt x="6774" y="9623"/>
                    <a:pt x="6774" y="9333"/>
                  </a:cubicBezTo>
                  <a:cubicBezTo>
                    <a:pt x="6842" y="7678"/>
                    <a:pt x="6944" y="4983"/>
                    <a:pt x="7012" y="3259"/>
                  </a:cubicBezTo>
                  <a:cubicBezTo>
                    <a:pt x="7029" y="2782"/>
                    <a:pt x="7029" y="2406"/>
                    <a:pt x="7064" y="2082"/>
                  </a:cubicBezTo>
                  <a:cubicBezTo>
                    <a:pt x="7081" y="1758"/>
                    <a:pt x="7081" y="1570"/>
                    <a:pt x="7081" y="1570"/>
                  </a:cubicBezTo>
                  <a:lnTo>
                    <a:pt x="2576" y="376"/>
                  </a:lnTo>
                  <a:lnTo>
                    <a:pt x="119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47"/>
            <p:cNvSpPr/>
            <p:nvPr/>
          </p:nvSpPr>
          <p:spPr>
            <a:xfrm rot="-229187">
              <a:off x="1786222" y="600317"/>
              <a:ext cx="264023" cy="121593"/>
            </a:xfrm>
            <a:custGeom>
              <a:rect b="b" l="l" r="r" t="t"/>
              <a:pathLst>
                <a:path extrusionOk="0" h="2900" w="6297">
                  <a:moveTo>
                    <a:pt x="342" y="1"/>
                  </a:moveTo>
                  <a:cubicBezTo>
                    <a:pt x="291" y="359"/>
                    <a:pt x="223" y="956"/>
                    <a:pt x="120" y="1673"/>
                  </a:cubicBezTo>
                  <a:cubicBezTo>
                    <a:pt x="86" y="2014"/>
                    <a:pt x="35" y="2389"/>
                    <a:pt x="1" y="2782"/>
                  </a:cubicBezTo>
                  <a:cubicBezTo>
                    <a:pt x="945" y="2867"/>
                    <a:pt x="2883" y="2900"/>
                    <a:pt x="4497" y="2900"/>
                  </a:cubicBezTo>
                  <a:cubicBezTo>
                    <a:pt x="5159" y="2900"/>
                    <a:pt x="5767" y="2894"/>
                    <a:pt x="6228" y="2884"/>
                  </a:cubicBezTo>
                  <a:cubicBezTo>
                    <a:pt x="6245" y="2424"/>
                    <a:pt x="6245" y="2048"/>
                    <a:pt x="6263" y="1724"/>
                  </a:cubicBezTo>
                  <a:cubicBezTo>
                    <a:pt x="6297" y="1400"/>
                    <a:pt x="6297" y="1212"/>
                    <a:pt x="6297" y="1212"/>
                  </a:cubicBezTo>
                  <a:lnTo>
                    <a:pt x="179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47"/>
            <p:cNvSpPr/>
            <p:nvPr/>
          </p:nvSpPr>
          <p:spPr>
            <a:xfrm rot="-229187">
              <a:off x="1777350" y="974456"/>
              <a:ext cx="282598" cy="50859"/>
            </a:xfrm>
            <a:custGeom>
              <a:rect b="b" l="l" r="r" t="t"/>
              <a:pathLst>
                <a:path extrusionOk="0" h="1213" w="6740">
                  <a:moveTo>
                    <a:pt x="86" y="1"/>
                  </a:moveTo>
                  <a:cubicBezTo>
                    <a:pt x="51" y="240"/>
                    <a:pt x="34" y="462"/>
                    <a:pt x="34" y="649"/>
                  </a:cubicBezTo>
                  <a:cubicBezTo>
                    <a:pt x="17" y="803"/>
                    <a:pt x="0" y="956"/>
                    <a:pt x="0" y="1093"/>
                  </a:cubicBezTo>
                  <a:cubicBezTo>
                    <a:pt x="1672" y="1127"/>
                    <a:pt x="4880" y="1178"/>
                    <a:pt x="6705" y="1212"/>
                  </a:cubicBezTo>
                  <a:cubicBezTo>
                    <a:pt x="6705" y="1093"/>
                    <a:pt x="6705" y="956"/>
                    <a:pt x="6723" y="820"/>
                  </a:cubicBezTo>
                  <a:cubicBezTo>
                    <a:pt x="6723" y="598"/>
                    <a:pt x="6740" y="359"/>
                    <a:pt x="6740" y="69"/>
                  </a:cubicBezTo>
                  <a:cubicBezTo>
                    <a:pt x="4965" y="35"/>
                    <a:pt x="1416" y="1"/>
                    <a:pt x="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47"/>
            <p:cNvSpPr/>
            <p:nvPr/>
          </p:nvSpPr>
          <p:spPr>
            <a:xfrm rot="-229187">
              <a:off x="1033929" y="747959"/>
              <a:ext cx="344778" cy="501632"/>
            </a:xfrm>
            <a:custGeom>
              <a:rect b="b" l="l" r="r" t="t"/>
              <a:pathLst>
                <a:path extrusionOk="0" h="11964" w="8223">
                  <a:moveTo>
                    <a:pt x="8222" y="0"/>
                  </a:moveTo>
                  <a:cubicBezTo>
                    <a:pt x="8222" y="0"/>
                    <a:pt x="3257" y="239"/>
                    <a:pt x="1449" y="342"/>
                  </a:cubicBezTo>
                  <a:cubicBezTo>
                    <a:pt x="1090" y="376"/>
                    <a:pt x="852" y="393"/>
                    <a:pt x="800" y="393"/>
                  </a:cubicBezTo>
                  <a:cubicBezTo>
                    <a:pt x="800" y="410"/>
                    <a:pt x="783" y="427"/>
                    <a:pt x="766" y="461"/>
                  </a:cubicBezTo>
                  <a:cubicBezTo>
                    <a:pt x="510" y="1246"/>
                    <a:pt x="135" y="8582"/>
                    <a:pt x="33" y="10527"/>
                  </a:cubicBezTo>
                  <a:lnTo>
                    <a:pt x="16" y="10988"/>
                  </a:lnTo>
                  <a:cubicBezTo>
                    <a:pt x="1" y="11032"/>
                    <a:pt x="4773" y="11963"/>
                    <a:pt x="6267" y="11963"/>
                  </a:cubicBezTo>
                  <a:cubicBezTo>
                    <a:pt x="6518" y="11963"/>
                    <a:pt x="6677" y="11937"/>
                    <a:pt x="6704" y="11875"/>
                  </a:cubicBezTo>
                  <a:cubicBezTo>
                    <a:pt x="6840" y="11551"/>
                    <a:pt x="7574" y="5562"/>
                    <a:pt x="7966" y="2218"/>
                  </a:cubicBezTo>
                  <a:cubicBezTo>
                    <a:pt x="8120" y="905"/>
                    <a:pt x="8222" y="0"/>
                    <a:pt x="82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47"/>
            <p:cNvSpPr/>
            <p:nvPr/>
          </p:nvSpPr>
          <p:spPr>
            <a:xfrm rot="-229187">
              <a:off x="1033907" y="747960"/>
              <a:ext cx="343436" cy="460710"/>
            </a:xfrm>
            <a:custGeom>
              <a:rect b="b" l="l" r="r" t="t"/>
              <a:pathLst>
                <a:path extrusionOk="0" h="10988" w="8191">
                  <a:moveTo>
                    <a:pt x="8190" y="0"/>
                  </a:moveTo>
                  <a:cubicBezTo>
                    <a:pt x="8190" y="0"/>
                    <a:pt x="3225" y="239"/>
                    <a:pt x="1417" y="342"/>
                  </a:cubicBezTo>
                  <a:cubicBezTo>
                    <a:pt x="1178" y="393"/>
                    <a:pt x="956" y="427"/>
                    <a:pt x="734" y="461"/>
                  </a:cubicBezTo>
                  <a:cubicBezTo>
                    <a:pt x="478" y="1246"/>
                    <a:pt x="86" y="8582"/>
                    <a:pt x="1" y="10527"/>
                  </a:cubicBezTo>
                  <a:cubicBezTo>
                    <a:pt x="973" y="10732"/>
                    <a:pt x="2099" y="10988"/>
                    <a:pt x="2099" y="10988"/>
                  </a:cubicBezTo>
                  <a:cubicBezTo>
                    <a:pt x="2099" y="10988"/>
                    <a:pt x="2099" y="3430"/>
                    <a:pt x="2236" y="2747"/>
                  </a:cubicBezTo>
                  <a:cubicBezTo>
                    <a:pt x="2337" y="2283"/>
                    <a:pt x="5371" y="2214"/>
                    <a:pt x="7139" y="2214"/>
                  </a:cubicBezTo>
                  <a:cubicBezTo>
                    <a:pt x="7451" y="2214"/>
                    <a:pt x="7724" y="2216"/>
                    <a:pt x="7934" y="2218"/>
                  </a:cubicBezTo>
                  <a:cubicBezTo>
                    <a:pt x="8088" y="905"/>
                    <a:pt x="8190" y="0"/>
                    <a:pt x="8190" y="0"/>
                  </a:cubicBezTo>
                  <a:close/>
                </a:path>
              </a:pathLst>
            </a:custGeom>
            <a:solidFill>
              <a:srgbClr val="BD5F6F">
                <a:alpha val="4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47"/>
            <p:cNvSpPr/>
            <p:nvPr/>
          </p:nvSpPr>
          <p:spPr>
            <a:xfrm rot="-229187">
              <a:off x="1403364" y="820666"/>
              <a:ext cx="343604" cy="214548"/>
            </a:xfrm>
            <a:custGeom>
              <a:rect b="b" l="l" r="r" t="t"/>
              <a:pathLst>
                <a:path extrusionOk="0" h="5117" w="8195">
                  <a:moveTo>
                    <a:pt x="6020" y="1"/>
                  </a:moveTo>
                  <a:cubicBezTo>
                    <a:pt x="4956" y="1"/>
                    <a:pt x="4153" y="1770"/>
                    <a:pt x="3959" y="2061"/>
                  </a:cubicBezTo>
                  <a:cubicBezTo>
                    <a:pt x="3945" y="2083"/>
                    <a:pt x="3930" y="2093"/>
                    <a:pt x="3913" y="2093"/>
                  </a:cubicBezTo>
                  <a:cubicBezTo>
                    <a:pt x="3688" y="2093"/>
                    <a:pt x="3192" y="292"/>
                    <a:pt x="2225" y="292"/>
                  </a:cubicBezTo>
                  <a:cubicBezTo>
                    <a:pt x="2018" y="292"/>
                    <a:pt x="1789" y="375"/>
                    <a:pt x="1536" y="577"/>
                  </a:cubicBezTo>
                  <a:cubicBezTo>
                    <a:pt x="1" y="1788"/>
                    <a:pt x="3089" y="5064"/>
                    <a:pt x="4283" y="5115"/>
                  </a:cubicBezTo>
                  <a:cubicBezTo>
                    <a:pt x="4293" y="5116"/>
                    <a:pt x="4303" y="5116"/>
                    <a:pt x="4314" y="5116"/>
                  </a:cubicBezTo>
                  <a:cubicBezTo>
                    <a:pt x="5427" y="5116"/>
                    <a:pt x="8194" y="1521"/>
                    <a:pt x="6791" y="321"/>
                  </a:cubicBezTo>
                  <a:cubicBezTo>
                    <a:pt x="6523" y="94"/>
                    <a:pt x="6265" y="1"/>
                    <a:pt x="60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47"/>
            <p:cNvSpPr/>
            <p:nvPr/>
          </p:nvSpPr>
          <p:spPr>
            <a:xfrm rot="-229187">
              <a:off x="1571199" y="445131"/>
              <a:ext cx="558152" cy="233541"/>
            </a:xfrm>
            <a:custGeom>
              <a:rect b="b" l="l" r="r" t="t"/>
              <a:pathLst>
                <a:path extrusionOk="0" h="5570" w="13312">
                  <a:moveTo>
                    <a:pt x="1112" y="0"/>
                  </a:moveTo>
                  <a:cubicBezTo>
                    <a:pt x="1112" y="0"/>
                    <a:pt x="0" y="5343"/>
                    <a:pt x="35" y="5343"/>
                  </a:cubicBezTo>
                  <a:cubicBezTo>
                    <a:pt x="36" y="5343"/>
                    <a:pt x="36" y="5342"/>
                    <a:pt x="37" y="5340"/>
                  </a:cubicBezTo>
                  <a:cubicBezTo>
                    <a:pt x="43" y="5322"/>
                    <a:pt x="151" y="5315"/>
                    <a:pt x="342" y="5315"/>
                  </a:cubicBezTo>
                  <a:cubicBezTo>
                    <a:pt x="699" y="5315"/>
                    <a:pt x="1347" y="5341"/>
                    <a:pt x="2170" y="5374"/>
                  </a:cubicBezTo>
                  <a:cubicBezTo>
                    <a:pt x="4103" y="5446"/>
                    <a:pt x="6976" y="5569"/>
                    <a:pt x="9292" y="5569"/>
                  </a:cubicBezTo>
                  <a:cubicBezTo>
                    <a:pt x="11391" y="5569"/>
                    <a:pt x="13033" y="5468"/>
                    <a:pt x="13106" y="5136"/>
                  </a:cubicBezTo>
                  <a:cubicBezTo>
                    <a:pt x="13311" y="4180"/>
                    <a:pt x="10376" y="4419"/>
                    <a:pt x="9899" y="4163"/>
                  </a:cubicBezTo>
                  <a:cubicBezTo>
                    <a:pt x="9421" y="3907"/>
                    <a:pt x="12560" y="3771"/>
                    <a:pt x="12850" y="3003"/>
                  </a:cubicBezTo>
                  <a:cubicBezTo>
                    <a:pt x="13158" y="2235"/>
                    <a:pt x="10547" y="2235"/>
                    <a:pt x="10121" y="1996"/>
                  </a:cubicBezTo>
                  <a:cubicBezTo>
                    <a:pt x="9694" y="1757"/>
                    <a:pt x="12646" y="1757"/>
                    <a:pt x="12782" y="904"/>
                  </a:cubicBezTo>
                  <a:cubicBezTo>
                    <a:pt x="12885" y="239"/>
                    <a:pt x="5480" y="68"/>
                    <a:pt x="2426" y="17"/>
                  </a:cubicBezTo>
                  <a:cubicBezTo>
                    <a:pt x="1624" y="0"/>
                    <a:pt x="1112" y="0"/>
                    <a:pt x="1112" y="0"/>
                  </a:cubicBezTo>
                  <a:close/>
                </a:path>
              </a:pathLst>
            </a:custGeom>
            <a:solidFill>
              <a:srgbClr val="BB6A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47"/>
            <p:cNvSpPr/>
            <p:nvPr/>
          </p:nvSpPr>
          <p:spPr>
            <a:xfrm rot="-229187">
              <a:off x="1571432" y="460296"/>
              <a:ext cx="103144" cy="225365"/>
            </a:xfrm>
            <a:custGeom>
              <a:rect b="b" l="l" r="r" t="t"/>
              <a:pathLst>
                <a:path extrusionOk="0" h="5375" w="2460">
                  <a:moveTo>
                    <a:pt x="1112" y="0"/>
                  </a:moveTo>
                  <a:cubicBezTo>
                    <a:pt x="1112" y="0"/>
                    <a:pt x="0" y="5343"/>
                    <a:pt x="35" y="5343"/>
                  </a:cubicBezTo>
                  <a:cubicBezTo>
                    <a:pt x="36" y="5343"/>
                    <a:pt x="36" y="5342"/>
                    <a:pt x="37" y="5340"/>
                  </a:cubicBezTo>
                  <a:cubicBezTo>
                    <a:pt x="43" y="5322"/>
                    <a:pt x="151" y="5315"/>
                    <a:pt x="342" y="5315"/>
                  </a:cubicBezTo>
                  <a:cubicBezTo>
                    <a:pt x="699" y="5315"/>
                    <a:pt x="1347" y="5341"/>
                    <a:pt x="2170" y="5374"/>
                  </a:cubicBezTo>
                  <a:cubicBezTo>
                    <a:pt x="2460" y="3481"/>
                    <a:pt x="2443" y="1041"/>
                    <a:pt x="2426" y="17"/>
                  </a:cubicBezTo>
                  <a:cubicBezTo>
                    <a:pt x="1624" y="0"/>
                    <a:pt x="1112" y="0"/>
                    <a:pt x="1112" y="0"/>
                  </a:cubicBezTo>
                  <a:close/>
                </a:path>
              </a:pathLst>
            </a:custGeom>
            <a:solidFill>
              <a:srgbClr val="E192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47"/>
            <p:cNvSpPr/>
            <p:nvPr/>
          </p:nvSpPr>
          <p:spPr>
            <a:xfrm rot="-229187">
              <a:off x="1290968" y="451253"/>
              <a:ext cx="347000" cy="292954"/>
            </a:xfrm>
            <a:custGeom>
              <a:rect b="b" l="l" r="r" t="t"/>
              <a:pathLst>
                <a:path extrusionOk="0" h="6987" w="8276">
                  <a:moveTo>
                    <a:pt x="4846" y="1"/>
                  </a:moveTo>
                  <a:cubicBezTo>
                    <a:pt x="4395" y="1"/>
                    <a:pt x="3936" y="8"/>
                    <a:pt x="3516" y="8"/>
                  </a:cubicBezTo>
                  <a:lnTo>
                    <a:pt x="2560" y="8"/>
                  </a:lnTo>
                  <a:cubicBezTo>
                    <a:pt x="1519" y="25"/>
                    <a:pt x="769" y="60"/>
                    <a:pt x="769" y="60"/>
                  </a:cubicBezTo>
                  <a:cubicBezTo>
                    <a:pt x="410" y="111"/>
                    <a:pt x="1" y="6014"/>
                    <a:pt x="240" y="6389"/>
                  </a:cubicBezTo>
                  <a:cubicBezTo>
                    <a:pt x="342" y="6560"/>
                    <a:pt x="1656" y="6697"/>
                    <a:pt x="3174" y="6799"/>
                  </a:cubicBezTo>
                  <a:cubicBezTo>
                    <a:pt x="3925" y="6850"/>
                    <a:pt x="4744" y="6884"/>
                    <a:pt x="5461" y="6918"/>
                  </a:cubicBezTo>
                  <a:cubicBezTo>
                    <a:pt x="6535" y="6970"/>
                    <a:pt x="7406" y="6987"/>
                    <a:pt x="7610" y="6987"/>
                  </a:cubicBezTo>
                  <a:cubicBezTo>
                    <a:pt x="7849" y="6970"/>
                    <a:pt x="7986" y="6151"/>
                    <a:pt x="8088" y="5110"/>
                  </a:cubicBezTo>
                  <a:cubicBezTo>
                    <a:pt x="8276" y="3165"/>
                    <a:pt x="8276" y="418"/>
                    <a:pt x="8276" y="196"/>
                  </a:cubicBezTo>
                  <a:cubicBezTo>
                    <a:pt x="8276" y="60"/>
                    <a:pt x="6996" y="8"/>
                    <a:pt x="5512" y="8"/>
                  </a:cubicBezTo>
                  <a:cubicBezTo>
                    <a:pt x="5296" y="3"/>
                    <a:pt x="5072" y="1"/>
                    <a:pt x="48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47"/>
            <p:cNvSpPr/>
            <p:nvPr/>
          </p:nvSpPr>
          <p:spPr>
            <a:xfrm rot="-229187">
              <a:off x="1423935" y="450681"/>
              <a:ext cx="98029" cy="290103"/>
            </a:xfrm>
            <a:custGeom>
              <a:rect b="b" l="l" r="r" t="t"/>
              <a:pathLst>
                <a:path extrusionOk="0" h="6919" w="2338">
                  <a:moveTo>
                    <a:pt x="1672" y="1"/>
                  </a:moveTo>
                  <a:cubicBezTo>
                    <a:pt x="1221" y="1"/>
                    <a:pt x="762" y="8"/>
                    <a:pt x="342" y="8"/>
                  </a:cubicBezTo>
                  <a:cubicBezTo>
                    <a:pt x="256" y="1203"/>
                    <a:pt x="86" y="3387"/>
                    <a:pt x="17" y="5127"/>
                  </a:cubicBezTo>
                  <a:cubicBezTo>
                    <a:pt x="0" y="5758"/>
                    <a:pt x="0" y="6338"/>
                    <a:pt x="0" y="6799"/>
                  </a:cubicBezTo>
                  <a:cubicBezTo>
                    <a:pt x="751" y="6850"/>
                    <a:pt x="1570" y="6884"/>
                    <a:pt x="2287" y="6918"/>
                  </a:cubicBezTo>
                  <a:cubicBezTo>
                    <a:pt x="2287" y="6458"/>
                    <a:pt x="2304" y="5861"/>
                    <a:pt x="2304" y="5212"/>
                  </a:cubicBezTo>
                  <a:cubicBezTo>
                    <a:pt x="2338" y="3540"/>
                    <a:pt x="2338" y="1442"/>
                    <a:pt x="2338" y="8"/>
                  </a:cubicBezTo>
                  <a:cubicBezTo>
                    <a:pt x="2122" y="3"/>
                    <a:pt x="1898" y="1"/>
                    <a:pt x="16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47"/>
            <p:cNvSpPr/>
            <p:nvPr/>
          </p:nvSpPr>
          <p:spPr>
            <a:xfrm rot="-229187">
              <a:off x="1290988" y="451851"/>
              <a:ext cx="339117" cy="292619"/>
            </a:xfrm>
            <a:custGeom>
              <a:rect b="b" l="l" r="r" t="t"/>
              <a:pathLst>
                <a:path extrusionOk="0" h="6979" w="8088">
                  <a:moveTo>
                    <a:pt x="2560" y="0"/>
                  </a:moveTo>
                  <a:lnTo>
                    <a:pt x="2560" y="0"/>
                  </a:lnTo>
                  <a:cubicBezTo>
                    <a:pt x="1519" y="17"/>
                    <a:pt x="769" y="52"/>
                    <a:pt x="769" y="52"/>
                  </a:cubicBezTo>
                  <a:cubicBezTo>
                    <a:pt x="410" y="103"/>
                    <a:pt x="1" y="6006"/>
                    <a:pt x="240" y="6381"/>
                  </a:cubicBezTo>
                  <a:cubicBezTo>
                    <a:pt x="342" y="6552"/>
                    <a:pt x="1656" y="6689"/>
                    <a:pt x="3174" y="6791"/>
                  </a:cubicBezTo>
                  <a:cubicBezTo>
                    <a:pt x="3925" y="6842"/>
                    <a:pt x="4744" y="6876"/>
                    <a:pt x="5461" y="6910"/>
                  </a:cubicBezTo>
                  <a:cubicBezTo>
                    <a:pt x="6535" y="6962"/>
                    <a:pt x="7406" y="6979"/>
                    <a:pt x="7610" y="6979"/>
                  </a:cubicBezTo>
                  <a:cubicBezTo>
                    <a:pt x="7849" y="6962"/>
                    <a:pt x="7986" y="6143"/>
                    <a:pt x="8088" y="5085"/>
                  </a:cubicBezTo>
                  <a:lnTo>
                    <a:pt x="8088" y="5085"/>
                  </a:lnTo>
                  <a:cubicBezTo>
                    <a:pt x="7320" y="5153"/>
                    <a:pt x="6365" y="5187"/>
                    <a:pt x="5478" y="5187"/>
                  </a:cubicBezTo>
                  <a:cubicBezTo>
                    <a:pt x="5305" y="5190"/>
                    <a:pt x="5136" y="5192"/>
                    <a:pt x="4971" y="5192"/>
                  </a:cubicBezTo>
                  <a:cubicBezTo>
                    <a:pt x="4205" y="5192"/>
                    <a:pt x="3542" y="5161"/>
                    <a:pt x="3191" y="5119"/>
                  </a:cubicBezTo>
                  <a:cubicBezTo>
                    <a:pt x="3106" y="5119"/>
                    <a:pt x="3021" y="5102"/>
                    <a:pt x="2952" y="5085"/>
                  </a:cubicBezTo>
                  <a:cubicBezTo>
                    <a:pt x="2748" y="4931"/>
                    <a:pt x="3123" y="3788"/>
                    <a:pt x="2424" y="3720"/>
                  </a:cubicBezTo>
                  <a:cubicBezTo>
                    <a:pt x="2253" y="3703"/>
                    <a:pt x="2458" y="1178"/>
                    <a:pt x="25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47"/>
            <p:cNvSpPr/>
            <p:nvPr/>
          </p:nvSpPr>
          <p:spPr>
            <a:xfrm rot="-229187">
              <a:off x="1062026" y="410466"/>
              <a:ext cx="296895" cy="282891"/>
            </a:xfrm>
            <a:custGeom>
              <a:rect b="b" l="l" r="r" t="t"/>
              <a:pathLst>
                <a:path extrusionOk="0" h="6747" w="7081">
                  <a:moveTo>
                    <a:pt x="3764" y="0"/>
                  </a:moveTo>
                  <a:cubicBezTo>
                    <a:pt x="2848" y="0"/>
                    <a:pt x="2576" y="3124"/>
                    <a:pt x="2184" y="3464"/>
                  </a:cubicBezTo>
                  <a:cubicBezTo>
                    <a:pt x="2166" y="3479"/>
                    <a:pt x="2150" y="3486"/>
                    <a:pt x="2136" y="3486"/>
                  </a:cubicBezTo>
                  <a:cubicBezTo>
                    <a:pt x="1827" y="3486"/>
                    <a:pt x="2353" y="132"/>
                    <a:pt x="1212" y="17"/>
                  </a:cubicBezTo>
                  <a:cubicBezTo>
                    <a:pt x="1198" y="16"/>
                    <a:pt x="1184" y="15"/>
                    <a:pt x="1170" y="15"/>
                  </a:cubicBezTo>
                  <a:cubicBezTo>
                    <a:pt x="334" y="15"/>
                    <a:pt x="102" y="3563"/>
                    <a:pt x="35" y="5443"/>
                  </a:cubicBezTo>
                  <a:cubicBezTo>
                    <a:pt x="0" y="6126"/>
                    <a:pt x="0" y="6603"/>
                    <a:pt x="0" y="6603"/>
                  </a:cubicBezTo>
                  <a:cubicBezTo>
                    <a:pt x="8" y="6702"/>
                    <a:pt x="1164" y="6746"/>
                    <a:pt x="2493" y="6746"/>
                  </a:cubicBezTo>
                  <a:cubicBezTo>
                    <a:pt x="4163" y="6746"/>
                    <a:pt x="6106" y="6676"/>
                    <a:pt x="6381" y="6552"/>
                  </a:cubicBezTo>
                  <a:cubicBezTo>
                    <a:pt x="6535" y="6501"/>
                    <a:pt x="6706" y="5801"/>
                    <a:pt x="6825" y="4914"/>
                  </a:cubicBezTo>
                  <a:cubicBezTo>
                    <a:pt x="7077" y="3031"/>
                    <a:pt x="7081" y="220"/>
                    <a:pt x="6265" y="220"/>
                  </a:cubicBezTo>
                  <a:cubicBezTo>
                    <a:pt x="6253" y="220"/>
                    <a:pt x="6240" y="221"/>
                    <a:pt x="6228" y="222"/>
                  </a:cubicBezTo>
                  <a:cubicBezTo>
                    <a:pt x="5494" y="273"/>
                    <a:pt x="5119" y="3515"/>
                    <a:pt x="4641" y="3669"/>
                  </a:cubicBezTo>
                  <a:cubicBezTo>
                    <a:pt x="4631" y="3672"/>
                    <a:pt x="4622" y="3673"/>
                    <a:pt x="4613" y="3673"/>
                  </a:cubicBezTo>
                  <a:cubicBezTo>
                    <a:pt x="4167" y="3673"/>
                    <a:pt x="4674" y="17"/>
                    <a:pt x="3771" y="0"/>
                  </a:cubicBezTo>
                  <a:cubicBezTo>
                    <a:pt x="3769" y="0"/>
                    <a:pt x="3766" y="0"/>
                    <a:pt x="3764" y="0"/>
                  </a:cubicBezTo>
                  <a:close/>
                </a:path>
              </a:pathLst>
            </a:custGeom>
            <a:solidFill>
              <a:srgbClr val="E192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47"/>
            <p:cNvSpPr/>
            <p:nvPr/>
          </p:nvSpPr>
          <p:spPr>
            <a:xfrm rot="-229187">
              <a:off x="1068904" y="616629"/>
              <a:ext cx="286204" cy="76855"/>
            </a:xfrm>
            <a:custGeom>
              <a:rect b="b" l="l" r="r" t="t"/>
              <a:pathLst>
                <a:path extrusionOk="0" h="1833" w="6826">
                  <a:moveTo>
                    <a:pt x="6825" y="0"/>
                  </a:moveTo>
                  <a:cubicBezTo>
                    <a:pt x="4146" y="222"/>
                    <a:pt x="1092" y="461"/>
                    <a:pt x="35" y="529"/>
                  </a:cubicBezTo>
                  <a:cubicBezTo>
                    <a:pt x="0" y="1212"/>
                    <a:pt x="0" y="1689"/>
                    <a:pt x="0" y="1689"/>
                  </a:cubicBezTo>
                  <a:cubicBezTo>
                    <a:pt x="8" y="1788"/>
                    <a:pt x="1164" y="1832"/>
                    <a:pt x="2493" y="1832"/>
                  </a:cubicBezTo>
                  <a:cubicBezTo>
                    <a:pt x="4163" y="1832"/>
                    <a:pt x="6106" y="1762"/>
                    <a:pt x="6381" y="1638"/>
                  </a:cubicBezTo>
                  <a:cubicBezTo>
                    <a:pt x="6535" y="1587"/>
                    <a:pt x="6706" y="887"/>
                    <a:pt x="6825" y="0"/>
                  </a:cubicBezTo>
                  <a:close/>
                </a:path>
              </a:pathLst>
            </a:custGeom>
            <a:solidFill>
              <a:srgbClr val="E192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47"/>
            <p:cNvSpPr/>
            <p:nvPr/>
          </p:nvSpPr>
          <p:spPr>
            <a:xfrm rot="-229131">
              <a:off x="1210455" y="1025056"/>
              <a:ext cx="746152" cy="327710"/>
            </a:xfrm>
            <a:custGeom>
              <a:rect b="b" l="l" r="r" t="t"/>
              <a:pathLst>
                <a:path extrusionOk="0" h="7816" w="17796">
                  <a:moveTo>
                    <a:pt x="12440" y="1"/>
                  </a:moveTo>
                  <a:cubicBezTo>
                    <a:pt x="12301" y="1"/>
                    <a:pt x="12164" y="12"/>
                    <a:pt x="12029" y="36"/>
                  </a:cubicBezTo>
                  <a:cubicBezTo>
                    <a:pt x="11036" y="292"/>
                    <a:pt x="9963" y="853"/>
                    <a:pt x="9161" y="853"/>
                  </a:cubicBezTo>
                  <a:cubicBezTo>
                    <a:pt x="9054" y="853"/>
                    <a:pt x="8952" y="843"/>
                    <a:pt x="8855" y="821"/>
                  </a:cubicBezTo>
                  <a:cubicBezTo>
                    <a:pt x="7849" y="617"/>
                    <a:pt x="6842" y="463"/>
                    <a:pt x="5818" y="395"/>
                  </a:cubicBezTo>
                  <a:cubicBezTo>
                    <a:pt x="5782" y="394"/>
                    <a:pt x="5746" y="394"/>
                    <a:pt x="5710" y="394"/>
                  </a:cubicBezTo>
                  <a:cubicBezTo>
                    <a:pt x="4191" y="394"/>
                    <a:pt x="3275" y="1063"/>
                    <a:pt x="2673" y="1063"/>
                  </a:cubicBezTo>
                  <a:cubicBezTo>
                    <a:pt x="2652" y="1063"/>
                    <a:pt x="2631" y="1062"/>
                    <a:pt x="2611" y="1060"/>
                  </a:cubicBezTo>
                  <a:cubicBezTo>
                    <a:pt x="2474" y="1060"/>
                    <a:pt x="2308" y="1053"/>
                    <a:pt x="2131" y="1053"/>
                  </a:cubicBezTo>
                  <a:cubicBezTo>
                    <a:pt x="2042" y="1053"/>
                    <a:pt x="1951" y="1054"/>
                    <a:pt x="1860" y="1060"/>
                  </a:cubicBezTo>
                  <a:cubicBezTo>
                    <a:pt x="1297" y="1060"/>
                    <a:pt x="717" y="1163"/>
                    <a:pt x="598" y="1453"/>
                  </a:cubicBezTo>
                  <a:cubicBezTo>
                    <a:pt x="427" y="2186"/>
                    <a:pt x="308" y="2937"/>
                    <a:pt x="222" y="3688"/>
                  </a:cubicBezTo>
                  <a:cubicBezTo>
                    <a:pt x="86" y="4780"/>
                    <a:pt x="1" y="5906"/>
                    <a:pt x="52" y="6281"/>
                  </a:cubicBezTo>
                  <a:cubicBezTo>
                    <a:pt x="69" y="6332"/>
                    <a:pt x="86" y="6366"/>
                    <a:pt x="103" y="6383"/>
                  </a:cubicBezTo>
                  <a:cubicBezTo>
                    <a:pt x="354" y="6534"/>
                    <a:pt x="1423" y="7716"/>
                    <a:pt x="2525" y="7716"/>
                  </a:cubicBezTo>
                  <a:cubicBezTo>
                    <a:pt x="2548" y="7716"/>
                    <a:pt x="2571" y="7715"/>
                    <a:pt x="2594" y="7714"/>
                  </a:cubicBezTo>
                  <a:cubicBezTo>
                    <a:pt x="3515" y="7659"/>
                    <a:pt x="5112" y="7194"/>
                    <a:pt x="6438" y="7194"/>
                  </a:cubicBezTo>
                  <a:cubicBezTo>
                    <a:pt x="6758" y="7194"/>
                    <a:pt x="7062" y="7221"/>
                    <a:pt x="7337" y="7288"/>
                  </a:cubicBezTo>
                  <a:cubicBezTo>
                    <a:pt x="8278" y="7517"/>
                    <a:pt x="9188" y="7816"/>
                    <a:pt x="10036" y="7816"/>
                  </a:cubicBezTo>
                  <a:cubicBezTo>
                    <a:pt x="10449" y="7816"/>
                    <a:pt x="10847" y="7745"/>
                    <a:pt x="11227" y="7561"/>
                  </a:cubicBezTo>
                  <a:cubicBezTo>
                    <a:pt x="12070" y="7152"/>
                    <a:pt x="12651" y="6905"/>
                    <a:pt x="13122" y="6905"/>
                  </a:cubicBezTo>
                  <a:cubicBezTo>
                    <a:pt x="13300" y="6905"/>
                    <a:pt x="13461" y="6940"/>
                    <a:pt x="13616" y="7015"/>
                  </a:cubicBezTo>
                  <a:cubicBezTo>
                    <a:pt x="14079" y="7219"/>
                    <a:pt x="15819" y="7740"/>
                    <a:pt x="16708" y="7740"/>
                  </a:cubicBezTo>
                  <a:cubicBezTo>
                    <a:pt x="16930" y="7740"/>
                    <a:pt x="17099" y="7707"/>
                    <a:pt x="17181" y="7629"/>
                  </a:cubicBezTo>
                  <a:cubicBezTo>
                    <a:pt x="17574" y="7236"/>
                    <a:pt x="17796" y="2272"/>
                    <a:pt x="17796" y="2272"/>
                  </a:cubicBezTo>
                  <a:lnTo>
                    <a:pt x="14759" y="872"/>
                  </a:lnTo>
                  <a:cubicBezTo>
                    <a:pt x="14349" y="617"/>
                    <a:pt x="13923" y="395"/>
                    <a:pt x="13479" y="224"/>
                  </a:cubicBezTo>
                  <a:cubicBezTo>
                    <a:pt x="13148" y="77"/>
                    <a:pt x="12791" y="1"/>
                    <a:pt x="1244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47"/>
            <p:cNvSpPr/>
            <p:nvPr/>
          </p:nvSpPr>
          <p:spPr>
            <a:xfrm rot="-229187">
              <a:off x="1212882" y="1033648"/>
              <a:ext cx="744020" cy="319034"/>
            </a:xfrm>
            <a:custGeom>
              <a:rect b="b" l="l" r="r" t="t"/>
              <a:pathLst>
                <a:path extrusionOk="0" h="7609" w="17745">
                  <a:moveTo>
                    <a:pt x="13411" y="0"/>
                  </a:moveTo>
                  <a:cubicBezTo>
                    <a:pt x="13275" y="921"/>
                    <a:pt x="13019" y="2713"/>
                    <a:pt x="13087" y="4027"/>
                  </a:cubicBezTo>
                  <a:cubicBezTo>
                    <a:pt x="13147" y="5343"/>
                    <a:pt x="11942" y="5804"/>
                    <a:pt x="10380" y="5804"/>
                  </a:cubicBezTo>
                  <a:cubicBezTo>
                    <a:pt x="9735" y="5804"/>
                    <a:pt x="9030" y="5726"/>
                    <a:pt x="8327" y="5596"/>
                  </a:cubicBezTo>
                  <a:cubicBezTo>
                    <a:pt x="7777" y="5496"/>
                    <a:pt x="7294" y="5455"/>
                    <a:pt x="6860" y="5455"/>
                  </a:cubicBezTo>
                  <a:cubicBezTo>
                    <a:pt x="5380" y="5455"/>
                    <a:pt x="4479" y="5931"/>
                    <a:pt x="3515" y="6142"/>
                  </a:cubicBezTo>
                  <a:cubicBezTo>
                    <a:pt x="3291" y="6191"/>
                    <a:pt x="3083" y="6212"/>
                    <a:pt x="2891" y="6212"/>
                  </a:cubicBezTo>
                  <a:cubicBezTo>
                    <a:pt x="2003" y="6212"/>
                    <a:pt x="1479" y="5760"/>
                    <a:pt x="1451" y="5494"/>
                  </a:cubicBezTo>
                  <a:cubicBezTo>
                    <a:pt x="1417" y="5255"/>
                    <a:pt x="1690" y="2372"/>
                    <a:pt x="1809" y="853"/>
                  </a:cubicBezTo>
                  <a:cubicBezTo>
                    <a:pt x="1246" y="853"/>
                    <a:pt x="666" y="956"/>
                    <a:pt x="547" y="1246"/>
                  </a:cubicBezTo>
                  <a:cubicBezTo>
                    <a:pt x="376" y="1979"/>
                    <a:pt x="257" y="2730"/>
                    <a:pt x="171" y="3481"/>
                  </a:cubicBezTo>
                  <a:lnTo>
                    <a:pt x="1" y="6074"/>
                  </a:lnTo>
                  <a:cubicBezTo>
                    <a:pt x="18" y="6125"/>
                    <a:pt x="35" y="6159"/>
                    <a:pt x="52" y="6176"/>
                  </a:cubicBezTo>
                  <a:cubicBezTo>
                    <a:pt x="303" y="6327"/>
                    <a:pt x="1372" y="7509"/>
                    <a:pt x="2474" y="7509"/>
                  </a:cubicBezTo>
                  <a:cubicBezTo>
                    <a:pt x="2497" y="7509"/>
                    <a:pt x="2520" y="7508"/>
                    <a:pt x="2543" y="7507"/>
                  </a:cubicBezTo>
                  <a:cubicBezTo>
                    <a:pt x="3464" y="7452"/>
                    <a:pt x="5061" y="6987"/>
                    <a:pt x="6387" y="6987"/>
                  </a:cubicBezTo>
                  <a:cubicBezTo>
                    <a:pt x="6707" y="6987"/>
                    <a:pt x="7011" y="7014"/>
                    <a:pt x="7286" y="7081"/>
                  </a:cubicBezTo>
                  <a:cubicBezTo>
                    <a:pt x="8227" y="7310"/>
                    <a:pt x="9137" y="7609"/>
                    <a:pt x="9985" y="7609"/>
                  </a:cubicBezTo>
                  <a:cubicBezTo>
                    <a:pt x="10398" y="7609"/>
                    <a:pt x="10796" y="7538"/>
                    <a:pt x="11176" y="7354"/>
                  </a:cubicBezTo>
                  <a:cubicBezTo>
                    <a:pt x="12019" y="6945"/>
                    <a:pt x="12600" y="6698"/>
                    <a:pt x="13071" y="6698"/>
                  </a:cubicBezTo>
                  <a:cubicBezTo>
                    <a:pt x="13249" y="6698"/>
                    <a:pt x="13410" y="6733"/>
                    <a:pt x="13565" y="6808"/>
                  </a:cubicBezTo>
                  <a:cubicBezTo>
                    <a:pt x="14028" y="7012"/>
                    <a:pt x="15768" y="7533"/>
                    <a:pt x="16657" y="7533"/>
                  </a:cubicBezTo>
                  <a:cubicBezTo>
                    <a:pt x="16879" y="7533"/>
                    <a:pt x="17048" y="7500"/>
                    <a:pt x="17130" y="7422"/>
                  </a:cubicBezTo>
                  <a:cubicBezTo>
                    <a:pt x="17523" y="7029"/>
                    <a:pt x="17745" y="2065"/>
                    <a:pt x="17745" y="2065"/>
                  </a:cubicBezTo>
                  <a:lnTo>
                    <a:pt x="14691" y="665"/>
                  </a:lnTo>
                  <a:cubicBezTo>
                    <a:pt x="14298" y="392"/>
                    <a:pt x="13872" y="171"/>
                    <a:pt x="13411" y="0"/>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47"/>
            <p:cNvSpPr/>
            <p:nvPr/>
          </p:nvSpPr>
          <p:spPr>
            <a:xfrm rot="-229187">
              <a:off x="1003564" y="650326"/>
              <a:ext cx="396937" cy="153165"/>
            </a:xfrm>
            <a:custGeom>
              <a:rect b="b" l="l" r="r" t="t"/>
              <a:pathLst>
                <a:path extrusionOk="0" h="3653" w="9467">
                  <a:moveTo>
                    <a:pt x="9047" y="1"/>
                  </a:moveTo>
                  <a:cubicBezTo>
                    <a:pt x="9045" y="1"/>
                    <a:pt x="9044" y="1"/>
                    <a:pt x="9043" y="1"/>
                  </a:cubicBezTo>
                  <a:cubicBezTo>
                    <a:pt x="8992" y="1"/>
                    <a:pt x="8736" y="1"/>
                    <a:pt x="8344" y="18"/>
                  </a:cubicBezTo>
                  <a:lnTo>
                    <a:pt x="7883" y="35"/>
                  </a:lnTo>
                  <a:lnTo>
                    <a:pt x="7252" y="52"/>
                  </a:lnTo>
                  <a:lnTo>
                    <a:pt x="6450" y="52"/>
                  </a:lnTo>
                  <a:lnTo>
                    <a:pt x="5358" y="103"/>
                  </a:lnTo>
                  <a:lnTo>
                    <a:pt x="4897" y="120"/>
                  </a:lnTo>
                  <a:cubicBezTo>
                    <a:pt x="4368" y="155"/>
                    <a:pt x="3822" y="172"/>
                    <a:pt x="3310" y="206"/>
                  </a:cubicBezTo>
                  <a:lnTo>
                    <a:pt x="2850" y="223"/>
                  </a:lnTo>
                  <a:cubicBezTo>
                    <a:pt x="2287" y="257"/>
                    <a:pt x="1758" y="308"/>
                    <a:pt x="1331" y="342"/>
                  </a:cubicBezTo>
                  <a:cubicBezTo>
                    <a:pt x="1161" y="359"/>
                    <a:pt x="1007" y="376"/>
                    <a:pt x="871" y="393"/>
                  </a:cubicBezTo>
                  <a:cubicBezTo>
                    <a:pt x="444" y="445"/>
                    <a:pt x="171" y="496"/>
                    <a:pt x="154" y="547"/>
                  </a:cubicBezTo>
                  <a:cubicBezTo>
                    <a:pt x="0" y="1042"/>
                    <a:pt x="35" y="3601"/>
                    <a:pt x="308" y="3652"/>
                  </a:cubicBezTo>
                  <a:cubicBezTo>
                    <a:pt x="546" y="3652"/>
                    <a:pt x="785" y="3635"/>
                    <a:pt x="1007" y="3601"/>
                  </a:cubicBezTo>
                  <a:lnTo>
                    <a:pt x="1468" y="3567"/>
                  </a:lnTo>
                  <a:cubicBezTo>
                    <a:pt x="1860" y="3533"/>
                    <a:pt x="2321" y="3499"/>
                    <a:pt x="2884" y="3482"/>
                  </a:cubicBezTo>
                  <a:lnTo>
                    <a:pt x="3327" y="3464"/>
                  </a:lnTo>
                  <a:lnTo>
                    <a:pt x="4334" y="3464"/>
                  </a:lnTo>
                  <a:cubicBezTo>
                    <a:pt x="4488" y="3482"/>
                    <a:pt x="4607" y="3482"/>
                    <a:pt x="4761" y="3482"/>
                  </a:cubicBezTo>
                  <a:cubicBezTo>
                    <a:pt x="4914" y="3499"/>
                    <a:pt x="5068" y="3499"/>
                    <a:pt x="5221" y="3516"/>
                  </a:cubicBezTo>
                  <a:cubicBezTo>
                    <a:pt x="5648" y="3533"/>
                    <a:pt x="6057" y="3550"/>
                    <a:pt x="6433" y="3567"/>
                  </a:cubicBezTo>
                  <a:lnTo>
                    <a:pt x="6893" y="3601"/>
                  </a:lnTo>
                  <a:lnTo>
                    <a:pt x="6910" y="3601"/>
                  </a:lnTo>
                  <a:lnTo>
                    <a:pt x="7388" y="3618"/>
                  </a:lnTo>
                  <a:lnTo>
                    <a:pt x="7849" y="3618"/>
                  </a:lnTo>
                  <a:cubicBezTo>
                    <a:pt x="8019" y="3618"/>
                    <a:pt x="8173" y="3601"/>
                    <a:pt x="8309" y="3601"/>
                  </a:cubicBezTo>
                  <a:cubicBezTo>
                    <a:pt x="8582" y="3567"/>
                    <a:pt x="8753" y="3516"/>
                    <a:pt x="8804" y="3413"/>
                  </a:cubicBezTo>
                  <a:cubicBezTo>
                    <a:pt x="8991" y="3056"/>
                    <a:pt x="9467" y="1"/>
                    <a:pt x="90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47"/>
            <p:cNvSpPr/>
            <p:nvPr/>
          </p:nvSpPr>
          <p:spPr>
            <a:xfrm rot="-229187">
              <a:off x="1041490" y="674560"/>
              <a:ext cx="25073" cy="136645"/>
            </a:xfrm>
            <a:custGeom>
              <a:rect b="b" l="l" r="r" t="t"/>
              <a:pathLst>
                <a:path extrusionOk="0" h="3259" w="598">
                  <a:moveTo>
                    <a:pt x="444" y="0"/>
                  </a:moveTo>
                  <a:cubicBezTo>
                    <a:pt x="274" y="17"/>
                    <a:pt x="120" y="17"/>
                    <a:pt x="1" y="34"/>
                  </a:cubicBezTo>
                  <a:cubicBezTo>
                    <a:pt x="18" y="939"/>
                    <a:pt x="86" y="2286"/>
                    <a:pt x="137" y="3259"/>
                  </a:cubicBezTo>
                  <a:lnTo>
                    <a:pt x="598" y="3208"/>
                  </a:lnTo>
                  <a:cubicBezTo>
                    <a:pt x="530" y="2082"/>
                    <a:pt x="478" y="802"/>
                    <a:pt x="44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47"/>
            <p:cNvSpPr/>
            <p:nvPr/>
          </p:nvSpPr>
          <p:spPr>
            <a:xfrm rot="-229187">
              <a:off x="1123219" y="663489"/>
              <a:ext cx="20797" cy="137400"/>
            </a:xfrm>
            <a:custGeom>
              <a:rect b="b" l="l" r="r" t="t"/>
              <a:pathLst>
                <a:path extrusionOk="0" h="3277" w="496">
                  <a:moveTo>
                    <a:pt x="478" y="1"/>
                  </a:moveTo>
                  <a:lnTo>
                    <a:pt x="1" y="18"/>
                  </a:lnTo>
                  <a:lnTo>
                    <a:pt x="35" y="3277"/>
                  </a:lnTo>
                  <a:lnTo>
                    <a:pt x="496" y="3242"/>
                  </a:lnTo>
                  <a:lnTo>
                    <a:pt x="47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47"/>
            <p:cNvSpPr/>
            <p:nvPr/>
          </p:nvSpPr>
          <p:spPr>
            <a:xfrm rot="-229187">
              <a:off x="1203042" y="653710"/>
              <a:ext cx="25786" cy="142389"/>
            </a:xfrm>
            <a:custGeom>
              <a:rect b="b" l="l" r="r" t="t"/>
              <a:pathLst>
                <a:path extrusionOk="0" h="3396" w="615">
                  <a:moveTo>
                    <a:pt x="615" y="0"/>
                  </a:moveTo>
                  <a:lnTo>
                    <a:pt x="154" y="17"/>
                  </a:lnTo>
                  <a:cubicBezTo>
                    <a:pt x="103" y="768"/>
                    <a:pt x="69" y="1843"/>
                    <a:pt x="1" y="3379"/>
                  </a:cubicBezTo>
                  <a:cubicBezTo>
                    <a:pt x="154" y="3379"/>
                    <a:pt x="308" y="3379"/>
                    <a:pt x="461" y="3396"/>
                  </a:cubicBezTo>
                  <a:cubicBezTo>
                    <a:pt x="512" y="2287"/>
                    <a:pt x="564" y="990"/>
                    <a:pt x="61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47"/>
            <p:cNvSpPr/>
            <p:nvPr/>
          </p:nvSpPr>
          <p:spPr>
            <a:xfrm rot="-229187">
              <a:off x="1273020" y="646353"/>
              <a:ext cx="20797" cy="148804"/>
            </a:xfrm>
            <a:custGeom>
              <a:rect b="b" l="l" r="r" t="t"/>
              <a:pathLst>
                <a:path extrusionOk="0" h="3549" w="496">
                  <a:moveTo>
                    <a:pt x="376" y="0"/>
                  </a:moveTo>
                  <a:lnTo>
                    <a:pt x="35" y="17"/>
                  </a:lnTo>
                  <a:lnTo>
                    <a:pt x="1" y="3532"/>
                  </a:lnTo>
                  <a:lnTo>
                    <a:pt x="461" y="3549"/>
                  </a:lnTo>
                  <a:lnTo>
                    <a:pt x="49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47"/>
            <p:cNvSpPr/>
            <p:nvPr/>
          </p:nvSpPr>
          <p:spPr>
            <a:xfrm rot="-229187">
              <a:off x="1332259" y="640930"/>
              <a:ext cx="20797" cy="151739"/>
            </a:xfrm>
            <a:custGeom>
              <a:rect b="b" l="l" r="r" t="t"/>
              <a:pathLst>
                <a:path extrusionOk="0" h="3619" w="496">
                  <a:moveTo>
                    <a:pt x="35" y="1"/>
                  </a:moveTo>
                  <a:lnTo>
                    <a:pt x="1" y="3618"/>
                  </a:lnTo>
                  <a:cubicBezTo>
                    <a:pt x="171" y="3618"/>
                    <a:pt x="325" y="3601"/>
                    <a:pt x="461" y="3601"/>
                  </a:cubicBezTo>
                  <a:lnTo>
                    <a:pt x="49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47"/>
            <p:cNvSpPr/>
            <p:nvPr/>
          </p:nvSpPr>
          <p:spPr>
            <a:xfrm rot="-229187">
              <a:off x="1761397" y="1029301"/>
              <a:ext cx="291906" cy="322681"/>
            </a:xfrm>
            <a:custGeom>
              <a:rect b="b" l="l" r="r" t="t"/>
              <a:pathLst>
                <a:path extrusionOk="0" h="7696" w="6962">
                  <a:moveTo>
                    <a:pt x="6962" y="1"/>
                  </a:moveTo>
                  <a:lnTo>
                    <a:pt x="1297" y="35"/>
                  </a:lnTo>
                  <a:lnTo>
                    <a:pt x="939" y="35"/>
                  </a:lnTo>
                  <a:cubicBezTo>
                    <a:pt x="939" y="86"/>
                    <a:pt x="837" y="615"/>
                    <a:pt x="717" y="1365"/>
                  </a:cubicBezTo>
                  <a:cubicBezTo>
                    <a:pt x="410" y="3379"/>
                    <a:pt x="1" y="7013"/>
                    <a:pt x="854" y="7149"/>
                  </a:cubicBezTo>
                  <a:cubicBezTo>
                    <a:pt x="903" y="7157"/>
                    <a:pt x="951" y="7161"/>
                    <a:pt x="997" y="7161"/>
                  </a:cubicBezTo>
                  <a:cubicBezTo>
                    <a:pt x="2025" y="7161"/>
                    <a:pt x="2216" y="5299"/>
                    <a:pt x="2449" y="5299"/>
                  </a:cubicBezTo>
                  <a:cubicBezTo>
                    <a:pt x="2457" y="5299"/>
                    <a:pt x="2466" y="5301"/>
                    <a:pt x="2475" y="5307"/>
                  </a:cubicBezTo>
                  <a:cubicBezTo>
                    <a:pt x="2746" y="5476"/>
                    <a:pt x="2680" y="7696"/>
                    <a:pt x="3647" y="7696"/>
                  </a:cubicBezTo>
                  <a:cubicBezTo>
                    <a:pt x="3654" y="7696"/>
                    <a:pt x="3662" y="7696"/>
                    <a:pt x="3669" y="7695"/>
                  </a:cubicBezTo>
                  <a:cubicBezTo>
                    <a:pt x="4589" y="7679"/>
                    <a:pt x="4532" y="5386"/>
                    <a:pt x="4885" y="5386"/>
                  </a:cubicBezTo>
                  <a:cubicBezTo>
                    <a:pt x="4904" y="5386"/>
                    <a:pt x="4926" y="5394"/>
                    <a:pt x="4949" y="5409"/>
                  </a:cubicBezTo>
                  <a:cubicBezTo>
                    <a:pt x="5348" y="5709"/>
                    <a:pt x="5001" y="7306"/>
                    <a:pt x="5854" y="7306"/>
                  </a:cubicBezTo>
                  <a:cubicBezTo>
                    <a:pt x="5875" y="7306"/>
                    <a:pt x="5898" y="7305"/>
                    <a:pt x="5921" y="7303"/>
                  </a:cubicBezTo>
                  <a:cubicBezTo>
                    <a:pt x="6587" y="7252"/>
                    <a:pt x="6825" y="3601"/>
                    <a:pt x="6928" y="1485"/>
                  </a:cubicBezTo>
                  <a:cubicBezTo>
                    <a:pt x="6945" y="973"/>
                    <a:pt x="6962" y="529"/>
                    <a:pt x="6962" y="274"/>
                  </a:cubicBezTo>
                  <a:lnTo>
                    <a:pt x="6962" y="1"/>
                  </a:lnTo>
                  <a:close/>
                </a:path>
              </a:pathLst>
            </a:custGeom>
            <a:solidFill>
              <a:srgbClr val="FFB2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47"/>
            <p:cNvSpPr/>
            <p:nvPr/>
          </p:nvSpPr>
          <p:spPr>
            <a:xfrm rot="-229187">
              <a:off x="1782451" y="1033635"/>
              <a:ext cx="261130" cy="64570"/>
            </a:xfrm>
            <a:custGeom>
              <a:rect b="b" l="l" r="r" t="t"/>
              <a:pathLst>
                <a:path extrusionOk="0" h="1540" w="6228">
                  <a:moveTo>
                    <a:pt x="205" y="1"/>
                  </a:moveTo>
                  <a:cubicBezTo>
                    <a:pt x="205" y="52"/>
                    <a:pt x="120" y="581"/>
                    <a:pt x="0" y="1332"/>
                  </a:cubicBezTo>
                  <a:cubicBezTo>
                    <a:pt x="777" y="1392"/>
                    <a:pt x="2624" y="1539"/>
                    <a:pt x="4314" y="1539"/>
                  </a:cubicBezTo>
                  <a:cubicBezTo>
                    <a:pt x="4999" y="1539"/>
                    <a:pt x="5659" y="1515"/>
                    <a:pt x="6211" y="1451"/>
                  </a:cubicBezTo>
                  <a:cubicBezTo>
                    <a:pt x="6228" y="922"/>
                    <a:pt x="6228" y="496"/>
                    <a:pt x="6228" y="240"/>
                  </a:cubicBezTo>
                  <a:cubicBezTo>
                    <a:pt x="4795" y="155"/>
                    <a:pt x="2304" y="52"/>
                    <a:pt x="580" y="1"/>
                  </a:cubicBezTo>
                  <a:close/>
                </a:path>
              </a:pathLst>
            </a:custGeom>
            <a:solidFill>
              <a:srgbClr val="E192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47"/>
            <p:cNvSpPr/>
            <p:nvPr/>
          </p:nvSpPr>
          <p:spPr>
            <a:xfrm rot="-229187">
              <a:off x="990578" y="1092336"/>
              <a:ext cx="221089" cy="238992"/>
            </a:xfrm>
            <a:custGeom>
              <a:rect b="b" l="l" r="r" t="t"/>
              <a:pathLst>
                <a:path extrusionOk="0" h="5700" w="5273">
                  <a:moveTo>
                    <a:pt x="2230" y="1"/>
                  </a:moveTo>
                  <a:cubicBezTo>
                    <a:pt x="1322" y="1"/>
                    <a:pt x="569" y="118"/>
                    <a:pt x="598" y="513"/>
                  </a:cubicBezTo>
                  <a:cubicBezTo>
                    <a:pt x="666" y="1520"/>
                    <a:pt x="3140" y="1622"/>
                    <a:pt x="2747" y="1963"/>
                  </a:cubicBezTo>
                  <a:cubicBezTo>
                    <a:pt x="2338" y="2305"/>
                    <a:pt x="154" y="1844"/>
                    <a:pt x="171" y="2526"/>
                  </a:cubicBezTo>
                  <a:cubicBezTo>
                    <a:pt x="171" y="3226"/>
                    <a:pt x="3003" y="3670"/>
                    <a:pt x="2492" y="3943"/>
                  </a:cubicBezTo>
                  <a:cubicBezTo>
                    <a:pt x="1997" y="4216"/>
                    <a:pt x="1" y="3908"/>
                    <a:pt x="69" y="4608"/>
                  </a:cubicBezTo>
                  <a:cubicBezTo>
                    <a:pt x="120" y="5086"/>
                    <a:pt x="2236" y="5410"/>
                    <a:pt x="3635" y="5580"/>
                  </a:cubicBezTo>
                  <a:cubicBezTo>
                    <a:pt x="4317" y="5666"/>
                    <a:pt x="4829" y="5700"/>
                    <a:pt x="4829" y="5700"/>
                  </a:cubicBezTo>
                  <a:lnTo>
                    <a:pt x="5256" y="394"/>
                  </a:lnTo>
                  <a:cubicBezTo>
                    <a:pt x="5273" y="308"/>
                    <a:pt x="5273" y="274"/>
                    <a:pt x="5273" y="274"/>
                  </a:cubicBezTo>
                  <a:cubicBezTo>
                    <a:pt x="5273" y="274"/>
                    <a:pt x="4880" y="206"/>
                    <a:pt x="4317" y="138"/>
                  </a:cubicBezTo>
                  <a:cubicBezTo>
                    <a:pt x="3722" y="71"/>
                    <a:pt x="2930" y="1"/>
                    <a:pt x="2230" y="1"/>
                  </a:cubicBezTo>
                  <a:close/>
                </a:path>
              </a:pathLst>
            </a:custGeom>
            <a:solidFill>
              <a:srgbClr val="8341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47"/>
            <p:cNvSpPr/>
            <p:nvPr/>
          </p:nvSpPr>
          <p:spPr>
            <a:xfrm rot="-229187">
              <a:off x="1142969" y="1092996"/>
              <a:ext cx="68721" cy="233248"/>
            </a:xfrm>
            <a:custGeom>
              <a:rect b="b" l="l" r="r" t="t"/>
              <a:pathLst>
                <a:path extrusionOk="0" h="5563" w="1639">
                  <a:moveTo>
                    <a:pt x="683" y="1"/>
                  </a:moveTo>
                  <a:cubicBezTo>
                    <a:pt x="495" y="990"/>
                    <a:pt x="52" y="3567"/>
                    <a:pt x="1" y="5443"/>
                  </a:cubicBezTo>
                  <a:cubicBezTo>
                    <a:pt x="683" y="5529"/>
                    <a:pt x="1195" y="5563"/>
                    <a:pt x="1195" y="5563"/>
                  </a:cubicBezTo>
                  <a:lnTo>
                    <a:pt x="1622" y="257"/>
                  </a:lnTo>
                  <a:cubicBezTo>
                    <a:pt x="1639" y="171"/>
                    <a:pt x="1639" y="137"/>
                    <a:pt x="1639" y="137"/>
                  </a:cubicBezTo>
                  <a:cubicBezTo>
                    <a:pt x="1639" y="137"/>
                    <a:pt x="1246" y="69"/>
                    <a:pt x="683" y="1"/>
                  </a:cubicBezTo>
                  <a:close/>
                </a:path>
              </a:pathLst>
            </a:custGeom>
            <a:solidFill>
              <a:srgbClr val="000000">
                <a:alpha val="357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47"/>
            <p:cNvSpPr/>
            <p:nvPr/>
          </p:nvSpPr>
          <p:spPr>
            <a:xfrm rot="-229187">
              <a:off x="1749392" y="994102"/>
              <a:ext cx="329683" cy="69979"/>
            </a:xfrm>
            <a:custGeom>
              <a:rect b="b" l="l" r="r" t="t"/>
              <a:pathLst>
                <a:path extrusionOk="0" h="1669" w="7863">
                  <a:moveTo>
                    <a:pt x="445" y="1"/>
                  </a:moveTo>
                  <a:cubicBezTo>
                    <a:pt x="97" y="1"/>
                    <a:pt x="1" y="1368"/>
                    <a:pt x="321" y="1469"/>
                  </a:cubicBezTo>
                  <a:cubicBezTo>
                    <a:pt x="372" y="1486"/>
                    <a:pt x="611" y="1486"/>
                    <a:pt x="850" y="1520"/>
                  </a:cubicBezTo>
                  <a:cubicBezTo>
                    <a:pt x="1780" y="1585"/>
                    <a:pt x="3953" y="1669"/>
                    <a:pt x="5598" y="1669"/>
                  </a:cubicBezTo>
                  <a:cubicBezTo>
                    <a:pt x="6125" y="1669"/>
                    <a:pt x="6598" y="1660"/>
                    <a:pt x="6958" y="1639"/>
                  </a:cubicBezTo>
                  <a:cubicBezTo>
                    <a:pt x="7384" y="1605"/>
                    <a:pt x="7794" y="1571"/>
                    <a:pt x="7811" y="1503"/>
                  </a:cubicBezTo>
                  <a:cubicBezTo>
                    <a:pt x="7845" y="1367"/>
                    <a:pt x="7862" y="1230"/>
                    <a:pt x="7862" y="1094"/>
                  </a:cubicBezTo>
                  <a:cubicBezTo>
                    <a:pt x="7862" y="769"/>
                    <a:pt x="7845" y="377"/>
                    <a:pt x="7811" y="360"/>
                  </a:cubicBezTo>
                  <a:lnTo>
                    <a:pt x="7418" y="360"/>
                  </a:lnTo>
                  <a:cubicBezTo>
                    <a:pt x="6787" y="343"/>
                    <a:pt x="5439" y="343"/>
                    <a:pt x="3887" y="275"/>
                  </a:cubicBezTo>
                  <a:cubicBezTo>
                    <a:pt x="2863" y="223"/>
                    <a:pt x="2010" y="155"/>
                    <a:pt x="1396" y="104"/>
                  </a:cubicBezTo>
                  <a:cubicBezTo>
                    <a:pt x="918" y="53"/>
                    <a:pt x="577" y="19"/>
                    <a:pt x="457" y="2"/>
                  </a:cubicBezTo>
                  <a:cubicBezTo>
                    <a:pt x="453" y="1"/>
                    <a:pt x="449" y="1"/>
                    <a:pt x="4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47"/>
            <p:cNvSpPr/>
            <p:nvPr/>
          </p:nvSpPr>
          <p:spPr>
            <a:xfrm rot="-229187">
              <a:off x="1749392" y="994102"/>
              <a:ext cx="329683" cy="69979"/>
            </a:xfrm>
            <a:custGeom>
              <a:rect b="b" l="l" r="r" t="t"/>
              <a:pathLst>
                <a:path extrusionOk="0" h="1669" w="7863">
                  <a:moveTo>
                    <a:pt x="445" y="1"/>
                  </a:moveTo>
                  <a:cubicBezTo>
                    <a:pt x="97" y="1"/>
                    <a:pt x="1" y="1368"/>
                    <a:pt x="321" y="1469"/>
                  </a:cubicBezTo>
                  <a:cubicBezTo>
                    <a:pt x="372" y="1486"/>
                    <a:pt x="611" y="1486"/>
                    <a:pt x="850" y="1520"/>
                  </a:cubicBezTo>
                  <a:cubicBezTo>
                    <a:pt x="1780" y="1585"/>
                    <a:pt x="3953" y="1669"/>
                    <a:pt x="5598" y="1669"/>
                  </a:cubicBezTo>
                  <a:cubicBezTo>
                    <a:pt x="6125" y="1669"/>
                    <a:pt x="6598" y="1660"/>
                    <a:pt x="6958" y="1639"/>
                  </a:cubicBezTo>
                  <a:cubicBezTo>
                    <a:pt x="7384" y="1605"/>
                    <a:pt x="7794" y="1571"/>
                    <a:pt x="7811" y="1503"/>
                  </a:cubicBezTo>
                  <a:cubicBezTo>
                    <a:pt x="7845" y="1367"/>
                    <a:pt x="7862" y="1230"/>
                    <a:pt x="7862" y="1094"/>
                  </a:cubicBezTo>
                  <a:lnTo>
                    <a:pt x="7862" y="1094"/>
                  </a:lnTo>
                  <a:cubicBezTo>
                    <a:pt x="7218" y="1189"/>
                    <a:pt x="5829" y="1218"/>
                    <a:pt x="4505" y="1218"/>
                  </a:cubicBezTo>
                  <a:cubicBezTo>
                    <a:pt x="2988" y="1218"/>
                    <a:pt x="1557" y="1180"/>
                    <a:pt x="1430" y="1162"/>
                  </a:cubicBezTo>
                  <a:cubicBezTo>
                    <a:pt x="1259" y="1128"/>
                    <a:pt x="1345" y="513"/>
                    <a:pt x="1396" y="104"/>
                  </a:cubicBezTo>
                  <a:cubicBezTo>
                    <a:pt x="918" y="53"/>
                    <a:pt x="577" y="19"/>
                    <a:pt x="457" y="2"/>
                  </a:cubicBezTo>
                  <a:cubicBezTo>
                    <a:pt x="453" y="1"/>
                    <a:pt x="449" y="1"/>
                    <a:pt x="445" y="1"/>
                  </a:cubicBezTo>
                  <a:close/>
                </a:path>
              </a:pathLst>
            </a:custGeom>
            <a:solidFill>
              <a:srgbClr val="5C020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47"/>
            <p:cNvSpPr/>
            <p:nvPr/>
          </p:nvSpPr>
          <p:spPr>
            <a:xfrm rot="-229187">
              <a:off x="1160208" y="1076771"/>
              <a:ext cx="105911" cy="264778"/>
            </a:xfrm>
            <a:custGeom>
              <a:rect b="b" l="l" r="r" t="t"/>
              <a:pathLst>
                <a:path extrusionOk="0" h="6315" w="2526">
                  <a:moveTo>
                    <a:pt x="1345" y="1"/>
                  </a:moveTo>
                  <a:cubicBezTo>
                    <a:pt x="1275" y="1"/>
                    <a:pt x="1207" y="3"/>
                    <a:pt x="1143" y="7"/>
                  </a:cubicBezTo>
                  <a:cubicBezTo>
                    <a:pt x="887" y="7"/>
                    <a:pt x="683" y="58"/>
                    <a:pt x="683" y="143"/>
                  </a:cubicBezTo>
                  <a:cubicBezTo>
                    <a:pt x="563" y="1235"/>
                    <a:pt x="0" y="5654"/>
                    <a:pt x="137" y="5961"/>
                  </a:cubicBezTo>
                  <a:cubicBezTo>
                    <a:pt x="209" y="6147"/>
                    <a:pt x="822" y="6315"/>
                    <a:pt x="1308" y="6315"/>
                  </a:cubicBezTo>
                  <a:cubicBezTo>
                    <a:pt x="1623" y="6315"/>
                    <a:pt x="1884" y="6245"/>
                    <a:pt x="1911" y="6064"/>
                  </a:cubicBezTo>
                  <a:cubicBezTo>
                    <a:pt x="1928" y="5961"/>
                    <a:pt x="1979" y="5586"/>
                    <a:pt x="2030" y="5091"/>
                  </a:cubicBezTo>
                  <a:cubicBezTo>
                    <a:pt x="2201" y="3538"/>
                    <a:pt x="2491" y="706"/>
                    <a:pt x="2525" y="228"/>
                  </a:cubicBezTo>
                  <a:cubicBezTo>
                    <a:pt x="2525" y="108"/>
                    <a:pt x="1874" y="1"/>
                    <a:pt x="13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47"/>
            <p:cNvSpPr/>
            <p:nvPr/>
          </p:nvSpPr>
          <p:spPr>
            <a:xfrm rot="-229187">
              <a:off x="1160240" y="1077714"/>
              <a:ext cx="85157" cy="264527"/>
            </a:xfrm>
            <a:custGeom>
              <a:rect b="b" l="l" r="r" t="t"/>
              <a:pathLst>
                <a:path extrusionOk="0" h="6309" w="2031">
                  <a:moveTo>
                    <a:pt x="1143" y="1"/>
                  </a:moveTo>
                  <a:cubicBezTo>
                    <a:pt x="887" y="1"/>
                    <a:pt x="683" y="52"/>
                    <a:pt x="683" y="137"/>
                  </a:cubicBezTo>
                  <a:cubicBezTo>
                    <a:pt x="563" y="1229"/>
                    <a:pt x="0" y="5648"/>
                    <a:pt x="137" y="5955"/>
                  </a:cubicBezTo>
                  <a:cubicBezTo>
                    <a:pt x="209" y="6141"/>
                    <a:pt x="822" y="6309"/>
                    <a:pt x="1308" y="6309"/>
                  </a:cubicBezTo>
                  <a:cubicBezTo>
                    <a:pt x="1623" y="6309"/>
                    <a:pt x="1884" y="6239"/>
                    <a:pt x="1911" y="6058"/>
                  </a:cubicBezTo>
                  <a:cubicBezTo>
                    <a:pt x="1928" y="5955"/>
                    <a:pt x="1979" y="5580"/>
                    <a:pt x="2030" y="5085"/>
                  </a:cubicBezTo>
                  <a:cubicBezTo>
                    <a:pt x="1450" y="5085"/>
                    <a:pt x="648" y="5034"/>
                    <a:pt x="580" y="4931"/>
                  </a:cubicBezTo>
                  <a:cubicBezTo>
                    <a:pt x="529" y="4812"/>
                    <a:pt x="1007" y="1007"/>
                    <a:pt x="114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92" name="Google Shape;1792;p47"/>
          <p:cNvSpPr/>
          <p:nvPr/>
        </p:nvSpPr>
        <p:spPr>
          <a:xfrm>
            <a:off x="890850" y="4311147"/>
            <a:ext cx="123909" cy="152155"/>
          </a:xfrm>
          <a:custGeom>
            <a:rect b="b" l="l" r="r" t="t"/>
            <a:pathLst>
              <a:path extrusionOk="0" h="4778" w="3891">
                <a:moveTo>
                  <a:pt x="2030" y="0"/>
                </a:moveTo>
                <a:cubicBezTo>
                  <a:pt x="1655" y="0"/>
                  <a:pt x="1792" y="1007"/>
                  <a:pt x="1399" y="1672"/>
                </a:cubicBezTo>
                <a:cubicBezTo>
                  <a:pt x="1007" y="2355"/>
                  <a:pt x="0" y="2099"/>
                  <a:pt x="0" y="2406"/>
                </a:cubicBezTo>
                <a:cubicBezTo>
                  <a:pt x="0" y="2696"/>
                  <a:pt x="1024" y="2491"/>
                  <a:pt x="1382" y="3020"/>
                </a:cubicBezTo>
                <a:cubicBezTo>
                  <a:pt x="1672" y="3481"/>
                  <a:pt x="1570" y="4778"/>
                  <a:pt x="1962" y="4778"/>
                </a:cubicBezTo>
                <a:cubicBezTo>
                  <a:pt x="2355" y="4778"/>
                  <a:pt x="2337" y="3771"/>
                  <a:pt x="2679" y="3071"/>
                </a:cubicBezTo>
                <a:cubicBezTo>
                  <a:pt x="3020" y="2372"/>
                  <a:pt x="3890" y="2525"/>
                  <a:pt x="3890" y="2218"/>
                </a:cubicBezTo>
                <a:cubicBezTo>
                  <a:pt x="3890" y="1945"/>
                  <a:pt x="3071" y="2065"/>
                  <a:pt x="2576" y="1706"/>
                </a:cubicBezTo>
                <a:cubicBezTo>
                  <a:pt x="2099" y="1348"/>
                  <a:pt x="2423" y="0"/>
                  <a:pt x="20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93" name="Google Shape;1793;p47"/>
          <p:cNvGrpSpPr/>
          <p:nvPr/>
        </p:nvGrpSpPr>
        <p:grpSpPr>
          <a:xfrm rot="-669113">
            <a:off x="655950" y="3680883"/>
            <a:ext cx="1264376" cy="958288"/>
            <a:chOff x="2380000" y="4719300"/>
            <a:chExt cx="966575" cy="732525"/>
          </a:xfrm>
        </p:grpSpPr>
        <p:sp>
          <p:nvSpPr>
            <p:cNvPr id="1794" name="Google Shape;1794;p47"/>
            <p:cNvSpPr/>
            <p:nvPr/>
          </p:nvSpPr>
          <p:spPr>
            <a:xfrm>
              <a:off x="2380000" y="4719300"/>
              <a:ext cx="966575" cy="732525"/>
            </a:xfrm>
            <a:custGeom>
              <a:rect b="b" l="l" r="r" t="t"/>
              <a:pathLst>
                <a:path extrusionOk="0" h="29301" w="38663">
                  <a:moveTo>
                    <a:pt x="11831" y="0"/>
                  </a:moveTo>
                  <a:cubicBezTo>
                    <a:pt x="11801" y="0"/>
                    <a:pt x="11770" y="1"/>
                    <a:pt x="11739" y="2"/>
                  </a:cubicBezTo>
                  <a:cubicBezTo>
                    <a:pt x="10534" y="48"/>
                    <a:pt x="10280" y="1060"/>
                    <a:pt x="10129" y="1060"/>
                  </a:cubicBezTo>
                  <a:cubicBezTo>
                    <a:pt x="10113" y="1060"/>
                    <a:pt x="10099" y="1049"/>
                    <a:pt x="10084" y="1025"/>
                  </a:cubicBezTo>
                  <a:cubicBezTo>
                    <a:pt x="9943" y="775"/>
                    <a:pt x="9831" y="35"/>
                    <a:pt x="8743" y="35"/>
                  </a:cubicBezTo>
                  <a:cubicBezTo>
                    <a:pt x="8646" y="35"/>
                    <a:pt x="8542" y="40"/>
                    <a:pt x="8429" y="53"/>
                  </a:cubicBezTo>
                  <a:cubicBezTo>
                    <a:pt x="7630" y="149"/>
                    <a:pt x="7400" y="1142"/>
                    <a:pt x="7192" y="1142"/>
                  </a:cubicBezTo>
                  <a:cubicBezTo>
                    <a:pt x="7178" y="1142"/>
                    <a:pt x="7164" y="1138"/>
                    <a:pt x="7150" y="1128"/>
                  </a:cubicBezTo>
                  <a:cubicBezTo>
                    <a:pt x="6982" y="1002"/>
                    <a:pt x="6586" y="190"/>
                    <a:pt x="5427" y="190"/>
                  </a:cubicBezTo>
                  <a:cubicBezTo>
                    <a:pt x="5170" y="190"/>
                    <a:pt x="4876" y="230"/>
                    <a:pt x="4539" y="326"/>
                  </a:cubicBezTo>
                  <a:cubicBezTo>
                    <a:pt x="2492" y="906"/>
                    <a:pt x="3311" y="5547"/>
                    <a:pt x="2884" y="5666"/>
                  </a:cubicBezTo>
                  <a:cubicBezTo>
                    <a:pt x="2679" y="5717"/>
                    <a:pt x="1" y="6349"/>
                    <a:pt x="700" y="9863"/>
                  </a:cubicBezTo>
                  <a:cubicBezTo>
                    <a:pt x="1400" y="13395"/>
                    <a:pt x="1980" y="15681"/>
                    <a:pt x="3413" y="16586"/>
                  </a:cubicBezTo>
                  <a:cubicBezTo>
                    <a:pt x="4863" y="17490"/>
                    <a:pt x="5068" y="17336"/>
                    <a:pt x="4966" y="18616"/>
                  </a:cubicBezTo>
                  <a:cubicBezTo>
                    <a:pt x="4863" y="19895"/>
                    <a:pt x="3959" y="27676"/>
                    <a:pt x="4590" y="28153"/>
                  </a:cubicBezTo>
                  <a:cubicBezTo>
                    <a:pt x="5114" y="28539"/>
                    <a:pt x="7400" y="28859"/>
                    <a:pt x="9898" y="28859"/>
                  </a:cubicBezTo>
                  <a:cubicBezTo>
                    <a:pt x="10489" y="28859"/>
                    <a:pt x="11093" y="28841"/>
                    <a:pt x="11688" y="28802"/>
                  </a:cubicBezTo>
                  <a:cubicBezTo>
                    <a:pt x="14381" y="28608"/>
                    <a:pt x="15777" y="28064"/>
                    <a:pt x="16373" y="28064"/>
                  </a:cubicBezTo>
                  <a:cubicBezTo>
                    <a:pt x="16460" y="28064"/>
                    <a:pt x="16530" y="28076"/>
                    <a:pt x="16585" y="28102"/>
                  </a:cubicBezTo>
                  <a:cubicBezTo>
                    <a:pt x="16895" y="28263"/>
                    <a:pt x="18705" y="28696"/>
                    <a:pt x="20201" y="28696"/>
                  </a:cubicBezTo>
                  <a:cubicBezTo>
                    <a:pt x="20760" y="28696"/>
                    <a:pt x="21276" y="28635"/>
                    <a:pt x="21652" y="28477"/>
                  </a:cubicBezTo>
                  <a:cubicBezTo>
                    <a:pt x="22856" y="27972"/>
                    <a:pt x="23050" y="27544"/>
                    <a:pt x="23294" y="27544"/>
                  </a:cubicBezTo>
                  <a:cubicBezTo>
                    <a:pt x="23330" y="27544"/>
                    <a:pt x="23368" y="27553"/>
                    <a:pt x="23409" y="27573"/>
                  </a:cubicBezTo>
                  <a:cubicBezTo>
                    <a:pt x="23703" y="27712"/>
                    <a:pt x="24517" y="28610"/>
                    <a:pt x="25620" y="28610"/>
                  </a:cubicBezTo>
                  <a:cubicBezTo>
                    <a:pt x="25733" y="28610"/>
                    <a:pt x="25850" y="28600"/>
                    <a:pt x="25968" y="28580"/>
                  </a:cubicBezTo>
                  <a:cubicBezTo>
                    <a:pt x="27105" y="28398"/>
                    <a:pt x="27313" y="27745"/>
                    <a:pt x="27692" y="27745"/>
                  </a:cubicBezTo>
                  <a:cubicBezTo>
                    <a:pt x="27740" y="27745"/>
                    <a:pt x="27790" y="27755"/>
                    <a:pt x="27845" y="27778"/>
                  </a:cubicBezTo>
                  <a:cubicBezTo>
                    <a:pt x="28234" y="27958"/>
                    <a:pt x="29288" y="29301"/>
                    <a:pt x="31677" y="29301"/>
                  </a:cubicBezTo>
                  <a:cubicBezTo>
                    <a:pt x="32226" y="29301"/>
                    <a:pt x="32846" y="29230"/>
                    <a:pt x="33544" y="29058"/>
                  </a:cubicBezTo>
                  <a:cubicBezTo>
                    <a:pt x="37280" y="28153"/>
                    <a:pt x="37331" y="23785"/>
                    <a:pt x="36529" y="21602"/>
                  </a:cubicBezTo>
                  <a:cubicBezTo>
                    <a:pt x="35770" y="19533"/>
                    <a:pt x="35056" y="17694"/>
                    <a:pt x="35664" y="17694"/>
                  </a:cubicBezTo>
                  <a:cubicBezTo>
                    <a:pt x="35698" y="17694"/>
                    <a:pt x="35736" y="17700"/>
                    <a:pt x="35779" y="17712"/>
                  </a:cubicBezTo>
                  <a:cubicBezTo>
                    <a:pt x="35873" y="17736"/>
                    <a:pt x="35968" y="17747"/>
                    <a:pt x="36062" y="17747"/>
                  </a:cubicBezTo>
                  <a:cubicBezTo>
                    <a:pt x="36772" y="17747"/>
                    <a:pt x="37460" y="17119"/>
                    <a:pt x="37656" y="16637"/>
                  </a:cubicBezTo>
                  <a:cubicBezTo>
                    <a:pt x="37860" y="16108"/>
                    <a:pt x="38662" y="14299"/>
                    <a:pt x="36905" y="13395"/>
                  </a:cubicBezTo>
                  <a:cubicBezTo>
                    <a:pt x="35148" y="12491"/>
                    <a:pt x="34823" y="11842"/>
                    <a:pt x="34823" y="11313"/>
                  </a:cubicBezTo>
                  <a:cubicBezTo>
                    <a:pt x="34823" y="10785"/>
                    <a:pt x="34926" y="2578"/>
                    <a:pt x="34823" y="2134"/>
                  </a:cubicBezTo>
                  <a:cubicBezTo>
                    <a:pt x="34653" y="1481"/>
                    <a:pt x="33432" y="1208"/>
                    <a:pt x="32510" y="1208"/>
                  </a:cubicBezTo>
                  <a:cubicBezTo>
                    <a:pt x="32228" y="1208"/>
                    <a:pt x="31974" y="1233"/>
                    <a:pt x="31786" y="1281"/>
                  </a:cubicBezTo>
                  <a:cubicBezTo>
                    <a:pt x="31021" y="1493"/>
                    <a:pt x="31374" y="2466"/>
                    <a:pt x="31171" y="2466"/>
                  </a:cubicBezTo>
                  <a:cubicBezTo>
                    <a:pt x="31162" y="2466"/>
                    <a:pt x="31151" y="2463"/>
                    <a:pt x="31138" y="2459"/>
                  </a:cubicBezTo>
                  <a:cubicBezTo>
                    <a:pt x="30893" y="2361"/>
                    <a:pt x="29993" y="1326"/>
                    <a:pt x="28421" y="1326"/>
                  </a:cubicBezTo>
                  <a:cubicBezTo>
                    <a:pt x="28350" y="1326"/>
                    <a:pt x="28278" y="1328"/>
                    <a:pt x="28203" y="1332"/>
                  </a:cubicBezTo>
                  <a:cubicBezTo>
                    <a:pt x="26497" y="1452"/>
                    <a:pt x="26770" y="2407"/>
                    <a:pt x="26395" y="2407"/>
                  </a:cubicBezTo>
                  <a:cubicBezTo>
                    <a:pt x="26238" y="2407"/>
                    <a:pt x="25522" y="2434"/>
                    <a:pt x="24718" y="2434"/>
                  </a:cubicBezTo>
                  <a:cubicBezTo>
                    <a:pt x="23602" y="2434"/>
                    <a:pt x="22318" y="2382"/>
                    <a:pt x="22130" y="2134"/>
                  </a:cubicBezTo>
                  <a:cubicBezTo>
                    <a:pt x="21649" y="1484"/>
                    <a:pt x="20890" y="1122"/>
                    <a:pt x="20104" y="1122"/>
                  </a:cubicBezTo>
                  <a:cubicBezTo>
                    <a:pt x="19858" y="1122"/>
                    <a:pt x="19609" y="1157"/>
                    <a:pt x="19366" y="1230"/>
                  </a:cubicBezTo>
                  <a:cubicBezTo>
                    <a:pt x="17982" y="1623"/>
                    <a:pt x="17512" y="3247"/>
                    <a:pt x="17112" y="3247"/>
                  </a:cubicBezTo>
                  <a:cubicBezTo>
                    <a:pt x="17078" y="3247"/>
                    <a:pt x="17045" y="3235"/>
                    <a:pt x="17011" y="3209"/>
                  </a:cubicBezTo>
                  <a:cubicBezTo>
                    <a:pt x="16602" y="2898"/>
                    <a:pt x="16193" y="1221"/>
                    <a:pt x="15120" y="1221"/>
                  </a:cubicBezTo>
                  <a:cubicBezTo>
                    <a:pt x="15075" y="1221"/>
                    <a:pt x="15029" y="1224"/>
                    <a:pt x="14981" y="1230"/>
                  </a:cubicBezTo>
                  <a:cubicBezTo>
                    <a:pt x="14105" y="1359"/>
                    <a:pt x="14007" y="1420"/>
                    <a:pt x="13923" y="1420"/>
                  </a:cubicBezTo>
                  <a:cubicBezTo>
                    <a:pt x="13896" y="1420"/>
                    <a:pt x="13871" y="1413"/>
                    <a:pt x="13821" y="1401"/>
                  </a:cubicBezTo>
                  <a:cubicBezTo>
                    <a:pt x="13603" y="1334"/>
                    <a:pt x="13451" y="0"/>
                    <a:pt x="118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47"/>
            <p:cNvSpPr/>
            <p:nvPr/>
          </p:nvSpPr>
          <p:spPr>
            <a:xfrm>
              <a:off x="2800150" y="5088850"/>
              <a:ext cx="132675" cy="284400"/>
            </a:xfrm>
            <a:custGeom>
              <a:rect b="b" l="l" r="r" t="t"/>
              <a:pathLst>
                <a:path extrusionOk="0" h="11376" w="5307">
                  <a:moveTo>
                    <a:pt x="2552" y="1048"/>
                  </a:moveTo>
                  <a:cubicBezTo>
                    <a:pt x="2622" y="1048"/>
                    <a:pt x="2688" y="1082"/>
                    <a:pt x="2730" y="1138"/>
                  </a:cubicBezTo>
                  <a:cubicBezTo>
                    <a:pt x="2798" y="1240"/>
                    <a:pt x="2816" y="1394"/>
                    <a:pt x="2764" y="1513"/>
                  </a:cubicBezTo>
                  <a:cubicBezTo>
                    <a:pt x="2628" y="2196"/>
                    <a:pt x="2253" y="2810"/>
                    <a:pt x="1707" y="3254"/>
                  </a:cubicBezTo>
                  <a:cubicBezTo>
                    <a:pt x="1536" y="3390"/>
                    <a:pt x="1348" y="3527"/>
                    <a:pt x="1178" y="3629"/>
                  </a:cubicBezTo>
                  <a:lnTo>
                    <a:pt x="1126" y="3663"/>
                  </a:lnTo>
                  <a:cubicBezTo>
                    <a:pt x="1126" y="3663"/>
                    <a:pt x="1126" y="3629"/>
                    <a:pt x="1109" y="3612"/>
                  </a:cubicBezTo>
                  <a:cubicBezTo>
                    <a:pt x="1092" y="3441"/>
                    <a:pt x="1075" y="3271"/>
                    <a:pt x="1075" y="3100"/>
                  </a:cubicBezTo>
                  <a:lnTo>
                    <a:pt x="1075" y="2759"/>
                  </a:lnTo>
                  <a:lnTo>
                    <a:pt x="1075" y="2042"/>
                  </a:lnTo>
                  <a:cubicBezTo>
                    <a:pt x="1075" y="1906"/>
                    <a:pt x="1144" y="1769"/>
                    <a:pt x="1246" y="1667"/>
                  </a:cubicBezTo>
                  <a:cubicBezTo>
                    <a:pt x="1536" y="1377"/>
                    <a:pt x="1911" y="1172"/>
                    <a:pt x="2304" y="1070"/>
                  </a:cubicBezTo>
                  <a:cubicBezTo>
                    <a:pt x="2372" y="1053"/>
                    <a:pt x="2440" y="1053"/>
                    <a:pt x="2508" y="1053"/>
                  </a:cubicBezTo>
                  <a:cubicBezTo>
                    <a:pt x="2523" y="1050"/>
                    <a:pt x="2538" y="1048"/>
                    <a:pt x="2552" y="1048"/>
                  </a:cubicBezTo>
                  <a:close/>
                  <a:moveTo>
                    <a:pt x="2031" y="4892"/>
                  </a:moveTo>
                  <a:cubicBezTo>
                    <a:pt x="2389" y="4892"/>
                    <a:pt x="2730" y="5011"/>
                    <a:pt x="3003" y="5216"/>
                  </a:cubicBezTo>
                  <a:cubicBezTo>
                    <a:pt x="3617" y="5642"/>
                    <a:pt x="3959" y="6240"/>
                    <a:pt x="4112" y="7127"/>
                  </a:cubicBezTo>
                  <a:cubicBezTo>
                    <a:pt x="4146" y="7366"/>
                    <a:pt x="4163" y="7604"/>
                    <a:pt x="4163" y="7826"/>
                  </a:cubicBezTo>
                  <a:cubicBezTo>
                    <a:pt x="4163" y="8082"/>
                    <a:pt x="4146" y="8338"/>
                    <a:pt x="4095" y="8594"/>
                  </a:cubicBezTo>
                  <a:cubicBezTo>
                    <a:pt x="4010" y="9157"/>
                    <a:pt x="3652" y="9652"/>
                    <a:pt x="3140" y="9891"/>
                  </a:cubicBezTo>
                  <a:cubicBezTo>
                    <a:pt x="2690" y="10152"/>
                    <a:pt x="2178" y="10278"/>
                    <a:pt x="1656" y="10278"/>
                  </a:cubicBezTo>
                  <a:cubicBezTo>
                    <a:pt x="1565" y="10278"/>
                    <a:pt x="1474" y="10274"/>
                    <a:pt x="1382" y="10266"/>
                  </a:cubicBezTo>
                  <a:cubicBezTo>
                    <a:pt x="1348" y="10249"/>
                    <a:pt x="1314" y="10249"/>
                    <a:pt x="1297" y="10249"/>
                  </a:cubicBezTo>
                  <a:lnTo>
                    <a:pt x="1229" y="10249"/>
                  </a:lnTo>
                  <a:cubicBezTo>
                    <a:pt x="1195" y="10249"/>
                    <a:pt x="1178" y="10232"/>
                    <a:pt x="1178" y="10164"/>
                  </a:cubicBezTo>
                  <a:lnTo>
                    <a:pt x="1178" y="10061"/>
                  </a:lnTo>
                  <a:cubicBezTo>
                    <a:pt x="1195" y="9891"/>
                    <a:pt x="1195" y="9720"/>
                    <a:pt x="1212" y="9567"/>
                  </a:cubicBezTo>
                  <a:cubicBezTo>
                    <a:pt x="1229" y="8509"/>
                    <a:pt x="1229" y="7639"/>
                    <a:pt x="1195" y="6820"/>
                  </a:cubicBezTo>
                  <a:cubicBezTo>
                    <a:pt x="1195" y="6598"/>
                    <a:pt x="1195" y="6410"/>
                    <a:pt x="1178" y="6205"/>
                  </a:cubicBezTo>
                  <a:cubicBezTo>
                    <a:pt x="1178" y="5847"/>
                    <a:pt x="1161" y="5455"/>
                    <a:pt x="1126" y="5079"/>
                  </a:cubicBezTo>
                  <a:cubicBezTo>
                    <a:pt x="1126" y="5045"/>
                    <a:pt x="1126" y="4994"/>
                    <a:pt x="1126" y="4960"/>
                  </a:cubicBezTo>
                  <a:cubicBezTo>
                    <a:pt x="1178" y="4943"/>
                    <a:pt x="1212" y="4943"/>
                    <a:pt x="1263" y="4943"/>
                  </a:cubicBezTo>
                  <a:lnTo>
                    <a:pt x="1553" y="4909"/>
                  </a:lnTo>
                  <a:cubicBezTo>
                    <a:pt x="1689" y="4909"/>
                    <a:pt x="1826" y="4892"/>
                    <a:pt x="1945" y="4892"/>
                  </a:cubicBezTo>
                  <a:close/>
                  <a:moveTo>
                    <a:pt x="2489" y="1"/>
                  </a:moveTo>
                  <a:cubicBezTo>
                    <a:pt x="2401" y="1"/>
                    <a:pt x="2315" y="9"/>
                    <a:pt x="2235" y="29"/>
                  </a:cubicBezTo>
                  <a:cubicBezTo>
                    <a:pt x="1655" y="131"/>
                    <a:pt x="1109" y="387"/>
                    <a:pt x="666" y="780"/>
                  </a:cubicBezTo>
                  <a:cubicBezTo>
                    <a:pt x="325" y="1036"/>
                    <a:pt x="103" y="1411"/>
                    <a:pt x="35" y="1838"/>
                  </a:cubicBezTo>
                  <a:cubicBezTo>
                    <a:pt x="17" y="1991"/>
                    <a:pt x="0" y="2162"/>
                    <a:pt x="17" y="2332"/>
                  </a:cubicBezTo>
                  <a:lnTo>
                    <a:pt x="17" y="2827"/>
                  </a:lnTo>
                  <a:cubicBezTo>
                    <a:pt x="35" y="3510"/>
                    <a:pt x="52" y="4226"/>
                    <a:pt x="86" y="4926"/>
                  </a:cubicBezTo>
                  <a:cubicBezTo>
                    <a:pt x="86" y="5079"/>
                    <a:pt x="86" y="5233"/>
                    <a:pt x="103" y="5386"/>
                  </a:cubicBezTo>
                  <a:cubicBezTo>
                    <a:pt x="103" y="5608"/>
                    <a:pt x="103" y="5813"/>
                    <a:pt x="120" y="6035"/>
                  </a:cubicBezTo>
                  <a:lnTo>
                    <a:pt x="154" y="6530"/>
                  </a:lnTo>
                  <a:cubicBezTo>
                    <a:pt x="171" y="7127"/>
                    <a:pt x="205" y="7724"/>
                    <a:pt x="239" y="8304"/>
                  </a:cubicBezTo>
                  <a:cubicBezTo>
                    <a:pt x="256" y="8611"/>
                    <a:pt x="290" y="8901"/>
                    <a:pt x="307" y="9208"/>
                  </a:cubicBezTo>
                  <a:cubicBezTo>
                    <a:pt x="325" y="9430"/>
                    <a:pt x="342" y="9635"/>
                    <a:pt x="359" y="9857"/>
                  </a:cubicBezTo>
                  <a:cubicBezTo>
                    <a:pt x="376" y="9959"/>
                    <a:pt x="393" y="10078"/>
                    <a:pt x="410" y="10198"/>
                  </a:cubicBezTo>
                  <a:cubicBezTo>
                    <a:pt x="444" y="10334"/>
                    <a:pt x="461" y="10488"/>
                    <a:pt x="461" y="10624"/>
                  </a:cubicBezTo>
                  <a:cubicBezTo>
                    <a:pt x="461" y="10880"/>
                    <a:pt x="615" y="11136"/>
                    <a:pt x="853" y="11221"/>
                  </a:cubicBezTo>
                  <a:cubicBezTo>
                    <a:pt x="1041" y="11307"/>
                    <a:pt x="1246" y="11358"/>
                    <a:pt x="1451" y="11375"/>
                  </a:cubicBezTo>
                  <a:lnTo>
                    <a:pt x="1672" y="11375"/>
                  </a:lnTo>
                  <a:cubicBezTo>
                    <a:pt x="2201" y="11375"/>
                    <a:pt x="2730" y="11273"/>
                    <a:pt x="3242" y="11068"/>
                  </a:cubicBezTo>
                  <a:cubicBezTo>
                    <a:pt x="4402" y="10590"/>
                    <a:pt x="5068" y="9771"/>
                    <a:pt x="5238" y="8611"/>
                  </a:cubicBezTo>
                  <a:cubicBezTo>
                    <a:pt x="5307" y="8133"/>
                    <a:pt x="5307" y="7656"/>
                    <a:pt x="5272" y="7161"/>
                  </a:cubicBezTo>
                  <a:cubicBezTo>
                    <a:pt x="5204" y="6547"/>
                    <a:pt x="4999" y="5949"/>
                    <a:pt x="4709" y="5421"/>
                  </a:cubicBezTo>
                  <a:cubicBezTo>
                    <a:pt x="4539" y="5131"/>
                    <a:pt x="4334" y="4892"/>
                    <a:pt x="4078" y="4687"/>
                  </a:cubicBezTo>
                  <a:cubicBezTo>
                    <a:pt x="3652" y="4329"/>
                    <a:pt x="3157" y="4073"/>
                    <a:pt x="2594" y="3953"/>
                  </a:cubicBezTo>
                  <a:cubicBezTo>
                    <a:pt x="2867" y="3697"/>
                    <a:pt x="3106" y="3390"/>
                    <a:pt x="3310" y="3066"/>
                  </a:cubicBezTo>
                  <a:cubicBezTo>
                    <a:pt x="3652" y="2537"/>
                    <a:pt x="3839" y="1923"/>
                    <a:pt x="3856" y="1292"/>
                  </a:cubicBezTo>
                  <a:cubicBezTo>
                    <a:pt x="3873" y="609"/>
                    <a:pt x="3344" y="46"/>
                    <a:pt x="2679" y="12"/>
                  </a:cubicBezTo>
                  <a:cubicBezTo>
                    <a:pt x="2615" y="5"/>
                    <a:pt x="2552" y="1"/>
                    <a:pt x="2489" y="1"/>
                  </a:cubicBezTo>
                  <a:close/>
                </a:path>
              </a:pathLst>
            </a:custGeom>
            <a:solidFill>
              <a:srgbClr val="BA0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47"/>
            <p:cNvSpPr/>
            <p:nvPr/>
          </p:nvSpPr>
          <p:spPr>
            <a:xfrm>
              <a:off x="2933225" y="5092550"/>
              <a:ext cx="133100" cy="270025"/>
            </a:xfrm>
            <a:custGeom>
              <a:rect b="b" l="l" r="r" t="t"/>
              <a:pathLst>
                <a:path extrusionOk="0" h="10801" w="5324">
                  <a:moveTo>
                    <a:pt x="2338" y="1041"/>
                  </a:moveTo>
                  <a:cubicBezTo>
                    <a:pt x="2406" y="1041"/>
                    <a:pt x="2474" y="1058"/>
                    <a:pt x="2526" y="1092"/>
                  </a:cubicBezTo>
                  <a:cubicBezTo>
                    <a:pt x="2901" y="1314"/>
                    <a:pt x="3174" y="1656"/>
                    <a:pt x="3328" y="2065"/>
                  </a:cubicBezTo>
                  <a:cubicBezTo>
                    <a:pt x="3328" y="2099"/>
                    <a:pt x="3345" y="2099"/>
                    <a:pt x="3276" y="2133"/>
                  </a:cubicBezTo>
                  <a:cubicBezTo>
                    <a:pt x="2986" y="2321"/>
                    <a:pt x="2662" y="2423"/>
                    <a:pt x="2321" y="2440"/>
                  </a:cubicBezTo>
                  <a:lnTo>
                    <a:pt x="2099" y="2440"/>
                  </a:lnTo>
                  <a:cubicBezTo>
                    <a:pt x="1860" y="2423"/>
                    <a:pt x="1673" y="2201"/>
                    <a:pt x="1707" y="1946"/>
                  </a:cubicBezTo>
                  <a:cubicBezTo>
                    <a:pt x="1741" y="1656"/>
                    <a:pt x="1877" y="1365"/>
                    <a:pt x="2082" y="1161"/>
                  </a:cubicBezTo>
                  <a:cubicBezTo>
                    <a:pt x="2150" y="1092"/>
                    <a:pt x="2236" y="1041"/>
                    <a:pt x="2338" y="1041"/>
                  </a:cubicBezTo>
                  <a:close/>
                  <a:moveTo>
                    <a:pt x="3583" y="3123"/>
                  </a:moveTo>
                  <a:lnTo>
                    <a:pt x="3583" y="3157"/>
                  </a:lnTo>
                  <a:cubicBezTo>
                    <a:pt x="3652" y="3430"/>
                    <a:pt x="3686" y="3703"/>
                    <a:pt x="3686" y="3976"/>
                  </a:cubicBezTo>
                  <a:lnTo>
                    <a:pt x="3686" y="4010"/>
                  </a:lnTo>
                  <a:cubicBezTo>
                    <a:pt x="3686" y="4095"/>
                    <a:pt x="3703" y="4198"/>
                    <a:pt x="3720" y="4283"/>
                  </a:cubicBezTo>
                  <a:cubicBezTo>
                    <a:pt x="3754" y="4624"/>
                    <a:pt x="3771" y="4965"/>
                    <a:pt x="3754" y="5307"/>
                  </a:cubicBezTo>
                  <a:cubicBezTo>
                    <a:pt x="3754" y="5511"/>
                    <a:pt x="3720" y="5716"/>
                    <a:pt x="3703" y="5921"/>
                  </a:cubicBezTo>
                  <a:cubicBezTo>
                    <a:pt x="3686" y="6023"/>
                    <a:pt x="3686" y="6126"/>
                    <a:pt x="3669" y="6228"/>
                  </a:cubicBezTo>
                  <a:cubicBezTo>
                    <a:pt x="3635" y="6859"/>
                    <a:pt x="3532" y="7474"/>
                    <a:pt x="3379" y="8088"/>
                  </a:cubicBezTo>
                  <a:cubicBezTo>
                    <a:pt x="3242" y="8531"/>
                    <a:pt x="3072" y="8958"/>
                    <a:pt x="2850" y="9367"/>
                  </a:cubicBezTo>
                  <a:cubicBezTo>
                    <a:pt x="2799" y="9470"/>
                    <a:pt x="2747" y="9572"/>
                    <a:pt x="2662" y="9657"/>
                  </a:cubicBezTo>
                  <a:cubicBezTo>
                    <a:pt x="2599" y="9752"/>
                    <a:pt x="2491" y="9801"/>
                    <a:pt x="2381" y="9801"/>
                  </a:cubicBezTo>
                  <a:cubicBezTo>
                    <a:pt x="2313" y="9801"/>
                    <a:pt x="2243" y="9782"/>
                    <a:pt x="2184" y="9743"/>
                  </a:cubicBezTo>
                  <a:cubicBezTo>
                    <a:pt x="2048" y="9657"/>
                    <a:pt x="1929" y="9555"/>
                    <a:pt x="1843" y="9436"/>
                  </a:cubicBezTo>
                  <a:cubicBezTo>
                    <a:pt x="1724" y="9265"/>
                    <a:pt x="1621" y="9094"/>
                    <a:pt x="1553" y="8924"/>
                  </a:cubicBezTo>
                  <a:cubicBezTo>
                    <a:pt x="1383" y="8429"/>
                    <a:pt x="1263" y="7934"/>
                    <a:pt x="1229" y="7422"/>
                  </a:cubicBezTo>
                  <a:cubicBezTo>
                    <a:pt x="1161" y="6774"/>
                    <a:pt x="1127" y="6126"/>
                    <a:pt x="1144" y="5494"/>
                  </a:cubicBezTo>
                  <a:lnTo>
                    <a:pt x="1161" y="5000"/>
                  </a:lnTo>
                  <a:cubicBezTo>
                    <a:pt x="1178" y="4437"/>
                    <a:pt x="1212" y="3891"/>
                    <a:pt x="1280" y="3345"/>
                  </a:cubicBezTo>
                  <a:cubicBezTo>
                    <a:pt x="1297" y="3293"/>
                    <a:pt x="1297" y="3225"/>
                    <a:pt x="1314" y="3157"/>
                  </a:cubicBezTo>
                  <a:cubicBezTo>
                    <a:pt x="1615" y="3358"/>
                    <a:pt x="1934" y="3458"/>
                    <a:pt x="2295" y="3458"/>
                  </a:cubicBezTo>
                  <a:cubicBezTo>
                    <a:pt x="2548" y="3458"/>
                    <a:pt x="2821" y="3409"/>
                    <a:pt x="3123" y="3310"/>
                  </a:cubicBezTo>
                  <a:cubicBezTo>
                    <a:pt x="3225" y="3276"/>
                    <a:pt x="3328" y="3242"/>
                    <a:pt x="3430" y="3191"/>
                  </a:cubicBezTo>
                  <a:lnTo>
                    <a:pt x="3566" y="3140"/>
                  </a:lnTo>
                  <a:lnTo>
                    <a:pt x="3583" y="3123"/>
                  </a:lnTo>
                  <a:close/>
                  <a:moveTo>
                    <a:pt x="2359" y="0"/>
                  </a:moveTo>
                  <a:cubicBezTo>
                    <a:pt x="2005" y="0"/>
                    <a:pt x="1651" y="134"/>
                    <a:pt x="1383" y="393"/>
                  </a:cubicBezTo>
                  <a:cubicBezTo>
                    <a:pt x="1178" y="598"/>
                    <a:pt x="1024" y="837"/>
                    <a:pt x="922" y="1110"/>
                  </a:cubicBezTo>
                  <a:cubicBezTo>
                    <a:pt x="734" y="1570"/>
                    <a:pt x="581" y="2031"/>
                    <a:pt x="444" y="2509"/>
                  </a:cubicBezTo>
                  <a:cubicBezTo>
                    <a:pt x="86" y="4215"/>
                    <a:pt x="1" y="5972"/>
                    <a:pt x="188" y="7712"/>
                  </a:cubicBezTo>
                  <a:cubicBezTo>
                    <a:pt x="256" y="8292"/>
                    <a:pt x="410" y="8873"/>
                    <a:pt x="649" y="9401"/>
                  </a:cubicBezTo>
                  <a:cubicBezTo>
                    <a:pt x="939" y="10050"/>
                    <a:pt x="1314" y="10476"/>
                    <a:pt x="1826" y="10681"/>
                  </a:cubicBezTo>
                  <a:cubicBezTo>
                    <a:pt x="1997" y="10766"/>
                    <a:pt x="2184" y="10801"/>
                    <a:pt x="2389" y="10801"/>
                  </a:cubicBezTo>
                  <a:cubicBezTo>
                    <a:pt x="2679" y="10801"/>
                    <a:pt x="2952" y="10698"/>
                    <a:pt x="3174" y="10528"/>
                  </a:cubicBezTo>
                  <a:cubicBezTo>
                    <a:pt x="3396" y="10340"/>
                    <a:pt x="3566" y="10118"/>
                    <a:pt x="3686" y="9879"/>
                  </a:cubicBezTo>
                  <a:cubicBezTo>
                    <a:pt x="3976" y="9350"/>
                    <a:pt x="4198" y="8804"/>
                    <a:pt x="4351" y="8224"/>
                  </a:cubicBezTo>
                  <a:cubicBezTo>
                    <a:pt x="4522" y="7593"/>
                    <a:pt x="4624" y="6945"/>
                    <a:pt x="4675" y="6296"/>
                  </a:cubicBezTo>
                  <a:cubicBezTo>
                    <a:pt x="4675" y="6194"/>
                    <a:pt x="4692" y="6092"/>
                    <a:pt x="4710" y="5972"/>
                  </a:cubicBezTo>
                  <a:cubicBezTo>
                    <a:pt x="4761" y="5631"/>
                    <a:pt x="4778" y="5290"/>
                    <a:pt x="4778" y="4965"/>
                  </a:cubicBezTo>
                  <a:cubicBezTo>
                    <a:pt x="4778" y="4181"/>
                    <a:pt x="4692" y="3413"/>
                    <a:pt x="4539" y="2662"/>
                  </a:cubicBezTo>
                  <a:cubicBezTo>
                    <a:pt x="4505" y="2543"/>
                    <a:pt x="4539" y="2423"/>
                    <a:pt x="4624" y="2338"/>
                  </a:cubicBezTo>
                  <a:cubicBezTo>
                    <a:pt x="4914" y="2014"/>
                    <a:pt x="5136" y="1621"/>
                    <a:pt x="5256" y="1212"/>
                  </a:cubicBezTo>
                  <a:cubicBezTo>
                    <a:pt x="5307" y="1092"/>
                    <a:pt x="5324" y="956"/>
                    <a:pt x="5324" y="837"/>
                  </a:cubicBezTo>
                  <a:cubicBezTo>
                    <a:pt x="5324" y="581"/>
                    <a:pt x="5170" y="376"/>
                    <a:pt x="4931" y="308"/>
                  </a:cubicBezTo>
                  <a:cubicBezTo>
                    <a:pt x="4894" y="300"/>
                    <a:pt x="4857" y="296"/>
                    <a:pt x="4821" y="296"/>
                  </a:cubicBezTo>
                  <a:cubicBezTo>
                    <a:pt x="4622" y="296"/>
                    <a:pt x="4438" y="410"/>
                    <a:pt x="4351" y="598"/>
                  </a:cubicBezTo>
                  <a:cubicBezTo>
                    <a:pt x="4317" y="700"/>
                    <a:pt x="4283" y="785"/>
                    <a:pt x="4249" y="888"/>
                  </a:cubicBezTo>
                  <a:lnTo>
                    <a:pt x="4232" y="939"/>
                  </a:lnTo>
                  <a:cubicBezTo>
                    <a:pt x="4198" y="1041"/>
                    <a:pt x="4147" y="1161"/>
                    <a:pt x="4095" y="1263"/>
                  </a:cubicBezTo>
                  <a:lnTo>
                    <a:pt x="4078" y="1229"/>
                  </a:lnTo>
                  <a:cubicBezTo>
                    <a:pt x="3856" y="854"/>
                    <a:pt x="3566" y="529"/>
                    <a:pt x="3208" y="291"/>
                  </a:cubicBezTo>
                  <a:cubicBezTo>
                    <a:pt x="2958" y="95"/>
                    <a:pt x="2658" y="0"/>
                    <a:pt x="2359" y="0"/>
                  </a:cubicBezTo>
                  <a:close/>
                </a:path>
              </a:pathLst>
            </a:custGeom>
            <a:solidFill>
              <a:srgbClr val="BA0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47"/>
            <p:cNvSpPr/>
            <p:nvPr/>
          </p:nvSpPr>
          <p:spPr>
            <a:xfrm>
              <a:off x="3060750" y="5091825"/>
              <a:ext cx="97275" cy="286550"/>
            </a:xfrm>
            <a:custGeom>
              <a:rect b="b" l="l" r="r" t="t"/>
              <a:pathLst>
                <a:path extrusionOk="0" h="11462" w="3891">
                  <a:moveTo>
                    <a:pt x="2401" y="0"/>
                  </a:moveTo>
                  <a:cubicBezTo>
                    <a:pt x="2006" y="0"/>
                    <a:pt x="1616" y="137"/>
                    <a:pt x="1315" y="405"/>
                  </a:cubicBezTo>
                  <a:cubicBezTo>
                    <a:pt x="991" y="678"/>
                    <a:pt x="769" y="1019"/>
                    <a:pt x="666" y="1429"/>
                  </a:cubicBezTo>
                  <a:cubicBezTo>
                    <a:pt x="564" y="1889"/>
                    <a:pt x="581" y="2367"/>
                    <a:pt x="718" y="2828"/>
                  </a:cubicBezTo>
                  <a:cubicBezTo>
                    <a:pt x="939" y="3561"/>
                    <a:pt x="1195" y="4312"/>
                    <a:pt x="1485" y="5063"/>
                  </a:cubicBezTo>
                  <a:lnTo>
                    <a:pt x="1588" y="5370"/>
                  </a:lnTo>
                  <a:cubicBezTo>
                    <a:pt x="1792" y="5933"/>
                    <a:pt x="2014" y="6513"/>
                    <a:pt x="2168" y="7110"/>
                  </a:cubicBezTo>
                  <a:cubicBezTo>
                    <a:pt x="2355" y="7707"/>
                    <a:pt x="2458" y="8321"/>
                    <a:pt x="2475" y="8953"/>
                  </a:cubicBezTo>
                  <a:cubicBezTo>
                    <a:pt x="2492" y="9277"/>
                    <a:pt x="2458" y="9618"/>
                    <a:pt x="2355" y="9942"/>
                  </a:cubicBezTo>
                  <a:cubicBezTo>
                    <a:pt x="2270" y="10198"/>
                    <a:pt x="2031" y="10369"/>
                    <a:pt x="1758" y="10369"/>
                  </a:cubicBezTo>
                  <a:cubicBezTo>
                    <a:pt x="1434" y="10369"/>
                    <a:pt x="1229" y="10266"/>
                    <a:pt x="1144" y="10028"/>
                  </a:cubicBezTo>
                  <a:cubicBezTo>
                    <a:pt x="1025" y="9755"/>
                    <a:pt x="837" y="9499"/>
                    <a:pt x="615" y="9311"/>
                  </a:cubicBezTo>
                  <a:cubicBezTo>
                    <a:pt x="564" y="9260"/>
                    <a:pt x="500" y="9234"/>
                    <a:pt x="436" y="9234"/>
                  </a:cubicBezTo>
                  <a:cubicBezTo>
                    <a:pt x="372" y="9234"/>
                    <a:pt x="308" y="9260"/>
                    <a:pt x="257" y="9311"/>
                  </a:cubicBezTo>
                  <a:cubicBezTo>
                    <a:pt x="86" y="9482"/>
                    <a:pt x="1" y="9721"/>
                    <a:pt x="18" y="9959"/>
                  </a:cubicBezTo>
                  <a:cubicBezTo>
                    <a:pt x="52" y="10522"/>
                    <a:pt x="393" y="11034"/>
                    <a:pt x="922" y="11273"/>
                  </a:cubicBezTo>
                  <a:cubicBezTo>
                    <a:pt x="1178" y="11393"/>
                    <a:pt x="1451" y="11461"/>
                    <a:pt x="1741" y="11461"/>
                  </a:cubicBezTo>
                  <a:cubicBezTo>
                    <a:pt x="1753" y="11461"/>
                    <a:pt x="1765" y="11461"/>
                    <a:pt x="1776" y="11461"/>
                  </a:cubicBezTo>
                  <a:cubicBezTo>
                    <a:pt x="2598" y="11461"/>
                    <a:pt x="3331" y="10869"/>
                    <a:pt x="3516" y="10062"/>
                  </a:cubicBezTo>
                  <a:cubicBezTo>
                    <a:pt x="3669" y="9396"/>
                    <a:pt x="3686" y="8697"/>
                    <a:pt x="3567" y="8031"/>
                  </a:cubicBezTo>
                  <a:cubicBezTo>
                    <a:pt x="3345" y="6905"/>
                    <a:pt x="3004" y="5813"/>
                    <a:pt x="2577" y="4773"/>
                  </a:cubicBezTo>
                  <a:cubicBezTo>
                    <a:pt x="2390" y="4346"/>
                    <a:pt x="2236" y="3885"/>
                    <a:pt x="2082" y="3459"/>
                  </a:cubicBezTo>
                  <a:cubicBezTo>
                    <a:pt x="1980" y="3169"/>
                    <a:pt x="1878" y="2879"/>
                    <a:pt x="1775" y="2606"/>
                  </a:cubicBezTo>
                  <a:cubicBezTo>
                    <a:pt x="1673" y="2333"/>
                    <a:pt x="1639" y="2060"/>
                    <a:pt x="1656" y="1770"/>
                  </a:cubicBezTo>
                  <a:cubicBezTo>
                    <a:pt x="1673" y="1258"/>
                    <a:pt x="2082" y="866"/>
                    <a:pt x="2594" y="866"/>
                  </a:cubicBezTo>
                  <a:cubicBezTo>
                    <a:pt x="2799" y="866"/>
                    <a:pt x="3004" y="934"/>
                    <a:pt x="3174" y="1053"/>
                  </a:cubicBezTo>
                  <a:cubicBezTo>
                    <a:pt x="3277" y="1121"/>
                    <a:pt x="3362" y="1190"/>
                    <a:pt x="3447" y="1275"/>
                  </a:cubicBezTo>
                  <a:cubicBezTo>
                    <a:pt x="3482" y="1326"/>
                    <a:pt x="3550" y="1377"/>
                    <a:pt x="3635" y="1377"/>
                  </a:cubicBezTo>
                  <a:cubicBezTo>
                    <a:pt x="3669" y="1377"/>
                    <a:pt x="3686" y="1377"/>
                    <a:pt x="3720" y="1360"/>
                  </a:cubicBezTo>
                  <a:cubicBezTo>
                    <a:pt x="3823" y="1309"/>
                    <a:pt x="3891" y="1224"/>
                    <a:pt x="3891" y="1104"/>
                  </a:cubicBezTo>
                  <a:cubicBezTo>
                    <a:pt x="3891" y="1019"/>
                    <a:pt x="3874" y="951"/>
                    <a:pt x="3840" y="883"/>
                  </a:cubicBezTo>
                  <a:cubicBezTo>
                    <a:pt x="3686" y="507"/>
                    <a:pt x="3396" y="234"/>
                    <a:pt x="3021" y="115"/>
                  </a:cubicBezTo>
                  <a:cubicBezTo>
                    <a:pt x="2821" y="38"/>
                    <a:pt x="2610" y="0"/>
                    <a:pt x="2401" y="0"/>
                  </a:cubicBezTo>
                  <a:close/>
                </a:path>
              </a:pathLst>
            </a:custGeom>
            <a:solidFill>
              <a:srgbClr val="BA0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47"/>
            <p:cNvSpPr/>
            <p:nvPr/>
          </p:nvSpPr>
          <p:spPr>
            <a:xfrm>
              <a:off x="3158450" y="5093400"/>
              <a:ext cx="89575" cy="282825"/>
            </a:xfrm>
            <a:custGeom>
              <a:rect b="b" l="l" r="r" t="t"/>
              <a:pathLst>
                <a:path extrusionOk="0" h="11313" w="3583">
                  <a:moveTo>
                    <a:pt x="2235" y="1"/>
                  </a:moveTo>
                  <a:cubicBezTo>
                    <a:pt x="1774" y="1"/>
                    <a:pt x="1348" y="171"/>
                    <a:pt x="1024" y="478"/>
                  </a:cubicBezTo>
                  <a:cubicBezTo>
                    <a:pt x="546" y="905"/>
                    <a:pt x="341" y="1468"/>
                    <a:pt x="392" y="2236"/>
                  </a:cubicBezTo>
                  <a:cubicBezTo>
                    <a:pt x="444" y="2713"/>
                    <a:pt x="563" y="3191"/>
                    <a:pt x="734" y="3635"/>
                  </a:cubicBezTo>
                  <a:cubicBezTo>
                    <a:pt x="887" y="4113"/>
                    <a:pt x="1041" y="4590"/>
                    <a:pt x="1194" y="5051"/>
                  </a:cubicBezTo>
                  <a:cubicBezTo>
                    <a:pt x="1382" y="5597"/>
                    <a:pt x="1553" y="6126"/>
                    <a:pt x="1723" y="6672"/>
                  </a:cubicBezTo>
                  <a:cubicBezTo>
                    <a:pt x="1962" y="7320"/>
                    <a:pt x="2082" y="8003"/>
                    <a:pt x="2082" y="8685"/>
                  </a:cubicBezTo>
                  <a:lnTo>
                    <a:pt x="2082" y="8821"/>
                  </a:lnTo>
                  <a:cubicBezTo>
                    <a:pt x="2082" y="8907"/>
                    <a:pt x="2082" y="9009"/>
                    <a:pt x="2082" y="9094"/>
                  </a:cubicBezTo>
                  <a:cubicBezTo>
                    <a:pt x="2064" y="9402"/>
                    <a:pt x="1962" y="9709"/>
                    <a:pt x="1809" y="9982"/>
                  </a:cubicBezTo>
                  <a:cubicBezTo>
                    <a:pt x="1731" y="10107"/>
                    <a:pt x="1595" y="10189"/>
                    <a:pt x="1442" y="10189"/>
                  </a:cubicBezTo>
                  <a:cubicBezTo>
                    <a:pt x="1428" y="10189"/>
                    <a:pt x="1414" y="10188"/>
                    <a:pt x="1399" y="10186"/>
                  </a:cubicBezTo>
                  <a:cubicBezTo>
                    <a:pt x="1280" y="10186"/>
                    <a:pt x="1177" y="10135"/>
                    <a:pt x="1109" y="10050"/>
                  </a:cubicBezTo>
                  <a:lnTo>
                    <a:pt x="1041" y="9982"/>
                  </a:lnTo>
                  <a:cubicBezTo>
                    <a:pt x="938" y="9862"/>
                    <a:pt x="819" y="9760"/>
                    <a:pt x="683" y="9709"/>
                  </a:cubicBezTo>
                  <a:cubicBezTo>
                    <a:pt x="615" y="9672"/>
                    <a:pt x="543" y="9655"/>
                    <a:pt x="473" y="9655"/>
                  </a:cubicBezTo>
                  <a:cubicBezTo>
                    <a:pt x="311" y="9655"/>
                    <a:pt x="157" y="9747"/>
                    <a:pt x="85" y="9913"/>
                  </a:cubicBezTo>
                  <a:cubicBezTo>
                    <a:pt x="0" y="10084"/>
                    <a:pt x="0" y="10272"/>
                    <a:pt x="85" y="10442"/>
                  </a:cubicBezTo>
                  <a:cubicBezTo>
                    <a:pt x="239" y="10801"/>
                    <a:pt x="529" y="11091"/>
                    <a:pt x="887" y="11227"/>
                  </a:cubicBezTo>
                  <a:cubicBezTo>
                    <a:pt x="1058" y="11278"/>
                    <a:pt x="1228" y="11312"/>
                    <a:pt x="1416" y="11312"/>
                  </a:cubicBezTo>
                  <a:cubicBezTo>
                    <a:pt x="1894" y="11312"/>
                    <a:pt x="2355" y="11091"/>
                    <a:pt x="2645" y="10715"/>
                  </a:cubicBezTo>
                  <a:cubicBezTo>
                    <a:pt x="2952" y="10323"/>
                    <a:pt x="3139" y="9845"/>
                    <a:pt x="3191" y="9333"/>
                  </a:cubicBezTo>
                  <a:cubicBezTo>
                    <a:pt x="3276" y="8583"/>
                    <a:pt x="3225" y="7815"/>
                    <a:pt x="3020" y="7081"/>
                  </a:cubicBezTo>
                  <a:cubicBezTo>
                    <a:pt x="2901" y="6552"/>
                    <a:pt x="2730" y="6040"/>
                    <a:pt x="2542" y="5529"/>
                  </a:cubicBezTo>
                  <a:lnTo>
                    <a:pt x="2474" y="5324"/>
                  </a:lnTo>
                  <a:cubicBezTo>
                    <a:pt x="2320" y="4863"/>
                    <a:pt x="2167" y="4420"/>
                    <a:pt x="1996" y="3976"/>
                  </a:cubicBezTo>
                  <a:cubicBezTo>
                    <a:pt x="1877" y="3635"/>
                    <a:pt x="1757" y="3294"/>
                    <a:pt x="1638" y="2952"/>
                  </a:cubicBezTo>
                  <a:cubicBezTo>
                    <a:pt x="1501" y="2594"/>
                    <a:pt x="1433" y="2202"/>
                    <a:pt x="1433" y="1826"/>
                  </a:cubicBezTo>
                  <a:cubicBezTo>
                    <a:pt x="1450" y="1604"/>
                    <a:pt x="1519" y="1400"/>
                    <a:pt x="1655" y="1246"/>
                  </a:cubicBezTo>
                  <a:cubicBezTo>
                    <a:pt x="1809" y="1041"/>
                    <a:pt x="2047" y="922"/>
                    <a:pt x="2286" y="905"/>
                  </a:cubicBezTo>
                  <a:cubicBezTo>
                    <a:pt x="2525" y="905"/>
                    <a:pt x="2747" y="1024"/>
                    <a:pt x="2901" y="1195"/>
                  </a:cubicBezTo>
                  <a:cubicBezTo>
                    <a:pt x="2952" y="1263"/>
                    <a:pt x="3020" y="1331"/>
                    <a:pt x="3088" y="1383"/>
                  </a:cubicBezTo>
                  <a:cubicBezTo>
                    <a:pt x="3139" y="1451"/>
                    <a:pt x="3208" y="1485"/>
                    <a:pt x="3293" y="1485"/>
                  </a:cubicBezTo>
                  <a:cubicBezTo>
                    <a:pt x="3344" y="1485"/>
                    <a:pt x="3395" y="1468"/>
                    <a:pt x="3429" y="1451"/>
                  </a:cubicBezTo>
                  <a:cubicBezTo>
                    <a:pt x="3532" y="1366"/>
                    <a:pt x="3583" y="1229"/>
                    <a:pt x="3532" y="1110"/>
                  </a:cubicBezTo>
                  <a:cubicBezTo>
                    <a:pt x="3429" y="478"/>
                    <a:pt x="2866" y="18"/>
                    <a:pt x="2235" y="1"/>
                  </a:cubicBezTo>
                  <a:close/>
                </a:path>
              </a:pathLst>
            </a:custGeom>
            <a:solidFill>
              <a:srgbClr val="BA0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47"/>
            <p:cNvSpPr/>
            <p:nvPr/>
          </p:nvSpPr>
          <p:spPr>
            <a:xfrm>
              <a:off x="2798875" y="4808050"/>
              <a:ext cx="144625" cy="277700"/>
            </a:xfrm>
            <a:custGeom>
              <a:rect b="b" l="l" r="r" t="t"/>
              <a:pathLst>
                <a:path extrusionOk="0" h="11108" w="5785">
                  <a:moveTo>
                    <a:pt x="3290" y="0"/>
                  </a:moveTo>
                  <a:cubicBezTo>
                    <a:pt x="3083" y="0"/>
                    <a:pt x="2878" y="46"/>
                    <a:pt x="2696" y="137"/>
                  </a:cubicBezTo>
                  <a:cubicBezTo>
                    <a:pt x="2048" y="444"/>
                    <a:pt x="1536" y="956"/>
                    <a:pt x="1212" y="1570"/>
                  </a:cubicBezTo>
                  <a:cubicBezTo>
                    <a:pt x="990" y="1963"/>
                    <a:pt x="819" y="2372"/>
                    <a:pt x="683" y="2799"/>
                  </a:cubicBezTo>
                  <a:cubicBezTo>
                    <a:pt x="205" y="4317"/>
                    <a:pt x="0" y="5904"/>
                    <a:pt x="86" y="7491"/>
                  </a:cubicBezTo>
                  <a:cubicBezTo>
                    <a:pt x="120" y="8156"/>
                    <a:pt x="256" y="8821"/>
                    <a:pt x="478" y="9453"/>
                  </a:cubicBezTo>
                  <a:cubicBezTo>
                    <a:pt x="683" y="10016"/>
                    <a:pt x="1058" y="10510"/>
                    <a:pt x="1570" y="10835"/>
                  </a:cubicBezTo>
                  <a:cubicBezTo>
                    <a:pt x="1843" y="11005"/>
                    <a:pt x="2150" y="11108"/>
                    <a:pt x="2474" y="11108"/>
                  </a:cubicBezTo>
                  <a:cubicBezTo>
                    <a:pt x="2713" y="11108"/>
                    <a:pt x="2952" y="11056"/>
                    <a:pt x="3174" y="10954"/>
                  </a:cubicBezTo>
                  <a:cubicBezTo>
                    <a:pt x="3805" y="10681"/>
                    <a:pt x="4351" y="10220"/>
                    <a:pt x="4726" y="9640"/>
                  </a:cubicBezTo>
                  <a:cubicBezTo>
                    <a:pt x="5358" y="8617"/>
                    <a:pt x="5733" y="7439"/>
                    <a:pt x="5784" y="6228"/>
                  </a:cubicBezTo>
                  <a:cubicBezTo>
                    <a:pt x="5784" y="5511"/>
                    <a:pt x="5733" y="5119"/>
                    <a:pt x="5579" y="4709"/>
                  </a:cubicBezTo>
                  <a:cubicBezTo>
                    <a:pt x="5443" y="4334"/>
                    <a:pt x="5204" y="3993"/>
                    <a:pt x="4897" y="3754"/>
                  </a:cubicBezTo>
                  <a:cubicBezTo>
                    <a:pt x="4641" y="3549"/>
                    <a:pt x="4334" y="3430"/>
                    <a:pt x="4010" y="3430"/>
                  </a:cubicBezTo>
                  <a:cubicBezTo>
                    <a:pt x="3532" y="3430"/>
                    <a:pt x="3071" y="3720"/>
                    <a:pt x="2849" y="4146"/>
                  </a:cubicBezTo>
                  <a:cubicBezTo>
                    <a:pt x="2747" y="4351"/>
                    <a:pt x="2645" y="4556"/>
                    <a:pt x="2576" y="4778"/>
                  </a:cubicBezTo>
                  <a:cubicBezTo>
                    <a:pt x="2355" y="5443"/>
                    <a:pt x="2235" y="6143"/>
                    <a:pt x="2201" y="6842"/>
                  </a:cubicBezTo>
                  <a:cubicBezTo>
                    <a:pt x="2201" y="6893"/>
                    <a:pt x="2201" y="6962"/>
                    <a:pt x="2201" y="7013"/>
                  </a:cubicBezTo>
                  <a:cubicBezTo>
                    <a:pt x="2201" y="7350"/>
                    <a:pt x="2463" y="7531"/>
                    <a:pt x="2724" y="7531"/>
                  </a:cubicBezTo>
                  <a:cubicBezTo>
                    <a:pt x="2951" y="7531"/>
                    <a:pt x="3177" y="7393"/>
                    <a:pt x="3225" y="7098"/>
                  </a:cubicBezTo>
                  <a:cubicBezTo>
                    <a:pt x="3259" y="6979"/>
                    <a:pt x="3276" y="6842"/>
                    <a:pt x="3293" y="6723"/>
                  </a:cubicBezTo>
                  <a:cubicBezTo>
                    <a:pt x="3310" y="6347"/>
                    <a:pt x="3361" y="5989"/>
                    <a:pt x="3430" y="5614"/>
                  </a:cubicBezTo>
                  <a:cubicBezTo>
                    <a:pt x="3498" y="5290"/>
                    <a:pt x="3617" y="4965"/>
                    <a:pt x="3788" y="4675"/>
                  </a:cubicBezTo>
                  <a:cubicBezTo>
                    <a:pt x="3865" y="4559"/>
                    <a:pt x="3943" y="4498"/>
                    <a:pt x="4033" y="4498"/>
                  </a:cubicBezTo>
                  <a:cubicBezTo>
                    <a:pt x="4101" y="4498"/>
                    <a:pt x="4177" y="4533"/>
                    <a:pt x="4266" y="4607"/>
                  </a:cubicBezTo>
                  <a:cubicBezTo>
                    <a:pt x="4317" y="4658"/>
                    <a:pt x="4385" y="4727"/>
                    <a:pt x="4419" y="4795"/>
                  </a:cubicBezTo>
                  <a:cubicBezTo>
                    <a:pt x="4556" y="4982"/>
                    <a:pt x="4658" y="5221"/>
                    <a:pt x="4692" y="5477"/>
                  </a:cubicBezTo>
                  <a:cubicBezTo>
                    <a:pt x="4743" y="5818"/>
                    <a:pt x="4743" y="6177"/>
                    <a:pt x="4692" y="6535"/>
                  </a:cubicBezTo>
                  <a:cubicBezTo>
                    <a:pt x="4607" y="7354"/>
                    <a:pt x="4351" y="8156"/>
                    <a:pt x="3958" y="8890"/>
                  </a:cubicBezTo>
                  <a:cubicBezTo>
                    <a:pt x="3703" y="9350"/>
                    <a:pt x="3293" y="9726"/>
                    <a:pt x="2815" y="9947"/>
                  </a:cubicBezTo>
                  <a:cubicBezTo>
                    <a:pt x="2713" y="9999"/>
                    <a:pt x="2603" y="10024"/>
                    <a:pt x="2493" y="10024"/>
                  </a:cubicBezTo>
                  <a:cubicBezTo>
                    <a:pt x="2313" y="10024"/>
                    <a:pt x="2135" y="9956"/>
                    <a:pt x="1996" y="9828"/>
                  </a:cubicBezTo>
                  <a:cubicBezTo>
                    <a:pt x="1775" y="9640"/>
                    <a:pt x="1604" y="9384"/>
                    <a:pt x="1519" y="9111"/>
                  </a:cubicBezTo>
                  <a:cubicBezTo>
                    <a:pt x="1314" y="8548"/>
                    <a:pt x="1195" y="7951"/>
                    <a:pt x="1177" y="7337"/>
                  </a:cubicBezTo>
                  <a:cubicBezTo>
                    <a:pt x="1160" y="6672"/>
                    <a:pt x="1195" y="5989"/>
                    <a:pt x="1280" y="5307"/>
                  </a:cubicBezTo>
                  <a:cubicBezTo>
                    <a:pt x="1382" y="4334"/>
                    <a:pt x="1621" y="3362"/>
                    <a:pt x="1979" y="2440"/>
                  </a:cubicBezTo>
                  <a:cubicBezTo>
                    <a:pt x="2150" y="1997"/>
                    <a:pt x="2423" y="1570"/>
                    <a:pt x="2764" y="1229"/>
                  </a:cubicBezTo>
                  <a:cubicBezTo>
                    <a:pt x="3008" y="936"/>
                    <a:pt x="3361" y="767"/>
                    <a:pt x="3734" y="767"/>
                  </a:cubicBezTo>
                  <a:cubicBezTo>
                    <a:pt x="3752" y="767"/>
                    <a:pt x="3770" y="767"/>
                    <a:pt x="3788" y="768"/>
                  </a:cubicBezTo>
                  <a:cubicBezTo>
                    <a:pt x="3856" y="768"/>
                    <a:pt x="3924" y="768"/>
                    <a:pt x="3993" y="751"/>
                  </a:cubicBezTo>
                  <a:cubicBezTo>
                    <a:pt x="4095" y="751"/>
                    <a:pt x="4197" y="683"/>
                    <a:pt x="4231" y="581"/>
                  </a:cubicBezTo>
                  <a:cubicBezTo>
                    <a:pt x="4249" y="461"/>
                    <a:pt x="4214" y="359"/>
                    <a:pt x="4129" y="291"/>
                  </a:cubicBezTo>
                  <a:cubicBezTo>
                    <a:pt x="3976" y="171"/>
                    <a:pt x="3788" y="69"/>
                    <a:pt x="3600" y="35"/>
                  </a:cubicBezTo>
                  <a:cubicBezTo>
                    <a:pt x="3498" y="12"/>
                    <a:pt x="3394" y="0"/>
                    <a:pt x="3290" y="0"/>
                  </a:cubicBezTo>
                  <a:close/>
                </a:path>
              </a:pathLst>
            </a:custGeom>
            <a:solidFill>
              <a:srgbClr val="BA0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47"/>
            <p:cNvSpPr/>
            <p:nvPr/>
          </p:nvSpPr>
          <p:spPr>
            <a:xfrm>
              <a:off x="3047975" y="4795550"/>
              <a:ext cx="98975" cy="291050"/>
            </a:xfrm>
            <a:custGeom>
              <a:rect b="b" l="l" r="r" t="t"/>
              <a:pathLst>
                <a:path extrusionOk="0" h="11642" w="3959">
                  <a:moveTo>
                    <a:pt x="2099" y="995"/>
                  </a:moveTo>
                  <a:cubicBezTo>
                    <a:pt x="2269" y="995"/>
                    <a:pt x="2389" y="1166"/>
                    <a:pt x="2355" y="1337"/>
                  </a:cubicBezTo>
                  <a:cubicBezTo>
                    <a:pt x="2338" y="1473"/>
                    <a:pt x="2286" y="1592"/>
                    <a:pt x="2184" y="1695"/>
                  </a:cubicBezTo>
                  <a:cubicBezTo>
                    <a:pt x="1962" y="1917"/>
                    <a:pt x="1655" y="2053"/>
                    <a:pt x="1331" y="2070"/>
                  </a:cubicBezTo>
                  <a:lnTo>
                    <a:pt x="1194" y="2070"/>
                  </a:lnTo>
                  <a:cubicBezTo>
                    <a:pt x="1194" y="2070"/>
                    <a:pt x="1177" y="2019"/>
                    <a:pt x="1177" y="1865"/>
                  </a:cubicBezTo>
                  <a:lnTo>
                    <a:pt x="1177" y="1814"/>
                  </a:lnTo>
                  <a:cubicBezTo>
                    <a:pt x="1177" y="1780"/>
                    <a:pt x="1194" y="1695"/>
                    <a:pt x="1194" y="1627"/>
                  </a:cubicBezTo>
                  <a:cubicBezTo>
                    <a:pt x="1194" y="1456"/>
                    <a:pt x="1280" y="1302"/>
                    <a:pt x="1416" y="1200"/>
                  </a:cubicBezTo>
                  <a:cubicBezTo>
                    <a:pt x="1587" y="1081"/>
                    <a:pt x="1792" y="995"/>
                    <a:pt x="2013" y="995"/>
                  </a:cubicBezTo>
                  <a:close/>
                  <a:moveTo>
                    <a:pt x="2021" y="1"/>
                  </a:moveTo>
                  <a:cubicBezTo>
                    <a:pt x="1899" y="1"/>
                    <a:pt x="1776" y="14"/>
                    <a:pt x="1655" y="40"/>
                  </a:cubicBezTo>
                  <a:cubicBezTo>
                    <a:pt x="734" y="245"/>
                    <a:pt x="222" y="773"/>
                    <a:pt x="171" y="1592"/>
                  </a:cubicBezTo>
                  <a:lnTo>
                    <a:pt x="171" y="1695"/>
                  </a:lnTo>
                  <a:cubicBezTo>
                    <a:pt x="154" y="1780"/>
                    <a:pt x="154" y="1848"/>
                    <a:pt x="154" y="1917"/>
                  </a:cubicBezTo>
                  <a:cubicBezTo>
                    <a:pt x="171" y="2616"/>
                    <a:pt x="154" y="3333"/>
                    <a:pt x="137" y="4032"/>
                  </a:cubicBezTo>
                  <a:cubicBezTo>
                    <a:pt x="120" y="4527"/>
                    <a:pt x="102" y="5056"/>
                    <a:pt x="102" y="5568"/>
                  </a:cubicBezTo>
                  <a:cubicBezTo>
                    <a:pt x="102" y="5994"/>
                    <a:pt x="85" y="6438"/>
                    <a:pt x="68" y="6864"/>
                  </a:cubicBezTo>
                  <a:cubicBezTo>
                    <a:pt x="51" y="7206"/>
                    <a:pt x="17" y="7564"/>
                    <a:pt x="17" y="7905"/>
                  </a:cubicBezTo>
                  <a:cubicBezTo>
                    <a:pt x="0" y="8554"/>
                    <a:pt x="17" y="9185"/>
                    <a:pt x="17" y="9816"/>
                  </a:cubicBezTo>
                  <a:lnTo>
                    <a:pt x="34" y="10396"/>
                  </a:lnTo>
                  <a:cubicBezTo>
                    <a:pt x="51" y="10482"/>
                    <a:pt x="51" y="10584"/>
                    <a:pt x="68" y="10686"/>
                  </a:cubicBezTo>
                  <a:lnTo>
                    <a:pt x="68" y="10754"/>
                  </a:lnTo>
                  <a:cubicBezTo>
                    <a:pt x="68" y="10857"/>
                    <a:pt x="102" y="10942"/>
                    <a:pt x="171" y="11027"/>
                  </a:cubicBezTo>
                  <a:cubicBezTo>
                    <a:pt x="205" y="11113"/>
                    <a:pt x="307" y="11181"/>
                    <a:pt x="410" y="11181"/>
                  </a:cubicBezTo>
                  <a:lnTo>
                    <a:pt x="427" y="11181"/>
                  </a:lnTo>
                  <a:cubicBezTo>
                    <a:pt x="563" y="11164"/>
                    <a:pt x="648" y="11062"/>
                    <a:pt x="666" y="10942"/>
                  </a:cubicBezTo>
                  <a:cubicBezTo>
                    <a:pt x="683" y="10823"/>
                    <a:pt x="717" y="10703"/>
                    <a:pt x="734" y="10584"/>
                  </a:cubicBezTo>
                  <a:cubicBezTo>
                    <a:pt x="802" y="10311"/>
                    <a:pt x="853" y="10038"/>
                    <a:pt x="870" y="9765"/>
                  </a:cubicBezTo>
                  <a:cubicBezTo>
                    <a:pt x="921" y="9185"/>
                    <a:pt x="956" y="8622"/>
                    <a:pt x="973" y="8059"/>
                  </a:cubicBezTo>
                  <a:cubicBezTo>
                    <a:pt x="990" y="7786"/>
                    <a:pt x="1007" y="7496"/>
                    <a:pt x="1041" y="7206"/>
                  </a:cubicBezTo>
                  <a:cubicBezTo>
                    <a:pt x="1075" y="6523"/>
                    <a:pt x="1126" y="5790"/>
                    <a:pt x="1126" y="5073"/>
                  </a:cubicBezTo>
                  <a:lnTo>
                    <a:pt x="1126" y="4646"/>
                  </a:lnTo>
                  <a:lnTo>
                    <a:pt x="1177" y="4834"/>
                  </a:lnTo>
                  <a:cubicBezTo>
                    <a:pt x="1314" y="5363"/>
                    <a:pt x="1450" y="5909"/>
                    <a:pt x="1604" y="6421"/>
                  </a:cubicBezTo>
                  <a:lnTo>
                    <a:pt x="1706" y="6882"/>
                  </a:lnTo>
                  <a:cubicBezTo>
                    <a:pt x="1996" y="8042"/>
                    <a:pt x="2303" y="9236"/>
                    <a:pt x="2696" y="10396"/>
                  </a:cubicBezTo>
                  <a:lnTo>
                    <a:pt x="2696" y="10413"/>
                  </a:lnTo>
                  <a:cubicBezTo>
                    <a:pt x="2798" y="10669"/>
                    <a:pt x="2866" y="10908"/>
                    <a:pt x="2918" y="11164"/>
                  </a:cubicBezTo>
                  <a:cubicBezTo>
                    <a:pt x="2952" y="11249"/>
                    <a:pt x="2986" y="11335"/>
                    <a:pt x="3037" y="11420"/>
                  </a:cubicBezTo>
                  <a:cubicBezTo>
                    <a:pt x="3122" y="11556"/>
                    <a:pt x="3276" y="11642"/>
                    <a:pt x="3447" y="11642"/>
                  </a:cubicBezTo>
                  <a:cubicBezTo>
                    <a:pt x="3634" y="11642"/>
                    <a:pt x="3788" y="11522"/>
                    <a:pt x="3873" y="11369"/>
                  </a:cubicBezTo>
                  <a:cubicBezTo>
                    <a:pt x="3941" y="11232"/>
                    <a:pt x="3958" y="11096"/>
                    <a:pt x="3941" y="10976"/>
                  </a:cubicBezTo>
                  <a:cubicBezTo>
                    <a:pt x="3924" y="10857"/>
                    <a:pt x="3890" y="10720"/>
                    <a:pt x="3873" y="10618"/>
                  </a:cubicBezTo>
                  <a:cubicBezTo>
                    <a:pt x="3822" y="10413"/>
                    <a:pt x="3754" y="10226"/>
                    <a:pt x="3685" y="10021"/>
                  </a:cubicBezTo>
                  <a:cubicBezTo>
                    <a:pt x="3651" y="9936"/>
                    <a:pt x="3617" y="9833"/>
                    <a:pt x="3583" y="9748"/>
                  </a:cubicBezTo>
                  <a:cubicBezTo>
                    <a:pt x="3310" y="8912"/>
                    <a:pt x="3071" y="8059"/>
                    <a:pt x="2849" y="7240"/>
                  </a:cubicBezTo>
                  <a:cubicBezTo>
                    <a:pt x="2781" y="6984"/>
                    <a:pt x="2713" y="6728"/>
                    <a:pt x="2628" y="6489"/>
                  </a:cubicBezTo>
                  <a:cubicBezTo>
                    <a:pt x="2320" y="5346"/>
                    <a:pt x="1945" y="4220"/>
                    <a:pt x="1484" y="3128"/>
                  </a:cubicBezTo>
                  <a:lnTo>
                    <a:pt x="1502" y="3128"/>
                  </a:lnTo>
                  <a:cubicBezTo>
                    <a:pt x="1928" y="3094"/>
                    <a:pt x="2338" y="2923"/>
                    <a:pt x="2679" y="2667"/>
                  </a:cubicBezTo>
                  <a:cubicBezTo>
                    <a:pt x="3071" y="2377"/>
                    <a:pt x="3327" y="1934"/>
                    <a:pt x="3361" y="1439"/>
                  </a:cubicBezTo>
                  <a:cubicBezTo>
                    <a:pt x="3395" y="791"/>
                    <a:pt x="3139" y="347"/>
                    <a:pt x="2611" y="125"/>
                  </a:cubicBezTo>
                  <a:cubicBezTo>
                    <a:pt x="2428" y="39"/>
                    <a:pt x="2226" y="1"/>
                    <a:pt x="2021" y="1"/>
                  </a:cubicBezTo>
                  <a:close/>
                </a:path>
              </a:pathLst>
            </a:custGeom>
            <a:solidFill>
              <a:srgbClr val="BA0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47"/>
            <p:cNvSpPr/>
            <p:nvPr/>
          </p:nvSpPr>
          <p:spPr>
            <a:xfrm>
              <a:off x="2940475" y="4807200"/>
              <a:ext cx="97700" cy="279425"/>
            </a:xfrm>
            <a:custGeom>
              <a:rect b="b" l="l" r="r" t="t"/>
              <a:pathLst>
                <a:path extrusionOk="0" h="11177" w="3908">
                  <a:moveTo>
                    <a:pt x="3123" y="0"/>
                  </a:moveTo>
                  <a:cubicBezTo>
                    <a:pt x="2321" y="0"/>
                    <a:pt x="1536" y="52"/>
                    <a:pt x="768" y="103"/>
                  </a:cubicBezTo>
                  <a:cubicBezTo>
                    <a:pt x="700" y="103"/>
                    <a:pt x="649" y="120"/>
                    <a:pt x="581" y="137"/>
                  </a:cubicBezTo>
                  <a:cubicBezTo>
                    <a:pt x="410" y="205"/>
                    <a:pt x="308" y="359"/>
                    <a:pt x="291" y="529"/>
                  </a:cubicBezTo>
                  <a:cubicBezTo>
                    <a:pt x="291" y="717"/>
                    <a:pt x="393" y="888"/>
                    <a:pt x="581" y="956"/>
                  </a:cubicBezTo>
                  <a:cubicBezTo>
                    <a:pt x="680" y="989"/>
                    <a:pt x="786" y="1008"/>
                    <a:pt x="890" y="1008"/>
                  </a:cubicBezTo>
                  <a:cubicBezTo>
                    <a:pt x="948" y="1008"/>
                    <a:pt x="1004" y="1002"/>
                    <a:pt x="1058" y="990"/>
                  </a:cubicBezTo>
                  <a:lnTo>
                    <a:pt x="1246" y="990"/>
                  </a:lnTo>
                  <a:lnTo>
                    <a:pt x="1417" y="973"/>
                  </a:lnTo>
                  <a:lnTo>
                    <a:pt x="1451" y="973"/>
                  </a:lnTo>
                  <a:cubicBezTo>
                    <a:pt x="1451" y="990"/>
                    <a:pt x="1451" y="990"/>
                    <a:pt x="1451" y="1007"/>
                  </a:cubicBezTo>
                  <a:cubicBezTo>
                    <a:pt x="1417" y="1229"/>
                    <a:pt x="1400" y="1468"/>
                    <a:pt x="1400" y="1689"/>
                  </a:cubicBezTo>
                  <a:cubicBezTo>
                    <a:pt x="1400" y="1809"/>
                    <a:pt x="1400" y="1928"/>
                    <a:pt x="1400" y="2031"/>
                  </a:cubicBezTo>
                  <a:cubicBezTo>
                    <a:pt x="1383" y="2304"/>
                    <a:pt x="1348" y="2577"/>
                    <a:pt x="1314" y="2833"/>
                  </a:cubicBezTo>
                  <a:cubicBezTo>
                    <a:pt x="1297" y="3054"/>
                    <a:pt x="1280" y="3259"/>
                    <a:pt x="1263" y="3481"/>
                  </a:cubicBezTo>
                  <a:cubicBezTo>
                    <a:pt x="1229" y="3976"/>
                    <a:pt x="1178" y="4641"/>
                    <a:pt x="1161" y="5307"/>
                  </a:cubicBezTo>
                  <a:cubicBezTo>
                    <a:pt x="1161" y="5579"/>
                    <a:pt x="1127" y="5852"/>
                    <a:pt x="1127" y="6143"/>
                  </a:cubicBezTo>
                  <a:cubicBezTo>
                    <a:pt x="1093" y="6637"/>
                    <a:pt x="1075" y="7166"/>
                    <a:pt x="1075" y="7695"/>
                  </a:cubicBezTo>
                  <a:lnTo>
                    <a:pt x="1075" y="7951"/>
                  </a:lnTo>
                  <a:lnTo>
                    <a:pt x="1075" y="9998"/>
                  </a:lnTo>
                  <a:cubicBezTo>
                    <a:pt x="1075" y="10067"/>
                    <a:pt x="1075" y="10118"/>
                    <a:pt x="1058" y="10169"/>
                  </a:cubicBezTo>
                  <a:cubicBezTo>
                    <a:pt x="1033" y="10178"/>
                    <a:pt x="1003" y="10182"/>
                    <a:pt x="973" y="10182"/>
                  </a:cubicBezTo>
                  <a:cubicBezTo>
                    <a:pt x="943" y="10182"/>
                    <a:pt x="913" y="10178"/>
                    <a:pt x="888" y="10169"/>
                  </a:cubicBezTo>
                  <a:lnTo>
                    <a:pt x="768" y="10169"/>
                  </a:lnTo>
                  <a:cubicBezTo>
                    <a:pt x="649" y="10169"/>
                    <a:pt x="530" y="10186"/>
                    <a:pt x="410" y="10203"/>
                  </a:cubicBezTo>
                  <a:cubicBezTo>
                    <a:pt x="171" y="10254"/>
                    <a:pt x="1" y="10476"/>
                    <a:pt x="1" y="10715"/>
                  </a:cubicBezTo>
                  <a:cubicBezTo>
                    <a:pt x="17" y="10977"/>
                    <a:pt x="222" y="11177"/>
                    <a:pt x="481" y="11177"/>
                  </a:cubicBezTo>
                  <a:cubicBezTo>
                    <a:pt x="491" y="11177"/>
                    <a:pt x="502" y="11176"/>
                    <a:pt x="512" y="11176"/>
                  </a:cubicBezTo>
                  <a:lnTo>
                    <a:pt x="649" y="11176"/>
                  </a:lnTo>
                  <a:cubicBezTo>
                    <a:pt x="1093" y="11176"/>
                    <a:pt x="1553" y="11176"/>
                    <a:pt x="1997" y="11125"/>
                  </a:cubicBezTo>
                  <a:cubicBezTo>
                    <a:pt x="2116" y="11107"/>
                    <a:pt x="2236" y="11073"/>
                    <a:pt x="2355" y="11039"/>
                  </a:cubicBezTo>
                  <a:cubicBezTo>
                    <a:pt x="2560" y="10988"/>
                    <a:pt x="2679" y="10800"/>
                    <a:pt x="2679" y="10596"/>
                  </a:cubicBezTo>
                  <a:cubicBezTo>
                    <a:pt x="2662" y="10408"/>
                    <a:pt x="2526" y="10237"/>
                    <a:pt x="2338" y="10186"/>
                  </a:cubicBezTo>
                  <a:cubicBezTo>
                    <a:pt x="2287" y="10186"/>
                    <a:pt x="2253" y="10169"/>
                    <a:pt x="2202" y="10169"/>
                  </a:cubicBezTo>
                  <a:lnTo>
                    <a:pt x="2133" y="10169"/>
                  </a:lnTo>
                  <a:lnTo>
                    <a:pt x="2031" y="10152"/>
                  </a:lnTo>
                  <a:cubicBezTo>
                    <a:pt x="2031" y="10101"/>
                    <a:pt x="2031" y="10067"/>
                    <a:pt x="2031" y="10016"/>
                  </a:cubicBezTo>
                  <a:lnTo>
                    <a:pt x="2031" y="9555"/>
                  </a:lnTo>
                  <a:lnTo>
                    <a:pt x="2082" y="7354"/>
                  </a:lnTo>
                  <a:lnTo>
                    <a:pt x="2082" y="7115"/>
                  </a:lnTo>
                  <a:cubicBezTo>
                    <a:pt x="2133" y="6330"/>
                    <a:pt x="2167" y="5614"/>
                    <a:pt x="2167" y="4965"/>
                  </a:cubicBezTo>
                  <a:lnTo>
                    <a:pt x="2167" y="4709"/>
                  </a:lnTo>
                  <a:lnTo>
                    <a:pt x="2219" y="3634"/>
                  </a:lnTo>
                  <a:cubicBezTo>
                    <a:pt x="2253" y="3037"/>
                    <a:pt x="2270" y="2440"/>
                    <a:pt x="2304" y="1843"/>
                  </a:cubicBezTo>
                  <a:cubicBezTo>
                    <a:pt x="2304" y="1724"/>
                    <a:pt x="2304" y="1621"/>
                    <a:pt x="2304" y="1502"/>
                  </a:cubicBezTo>
                  <a:cubicBezTo>
                    <a:pt x="2321" y="1382"/>
                    <a:pt x="2304" y="1229"/>
                    <a:pt x="2321" y="1075"/>
                  </a:cubicBezTo>
                  <a:cubicBezTo>
                    <a:pt x="2338" y="939"/>
                    <a:pt x="2321" y="922"/>
                    <a:pt x="2492" y="905"/>
                  </a:cubicBezTo>
                  <a:cubicBezTo>
                    <a:pt x="2730" y="871"/>
                    <a:pt x="2969" y="853"/>
                    <a:pt x="3208" y="853"/>
                  </a:cubicBezTo>
                  <a:lnTo>
                    <a:pt x="3345" y="853"/>
                  </a:lnTo>
                  <a:cubicBezTo>
                    <a:pt x="3367" y="859"/>
                    <a:pt x="3388" y="861"/>
                    <a:pt x="3408" y="861"/>
                  </a:cubicBezTo>
                  <a:cubicBezTo>
                    <a:pt x="3449" y="861"/>
                    <a:pt x="3487" y="853"/>
                    <a:pt x="3532" y="853"/>
                  </a:cubicBezTo>
                  <a:cubicBezTo>
                    <a:pt x="3737" y="836"/>
                    <a:pt x="3891" y="666"/>
                    <a:pt x="3908" y="461"/>
                  </a:cubicBezTo>
                  <a:cubicBezTo>
                    <a:pt x="3908" y="239"/>
                    <a:pt x="3754" y="69"/>
                    <a:pt x="3549" y="34"/>
                  </a:cubicBezTo>
                  <a:cubicBezTo>
                    <a:pt x="3430" y="17"/>
                    <a:pt x="3293" y="0"/>
                    <a:pt x="3174" y="0"/>
                  </a:cubicBezTo>
                  <a:close/>
                </a:path>
              </a:pathLst>
            </a:custGeom>
            <a:solidFill>
              <a:srgbClr val="BA0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47"/>
            <p:cNvSpPr/>
            <p:nvPr/>
          </p:nvSpPr>
          <p:spPr>
            <a:xfrm>
              <a:off x="3174650" y="4799950"/>
              <a:ext cx="62300" cy="282100"/>
            </a:xfrm>
            <a:custGeom>
              <a:rect b="b" l="l" r="r" t="t"/>
              <a:pathLst>
                <a:path extrusionOk="0" h="11284" w="2492">
                  <a:moveTo>
                    <a:pt x="580" y="0"/>
                  </a:moveTo>
                  <a:cubicBezTo>
                    <a:pt x="427" y="0"/>
                    <a:pt x="290" y="86"/>
                    <a:pt x="222" y="222"/>
                  </a:cubicBezTo>
                  <a:cubicBezTo>
                    <a:pt x="188" y="290"/>
                    <a:pt x="154" y="359"/>
                    <a:pt x="154" y="427"/>
                  </a:cubicBezTo>
                  <a:lnTo>
                    <a:pt x="137" y="529"/>
                  </a:lnTo>
                  <a:cubicBezTo>
                    <a:pt x="120" y="734"/>
                    <a:pt x="103" y="922"/>
                    <a:pt x="103" y="1126"/>
                  </a:cubicBezTo>
                  <a:cubicBezTo>
                    <a:pt x="103" y="1604"/>
                    <a:pt x="103" y="2065"/>
                    <a:pt x="86" y="2542"/>
                  </a:cubicBezTo>
                  <a:cubicBezTo>
                    <a:pt x="86" y="3327"/>
                    <a:pt x="86" y="4163"/>
                    <a:pt x="52" y="4965"/>
                  </a:cubicBezTo>
                  <a:cubicBezTo>
                    <a:pt x="35" y="5460"/>
                    <a:pt x="35" y="5938"/>
                    <a:pt x="52" y="6467"/>
                  </a:cubicBezTo>
                  <a:cubicBezTo>
                    <a:pt x="52" y="6927"/>
                    <a:pt x="52" y="7405"/>
                    <a:pt x="35" y="7849"/>
                  </a:cubicBezTo>
                  <a:cubicBezTo>
                    <a:pt x="17" y="8309"/>
                    <a:pt x="0" y="8838"/>
                    <a:pt x="0" y="9333"/>
                  </a:cubicBezTo>
                  <a:cubicBezTo>
                    <a:pt x="0" y="9589"/>
                    <a:pt x="35" y="9862"/>
                    <a:pt x="103" y="10118"/>
                  </a:cubicBezTo>
                  <a:cubicBezTo>
                    <a:pt x="154" y="10442"/>
                    <a:pt x="342" y="10732"/>
                    <a:pt x="598" y="10937"/>
                  </a:cubicBezTo>
                  <a:cubicBezTo>
                    <a:pt x="976" y="11164"/>
                    <a:pt x="1409" y="11284"/>
                    <a:pt x="1836" y="11284"/>
                  </a:cubicBezTo>
                  <a:cubicBezTo>
                    <a:pt x="1890" y="11284"/>
                    <a:pt x="1943" y="11282"/>
                    <a:pt x="1997" y="11278"/>
                  </a:cubicBezTo>
                  <a:cubicBezTo>
                    <a:pt x="2201" y="11278"/>
                    <a:pt x="2389" y="11142"/>
                    <a:pt x="2423" y="10937"/>
                  </a:cubicBezTo>
                  <a:cubicBezTo>
                    <a:pt x="2491" y="10732"/>
                    <a:pt x="2423" y="10527"/>
                    <a:pt x="2270" y="10391"/>
                  </a:cubicBezTo>
                  <a:cubicBezTo>
                    <a:pt x="2184" y="10306"/>
                    <a:pt x="2065" y="10254"/>
                    <a:pt x="1945" y="10237"/>
                  </a:cubicBezTo>
                  <a:lnTo>
                    <a:pt x="1843" y="10220"/>
                  </a:lnTo>
                  <a:cubicBezTo>
                    <a:pt x="1707" y="10186"/>
                    <a:pt x="1570" y="10152"/>
                    <a:pt x="1434" y="10135"/>
                  </a:cubicBezTo>
                  <a:cubicBezTo>
                    <a:pt x="1263" y="10118"/>
                    <a:pt x="1144" y="9981"/>
                    <a:pt x="1126" y="9828"/>
                  </a:cubicBezTo>
                  <a:cubicBezTo>
                    <a:pt x="1092" y="9657"/>
                    <a:pt x="1075" y="9469"/>
                    <a:pt x="1075" y="9299"/>
                  </a:cubicBezTo>
                  <a:cubicBezTo>
                    <a:pt x="1075" y="8668"/>
                    <a:pt x="1075" y="8122"/>
                    <a:pt x="1092" y="7593"/>
                  </a:cubicBezTo>
                  <a:cubicBezTo>
                    <a:pt x="1109" y="6944"/>
                    <a:pt x="1092" y="6313"/>
                    <a:pt x="1075" y="5665"/>
                  </a:cubicBezTo>
                  <a:cubicBezTo>
                    <a:pt x="1075" y="5187"/>
                    <a:pt x="1058" y="4692"/>
                    <a:pt x="1058" y="4215"/>
                  </a:cubicBezTo>
                  <a:lnTo>
                    <a:pt x="1058" y="4078"/>
                  </a:lnTo>
                  <a:cubicBezTo>
                    <a:pt x="1058" y="4044"/>
                    <a:pt x="1058" y="4027"/>
                    <a:pt x="1058" y="3993"/>
                  </a:cubicBezTo>
                  <a:cubicBezTo>
                    <a:pt x="1058" y="3822"/>
                    <a:pt x="1041" y="3634"/>
                    <a:pt x="1024" y="3464"/>
                  </a:cubicBezTo>
                  <a:cubicBezTo>
                    <a:pt x="990" y="3140"/>
                    <a:pt x="990" y="2798"/>
                    <a:pt x="1007" y="2474"/>
                  </a:cubicBezTo>
                  <a:cubicBezTo>
                    <a:pt x="1024" y="2099"/>
                    <a:pt x="1024" y="1724"/>
                    <a:pt x="1024" y="1365"/>
                  </a:cubicBezTo>
                  <a:lnTo>
                    <a:pt x="1024" y="615"/>
                  </a:lnTo>
                  <a:cubicBezTo>
                    <a:pt x="1041" y="495"/>
                    <a:pt x="1007" y="376"/>
                    <a:pt x="956" y="256"/>
                  </a:cubicBezTo>
                  <a:cubicBezTo>
                    <a:pt x="905" y="103"/>
                    <a:pt x="751" y="0"/>
                    <a:pt x="580" y="0"/>
                  </a:cubicBezTo>
                  <a:close/>
                </a:path>
              </a:pathLst>
            </a:custGeom>
            <a:solidFill>
              <a:srgbClr val="BA0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47"/>
            <p:cNvSpPr/>
            <p:nvPr/>
          </p:nvSpPr>
          <p:spPr>
            <a:xfrm>
              <a:off x="2426925" y="4884150"/>
              <a:ext cx="339125" cy="497925"/>
            </a:xfrm>
            <a:custGeom>
              <a:rect b="b" l="l" r="r" t="t"/>
              <a:pathLst>
                <a:path extrusionOk="0" h="19917" w="13565">
                  <a:moveTo>
                    <a:pt x="3224" y="1"/>
                  </a:moveTo>
                  <a:cubicBezTo>
                    <a:pt x="2812" y="1"/>
                    <a:pt x="2209" y="232"/>
                    <a:pt x="1331" y="710"/>
                  </a:cubicBezTo>
                  <a:cubicBezTo>
                    <a:pt x="1" y="1444"/>
                    <a:pt x="461" y="3252"/>
                    <a:pt x="1229" y="6255"/>
                  </a:cubicBezTo>
                  <a:cubicBezTo>
                    <a:pt x="1997" y="9258"/>
                    <a:pt x="4488" y="9753"/>
                    <a:pt x="4761" y="10077"/>
                  </a:cubicBezTo>
                  <a:cubicBezTo>
                    <a:pt x="5017" y="10401"/>
                    <a:pt x="4232" y="18659"/>
                    <a:pt x="4488" y="19461"/>
                  </a:cubicBezTo>
                  <a:cubicBezTo>
                    <a:pt x="4594" y="19791"/>
                    <a:pt x="6073" y="19917"/>
                    <a:pt x="7791" y="19917"/>
                  </a:cubicBezTo>
                  <a:cubicBezTo>
                    <a:pt x="8288" y="19917"/>
                    <a:pt x="8806" y="19906"/>
                    <a:pt x="9316" y="19887"/>
                  </a:cubicBezTo>
                  <a:cubicBezTo>
                    <a:pt x="11295" y="19819"/>
                    <a:pt x="13155" y="19597"/>
                    <a:pt x="13291" y="19341"/>
                  </a:cubicBezTo>
                  <a:cubicBezTo>
                    <a:pt x="13564" y="18812"/>
                    <a:pt x="12728" y="16304"/>
                    <a:pt x="12438" y="13899"/>
                  </a:cubicBezTo>
                  <a:cubicBezTo>
                    <a:pt x="12148" y="11493"/>
                    <a:pt x="12200" y="11715"/>
                    <a:pt x="12984" y="8473"/>
                  </a:cubicBezTo>
                  <a:cubicBezTo>
                    <a:pt x="13445" y="6392"/>
                    <a:pt x="13564" y="4242"/>
                    <a:pt x="13326" y="2126"/>
                  </a:cubicBezTo>
                  <a:cubicBezTo>
                    <a:pt x="13175" y="1534"/>
                    <a:pt x="12817" y="1299"/>
                    <a:pt x="11947" y="1299"/>
                  </a:cubicBezTo>
                  <a:cubicBezTo>
                    <a:pt x="11237" y="1299"/>
                    <a:pt x="10188" y="1455"/>
                    <a:pt x="8634" y="1700"/>
                  </a:cubicBezTo>
                  <a:cubicBezTo>
                    <a:pt x="8152" y="1776"/>
                    <a:pt x="7718" y="1809"/>
                    <a:pt x="7326" y="1809"/>
                  </a:cubicBezTo>
                  <a:cubicBezTo>
                    <a:pt x="5787" y="1809"/>
                    <a:pt x="4899" y="1295"/>
                    <a:pt x="4368" y="847"/>
                  </a:cubicBezTo>
                  <a:cubicBezTo>
                    <a:pt x="4147" y="642"/>
                    <a:pt x="3942" y="420"/>
                    <a:pt x="3737" y="198"/>
                  </a:cubicBezTo>
                  <a:cubicBezTo>
                    <a:pt x="3612" y="67"/>
                    <a:pt x="3445" y="1"/>
                    <a:pt x="3224" y="1"/>
                  </a:cubicBezTo>
                  <a:close/>
                </a:path>
              </a:pathLst>
            </a:custGeom>
            <a:solidFill>
              <a:srgbClr val="5B31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47"/>
            <p:cNvSpPr/>
            <p:nvPr/>
          </p:nvSpPr>
          <p:spPr>
            <a:xfrm>
              <a:off x="2518625" y="4905300"/>
              <a:ext cx="247425" cy="476050"/>
            </a:xfrm>
            <a:custGeom>
              <a:rect b="b" l="l" r="r" t="t"/>
              <a:pathLst>
                <a:path extrusionOk="0" h="19042" w="9897">
                  <a:moveTo>
                    <a:pt x="700" y="1"/>
                  </a:moveTo>
                  <a:cubicBezTo>
                    <a:pt x="308" y="495"/>
                    <a:pt x="1" y="1348"/>
                    <a:pt x="206" y="2440"/>
                  </a:cubicBezTo>
                  <a:cubicBezTo>
                    <a:pt x="206" y="2440"/>
                    <a:pt x="251" y="3267"/>
                    <a:pt x="982" y="3267"/>
                  </a:cubicBezTo>
                  <a:cubicBezTo>
                    <a:pt x="1022" y="3267"/>
                    <a:pt x="1065" y="3265"/>
                    <a:pt x="1110" y="3259"/>
                  </a:cubicBezTo>
                  <a:cubicBezTo>
                    <a:pt x="1917" y="3179"/>
                    <a:pt x="2174" y="2243"/>
                    <a:pt x="2257" y="2243"/>
                  </a:cubicBezTo>
                  <a:cubicBezTo>
                    <a:pt x="2262" y="2243"/>
                    <a:pt x="2266" y="2246"/>
                    <a:pt x="2270" y="2253"/>
                  </a:cubicBezTo>
                  <a:cubicBezTo>
                    <a:pt x="2335" y="2350"/>
                    <a:pt x="2647" y="3267"/>
                    <a:pt x="3604" y="3267"/>
                  </a:cubicBezTo>
                  <a:cubicBezTo>
                    <a:pt x="3652" y="3267"/>
                    <a:pt x="3702" y="3264"/>
                    <a:pt x="3754" y="3259"/>
                  </a:cubicBezTo>
                  <a:cubicBezTo>
                    <a:pt x="4636" y="3174"/>
                    <a:pt x="4890" y="2839"/>
                    <a:pt x="5029" y="2839"/>
                  </a:cubicBezTo>
                  <a:cubicBezTo>
                    <a:pt x="5056" y="2839"/>
                    <a:pt x="5079" y="2853"/>
                    <a:pt x="5102" y="2884"/>
                  </a:cubicBezTo>
                  <a:cubicBezTo>
                    <a:pt x="5379" y="3346"/>
                    <a:pt x="5879" y="3627"/>
                    <a:pt x="6413" y="3627"/>
                  </a:cubicBezTo>
                  <a:cubicBezTo>
                    <a:pt x="6471" y="3627"/>
                    <a:pt x="6529" y="3624"/>
                    <a:pt x="6587" y="3618"/>
                  </a:cubicBezTo>
                  <a:cubicBezTo>
                    <a:pt x="7441" y="3560"/>
                    <a:pt x="7583" y="3243"/>
                    <a:pt x="7752" y="3243"/>
                  </a:cubicBezTo>
                  <a:cubicBezTo>
                    <a:pt x="7782" y="3243"/>
                    <a:pt x="7813" y="3253"/>
                    <a:pt x="7849" y="3276"/>
                  </a:cubicBezTo>
                  <a:cubicBezTo>
                    <a:pt x="8088" y="3413"/>
                    <a:pt x="8446" y="6160"/>
                    <a:pt x="6569" y="8873"/>
                  </a:cubicBezTo>
                  <a:cubicBezTo>
                    <a:pt x="5136" y="10937"/>
                    <a:pt x="5341" y="16192"/>
                    <a:pt x="5648" y="19041"/>
                  </a:cubicBezTo>
                  <a:cubicBezTo>
                    <a:pt x="7627" y="18973"/>
                    <a:pt x="9487" y="18751"/>
                    <a:pt x="9623" y="18495"/>
                  </a:cubicBezTo>
                  <a:cubicBezTo>
                    <a:pt x="9896" y="17966"/>
                    <a:pt x="9060" y="15458"/>
                    <a:pt x="8770" y="13053"/>
                  </a:cubicBezTo>
                  <a:cubicBezTo>
                    <a:pt x="8480" y="10647"/>
                    <a:pt x="8532" y="10869"/>
                    <a:pt x="9316" y="7627"/>
                  </a:cubicBezTo>
                  <a:cubicBezTo>
                    <a:pt x="9777" y="5546"/>
                    <a:pt x="9896" y="3396"/>
                    <a:pt x="9658" y="1280"/>
                  </a:cubicBezTo>
                  <a:cubicBezTo>
                    <a:pt x="9506" y="694"/>
                    <a:pt x="9145" y="459"/>
                    <a:pt x="8263" y="459"/>
                  </a:cubicBezTo>
                  <a:cubicBezTo>
                    <a:pt x="7554" y="459"/>
                    <a:pt x="6509" y="610"/>
                    <a:pt x="4966" y="854"/>
                  </a:cubicBezTo>
                  <a:cubicBezTo>
                    <a:pt x="4477" y="931"/>
                    <a:pt x="4037" y="965"/>
                    <a:pt x="3641" y="965"/>
                  </a:cubicBezTo>
                  <a:cubicBezTo>
                    <a:pt x="2112" y="965"/>
                    <a:pt x="1229" y="461"/>
                    <a:pt x="700" y="1"/>
                  </a:cubicBezTo>
                  <a:close/>
                </a:path>
              </a:pathLst>
            </a:custGeom>
            <a:solidFill>
              <a:srgbClr val="411E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47"/>
            <p:cNvSpPr/>
            <p:nvPr/>
          </p:nvSpPr>
          <p:spPr>
            <a:xfrm>
              <a:off x="2708025" y="4790125"/>
              <a:ext cx="69125" cy="177900"/>
            </a:xfrm>
            <a:custGeom>
              <a:rect b="b" l="l" r="r" t="t"/>
              <a:pathLst>
                <a:path extrusionOk="0" h="7116" w="2765">
                  <a:moveTo>
                    <a:pt x="1250" y="0"/>
                  </a:moveTo>
                  <a:cubicBezTo>
                    <a:pt x="628" y="0"/>
                    <a:pt x="1" y="532"/>
                    <a:pt x="34" y="2782"/>
                  </a:cubicBezTo>
                  <a:cubicBezTo>
                    <a:pt x="51" y="4932"/>
                    <a:pt x="171" y="6808"/>
                    <a:pt x="1177" y="7081"/>
                  </a:cubicBezTo>
                  <a:cubicBezTo>
                    <a:pt x="1280" y="7099"/>
                    <a:pt x="1382" y="7116"/>
                    <a:pt x="1484" y="7116"/>
                  </a:cubicBezTo>
                  <a:cubicBezTo>
                    <a:pt x="2764" y="7064"/>
                    <a:pt x="2576" y="3464"/>
                    <a:pt x="2389" y="2134"/>
                  </a:cubicBezTo>
                  <a:cubicBezTo>
                    <a:pt x="2201" y="803"/>
                    <a:pt x="1979" y="69"/>
                    <a:pt x="1348" y="1"/>
                  </a:cubicBezTo>
                  <a:lnTo>
                    <a:pt x="1280" y="1"/>
                  </a:lnTo>
                  <a:cubicBezTo>
                    <a:pt x="1270" y="1"/>
                    <a:pt x="1260" y="0"/>
                    <a:pt x="1250" y="0"/>
                  </a:cubicBezTo>
                  <a:close/>
                </a:path>
              </a:pathLst>
            </a:custGeom>
            <a:solidFill>
              <a:srgbClr val="5B31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47"/>
            <p:cNvSpPr/>
            <p:nvPr/>
          </p:nvSpPr>
          <p:spPr>
            <a:xfrm>
              <a:off x="2708025" y="4790125"/>
              <a:ext cx="32000" cy="176625"/>
            </a:xfrm>
            <a:custGeom>
              <a:rect b="b" l="l" r="r" t="t"/>
              <a:pathLst>
                <a:path extrusionOk="0" h="7065" w="1280">
                  <a:moveTo>
                    <a:pt x="1250" y="0"/>
                  </a:moveTo>
                  <a:cubicBezTo>
                    <a:pt x="628" y="0"/>
                    <a:pt x="1" y="532"/>
                    <a:pt x="34" y="2765"/>
                  </a:cubicBezTo>
                  <a:cubicBezTo>
                    <a:pt x="51" y="4915"/>
                    <a:pt x="171" y="6808"/>
                    <a:pt x="1177" y="7064"/>
                  </a:cubicBezTo>
                  <a:cubicBezTo>
                    <a:pt x="717" y="6177"/>
                    <a:pt x="529" y="4044"/>
                    <a:pt x="648" y="2287"/>
                  </a:cubicBezTo>
                  <a:cubicBezTo>
                    <a:pt x="665" y="1485"/>
                    <a:pt x="887" y="700"/>
                    <a:pt x="1280" y="1"/>
                  </a:cubicBezTo>
                  <a:cubicBezTo>
                    <a:pt x="1270" y="1"/>
                    <a:pt x="1260" y="0"/>
                    <a:pt x="1250" y="0"/>
                  </a:cubicBezTo>
                  <a:close/>
                </a:path>
              </a:pathLst>
            </a:custGeom>
            <a:solidFill>
              <a:srgbClr val="D36A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47"/>
            <p:cNvSpPr/>
            <p:nvPr/>
          </p:nvSpPr>
          <p:spPr>
            <a:xfrm>
              <a:off x="2632950" y="4761550"/>
              <a:ext cx="88750" cy="215450"/>
            </a:xfrm>
            <a:custGeom>
              <a:rect b="b" l="l" r="r" t="t"/>
              <a:pathLst>
                <a:path extrusionOk="0" h="8618" w="3550">
                  <a:moveTo>
                    <a:pt x="1848" y="0"/>
                  </a:moveTo>
                  <a:cubicBezTo>
                    <a:pt x="1840" y="0"/>
                    <a:pt x="1833" y="0"/>
                    <a:pt x="1826" y="1"/>
                  </a:cubicBezTo>
                  <a:lnTo>
                    <a:pt x="1792" y="1"/>
                  </a:lnTo>
                  <a:cubicBezTo>
                    <a:pt x="1195" y="35"/>
                    <a:pt x="0" y="188"/>
                    <a:pt x="120" y="2987"/>
                  </a:cubicBezTo>
                  <a:cubicBezTo>
                    <a:pt x="255" y="5810"/>
                    <a:pt x="340" y="8618"/>
                    <a:pt x="1903" y="8618"/>
                  </a:cubicBezTo>
                  <a:cubicBezTo>
                    <a:pt x="1917" y="8618"/>
                    <a:pt x="1931" y="8617"/>
                    <a:pt x="1945" y="8617"/>
                  </a:cubicBezTo>
                  <a:cubicBezTo>
                    <a:pt x="2252" y="8600"/>
                    <a:pt x="2525" y="8446"/>
                    <a:pt x="2713" y="8190"/>
                  </a:cubicBezTo>
                  <a:cubicBezTo>
                    <a:pt x="3549" y="7098"/>
                    <a:pt x="3498" y="4164"/>
                    <a:pt x="3259" y="2509"/>
                  </a:cubicBezTo>
                  <a:cubicBezTo>
                    <a:pt x="2974" y="496"/>
                    <a:pt x="2277" y="0"/>
                    <a:pt x="1848" y="0"/>
                  </a:cubicBezTo>
                  <a:close/>
                </a:path>
              </a:pathLst>
            </a:custGeom>
            <a:solidFill>
              <a:srgbClr val="5B31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47"/>
            <p:cNvSpPr/>
            <p:nvPr/>
          </p:nvSpPr>
          <p:spPr>
            <a:xfrm>
              <a:off x="2632950" y="4761550"/>
              <a:ext cx="67850" cy="215450"/>
            </a:xfrm>
            <a:custGeom>
              <a:rect b="b" l="l" r="r" t="t"/>
              <a:pathLst>
                <a:path extrusionOk="0" h="8618" w="2714">
                  <a:moveTo>
                    <a:pt x="1792" y="1"/>
                  </a:moveTo>
                  <a:lnTo>
                    <a:pt x="1792" y="1"/>
                  </a:lnTo>
                  <a:cubicBezTo>
                    <a:pt x="1195" y="35"/>
                    <a:pt x="0" y="188"/>
                    <a:pt x="120" y="2987"/>
                  </a:cubicBezTo>
                  <a:cubicBezTo>
                    <a:pt x="255" y="5810"/>
                    <a:pt x="340" y="8618"/>
                    <a:pt x="1903" y="8618"/>
                  </a:cubicBezTo>
                  <a:cubicBezTo>
                    <a:pt x="1917" y="8618"/>
                    <a:pt x="1931" y="8617"/>
                    <a:pt x="1945" y="8617"/>
                  </a:cubicBezTo>
                  <a:cubicBezTo>
                    <a:pt x="2252" y="8600"/>
                    <a:pt x="2525" y="8446"/>
                    <a:pt x="2713" y="8190"/>
                  </a:cubicBezTo>
                  <a:cubicBezTo>
                    <a:pt x="939" y="8037"/>
                    <a:pt x="512" y="4573"/>
                    <a:pt x="734" y="2662"/>
                  </a:cubicBezTo>
                  <a:cubicBezTo>
                    <a:pt x="870" y="1707"/>
                    <a:pt x="1229" y="786"/>
                    <a:pt x="1792" y="1"/>
                  </a:cubicBezTo>
                  <a:close/>
                </a:path>
              </a:pathLst>
            </a:custGeom>
            <a:solidFill>
              <a:srgbClr val="D36A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47"/>
            <p:cNvSpPr/>
            <p:nvPr/>
          </p:nvSpPr>
          <p:spPr>
            <a:xfrm>
              <a:off x="2555325" y="4771325"/>
              <a:ext cx="98975" cy="197550"/>
            </a:xfrm>
            <a:custGeom>
              <a:rect b="b" l="l" r="r" t="t"/>
              <a:pathLst>
                <a:path extrusionOk="0" h="7902" w="3959">
                  <a:moveTo>
                    <a:pt x="1852" y="1"/>
                  </a:moveTo>
                  <a:cubicBezTo>
                    <a:pt x="1821" y="1"/>
                    <a:pt x="1790" y="1"/>
                    <a:pt x="1757" y="2"/>
                  </a:cubicBezTo>
                  <a:cubicBezTo>
                    <a:pt x="1638" y="19"/>
                    <a:pt x="1501" y="36"/>
                    <a:pt x="1382" y="70"/>
                  </a:cubicBezTo>
                  <a:cubicBezTo>
                    <a:pt x="785" y="207"/>
                    <a:pt x="0" y="719"/>
                    <a:pt x="17" y="2067"/>
                  </a:cubicBezTo>
                  <a:cubicBezTo>
                    <a:pt x="68" y="3722"/>
                    <a:pt x="444" y="7902"/>
                    <a:pt x="2167" y="7902"/>
                  </a:cubicBezTo>
                  <a:lnTo>
                    <a:pt x="2201" y="7902"/>
                  </a:lnTo>
                  <a:cubicBezTo>
                    <a:pt x="3958" y="7868"/>
                    <a:pt x="3668" y="5257"/>
                    <a:pt x="3378" y="2851"/>
                  </a:cubicBezTo>
                  <a:cubicBezTo>
                    <a:pt x="3097" y="523"/>
                    <a:pt x="2785" y="1"/>
                    <a:pt x="1852" y="1"/>
                  </a:cubicBezTo>
                  <a:close/>
                </a:path>
              </a:pathLst>
            </a:custGeom>
            <a:solidFill>
              <a:srgbClr val="5B31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47"/>
            <p:cNvSpPr/>
            <p:nvPr/>
          </p:nvSpPr>
          <p:spPr>
            <a:xfrm>
              <a:off x="2555325" y="4773075"/>
              <a:ext cx="54175" cy="195800"/>
            </a:xfrm>
            <a:custGeom>
              <a:rect b="b" l="l" r="r" t="t"/>
              <a:pathLst>
                <a:path extrusionOk="0" h="7832" w="2167">
                  <a:moveTo>
                    <a:pt x="1382" y="0"/>
                  </a:moveTo>
                  <a:lnTo>
                    <a:pt x="1382" y="0"/>
                  </a:lnTo>
                  <a:cubicBezTo>
                    <a:pt x="785" y="137"/>
                    <a:pt x="0" y="649"/>
                    <a:pt x="17" y="1997"/>
                  </a:cubicBezTo>
                  <a:cubicBezTo>
                    <a:pt x="68" y="3652"/>
                    <a:pt x="444" y="7832"/>
                    <a:pt x="2167" y="7832"/>
                  </a:cubicBezTo>
                  <a:cubicBezTo>
                    <a:pt x="2133" y="7781"/>
                    <a:pt x="2082" y="7729"/>
                    <a:pt x="2030" y="7695"/>
                  </a:cubicBezTo>
                  <a:cubicBezTo>
                    <a:pt x="1092" y="6825"/>
                    <a:pt x="478" y="3652"/>
                    <a:pt x="529" y="2133"/>
                  </a:cubicBezTo>
                  <a:cubicBezTo>
                    <a:pt x="580" y="1348"/>
                    <a:pt x="887" y="598"/>
                    <a:pt x="1382" y="0"/>
                  </a:cubicBezTo>
                  <a:close/>
                </a:path>
              </a:pathLst>
            </a:custGeom>
            <a:solidFill>
              <a:srgbClr val="5B31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47"/>
            <p:cNvSpPr/>
            <p:nvPr/>
          </p:nvSpPr>
          <p:spPr>
            <a:xfrm>
              <a:off x="2487075" y="4762825"/>
              <a:ext cx="84050" cy="215025"/>
            </a:xfrm>
            <a:custGeom>
              <a:rect b="b" l="l" r="r" t="t"/>
              <a:pathLst>
                <a:path extrusionOk="0" h="8601" w="3362">
                  <a:moveTo>
                    <a:pt x="1553" y="1"/>
                  </a:moveTo>
                  <a:cubicBezTo>
                    <a:pt x="785" y="1"/>
                    <a:pt x="0" y="888"/>
                    <a:pt x="137" y="3601"/>
                  </a:cubicBezTo>
                  <a:cubicBezTo>
                    <a:pt x="251" y="6202"/>
                    <a:pt x="1200" y="8601"/>
                    <a:pt x="2131" y="8601"/>
                  </a:cubicBezTo>
                  <a:cubicBezTo>
                    <a:pt x="2177" y="8601"/>
                    <a:pt x="2223" y="8595"/>
                    <a:pt x="2269" y="8583"/>
                  </a:cubicBezTo>
                  <a:cubicBezTo>
                    <a:pt x="3225" y="8327"/>
                    <a:pt x="3361" y="6041"/>
                    <a:pt x="3003" y="3533"/>
                  </a:cubicBezTo>
                  <a:cubicBezTo>
                    <a:pt x="2662" y="1025"/>
                    <a:pt x="2577" y="1"/>
                    <a:pt x="1553" y="1"/>
                  </a:cubicBezTo>
                  <a:close/>
                </a:path>
              </a:pathLst>
            </a:custGeom>
            <a:solidFill>
              <a:srgbClr val="5B31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47"/>
            <p:cNvSpPr/>
            <p:nvPr/>
          </p:nvSpPr>
          <p:spPr>
            <a:xfrm>
              <a:off x="2504125" y="4897450"/>
              <a:ext cx="92600" cy="81150"/>
            </a:xfrm>
            <a:custGeom>
              <a:rect b="b" l="l" r="r" t="t"/>
              <a:pathLst>
                <a:path extrusionOk="0" h="3246" w="3704">
                  <a:moveTo>
                    <a:pt x="3113" y="0"/>
                  </a:moveTo>
                  <a:cubicBezTo>
                    <a:pt x="2691" y="0"/>
                    <a:pt x="336" y="1261"/>
                    <a:pt x="188" y="1458"/>
                  </a:cubicBezTo>
                  <a:cubicBezTo>
                    <a:pt x="52" y="1679"/>
                    <a:pt x="1" y="2806"/>
                    <a:pt x="171" y="3130"/>
                  </a:cubicBezTo>
                  <a:cubicBezTo>
                    <a:pt x="213" y="3209"/>
                    <a:pt x="295" y="3246"/>
                    <a:pt x="413" y="3246"/>
                  </a:cubicBezTo>
                  <a:cubicBezTo>
                    <a:pt x="781" y="3246"/>
                    <a:pt x="1502" y="2883"/>
                    <a:pt x="2458" y="2277"/>
                  </a:cubicBezTo>
                  <a:cubicBezTo>
                    <a:pt x="3703" y="1475"/>
                    <a:pt x="3157" y="7"/>
                    <a:pt x="3157" y="7"/>
                  </a:cubicBezTo>
                  <a:cubicBezTo>
                    <a:pt x="3146" y="2"/>
                    <a:pt x="3132" y="0"/>
                    <a:pt x="3113" y="0"/>
                  </a:cubicBezTo>
                  <a:close/>
                </a:path>
              </a:pathLst>
            </a:custGeom>
            <a:solidFill>
              <a:srgbClr val="D36A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47"/>
            <p:cNvSpPr/>
            <p:nvPr/>
          </p:nvSpPr>
          <p:spPr>
            <a:xfrm>
              <a:off x="2459975" y="4872325"/>
              <a:ext cx="142700" cy="95875"/>
            </a:xfrm>
            <a:custGeom>
              <a:rect b="b" l="l" r="r" t="t"/>
              <a:pathLst>
                <a:path extrusionOk="0" h="3835" w="5708">
                  <a:moveTo>
                    <a:pt x="3527" y="1"/>
                  </a:moveTo>
                  <a:cubicBezTo>
                    <a:pt x="2492" y="1"/>
                    <a:pt x="1260" y="553"/>
                    <a:pt x="760" y="876"/>
                  </a:cubicBezTo>
                  <a:cubicBezTo>
                    <a:pt x="1" y="1361"/>
                    <a:pt x="557" y="3835"/>
                    <a:pt x="1618" y="3835"/>
                  </a:cubicBezTo>
                  <a:cubicBezTo>
                    <a:pt x="1677" y="3835"/>
                    <a:pt x="1738" y="3827"/>
                    <a:pt x="1801" y="3811"/>
                  </a:cubicBezTo>
                  <a:cubicBezTo>
                    <a:pt x="2108" y="3742"/>
                    <a:pt x="5708" y="2531"/>
                    <a:pt x="5025" y="876"/>
                  </a:cubicBezTo>
                  <a:cubicBezTo>
                    <a:pt x="4766" y="225"/>
                    <a:pt x="4187" y="1"/>
                    <a:pt x="3527" y="1"/>
                  </a:cubicBezTo>
                  <a:close/>
                </a:path>
              </a:pathLst>
            </a:custGeom>
            <a:solidFill>
              <a:srgbClr val="5B31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47"/>
            <p:cNvSpPr/>
            <p:nvPr/>
          </p:nvSpPr>
          <p:spPr>
            <a:xfrm>
              <a:off x="2525500" y="4882250"/>
              <a:ext cx="58000" cy="53825"/>
            </a:xfrm>
            <a:custGeom>
              <a:rect b="b" l="l" r="r" t="t"/>
              <a:pathLst>
                <a:path extrusionOk="0" h="2153" w="2320">
                  <a:moveTo>
                    <a:pt x="1194" y="1"/>
                  </a:moveTo>
                  <a:cubicBezTo>
                    <a:pt x="694" y="1"/>
                    <a:pt x="167" y="246"/>
                    <a:pt x="101" y="445"/>
                  </a:cubicBezTo>
                  <a:cubicBezTo>
                    <a:pt x="1" y="763"/>
                    <a:pt x="625" y="2152"/>
                    <a:pt x="825" y="2152"/>
                  </a:cubicBezTo>
                  <a:cubicBezTo>
                    <a:pt x="828" y="2152"/>
                    <a:pt x="832" y="2152"/>
                    <a:pt x="835" y="2151"/>
                  </a:cubicBezTo>
                  <a:cubicBezTo>
                    <a:pt x="1005" y="2117"/>
                    <a:pt x="2319" y="1673"/>
                    <a:pt x="2097" y="632"/>
                  </a:cubicBezTo>
                  <a:cubicBezTo>
                    <a:pt x="1983" y="160"/>
                    <a:pt x="1597" y="1"/>
                    <a:pt x="1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47"/>
            <p:cNvSpPr/>
            <p:nvPr/>
          </p:nvSpPr>
          <p:spPr>
            <a:xfrm>
              <a:off x="2585600" y="4911175"/>
              <a:ext cx="54625" cy="48000"/>
            </a:xfrm>
            <a:custGeom>
              <a:rect b="b" l="l" r="r" t="t"/>
              <a:pathLst>
                <a:path extrusionOk="0" h="1920" w="2185">
                  <a:moveTo>
                    <a:pt x="1331" y="0"/>
                  </a:moveTo>
                  <a:cubicBezTo>
                    <a:pt x="777" y="0"/>
                    <a:pt x="29" y="126"/>
                    <a:pt x="18" y="243"/>
                  </a:cubicBezTo>
                  <a:cubicBezTo>
                    <a:pt x="0" y="431"/>
                    <a:pt x="18" y="1813"/>
                    <a:pt x="1075" y="1915"/>
                  </a:cubicBezTo>
                  <a:cubicBezTo>
                    <a:pt x="1107" y="1918"/>
                    <a:pt x="1138" y="1920"/>
                    <a:pt x="1168" y="1920"/>
                  </a:cubicBezTo>
                  <a:cubicBezTo>
                    <a:pt x="2184" y="1920"/>
                    <a:pt x="2175" y="289"/>
                    <a:pt x="1877" y="90"/>
                  </a:cubicBezTo>
                  <a:cubicBezTo>
                    <a:pt x="1792" y="26"/>
                    <a:pt x="1581" y="0"/>
                    <a:pt x="13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47"/>
            <p:cNvSpPr/>
            <p:nvPr/>
          </p:nvSpPr>
          <p:spPr>
            <a:xfrm>
              <a:off x="2656400" y="4914575"/>
              <a:ext cx="54625" cy="48025"/>
            </a:xfrm>
            <a:custGeom>
              <a:rect b="b" l="l" r="r" t="t"/>
              <a:pathLst>
                <a:path extrusionOk="0" h="1921" w="2185">
                  <a:moveTo>
                    <a:pt x="1334" y="1"/>
                  </a:moveTo>
                  <a:cubicBezTo>
                    <a:pt x="785" y="1"/>
                    <a:pt x="41" y="126"/>
                    <a:pt x="18" y="244"/>
                  </a:cubicBezTo>
                  <a:cubicBezTo>
                    <a:pt x="1" y="431"/>
                    <a:pt x="18" y="1830"/>
                    <a:pt x="1076" y="1916"/>
                  </a:cubicBezTo>
                  <a:cubicBezTo>
                    <a:pt x="1107" y="1919"/>
                    <a:pt x="1138" y="1920"/>
                    <a:pt x="1169" y="1920"/>
                  </a:cubicBezTo>
                  <a:cubicBezTo>
                    <a:pt x="2184" y="1920"/>
                    <a:pt x="2176" y="289"/>
                    <a:pt x="1877" y="90"/>
                  </a:cubicBezTo>
                  <a:cubicBezTo>
                    <a:pt x="1792" y="26"/>
                    <a:pt x="1583" y="1"/>
                    <a:pt x="13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47"/>
            <p:cNvSpPr/>
            <p:nvPr/>
          </p:nvSpPr>
          <p:spPr>
            <a:xfrm>
              <a:off x="2720800" y="4915800"/>
              <a:ext cx="47375" cy="41650"/>
            </a:xfrm>
            <a:custGeom>
              <a:rect b="b" l="l" r="r" t="t"/>
              <a:pathLst>
                <a:path extrusionOk="0" h="1666" w="1895">
                  <a:moveTo>
                    <a:pt x="1166" y="0"/>
                  </a:moveTo>
                  <a:cubicBezTo>
                    <a:pt x="689" y="0"/>
                    <a:pt x="47" y="106"/>
                    <a:pt x="35" y="212"/>
                  </a:cubicBezTo>
                  <a:cubicBezTo>
                    <a:pt x="1" y="365"/>
                    <a:pt x="35" y="1577"/>
                    <a:pt x="939" y="1662"/>
                  </a:cubicBezTo>
                  <a:cubicBezTo>
                    <a:pt x="966" y="1664"/>
                    <a:pt x="992" y="1666"/>
                    <a:pt x="1017" y="1666"/>
                  </a:cubicBezTo>
                  <a:cubicBezTo>
                    <a:pt x="1895" y="1666"/>
                    <a:pt x="1888" y="258"/>
                    <a:pt x="1639" y="75"/>
                  </a:cubicBezTo>
                  <a:cubicBezTo>
                    <a:pt x="1564" y="22"/>
                    <a:pt x="1382" y="0"/>
                    <a:pt x="1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21" name="Shape 1821"/>
        <p:cNvGrpSpPr/>
        <p:nvPr/>
      </p:nvGrpSpPr>
      <p:grpSpPr>
        <a:xfrm>
          <a:off x="0" y="0"/>
          <a:ext cx="0" cy="0"/>
          <a:chOff x="0" y="0"/>
          <a:chExt cx="0" cy="0"/>
        </a:xfrm>
      </p:grpSpPr>
      <p:sp>
        <p:nvSpPr>
          <p:cNvPr id="1822" name="Google Shape;1822;p48"/>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5"/>
                </a:solidFill>
              </a:rPr>
              <a:t>TALKS</a:t>
            </a:r>
            <a:r>
              <a:rPr lang="en"/>
              <a:t> IN MARCH</a:t>
            </a:r>
            <a:endParaRPr/>
          </a:p>
        </p:txBody>
      </p:sp>
      <p:sp>
        <p:nvSpPr>
          <p:cNvPr id="1823" name="Google Shape;1823;p48"/>
          <p:cNvSpPr txBox="1"/>
          <p:nvPr>
            <p:ph idx="2" type="title"/>
          </p:nvPr>
        </p:nvSpPr>
        <p:spPr>
          <a:xfrm>
            <a:off x="1195863" y="1682850"/>
            <a:ext cx="28671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TAKE SIDES</a:t>
            </a:r>
            <a:endParaRPr/>
          </a:p>
        </p:txBody>
      </p:sp>
      <p:sp>
        <p:nvSpPr>
          <p:cNvPr id="1824" name="Google Shape;1824;p48"/>
          <p:cNvSpPr txBox="1"/>
          <p:nvPr>
            <p:ph idx="1" type="subTitle"/>
          </p:nvPr>
        </p:nvSpPr>
        <p:spPr>
          <a:xfrm>
            <a:off x="1195863" y="2125309"/>
            <a:ext cx="28671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 is the closest planet to the Sun </a:t>
            </a:r>
            <a:endParaRPr/>
          </a:p>
        </p:txBody>
      </p:sp>
      <p:sp>
        <p:nvSpPr>
          <p:cNvPr id="1825" name="Google Shape;1825;p48"/>
          <p:cNvSpPr txBox="1"/>
          <p:nvPr>
            <p:ph idx="3" type="title"/>
          </p:nvPr>
        </p:nvSpPr>
        <p:spPr>
          <a:xfrm>
            <a:off x="5081043" y="1682850"/>
            <a:ext cx="28671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DEMOLISH MYTHS</a:t>
            </a:r>
            <a:endParaRPr/>
          </a:p>
        </p:txBody>
      </p:sp>
      <p:sp>
        <p:nvSpPr>
          <p:cNvPr id="1826" name="Google Shape;1826;p48"/>
          <p:cNvSpPr txBox="1"/>
          <p:nvPr>
            <p:ph idx="4" type="subTitle"/>
          </p:nvPr>
        </p:nvSpPr>
        <p:spPr>
          <a:xfrm>
            <a:off x="5081043" y="2125309"/>
            <a:ext cx="28671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has a beautiful name, but it’s terribly hot</a:t>
            </a:r>
            <a:endParaRPr/>
          </a:p>
        </p:txBody>
      </p:sp>
      <p:sp>
        <p:nvSpPr>
          <p:cNvPr id="1827" name="Google Shape;1827;p48"/>
          <p:cNvSpPr txBox="1"/>
          <p:nvPr>
            <p:ph idx="5" type="title"/>
          </p:nvPr>
        </p:nvSpPr>
        <p:spPr>
          <a:xfrm>
            <a:off x="1195863" y="3744900"/>
            <a:ext cx="28671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UNDERTAKE IDEAS</a:t>
            </a:r>
            <a:endParaRPr/>
          </a:p>
        </p:txBody>
      </p:sp>
      <p:sp>
        <p:nvSpPr>
          <p:cNvPr id="1828" name="Google Shape;1828;p48"/>
          <p:cNvSpPr txBox="1"/>
          <p:nvPr>
            <p:ph idx="6" type="subTitle"/>
          </p:nvPr>
        </p:nvSpPr>
        <p:spPr>
          <a:xfrm>
            <a:off x="1195863" y="4187359"/>
            <a:ext cx="28671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Despite being red, Mars is a cold place, not hot</a:t>
            </a:r>
            <a:endParaRPr/>
          </a:p>
        </p:txBody>
      </p:sp>
      <p:sp>
        <p:nvSpPr>
          <p:cNvPr id="1829" name="Google Shape;1829;p48"/>
          <p:cNvSpPr txBox="1"/>
          <p:nvPr>
            <p:ph idx="7" type="title"/>
          </p:nvPr>
        </p:nvSpPr>
        <p:spPr>
          <a:xfrm>
            <a:off x="5081043" y="3744900"/>
            <a:ext cx="28671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BREAK ALL THE MOLDS</a:t>
            </a:r>
            <a:endParaRPr/>
          </a:p>
        </p:txBody>
      </p:sp>
      <p:sp>
        <p:nvSpPr>
          <p:cNvPr id="1830" name="Google Shape;1830;p48"/>
          <p:cNvSpPr txBox="1"/>
          <p:nvPr>
            <p:ph idx="8" type="subTitle"/>
          </p:nvPr>
        </p:nvSpPr>
        <p:spPr>
          <a:xfrm>
            <a:off x="5081043" y="4187359"/>
            <a:ext cx="28671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It’s the biggest planet in the Solar System</a:t>
            </a:r>
            <a:endParaRPr/>
          </a:p>
        </p:txBody>
      </p:sp>
      <p:grpSp>
        <p:nvGrpSpPr>
          <p:cNvPr id="1831" name="Google Shape;1831;p48"/>
          <p:cNvGrpSpPr/>
          <p:nvPr/>
        </p:nvGrpSpPr>
        <p:grpSpPr>
          <a:xfrm>
            <a:off x="2029875" y="1245500"/>
            <a:ext cx="1098900" cy="442000"/>
            <a:chOff x="1886825" y="3386175"/>
            <a:chExt cx="1098900" cy="442000"/>
          </a:xfrm>
        </p:grpSpPr>
        <p:sp>
          <p:nvSpPr>
            <p:cNvPr id="1832" name="Google Shape;1832;p48"/>
            <p:cNvSpPr/>
            <p:nvPr/>
          </p:nvSpPr>
          <p:spPr>
            <a:xfrm>
              <a:off x="1886825" y="3386175"/>
              <a:ext cx="1098900" cy="442000"/>
            </a:xfrm>
            <a:custGeom>
              <a:rect b="b" l="l" r="r" t="t"/>
              <a:pathLst>
                <a:path extrusionOk="0" h="17680" w="43956">
                  <a:moveTo>
                    <a:pt x="13867" y="0"/>
                  </a:moveTo>
                  <a:cubicBezTo>
                    <a:pt x="13850" y="0"/>
                    <a:pt x="13833" y="1"/>
                    <a:pt x="13815" y="1"/>
                  </a:cubicBezTo>
                  <a:cubicBezTo>
                    <a:pt x="12303" y="45"/>
                    <a:pt x="9396" y="1645"/>
                    <a:pt x="6886" y="3304"/>
                  </a:cubicBezTo>
                  <a:cubicBezTo>
                    <a:pt x="3260" y="5683"/>
                    <a:pt x="3025" y="5595"/>
                    <a:pt x="1513" y="5785"/>
                  </a:cubicBezTo>
                  <a:cubicBezTo>
                    <a:pt x="221" y="5932"/>
                    <a:pt x="0" y="6152"/>
                    <a:pt x="45" y="7019"/>
                  </a:cubicBezTo>
                  <a:cubicBezTo>
                    <a:pt x="74" y="7474"/>
                    <a:pt x="0" y="10381"/>
                    <a:pt x="250" y="12333"/>
                  </a:cubicBezTo>
                  <a:cubicBezTo>
                    <a:pt x="290" y="12652"/>
                    <a:pt x="282" y="12899"/>
                    <a:pt x="825" y="12899"/>
                  </a:cubicBezTo>
                  <a:cubicBezTo>
                    <a:pt x="882" y="12899"/>
                    <a:pt x="944" y="12897"/>
                    <a:pt x="1013" y="12891"/>
                  </a:cubicBezTo>
                  <a:cubicBezTo>
                    <a:pt x="1015" y="12891"/>
                    <a:pt x="1016" y="12891"/>
                    <a:pt x="1018" y="12891"/>
                  </a:cubicBezTo>
                  <a:cubicBezTo>
                    <a:pt x="1336" y="12891"/>
                    <a:pt x="1264" y="16139"/>
                    <a:pt x="1381" y="16987"/>
                  </a:cubicBezTo>
                  <a:cubicBezTo>
                    <a:pt x="1469" y="17633"/>
                    <a:pt x="1557" y="17618"/>
                    <a:pt x="1953" y="17662"/>
                  </a:cubicBezTo>
                  <a:cubicBezTo>
                    <a:pt x="2066" y="17674"/>
                    <a:pt x="2185" y="17680"/>
                    <a:pt x="2308" y="17680"/>
                  </a:cubicBezTo>
                  <a:cubicBezTo>
                    <a:pt x="2939" y="17680"/>
                    <a:pt x="3676" y="17540"/>
                    <a:pt x="4229" y="17442"/>
                  </a:cubicBezTo>
                  <a:cubicBezTo>
                    <a:pt x="4742" y="17354"/>
                    <a:pt x="4742" y="17178"/>
                    <a:pt x="4654" y="16194"/>
                  </a:cubicBezTo>
                  <a:cubicBezTo>
                    <a:pt x="4626" y="15883"/>
                    <a:pt x="4339" y="13762"/>
                    <a:pt x="4803" y="13762"/>
                  </a:cubicBezTo>
                  <a:cubicBezTo>
                    <a:pt x="4821" y="13762"/>
                    <a:pt x="4840" y="13765"/>
                    <a:pt x="4860" y="13772"/>
                  </a:cubicBezTo>
                  <a:cubicBezTo>
                    <a:pt x="5392" y="13954"/>
                    <a:pt x="12223" y="17038"/>
                    <a:pt x="13802" y="17038"/>
                  </a:cubicBezTo>
                  <a:cubicBezTo>
                    <a:pt x="13878" y="17038"/>
                    <a:pt x="13941" y="17031"/>
                    <a:pt x="13991" y="17016"/>
                  </a:cubicBezTo>
                  <a:cubicBezTo>
                    <a:pt x="15083" y="16696"/>
                    <a:pt x="15814" y="14080"/>
                    <a:pt x="16414" y="14080"/>
                  </a:cubicBezTo>
                  <a:cubicBezTo>
                    <a:pt x="16419" y="14080"/>
                    <a:pt x="16424" y="14080"/>
                    <a:pt x="16428" y="14080"/>
                  </a:cubicBezTo>
                  <a:cubicBezTo>
                    <a:pt x="17016" y="14124"/>
                    <a:pt x="21567" y="14902"/>
                    <a:pt x="21743" y="15269"/>
                  </a:cubicBezTo>
                  <a:cubicBezTo>
                    <a:pt x="21890" y="15553"/>
                    <a:pt x="22581" y="16196"/>
                    <a:pt x="23287" y="16196"/>
                  </a:cubicBezTo>
                  <a:cubicBezTo>
                    <a:pt x="23495" y="16196"/>
                    <a:pt x="23704" y="16140"/>
                    <a:pt x="23901" y="16003"/>
                  </a:cubicBezTo>
                  <a:cubicBezTo>
                    <a:pt x="24782" y="15416"/>
                    <a:pt x="24679" y="15093"/>
                    <a:pt x="24958" y="15093"/>
                  </a:cubicBezTo>
                  <a:cubicBezTo>
                    <a:pt x="25192" y="15093"/>
                    <a:pt x="26742" y="15834"/>
                    <a:pt x="28016" y="15834"/>
                  </a:cubicBezTo>
                  <a:cubicBezTo>
                    <a:pt x="28264" y="15834"/>
                    <a:pt x="28501" y="15806"/>
                    <a:pt x="28716" y="15739"/>
                  </a:cubicBezTo>
                  <a:cubicBezTo>
                    <a:pt x="30052" y="15328"/>
                    <a:pt x="30052" y="14535"/>
                    <a:pt x="30331" y="14535"/>
                  </a:cubicBezTo>
                  <a:cubicBezTo>
                    <a:pt x="30564" y="14535"/>
                    <a:pt x="31813" y="15471"/>
                    <a:pt x="32890" y="15471"/>
                  </a:cubicBezTo>
                  <a:cubicBezTo>
                    <a:pt x="33035" y="15471"/>
                    <a:pt x="33176" y="15454"/>
                    <a:pt x="33312" y="15416"/>
                  </a:cubicBezTo>
                  <a:cubicBezTo>
                    <a:pt x="34189" y="15169"/>
                    <a:pt x="34661" y="14999"/>
                    <a:pt x="34979" y="14999"/>
                  </a:cubicBezTo>
                  <a:cubicBezTo>
                    <a:pt x="35076" y="14999"/>
                    <a:pt x="35159" y="15015"/>
                    <a:pt x="35235" y="15049"/>
                  </a:cubicBezTo>
                  <a:cubicBezTo>
                    <a:pt x="35512" y="15163"/>
                    <a:pt x="36363" y="15893"/>
                    <a:pt x="36979" y="15893"/>
                  </a:cubicBezTo>
                  <a:cubicBezTo>
                    <a:pt x="37080" y="15893"/>
                    <a:pt x="37176" y="15873"/>
                    <a:pt x="37261" y="15827"/>
                  </a:cubicBezTo>
                  <a:cubicBezTo>
                    <a:pt x="37786" y="15538"/>
                    <a:pt x="38029" y="15026"/>
                    <a:pt x="38337" y="15026"/>
                  </a:cubicBezTo>
                  <a:cubicBezTo>
                    <a:pt x="38374" y="15026"/>
                    <a:pt x="38411" y="15034"/>
                    <a:pt x="38450" y="15049"/>
                  </a:cubicBezTo>
                  <a:cubicBezTo>
                    <a:pt x="38795" y="15173"/>
                    <a:pt x="38893" y="16074"/>
                    <a:pt x="39670" y="16074"/>
                  </a:cubicBezTo>
                  <a:cubicBezTo>
                    <a:pt x="39720" y="16074"/>
                    <a:pt x="39774" y="16070"/>
                    <a:pt x="39830" y="16062"/>
                  </a:cubicBezTo>
                  <a:cubicBezTo>
                    <a:pt x="40678" y="15925"/>
                    <a:pt x="40698" y="15318"/>
                    <a:pt x="40886" y="15318"/>
                  </a:cubicBezTo>
                  <a:cubicBezTo>
                    <a:pt x="40900" y="15318"/>
                    <a:pt x="40915" y="15321"/>
                    <a:pt x="40931" y="15328"/>
                  </a:cubicBezTo>
                  <a:cubicBezTo>
                    <a:pt x="41045" y="15374"/>
                    <a:pt x="41679" y="15628"/>
                    <a:pt x="42309" y="15628"/>
                  </a:cubicBezTo>
                  <a:cubicBezTo>
                    <a:pt x="42895" y="15628"/>
                    <a:pt x="43477" y="15408"/>
                    <a:pt x="43632" y="14594"/>
                  </a:cubicBezTo>
                  <a:cubicBezTo>
                    <a:pt x="43955" y="12891"/>
                    <a:pt x="43074" y="12524"/>
                    <a:pt x="43030" y="11966"/>
                  </a:cubicBezTo>
                  <a:cubicBezTo>
                    <a:pt x="42986" y="11423"/>
                    <a:pt x="43353" y="1924"/>
                    <a:pt x="42986" y="1381"/>
                  </a:cubicBezTo>
                  <a:cubicBezTo>
                    <a:pt x="42798" y="1095"/>
                    <a:pt x="42136" y="955"/>
                    <a:pt x="41525" y="955"/>
                  </a:cubicBezTo>
                  <a:cubicBezTo>
                    <a:pt x="40948" y="955"/>
                    <a:pt x="40416" y="1080"/>
                    <a:pt x="40373" y="1322"/>
                  </a:cubicBezTo>
                  <a:cubicBezTo>
                    <a:pt x="40296" y="1772"/>
                    <a:pt x="40253" y="2076"/>
                    <a:pt x="40086" y="2076"/>
                  </a:cubicBezTo>
                  <a:cubicBezTo>
                    <a:pt x="40062" y="2076"/>
                    <a:pt x="40035" y="2069"/>
                    <a:pt x="40006" y="2057"/>
                  </a:cubicBezTo>
                  <a:cubicBezTo>
                    <a:pt x="39826" y="1989"/>
                    <a:pt x="38712" y="1201"/>
                    <a:pt x="37606" y="1201"/>
                  </a:cubicBezTo>
                  <a:cubicBezTo>
                    <a:pt x="37265" y="1201"/>
                    <a:pt x="36926" y="1276"/>
                    <a:pt x="36615" y="1469"/>
                  </a:cubicBezTo>
                  <a:cubicBezTo>
                    <a:pt x="35771" y="1989"/>
                    <a:pt x="35331" y="2180"/>
                    <a:pt x="35077" y="2180"/>
                  </a:cubicBezTo>
                  <a:cubicBezTo>
                    <a:pt x="34929" y="2180"/>
                    <a:pt x="34845" y="2115"/>
                    <a:pt x="34780" y="2012"/>
                  </a:cubicBezTo>
                  <a:cubicBezTo>
                    <a:pt x="34638" y="1816"/>
                    <a:pt x="33850" y="1362"/>
                    <a:pt x="33004" y="1362"/>
                  </a:cubicBezTo>
                  <a:cubicBezTo>
                    <a:pt x="32709" y="1362"/>
                    <a:pt x="32407" y="1417"/>
                    <a:pt x="32122" y="1557"/>
                  </a:cubicBezTo>
                  <a:cubicBezTo>
                    <a:pt x="31209" y="2020"/>
                    <a:pt x="31013" y="2281"/>
                    <a:pt x="30897" y="2281"/>
                  </a:cubicBezTo>
                  <a:cubicBezTo>
                    <a:pt x="30873" y="2281"/>
                    <a:pt x="30853" y="2270"/>
                    <a:pt x="30830" y="2247"/>
                  </a:cubicBezTo>
                  <a:cubicBezTo>
                    <a:pt x="30719" y="2136"/>
                    <a:pt x="30042" y="1334"/>
                    <a:pt x="28757" y="1334"/>
                  </a:cubicBezTo>
                  <a:cubicBezTo>
                    <a:pt x="28520" y="1334"/>
                    <a:pt x="28262" y="1361"/>
                    <a:pt x="27982" y="1425"/>
                  </a:cubicBezTo>
                  <a:cubicBezTo>
                    <a:pt x="26494" y="1767"/>
                    <a:pt x="26374" y="2169"/>
                    <a:pt x="26191" y="2169"/>
                  </a:cubicBezTo>
                  <a:cubicBezTo>
                    <a:pt x="26154" y="2169"/>
                    <a:pt x="26114" y="2152"/>
                    <a:pt x="26059" y="2115"/>
                  </a:cubicBezTo>
                  <a:cubicBezTo>
                    <a:pt x="25824" y="1944"/>
                    <a:pt x="25472" y="1337"/>
                    <a:pt x="24641" y="1337"/>
                  </a:cubicBezTo>
                  <a:cubicBezTo>
                    <a:pt x="24330" y="1337"/>
                    <a:pt x="23953" y="1422"/>
                    <a:pt x="23490" y="1645"/>
                  </a:cubicBezTo>
                  <a:cubicBezTo>
                    <a:pt x="22320" y="2220"/>
                    <a:pt x="21912" y="2546"/>
                    <a:pt x="21700" y="2546"/>
                  </a:cubicBezTo>
                  <a:cubicBezTo>
                    <a:pt x="21604" y="2546"/>
                    <a:pt x="21548" y="2478"/>
                    <a:pt x="21479" y="2335"/>
                  </a:cubicBezTo>
                  <a:cubicBezTo>
                    <a:pt x="21277" y="1945"/>
                    <a:pt x="20979" y="712"/>
                    <a:pt x="19916" y="712"/>
                  </a:cubicBezTo>
                  <a:cubicBezTo>
                    <a:pt x="19739" y="712"/>
                    <a:pt x="19542" y="746"/>
                    <a:pt x="19321" y="823"/>
                  </a:cubicBezTo>
                  <a:cubicBezTo>
                    <a:pt x="17977" y="1300"/>
                    <a:pt x="16752" y="2443"/>
                    <a:pt x="16224" y="2443"/>
                  </a:cubicBezTo>
                  <a:cubicBezTo>
                    <a:pt x="16134" y="2443"/>
                    <a:pt x="16064" y="2410"/>
                    <a:pt x="16017" y="2335"/>
                  </a:cubicBezTo>
                  <a:cubicBezTo>
                    <a:pt x="15698" y="1842"/>
                    <a:pt x="15336" y="0"/>
                    <a:pt x="13867" y="0"/>
                  </a:cubicBezTo>
                  <a:close/>
                </a:path>
              </a:pathLst>
            </a:custGeom>
            <a:solidFill>
              <a:srgbClr val="FF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48"/>
            <p:cNvSpPr/>
            <p:nvPr/>
          </p:nvSpPr>
          <p:spPr>
            <a:xfrm>
              <a:off x="2463050" y="3462600"/>
              <a:ext cx="109025" cy="255050"/>
            </a:xfrm>
            <a:custGeom>
              <a:rect b="b" l="l" r="r" t="t"/>
              <a:pathLst>
                <a:path extrusionOk="0" h="10202" w="4361">
                  <a:moveTo>
                    <a:pt x="2041" y="952"/>
                  </a:moveTo>
                  <a:cubicBezTo>
                    <a:pt x="2056" y="967"/>
                    <a:pt x="2071" y="981"/>
                    <a:pt x="2085" y="1011"/>
                  </a:cubicBezTo>
                  <a:cubicBezTo>
                    <a:pt x="2144" y="1114"/>
                    <a:pt x="2203" y="1231"/>
                    <a:pt x="2232" y="1348"/>
                  </a:cubicBezTo>
                  <a:cubicBezTo>
                    <a:pt x="2291" y="1539"/>
                    <a:pt x="2335" y="1730"/>
                    <a:pt x="2364" y="1936"/>
                  </a:cubicBezTo>
                  <a:cubicBezTo>
                    <a:pt x="2364" y="1965"/>
                    <a:pt x="2379" y="2009"/>
                    <a:pt x="2379" y="2053"/>
                  </a:cubicBezTo>
                  <a:cubicBezTo>
                    <a:pt x="2335" y="2068"/>
                    <a:pt x="2305" y="2068"/>
                    <a:pt x="2261" y="2068"/>
                  </a:cubicBezTo>
                  <a:lnTo>
                    <a:pt x="2129" y="2068"/>
                  </a:lnTo>
                  <a:cubicBezTo>
                    <a:pt x="1821" y="2053"/>
                    <a:pt x="1704" y="1921"/>
                    <a:pt x="1704" y="1569"/>
                  </a:cubicBezTo>
                  <a:cubicBezTo>
                    <a:pt x="1718" y="1348"/>
                    <a:pt x="1806" y="1143"/>
                    <a:pt x="1983" y="996"/>
                  </a:cubicBezTo>
                  <a:cubicBezTo>
                    <a:pt x="1997" y="981"/>
                    <a:pt x="2027" y="967"/>
                    <a:pt x="2041" y="952"/>
                  </a:cubicBezTo>
                  <a:close/>
                  <a:moveTo>
                    <a:pt x="1395" y="2817"/>
                  </a:moveTo>
                  <a:cubicBezTo>
                    <a:pt x="1630" y="2949"/>
                    <a:pt x="1894" y="3022"/>
                    <a:pt x="2173" y="3022"/>
                  </a:cubicBezTo>
                  <a:lnTo>
                    <a:pt x="2467" y="3022"/>
                  </a:lnTo>
                  <a:cubicBezTo>
                    <a:pt x="2467" y="3037"/>
                    <a:pt x="2467" y="3051"/>
                    <a:pt x="2467" y="3051"/>
                  </a:cubicBezTo>
                  <a:lnTo>
                    <a:pt x="2467" y="3257"/>
                  </a:lnTo>
                  <a:cubicBezTo>
                    <a:pt x="2467" y="4138"/>
                    <a:pt x="2423" y="5004"/>
                    <a:pt x="2335" y="5885"/>
                  </a:cubicBezTo>
                  <a:cubicBezTo>
                    <a:pt x="2276" y="6516"/>
                    <a:pt x="2188" y="7147"/>
                    <a:pt x="2056" y="7764"/>
                  </a:cubicBezTo>
                  <a:cubicBezTo>
                    <a:pt x="1953" y="8204"/>
                    <a:pt x="1836" y="8616"/>
                    <a:pt x="1689" y="9041"/>
                  </a:cubicBezTo>
                  <a:lnTo>
                    <a:pt x="1674" y="9071"/>
                  </a:lnTo>
                  <a:cubicBezTo>
                    <a:pt x="1630" y="9188"/>
                    <a:pt x="1601" y="9232"/>
                    <a:pt x="1527" y="9247"/>
                  </a:cubicBezTo>
                  <a:cubicBezTo>
                    <a:pt x="1520" y="9248"/>
                    <a:pt x="1513" y="9249"/>
                    <a:pt x="1507" y="9249"/>
                  </a:cubicBezTo>
                  <a:cubicBezTo>
                    <a:pt x="1451" y="9249"/>
                    <a:pt x="1433" y="9192"/>
                    <a:pt x="1381" y="9100"/>
                  </a:cubicBezTo>
                  <a:lnTo>
                    <a:pt x="1351" y="9056"/>
                  </a:lnTo>
                  <a:cubicBezTo>
                    <a:pt x="1190" y="8748"/>
                    <a:pt x="1087" y="8410"/>
                    <a:pt x="1058" y="8072"/>
                  </a:cubicBezTo>
                  <a:cubicBezTo>
                    <a:pt x="970" y="7412"/>
                    <a:pt x="955" y="6736"/>
                    <a:pt x="1014" y="6090"/>
                  </a:cubicBezTo>
                  <a:cubicBezTo>
                    <a:pt x="1058" y="5474"/>
                    <a:pt x="1131" y="4843"/>
                    <a:pt x="1204" y="4241"/>
                  </a:cubicBezTo>
                  <a:lnTo>
                    <a:pt x="1234" y="3976"/>
                  </a:lnTo>
                  <a:cubicBezTo>
                    <a:pt x="1263" y="3683"/>
                    <a:pt x="1307" y="3404"/>
                    <a:pt x="1351" y="3095"/>
                  </a:cubicBezTo>
                  <a:cubicBezTo>
                    <a:pt x="1366" y="3007"/>
                    <a:pt x="1381" y="2919"/>
                    <a:pt x="1395" y="2817"/>
                  </a:cubicBezTo>
                  <a:close/>
                  <a:moveTo>
                    <a:pt x="2067" y="1"/>
                  </a:moveTo>
                  <a:cubicBezTo>
                    <a:pt x="1933" y="1"/>
                    <a:pt x="1798" y="33"/>
                    <a:pt x="1674" y="101"/>
                  </a:cubicBezTo>
                  <a:cubicBezTo>
                    <a:pt x="1175" y="365"/>
                    <a:pt x="837" y="879"/>
                    <a:pt x="793" y="1437"/>
                  </a:cubicBezTo>
                  <a:cubicBezTo>
                    <a:pt x="764" y="1686"/>
                    <a:pt x="720" y="1921"/>
                    <a:pt x="661" y="2156"/>
                  </a:cubicBezTo>
                  <a:cubicBezTo>
                    <a:pt x="617" y="2288"/>
                    <a:pt x="588" y="2435"/>
                    <a:pt x="558" y="2582"/>
                  </a:cubicBezTo>
                  <a:cubicBezTo>
                    <a:pt x="338" y="3565"/>
                    <a:pt x="177" y="4564"/>
                    <a:pt x="89" y="5562"/>
                  </a:cubicBezTo>
                  <a:cubicBezTo>
                    <a:pt x="30" y="6178"/>
                    <a:pt x="1" y="6795"/>
                    <a:pt x="15" y="7426"/>
                  </a:cubicBezTo>
                  <a:cubicBezTo>
                    <a:pt x="30" y="7999"/>
                    <a:pt x="133" y="8571"/>
                    <a:pt x="324" y="9115"/>
                  </a:cubicBezTo>
                  <a:cubicBezTo>
                    <a:pt x="426" y="9423"/>
                    <a:pt x="603" y="9702"/>
                    <a:pt x="837" y="9922"/>
                  </a:cubicBezTo>
                  <a:cubicBezTo>
                    <a:pt x="1028" y="10098"/>
                    <a:pt x="1263" y="10201"/>
                    <a:pt x="1513" y="10201"/>
                  </a:cubicBezTo>
                  <a:cubicBezTo>
                    <a:pt x="1865" y="10201"/>
                    <a:pt x="2203" y="10010"/>
                    <a:pt x="2379" y="9702"/>
                  </a:cubicBezTo>
                  <a:cubicBezTo>
                    <a:pt x="2467" y="9526"/>
                    <a:pt x="2555" y="9335"/>
                    <a:pt x="2614" y="9144"/>
                  </a:cubicBezTo>
                  <a:cubicBezTo>
                    <a:pt x="2922" y="8234"/>
                    <a:pt x="3128" y="7294"/>
                    <a:pt x="3230" y="6355"/>
                  </a:cubicBezTo>
                  <a:lnTo>
                    <a:pt x="3245" y="6149"/>
                  </a:lnTo>
                  <a:cubicBezTo>
                    <a:pt x="3333" y="5254"/>
                    <a:pt x="3392" y="4358"/>
                    <a:pt x="3392" y="3448"/>
                  </a:cubicBezTo>
                  <a:lnTo>
                    <a:pt x="3392" y="3257"/>
                  </a:lnTo>
                  <a:cubicBezTo>
                    <a:pt x="3392" y="3095"/>
                    <a:pt x="3392" y="2949"/>
                    <a:pt x="3392" y="2787"/>
                  </a:cubicBezTo>
                  <a:cubicBezTo>
                    <a:pt x="3377" y="2670"/>
                    <a:pt x="3421" y="2538"/>
                    <a:pt x="3524" y="2464"/>
                  </a:cubicBezTo>
                  <a:cubicBezTo>
                    <a:pt x="3891" y="2141"/>
                    <a:pt x="4155" y="1730"/>
                    <a:pt x="4287" y="1275"/>
                  </a:cubicBezTo>
                  <a:cubicBezTo>
                    <a:pt x="4346" y="1128"/>
                    <a:pt x="4361" y="981"/>
                    <a:pt x="4346" y="835"/>
                  </a:cubicBezTo>
                  <a:cubicBezTo>
                    <a:pt x="4331" y="629"/>
                    <a:pt x="4185" y="468"/>
                    <a:pt x="3979" y="424"/>
                  </a:cubicBezTo>
                  <a:cubicBezTo>
                    <a:pt x="3946" y="416"/>
                    <a:pt x="3913" y="412"/>
                    <a:pt x="3879" y="412"/>
                  </a:cubicBezTo>
                  <a:cubicBezTo>
                    <a:pt x="3720" y="412"/>
                    <a:pt x="3565" y="496"/>
                    <a:pt x="3480" y="629"/>
                  </a:cubicBezTo>
                  <a:cubicBezTo>
                    <a:pt x="3451" y="703"/>
                    <a:pt x="3421" y="776"/>
                    <a:pt x="3392" y="849"/>
                  </a:cubicBezTo>
                  <a:lnTo>
                    <a:pt x="3377" y="908"/>
                  </a:lnTo>
                  <a:lnTo>
                    <a:pt x="3348" y="981"/>
                  </a:lnTo>
                  <a:cubicBezTo>
                    <a:pt x="3304" y="1099"/>
                    <a:pt x="3260" y="1231"/>
                    <a:pt x="3186" y="1348"/>
                  </a:cubicBezTo>
                  <a:lnTo>
                    <a:pt x="3128" y="1128"/>
                  </a:lnTo>
                  <a:cubicBezTo>
                    <a:pt x="3054" y="835"/>
                    <a:pt x="2907" y="556"/>
                    <a:pt x="2717" y="321"/>
                  </a:cubicBezTo>
                  <a:cubicBezTo>
                    <a:pt x="2555" y="111"/>
                    <a:pt x="2313" y="1"/>
                    <a:pt x="2067" y="1"/>
                  </a:cubicBezTo>
                  <a:close/>
                </a:path>
              </a:pathLst>
            </a:custGeom>
            <a:solidFill>
              <a:srgbClr val="FFA4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48"/>
            <p:cNvSpPr/>
            <p:nvPr/>
          </p:nvSpPr>
          <p:spPr>
            <a:xfrm>
              <a:off x="2570225" y="3460525"/>
              <a:ext cx="72325" cy="267750"/>
            </a:xfrm>
            <a:custGeom>
              <a:rect b="b" l="l" r="r" t="t"/>
              <a:pathLst>
                <a:path extrusionOk="0" h="10710" w="2893">
                  <a:moveTo>
                    <a:pt x="2419" y="0"/>
                  </a:moveTo>
                  <a:cubicBezTo>
                    <a:pt x="2233" y="0"/>
                    <a:pt x="2048" y="114"/>
                    <a:pt x="1997" y="345"/>
                  </a:cubicBezTo>
                  <a:cubicBezTo>
                    <a:pt x="1953" y="507"/>
                    <a:pt x="1938" y="697"/>
                    <a:pt x="1968" y="874"/>
                  </a:cubicBezTo>
                  <a:cubicBezTo>
                    <a:pt x="1997" y="1094"/>
                    <a:pt x="1997" y="1314"/>
                    <a:pt x="1982" y="1534"/>
                  </a:cubicBezTo>
                  <a:cubicBezTo>
                    <a:pt x="1953" y="1813"/>
                    <a:pt x="1953" y="2092"/>
                    <a:pt x="1953" y="2371"/>
                  </a:cubicBezTo>
                  <a:lnTo>
                    <a:pt x="1953" y="2753"/>
                  </a:lnTo>
                  <a:lnTo>
                    <a:pt x="1953" y="3105"/>
                  </a:lnTo>
                  <a:cubicBezTo>
                    <a:pt x="1953" y="3501"/>
                    <a:pt x="1938" y="3927"/>
                    <a:pt x="1909" y="4324"/>
                  </a:cubicBezTo>
                  <a:cubicBezTo>
                    <a:pt x="1865" y="4779"/>
                    <a:pt x="1850" y="5249"/>
                    <a:pt x="1821" y="5689"/>
                  </a:cubicBezTo>
                  <a:cubicBezTo>
                    <a:pt x="1806" y="6085"/>
                    <a:pt x="1777" y="6496"/>
                    <a:pt x="1747" y="6907"/>
                  </a:cubicBezTo>
                  <a:cubicBezTo>
                    <a:pt x="1703" y="7553"/>
                    <a:pt x="1630" y="8141"/>
                    <a:pt x="1542" y="8684"/>
                  </a:cubicBezTo>
                  <a:cubicBezTo>
                    <a:pt x="1513" y="9021"/>
                    <a:pt x="1380" y="9344"/>
                    <a:pt x="1190" y="9623"/>
                  </a:cubicBezTo>
                  <a:cubicBezTo>
                    <a:pt x="1175" y="9653"/>
                    <a:pt x="1160" y="9667"/>
                    <a:pt x="1146" y="9697"/>
                  </a:cubicBezTo>
                  <a:cubicBezTo>
                    <a:pt x="1131" y="9726"/>
                    <a:pt x="1101" y="9785"/>
                    <a:pt x="1072" y="9785"/>
                  </a:cubicBezTo>
                  <a:cubicBezTo>
                    <a:pt x="1057" y="9756"/>
                    <a:pt x="1057" y="9711"/>
                    <a:pt x="1057" y="9682"/>
                  </a:cubicBezTo>
                  <a:cubicBezTo>
                    <a:pt x="1057" y="9653"/>
                    <a:pt x="1043" y="9623"/>
                    <a:pt x="1043" y="9609"/>
                  </a:cubicBezTo>
                  <a:cubicBezTo>
                    <a:pt x="969" y="9212"/>
                    <a:pt x="925" y="8801"/>
                    <a:pt x="940" y="8405"/>
                  </a:cubicBezTo>
                  <a:cubicBezTo>
                    <a:pt x="940" y="8287"/>
                    <a:pt x="940" y="8170"/>
                    <a:pt x="925" y="8038"/>
                  </a:cubicBezTo>
                  <a:cubicBezTo>
                    <a:pt x="911" y="7686"/>
                    <a:pt x="925" y="7333"/>
                    <a:pt x="925" y="6981"/>
                  </a:cubicBezTo>
                  <a:cubicBezTo>
                    <a:pt x="925" y="6790"/>
                    <a:pt x="940" y="6614"/>
                    <a:pt x="940" y="6438"/>
                  </a:cubicBezTo>
                  <a:lnTo>
                    <a:pt x="940" y="5527"/>
                  </a:lnTo>
                  <a:cubicBezTo>
                    <a:pt x="955" y="4441"/>
                    <a:pt x="969" y="3311"/>
                    <a:pt x="999" y="2195"/>
                  </a:cubicBezTo>
                  <a:lnTo>
                    <a:pt x="999" y="1843"/>
                  </a:lnTo>
                  <a:lnTo>
                    <a:pt x="999" y="1006"/>
                  </a:lnTo>
                  <a:cubicBezTo>
                    <a:pt x="984" y="815"/>
                    <a:pt x="969" y="624"/>
                    <a:pt x="925" y="448"/>
                  </a:cubicBezTo>
                  <a:cubicBezTo>
                    <a:pt x="911" y="389"/>
                    <a:pt x="896" y="330"/>
                    <a:pt x="881" y="272"/>
                  </a:cubicBezTo>
                  <a:cubicBezTo>
                    <a:pt x="881" y="154"/>
                    <a:pt x="793" y="51"/>
                    <a:pt x="676" y="37"/>
                  </a:cubicBezTo>
                  <a:lnTo>
                    <a:pt x="646" y="37"/>
                  </a:lnTo>
                  <a:cubicBezTo>
                    <a:pt x="544" y="51"/>
                    <a:pt x="456" y="110"/>
                    <a:pt x="411" y="198"/>
                  </a:cubicBezTo>
                  <a:cubicBezTo>
                    <a:pt x="367" y="301"/>
                    <a:pt x="338" y="418"/>
                    <a:pt x="323" y="536"/>
                  </a:cubicBezTo>
                  <a:cubicBezTo>
                    <a:pt x="235" y="1197"/>
                    <a:pt x="177" y="1857"/>
                    <a:pt x="147" y="2444"/>
                  </a:cubicBezTo>
                  <a:cubicBezTo>
                    <a:pt x="89" y="3178"/>
                    <a:pt x="44" y="3971"/>
                    <a:pt x="30" y="4867"/>
                  </a:cubicBezTo>
                  <a:cubicBezTo>
                    <a:pt x="15" y="5337"/>
                    <a:pt x="15" y="5806"/>
                    <a:pt x="15" y="6261"/>
                  </a:cubicBezTo>
                  <a:lnTo>
                    <a:pt x="15" y="7084"/>
                  </a:lnTo>
                  <a:cubicBezTo>
                    <a:pt x="15" y="7157"/>
                    <a:pt x="15" y="7230"/>
                    <a:pt x="0" y="7304"/>
                  </a:cubicBezTo>
                  <a:cubicBezTo>
                    <a:pt x="0" y="7436"/>
                    <a:pt x="0" y="7553"/>
                    <a:pt x="0" y="7671"/>
                  </a:cubicBezTo>
                  <a:cubicBezTo>
                    <a:pt x="15" y="7891"/>
                    <a:pt x="30" y="8097"/>
                    <a:pt x="30" y="8302"/>
                  </a:cubicBezTo>
                  <a:lnTo>
                    <a:pt x="30" y="8625"/>
                  </a:lnTo>
                  <a:cubicBezTo>
                    <a:pt x="44" y="9051"/>
                    <a:pt x="103" y="9491"/>
                    <a:pt x="206" y="9917"/>
                  </a:cubicBezTo>
                  <a:cubicBezTo>
                    <a:pt x="250" y="10123"/>
                    <a:pt x="353" y="10313"/>
                    <a:pt x="500" y="10460"/>
                  </a:cubicBezTo>
                  <a:cubicBezTo>
                    <a:pt x="632" y="10622"/>
                    <a:pt x="823" y="10710"/>
                    <a:pt x="1028" y="10710"/>
                  </a:cubicBezTo>
                  <a:cubicBezTo>
                    <a:pt x="1160" y="10710"/>
                    <a:pt x="1292" y="10666"/>
                    <a:pt x="1410" y="10607"/>
                  </a:cubicBezTo>
                  <a:cubicBezTo>
                    <a:pt x="1586" y="10504"/>
                    <a:pt x="1733" y="10357"/>
                    <a:pt x="1850" y="10211"/>
                  </a:cubicBezTo>
                  <a:cubicBezTo>
                    <a:pt x="2056" y="9917"/>
                    <a:pt x="2217" y="9579"/>
                    <a:pt x="2305" y="9227"/>
                  </a:cubicBezTo>
                  <a:cubicBezTo>
                    <a:pt x="2467" y="8552"/>
                    <a:pt x="2570" y="7847"/>
                    <a:pt x="2628" y="7142"/>
                  </a:cubicBezTo>
                  <a:lnTo>
                    <a:pt x="2628" y="6951"/>
                  </a:lnTo>
                  <a:cubicBezTo>
                    <a:pt x="2672" y="6467"/>
                    <a:pt x="2702" y="5983"/>
                    <a:pt x="2731" y="5498"/>
                  </a:cubicBezTo>
                  <a:cubicBezTo>
                    <a:pt x="2746" y="5278"/>
                    <a:pt x="2746" y="5058"/>
                    <a:pt x="2760" y="4837"/>
                  </a:cubicBezTo>
                  <a:cubicBezTo>
                    <a:pt x="2819" y="4030"/>
                    <a:pt x="2863" y="3193"/>
                    <a:pt x="2863" y="2371"/>
                  </a:cubicBezTo>
                  <a:cubicBezTo>
                    <a:pt x="2863" y="2239"/>
                    <a:pt x="2863" y="2092"/>
                    <a:pt x="2878" y="1960"/>
                  </a:cubicBezTo>
                  <a:cubicBezTo>
                    <a:pt x="2893" y="1520"/>
                    <a:pt x="2893" y="1079"/>
                    <a:pt x="2878" y="639"/>
                  </a:cubicBezTo>
                  <a:lnTo>
                    <a:pt x="2878" y="536"/>
                  </a:lnTo>
                  <a:cubicBezTo>
                    <a:pt x="2878" y="477"/>
                    <a:pt x="2863" y="418"/>
                    <a:pt x="2849" y="360"/>
                  </a:cubicBezTo>
                  <a:cubicBezTo>
                    <a:pt x="2804" y="121"/>
                    <a:pt x="2611" y="0"/>
                    <a:pt x="2419" y="0"/>
                  </a:cubicBezTo>
                  <a:close/>
                </a:path>
              </a:pathLst>
            </a:custGeom>
            <a:solidFill>
              <a:srgbClr val="FFA4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48"/>
            <p:cNvSpPr/>
            <p:nvPr/>
          </p:nvSpPr>
          <p:spPr>
            <a:xfrm>
              <a:off x="2369825" y="3461600"/>
              <a:ext cx="93625" cy="274025"/>
            </a:xfrm>
            <a:custGeom>
              <a:rect b="b" l="l" r="r" t="t"/>
              <a:pathLst>
                <a:path extrusionOk="0" h="10961" w="3745">
                  <a:moveTo>
                    <a:pt x="681" y="1"/>
                  </a:moveTo>
                  <a:cubicBezTo>
                    <a:pt x="598" y="1"/>
                    <a:pt x="521" y="56"/>
                    <a:pt x="485" y="141"/>
                  </a:cubicBezTo>
                  <a:cubicBezTo>
                    <a:pt x="470" y="155"/>
                    <a:pt x="456" y="185"/>
                    <a:pt x="456" y="214"/>
                  </a:cubicBezTo>
                  <a:cubicBezTo>
                    <a:pt x="221" y="845"/>
                    <a:pt x="1" y="1609"/>
                    <a:pt x="89" y="2445"/>
                  </a:cubicBezTo>
                  <a:cubicBezTo>
                    <a:pt x="103" y="2798"/>
                    <a:pt x="221" y="3135"/>
                    <a:pt x="426" y="3414"/>
                  </a:cubicBezTo>
                  <a:cubicBezTo>
                    <a:pt x="647" y="3737"/>
                    <a:pt x="1014" y="3943"/>
                    <a:pt x="1410" y="3943"/>
                  </a:cubicBezTo>
                  <a:cubicBezTo>
                    <a:pt x="1448" y="3946"/>
                    <a:pt x="1485" y="3947"/>
                    <a:pt x="1523" y="3947"/>
                  </a:cubicBezTo>
                  <a:cubicBezTo>
                    <a:pt x="1896" y="3947"/>
                    <a:pt x="2263" y="3816"/>
                    <a:pt x="2570" y="3576"/>
                  </a:cubicBezTo>
                  <a:lnTo>
                    <a:pt x="2702" y="3473"/>
                  </a:lnTo>
                  <a:cubicBezTo>
                    <a:pt x="2702" y="3473"/>
                    <a:pt x="2702" y="3473"/>
                    <a:pt x="2702" y="3488"/>
                  </a:cubicBezTo>
                  <a:lnTo>
                    <a:pt x="2702" y="3532"/>
                  </a:lnTo>
                  <a:lnTo>
                    <a:pt x="2702" y="5484"/>
                  </a:lnTo>
                  <a:lnTo>
                    <a:pt x="2702" y="9654"/>
                  </a:lnTo>
                  <a:cubicBezTo>
                    <a:pt x="2702" y="9933"/>
                    <a:pt x="2731" y="10212"/>
                    <a:pt x="2761" y="10520"/>
                  </a:cubicBezTo>
                  <a:cubicBezTo>
                    <a:pt x="2761" y="10755"/>
                    <a:pt x="2937" y="10931"/>
                    <a:pt x="3172" y="10960"/>
                  </a:cubicBezTo>
                  <a:lnTo>
                    <a:pt x="3201" y="10960"/>
                  </a:lnTo>
                  <a:cubicBezTo>
                    <a:pt x="3421" y="10946"/>
                    <a:pt x="3597" y="10799"/>
                    <a:pt x="3642" y="10579"/>
                  </a:cubicBezTo>
                  <a:cubicBezTo>
                    <a:pt x="3671" y="10447"/>
                    <a:pt x="3686" y="10300"/>
                    <a:pt x="3671" y="10153"/>
                  </a:cubicBezTo>
                  <a:cubicBezTo>
                    <a:pt x="3642" y="9977"/>
                    <a:pt x="3627" y="9786"/>
                    <a:pt x="3642" y="9610"/>
                  </a:cubicBezTo>
                  <a:lnTo>
                    <a:pt x="3642" y="8641"/>
                  </a:lnTo>
                  <a:lnTo>
                    <a:pt x="3642" y="3781"/>
                  </a:lnTo>
                  <a:cubicBezTo>
                    <a:pt x="3642" y="3282"/>
                    <a:pt x="3642" y="2768"/>
                    <a:pt x="3656" y="2240"/>
                  </a:cubicBezTo>
                  <a:cubicBezTo>
                    <a:pt x="3671" y="1917"/>
                    <a:pt x="3686" y="1594"/>
                    <a:pt x="3715" y="1271"/>
                  </a:cubicBezTo>
                  <a:lnTo>
                    <a:pt x="3730" y="757"/>
                  </a:lnTo>
                  <a:cubicBezTo>
                    <a:pt x="3744" y="654"/>
                    <a:pt x="3730" y="566"/>
                    <a:pt x="3700" y="478"/>
                  </a:cubicBezTo>
                  <a:cubicBezTo>
                    <a:pt x="3642" y="287"/>
                    <a:pt x="3480" y="155"/>
                    <a:pt x="3289" y="155"/>
                  </a:cubicBezTo>
                  <a:cubicBezTo>
                    <a:pt x="3098" y="155"/>
                    <a:pt x="2937" y="273"/>
                    <a:pt x="2878" y="449"/>
                  </a:cubicBezTo>
                  <a:cubicBezTo>
                    <a:pt x="2849" y="522"/>
                    <a:pt x="2834" y="581"/>
                    <a:pt x="2834" y="654"/>
                  </a:cubicBezTo>
                  <a:cubicBezTo>
                    <a:pt x="2805" y="1212"/>
                    <a:pt x="2687" y="1741"/>
                    <a:pt x="2496" y="2255"/>
                  </a:cubicBezTo>
                  <a:cubicBezTo>
                    <a:pt x="2467" y="2357"/>
                    <a:pt x="2408" y="2460"/>
                    <a:pt x="2350" y="2563"/>
                  </a:cubicBezTo>
                  <a:cubicBezTo>
                    <a:pt x="2173" y="2886"/>
                    <a:pt x="1836" y="3077"/>
                    <a:pt x="1469" y="3091"/>
                  </a:cubicBezTo>
                  <a:cubicBezTo>
                    <a:pt x="1307" y="3091"/>
                    <a:pt x="1160" y="3018"/>
                    <a:pt x="1072" y="2871"/>
                  </a:cubicBezTo>
                  <a:cubicBezTo>
                    <a:pt x="970" y="2739"/>
                    <a:pt x="911" y="2563"/>
                    <a:pt x="896" y="2401"/>
                  </a:cubicBezTo>
                  <a:cubicBezTo>
                    <a:pt x="823" y="1976"/>
                    <a:pt x="823" y="1565"/>
                    <a:pt x="867" y="1139"/>
                  </a:cubicBezTo>
                  <a:cubicBezTo>
                    <a:pt x="867" y="1080"/>
                    <a:pt x="881" y="1007"/>
                    <a:pt x="896" y="948"/>
                  </a:cubicBezTo>
                  <a:cubicBezTo>
                    <a:pt x="926" y="772"/>
                    <a:pt x="940" y="581"/>
                    <a:pt x="940" y="405"/>
                  </a:cubicBezTo>
                  <a:cubicBezTo>
                    <a:pt x="940" y="331"/>
                    <a:pt x="926" y="258"/>
                    <a:pt x="926" y="185"/>
                  </a:cubicBezTo>
                  <a:cubicBezTo>
                    <a:pt x="896" y="97"/>
                    <a:pt x="823" y="23"/>
                    <a:pt x="735" y="8"/>
                  </a:cubicBezTo>
                  <a:cubicBezTo>
                    <a:pt x="717" y="3"/>
                    <a:pt x="699" y="1"/>
                    <a:pt x="681" y="1"/>
                  </a:cubicBezTo>
                  <a:close/>
                </a:path>
              </a:pathLst>
            </a:custGeom>
            <a:solidFill>
              <a:srgbClr val="FFA4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48"/>
            <p:cNvSpPr/>
            <p:nvPr/>
          </p:nvSpPr>
          <p:spPr>
            <a:xfrm>
              <a:off x="2818700" y="3454450"/>
              <a:ext cx="71600" cy="283750"/>
            </a:xfrm>
            <a:custGeom>
              <a:rect b="b" l="l" r="r" t="t"/>
              <a:pathLst>
                <a:path extrusionOk="0" h="11350" w="2864">
                  <a:moveTo>
                    <a:pt x="1733" y="1"/>
                  </a:moveTo>
                  <a:cubicBezTo>
                    <a:pt x="1527" y="1"/>
                    <a:pt x="1322" y="74"/>
                    <a:pt x="1160" y="206"/>
                  </a:cubicBezTo>
                  <a:cubicBezTo>
                    <a:pt x="984" y="339"/>
                    <a:pt x="823" y="529"/>
                    <a:pt x="720" y="735"/>
                  </a:cubicBezTo>
                  <a:cubicBezTo>
                    <a:pt x="690" y="661"/>
                    <a:pt x="676" y="603"/>
                    <a:pt x="661" y="529"/>
                  </a:cubicBezTo>
                  <a:cubicBezTo>
                    <a:pt x="632" y="412"/>
                    <a:pt x="529" y="324"/>
                    <a:pt x="397" y="324"/>
                  </a:cubicBezTo>
                  <a:cubicBezTo>
                    <a:pt x="279" y="339"/>
                    <a:pt x="177" y="427"/>
                    <a:pt x="147" y="544"/>
                  </a:cubicBezTo>
                  <a:cubicBezTo>
                    <a:pt x="133" y="603"/>
                    <a:pt x="118" y="676"/>
                    <a:pt x="103" y="735"/>
                  </a:cubicBezTo>
                  <a:cubicBezTo>
                    <a:pt x="103" y="838"/>
                    <a:pt x="89" y="940"/>
                    <a:pt x="89" y="1058"/>
                  </a:cubicBezTo>
                  <a:cubicBezTo>
                    <a:pt x="74" y="1219"/>
                    <a:pt x="44" y="1381"/>
                    <a:pt x="44" y="1557"/>
                  </a:cubicBezTo>
                  <a:cubicBezTo>
                    <a:pt x="44" y="1939"/>
                    <a:pt x="44" y="2320"/>
                    <a:pt x="74" y="2702"/>
                  </a:cubicBezTo>
                  <a:cubicBezTo>
                    <a:pt x="74" y="2981"/>
                    <a:pt x="89" y="3275"/>
                    <a:pt x="89" y="3568"/>
                  </a:cubicBezTo>
                  <a:cubicBezTo>
                    <a:pt x="89" y="3818"/>
                    <a:pt x="74" y="4067"/>
                    <a:pt x="74" y="4317"/>
                  </a:cubicBezTo>
                  <a:cubicBezTo>
                    <a:pt x="59" y="4552"/>
                    <a:pt x="44" y="4860"/>
                    <a:pt x="44" y="5124"/>
                  </a:cubicBezTo>
                  <a:cubicBezTo>
                    <a:pt x="59" y="6695"/>
                    <a:pt x="44" y="8369"/>
                    <a:pt x="0" y="10087"/>
                  </a:cubicBezTo>
                  <a:cubicBezTo>
                    <a:pt x="0" y="10351"/>
                    <a:pt x="15" y="10615"/>
                    <a:pt x="44" y="10879"/>
                  </a:cubicBezTo>
                  <a:cubicBezTo>
                    <a:pt x="59" y="11114"/>
                    <a:pt x="235" y="11290"/>
                    <a:pt x="470" y="11290"/>
                  </a:cubicBezTo>
                  <a:cubicBezTo>
                    <a:pt x="676" y="11290"/>
                    <a:pt x="852" y="11129"/>
                    <a:pt x="881" y="10923"/>
                  </a:cubicBezTo>
                  <a:cubicBezTo>
                    <a:pt x="896" y="10879"/>
                    <a:pt x="896" y="10835"/>
                    <a:pt x="896" y="10791"/>
                  </a:cubicBezTo>
                  <a:cubicBezTo>
                    <a:pt x="896" y="10571"/>
                    <a:pt x="896" y="10336"/>
                    <a:pt x="911" y="10116"/>
                  </a:cubicBezTo>
                  <a:cubicBezTo>
                    <a:pt x="911" y="9999"/>
                    <a:pt x="925" y="9881"/>
                    <a:pt x="925" y="9764"/>
                  </a:cubicBezTo>
                  <a:cubicBezTo>
                    <a:pt x="940" y="9264"/>
                    <a:pt x="955" y="8765"/>
                    <a:pt x="955" y="8296"/>
                  </a:cubicBezTo>
                  <a:cubicBezTo>
                    <a:pt x="955" y="7738"/>
                    <a:pt x="955" y="7165"/>
                    <a:pt x="969" y="6607"/>
                  </a:cubicBezTo>
                  <a:cubicBezTo>
                    <a:pt x="999" y="6123"/>
                    <a:pt x="999" y="5624"/>
                    <a:pt x="999" y="5139"/>
                  </a:cubicBezTo>
                  <a:cubicBezTo>
                    <a:pt x="999" y="4537"/>
                    <a:pt x="999" y="3921"/>
                    <a:pt x="1028" y="3319"/>
                  </a:cubicBezTo>
                  <a:cubicBezTo>
                    <a:pt x="1057" y="2731"/>
                    <a:pt x="1160" y="2144"/>
                    <a:pt x="1322" y="1572"/>
                  </a:cubicBezTo>
                  <a:cubicBezTo>
                    <a:pt x="1366" y="1410"/>
                    <a:pt x="1424" y="1263"/>
                    <a:pt x="1527" y="1131"/>
                  </a:cubicBezTo>
                  <a:cubicBezTo>
                    <a:pt x="1557" y="1073"/>
                    <a:pt x="1601" y="1029"/>
                    <a:pt x="1630" y="999"/>
                  </a:cubicBezTo>
                  <a:cubicBezTo>
                    <a:pt x="1659" y="984"/>
                    <a:pt x="1674" y="970"/>
                    <a:pt x="1689" y="955"/>
                  </a:cubicBezTo>
                  <a:cubicBezTo>
                    <a:pt x="1703" y="970"/>
                    <a:pt x="1703" y="984"/>
                    <a:pt x="1718" y="1014"/>
                  </a:cubicBezTo>
                  <a:cubicBezTo>
                    <a:pt x="1777" y="1131"/>
                    <a:pt x="1806" y="1263"/>
                    <a:pt x="1821" y="1396"/>
                  </a:cubicBezTo>
                  <a:cubicBezTo>
                    <a:pt x="1865" y="2027"/>
                    <a:pt x="1880" y="2673"/>
                    <a:pt x="1850" y="3319"/>
                  </a:cubicBezTo>
                  <a:lnTo>
                    <a:pt x="1850" y="3407"/>
                  </a:lnTo>
                  <a:cubicBezTo>
                    <a:pt x="1836" y="3803"/>
                    <a:pt x="1806" y="4214"/>
                    <a:pt x="1792" y="4611"/>
                  </a:cubicBezTo>
                  <a:cubicBezTo>
                    <a:pt x="1762" y="4992"/>
                    <a:pt x="1747" y="5345"/>
                    <a:pt x="1733" y="5712"/>
                  </a:cubicBezTo>
                  <a:cubicBezTo>
                    <a:pt x="1703" y="6490"/>
                    <a:pt x="1703" y="7268"/>
                    <a:pt x="1689" y="8017"/>
                  </a:cubicBezTo>
                  <a:cubicBezTo>
                    <a:pt x="1689" y="8648"/>
                    <a:pt x="1689" y="9279"/>
                    <a:pt x="1689" y="9910"/>
                  </a:cubicBezTo>
                  <a:lnTo>
                    <a:pt x="1689" y="10718"/>
                  </a:lnTo>
                  <a:cubicBezTo>
                    <a:pt x="1674" y="10835"/>
                    <a:pt x="1703" y="10938"/>
                    <a:pt x="1733" y="11056"/>
                  </a:cubicBezTo>
                  <a:cubicBezTo>
                    <a:pt x="1806" y="11232"/>
                    <a:pt x="1968" y="11349"/>
                    <a:pt x="2159" y="11349"/>
                  </a:cubicBezTo>
                  <a:lnTo>
                    <a:pt x="2188" y="11349"/>
                  </a:lnTo>
                  <a:cubicBezTo>
                    <a:pt x="2379" y="11349"/>
                    <a:pt x="2540" y="11232"/>
                    <a:pt x="2599" y="11056"/>
                  </a:cubicBezTo>
                  <a:cubicBezTo>
                    <a:pt x="2643" y="10938"/>
                    <a:pt x="2658" y="10821"/>
                    <a:pt x="2658" y="10703"/>
                  </a:cubicBezTo>
                  <a:cubicBezTo>
                    <a:pt x="2658" y="9866"/>
                    <a:pt x="2672" y="9015"/>
                    <a:pt x="2687" y="8193"/>
                  </a:cubicBezTo>
                  <a:cubicBezTo>
                    <a:pt x="2702" y="7620"/>
                    <a:pt x="2702" y="7062"/>
                    <a:pt x="2716" y="6504"/>
                  </a:cubicBezTo>
                  <a:lnTo>
                    <a:pt x="2716" y="6372"/>
                  </a:lnTo>
                  <a:cubicBezTo>
                    <a:pt x="2716" y="6182"/>
                    <a:pt x="2716" y="6005"/>
                    <a:pt x="2716" y="5829"/>
                  </a:cubicBezTo>
                  <a:cubicBezTo>
                    <a:pt x="2731" y="5550"/>
                    <a:pt x="2746" y="5257"/>
                    <a:pt x="2760" y="4978"/>
                  </a:cubicBezTo>
                  <a:cubicBezTo>
                    <a:pt x="2790" y="4493"/>
                    <a:pt x="2819" y="3994"/>
                    <a:pt x="2834" y="3510"/>
                  </a:cubicBezTo>
                  <a:cubicBezTo>
                    <a:pt x="2863" y="2820"/>
                    <a:pt x="2849" y="2130"/>
                    <a:pt x="2804" y="1440"/>
                  </a:cubicBezTo>
                  <a:cubicBezTo>
                    <a:pt x="2775" y="1073"/>
                    <a:pt x="2672" y="720"/>
                    <a:pt x="2467" y="412"/>
                  </a:cubicBezTo>
                  <a:cubicBezTo>
                    <a:pt x="2305" y="162"/>
                    <a:pt x="2026" y="1"/>
                    <a:pt x="1733" y="1"/>
                  </a:cubicBezTo>
                  <a:close/>
                </a:path>
              </a:pathLst>
            </a:custGeom>
            <a:solidFill>
              <a:srgbClr val="FFA4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48"/>
            <p:cNvSpPr/>
            <p:nvPr/>
          </p:nvSpPr>
          <p:spPr>
            <a:xfrm>
              <a:off x="2674100" y="3455800"/>
              <a:ext cx="138750" cy="280450"/>
            </a:xfrm>
            <a:custGeom>
              <a:rect b="b" l="l" r="r" t="t"/>
              <a:pathLst>
                <a:path extrusionOk="0" h="11218" w="5550">
                  <a:moveTo>
                    <a:pt x="4316" y="975"/>
                  </a:moveTo>
                  <a:lnTo>
                    <a:pt x="4316" y="1004"/>
                  </a:lnTo>
                  <a:cubicBezTo>
                    <a:pt x="4375" y="1268"/>
                    <a:pt x="4419" y="1547"/>
                    <a:pt x="4419" y="1826"/>
                  </a:cubicBezTo>
                  <a:lnTo>
                    <a:pt x="4419" y="2164"/>
                  </a:lnTo>
                  <a:lnTo>
                    <a:pt x="4419" y="2325"/>
                  </a:lnTo>
                  <a:cubicBezTo>
                    <a:pt x="4463" y="3235"/>
                    <a:pt x="4478" y="4219"/>
                    <a:pt x="4478" y="5349"/>
                  </a:cubicBezTo>
                  <a:lnTo>
                    <a:pt x="4478" y="5438"/>
                  </a:lnTo>
                  <a:cubicBezTo>
                    <a:pt x="4448" y="5438"/>
                    <a:pt x="4404" y="5452"/>
                    <a:pt x="4375" y="5452"/>
                  </a:cubicBezTo>
                  <a:cubicBezTo>
                    <a:pt x="4199" y="5452"/>
                    <a:pt x="4052" y="5467"/>
                    <a:pt x="3891" y="5482"/>
                  </a:cubicBezTo>
                  <a:lnTo>
                    <a:pt x="3847" y="5482"/>
                  </a:lnTo>
                  <a:cubicBezTo>
                    <a:pt x="3832" y="5467"/>
                    <a:pt x="3832" y="5438"/>
                    <a:pt x="3847" y="5423"/>
                  </a:cubicBezTo>
                  <a:lnTo>
                    <a:pt x="3847" y="5320"/>
                  </a:lnTo>
                  <a:cubicBezTo>
                    <a:pt x="3847" y="5012"/>
                    <a:pt x="3861" y="4703"/>
                    <a:pt x="3891" y="4395"/>
                  </a:cubicBezTo>
                  <a:cubicBezTo>
                    <a:pt x="3905" y="4146"/>
                    <a:pt x="3920" y="3911"/>
                    <a:pt x="3920" y="3676"/>
                  </a:cubicBezTo>
                  <a:cubicBezTo>
                    <a:pt x="3935" y="3441"/>
                    <a:pt x="3935" y="3206"/>
                    <a:pt x="3964" y="2971"/>
                  </a:cubicBezTo>
                  <a:cubicBezTo>
                    <a:pt x="3979" y="2810"/>
                    <a:pt x="3993" y="2633"/>
                    <a:pt x="3993" y="2472"/>
                  </a:cubicBezTo>
                  <a:cubicBezTo>
                    <a:pt x="4008" y="2149"/>
                    <a:pt x="4052" y="1841"/>
                    <a:pt x="4111" y="1532"/>
                  </a:cubicBezTo>
                  <a:cubicBezTo>
                    <a:pt x="4140" y="1342"/>
                    <a:pt x="4214" y="1151"/>
                    <a:pt x="4302" y="989"/>
                  </a:cubicBezTo>
                  <a:lnTo>
                    <a:pt x="4316" y="975"/>
                  </a:lnTo>
                  <a:close/>
                  <a:moveTo>
                    <a:pt x="4432" y="1"/>
                  </a:moveTo>
                  <a:cubicBezTo>
                    <a:pt x="4360" y="1"/>
                    <a:pt x="4286" y="12"/>
                    <a:pt x="4214" y="35"/>
                  </a:cubicBezTo>
                  <a:cubicBezTo>
                    <a:pt x="3949" y="108"/>
                    <a:pt x="3729" y="270"/>
                    <a:pt x="3582" y="519"/>
                  </a:cubicBezTo>
                  <a:cubicBezTo>
                    <a:pt x="3421" y="784"/>
                    <a:pt x="3303" y="1077"/>
                    <a:pt x="3259" y="1386"/>
                  </a:cubicBezTo>
                  <a:cubicBezTo>
                    <a:pt x="3157" y="1958"/>
                    <a:pt x="3112" y="2516"/>
                    <a:pt x="3098" y="3089"/>
                  </a:cubicBezTo>
                  <a:cubicBezTo>
                    <a:pt x="3098" y="3250"/>
                    <a:pt x="3083" y="3397"/>
                    <a:pt x="3083" y="3558"/>
                  </a:cubicBezTo>
                  <a:cubicBezTo>
                    <a:pt x="3068" y="3823"/>
                    <a:pt x="3054" y="4087"/>
                    <a:pt x="3054" y="4336"/>
                  </a:cubicBezTo>
                  <a:cubicBezTo>
                    <a:pt x="3039" y="4645"/>
                    <a:pt x="3039" y="4953"/>
                    <a:pt x="3010" y="5261"/>
                  </a:cubicBezTo>
                  <a:cubicBezTo>
                    <a:pt x="2995" y="5643"/>
                    <a:pt x="2966" y="6025"/>
                    <a:pt x="2951" y="6406"/>
                  </a:cubicBezTo>
                  <a:cubicBezTo>
                    <a:pt x="2922" y="6920"/>
                    <a:pt x="2892" y="7463"/>
                    <a:pt x="2863" y="7992"/>
                  </a:cubicBezTo>
                  <a:cubicBezTo>
                    <a:pt x="2848" y="8242"/>
                    <a:pt x="2834" y="8506"/>
                    <a:pt x="2819" y="8755"/>
                  </a:cubicBezTo>
                  <a:cubicBezTo>
                    <a:pt x="2775" y="8682"/>
                    <a:pt x="2716" y="8609"/>
                    <a:pt x="2628" y="8579"/>
                  </a:cubicBezTo>
                  <a:cubicBezTo>
                    <a:pt x="2566" y="8548"/>
                    <a:pt x="2499" y="8533"/>
                    <a:pt x="2434" y="8533"/>
                  </a:cubicBezTo>
                  <a:cubicBezTo>
                    <a:pt x="2283" y="8533"/>
                    <a:pt x="2137" y="8612"/>
                    <a:pt x="2055" y="8755"/>
                  </a:cubicBezTo>
                  <a:cubicBezTo>
                    <a:pt x="2026" y="8799"/>
                    <a:pt x="1982" y="8858"/>
                    <a:pt x="1953" y="8917"/>
                  </a:cubicBezTo>
                  <a:lnTo>
                    <a:pt x="1909" y="8990"/>
                  </a:lnTo>
                  <a:cubicBezTo>
                    <a:pt x="1894" y="9034"/>
                    <a:pt x="1865" y="9078"/>
                    <a:pt x="1835" y="9122"/>
                  </a:cubicBezTo>
                  <a:cubicBezTo>
                    <a:pt x="1777" y="9225"/>
                    <a:pt x="1718" y="9313"/>
                    <a:pt x="1659" y="9416"/>
                  </a:cubicBezTo>
                  <a:cubicBezTo>
                    <a:pt x="1571" y="9548"/>
                    <a:pt x="1542" y="9548"/>
                    <a:pt x="1542" y="9548"/>
                  </a:cubicBezTo>
                  <a:cubicBezTo>
                    <a:pt x="1542" y="9548"/>
                    <a:pt x="1498" y="9548"/>
                    <a:pt x="1410" y="9401"/>
                  </a:cubicBezTo>
                  <a:cubicBezTo>
                    <a:pt x="1380" y="9343"/>
                    <a:pt x="1365" y="9299"/>
                    <a:pt x="1336" y="9240"/>
                  </a:cubicBezTo>
                  <a:cubicBezTo>
                    <a:pt x="1263" y="9049"/>
                    <a:pt x="1204" y="8843"/>
                    <a:pt x="1175" y="8638"/>
                  </a:cubicBezTo>
                  <a:cubicBezTo>
                    <a:pt x="1028" y="7742"/>
                    <a:pt x="954" y="6847"/>
                    <a:pt x="940" y="5937"/>
                  </a:cubicBezTo>
                  <a:cubicBezTo>
                    <a:pt x="940" y="5012"/>
                    <a:pt x="998" y="4072"/>
                    <a:pt x="1116" y="3147"/>
                  </a:cubicBezTo>
                  <a:cubicBezTo>
                    <a:pt x="1189" y="2560"/>
                    <a:pt x="1336" y="1973"/>
                    <a:pt x="1542" y="1430"/>
                  </a:cubicBezTo>
                  <a:cubicBezTo>
                    <a:pt x="1630" y="1209"/>
                    <a:pt x="1747" y="1019"/>
                    <a:pt x="1909" y="857"/>
                  </a:cubicBezTo>
                  <a:cubicBezTo>
                    <a:pt x="2011" y="754"/>
                    <a:pt x="2070" y="740"/>
                    <a:pt x="2114" y="740"/>
                  </a:cubicBezTo>
                  <a:cubicBezTo>
                    <a:pt x="2188" y="740"/>
                    <a:pt x="2261" y="769"/>
                    <a:pt x="2320" y="828"/>
                  </a:cubicBezTo>
                  <a:cubicBezTo>
                    <a:pt x="2408" y="916"/>
                    <a:pt x="2496" y="1019"/>
                    <a:pt x="2540" y="1151"/>
                  </a:cubicBezTo>
                  <a:cubicBezTo>
                    <a:pt x="2569" y="1239"/>
                    <a:pt x="2657" y="1297"/>
                    <a:pt x="2745" y="1312"/>
                  </a:cubicBezTo>
                  <a:lnTo>
                    <a:pt x="2790" y="1312"/>
                  </a:lnTo>
                  <a:cubicBezTo>
                    <a:pt x="2892" y="1268"/>
                    <a:pt x="2966" y="1165"/>
                    <a:pt x="2966" y="1063"/>
                  </a:cubicBezTo>
                  <a:lnTo>
                    <a:pt x="2966" y="1033"/>
                  </a:lnTo>
                  <a:cubicBezTo>
                    <a:pt x="2966" y="1004"/>
                    <a:pt x="2966" y="975"/>
                    <a:pt x="2966" y="945"/>
                  </a:cubicBezTo>
                  <a:cubicBezTo>
                    <a:pt x="2922" y="563"/>
                    <a:pt x="2672" y="226"/>
                    <a:pt x="2320" y="94"/>
                  </a:cubicBezTo>
                  <a:cubicBezTo>
                    <a:pt x="2212" y="45"/>
                    <a:pt x="2106" y="20"/>
                    <a:pt x="2000" y="20"/>
                  </a:cubicBezTo>
                  <a:cubicBezTo>
                    <a:pt x="1788" y="20"/>
                    <a:pt x="1576" y="118"/>
                    <a:pt x="1351" y="314"/>
                  </a:cubicBezTo>
                  <a:cubicBezTo>
                    <a:pt x="1131" y="519"/>
                    <a:pt x="954" y="754"/>
                    <a:pt x="837" y="1019"/>
                  </a:cubicBezTo>
                  <a:cubicBezTo>
                    <a:pt x="617" y="1474"/>
                    <a:pt x="470" y="1943"/>
                    <a:pt x="367" y="2428"/>
                  </a:cubicBezTo>
                  <a:cubicBezTo>
                    <a:pt x="147" y="3558"/>
                    <a:pt x="29" y="4689"/>
                    <a:pt x="15" y="5834"/>
                  </a:cubicBezTo>
                  <a:cubicBezTo>
                    <a:pt x="0" y="6421"/>
                    <a:pt x="29" y="7008"/>
                    <a:pt x="103" y="7596"/>
                  </a:cubicBezTo>
                  <a:lnTo>
                    <a:pt x="132" y="7801"/>
                  </a:lnTo>
                  <a:cubicBezTo>
                    <a:pt x="162" y="8212"/>
                    <a:pt x="220" y="8638"/>
                    <a:pt x="308" y="9049"/>
                  </a:cubicBezTo>
                  <a:cubicBezTo>
                    <a:pt x="382" y="9416"/>
                    <a:pt x="543" y="9754"/>
                    <a:pt x="749" y="10062"/>
                  </a:cubicBezTo>
                  <a:cubicBezTo>
                    <a:pt x="925" y="10312"/>
                    <a:pt x="1219" y="10458"/>
                    <a:pt x="1527" y="10473"/>
                  </a:cubicBezTo>
                  <a:cubicBezTo>
                    <a:pt x="1835" y="10458"/>
                    <a:pt x="2114" y="10312"/>
                    <a:pt x="2305" y="10062"/>
                  </a:cubicBezTo>
                  <a:lnTo>
                    <a:pt x="2320" y="10047"/>
                  </a:lnTo>
                  <a:cubicBezTo>
                    <a:pt x="2496" y="9798"/>
                    <a:pt x="2657" y="9533"/>
                    <a:pt x="2790" y="9255"/>
                  </a:cubicBezTo>
                  <a:cubicBezTo>
                    <a:pt x="2790" y="9240"/>
                    <a:pt x="2804" y="9225"/>
                    <a:pt x="2804" y="9211"/>
                  </a:cubicBezTo>
                  <a:lnTo>
                    <a:pt x="2804" y="9211"/>
                  </a:lnTo>
                  <a:cubicBezTo>
                    <a:pt x="2804" y="9548"/>
                    <a:pt x="2790" y="9900"/>
                    <a:pt x="2804" y="10238"/>
                  </a:cubicBezTo>
                  <a:lnTo>
                    <a:pt x="2804" y="10268"/>
                  </a:lnTo>
                  <a:cubicBezTo>
                    <a:pt x="2804" y="10341"/>
                    <a:pt x="2804" y="10429"/>
                    <a:pt x="2834" y="10502"/>
                  </a:cubicBezTo>
                  <a:cubicBezTo>
                    <a:pt x="2887" y="10692"/>
                    <a:pt x="3053" y="10787"/>
                    <a:pt x="3219" y="10787"/>
                  </a:cubicBezTo>
                  <a:cubicBezTo>
                    <a:pt x="3376" y="10787"/>
                    <a:pt x="3533" y="10703"/>
                    <a:pt x="3597" y="10532"/>
                  </a:cubicBezTo>
                  <a:cubicBezTo>
                    <a:pt x="3626" y="10429"/>
                    <a:pt x="3656" y="10326"/>
                    <a:pt x="3641" y="10223"/>
                  </a:cubicBezTo>
                  <a:cubicBezTo>
                    <a:pt x="3641" y="9710"/>
                    <a:pt x="3656" y="9181"/>
                    <a:pt x="3670" y="8682"/>
                  </a:cubicBezTo>
                  <a:cubicBezTo>
                    <a:pt x="3685" y="8300"/>
                    <a:pt x="3700" y="7904"/>
                    <a:pt x="3700" y="7508"/>
                  </a:cubicBezTo>
                  <a:cubicBezTo>
                    <a:pt x="3700" y="7258"/>
                    <a:pt x="3729" y="6994"/>
                    <a:pt x="3744" y="6729"/>
                  </a:cubicBezTo>
                  <a:lnTo>
                    <a:pt x="3744" y="6553"/>
                  </a:lnTo>
                  <a:cubicBezTo>
                    <a:pt x="3744" y="6509"/>
                    <a:pt x="3758" y="6480"/>
                    <a:pt x="3758" y="6450"/>
                  </a:cubicBezTo>
                  <a:cubicBezTo>
                    <a:pt x="3788" y="6436"/>
                    <a:pt x="3832" y="6421"/>
                    <a:pt x="3861" y="6421"/>
                  </a:cubicBezTo>
                  <a:cubicBezTo>
                    <a:pt x="4023" y="6392"/>
                    <a:pt x="4199" y="6377"/>
                    <a:pt x="4346" y="6362"/>
                  </a:cubicBezTo>
                  <a:lnTo>
                    <a:pt x="4448" y="6362"/>
                  </a:lnTo>
                  <a:cubicBezTo>
                    <a:pt x="4478" y="6362"/>
                    <a:pt x="4478" y="6362"/>
                    <a:pt x="4478" y="6392"/>
                  </a:cubicBezTo>
                  <a:lnTo>
                    <a:pt x="4478" y="6421"/>
                  </a:lnTo>
                  <a:cubicBezTo>
                    <a:pt x="4493" y="6450"/>
                    <a:pt x="4493" y="6480"/>
                    <a:pt x="4478" y="6509"/>
                  </a:cubicBezTo>
                  <a:lnTo>
                    <a:pt x="4566" y="9078"/>
                  </a:lnTo>
                  <a:cubicBezTo>
                    <a:pt x="4551" y="9592"/>
                    <a:pt x="4566" y="10047"/>
                    <a:pt x="4595" y="10473"/>
                  </a:cubicBezTo>
                  <a:lnTo>
                    <a:pt x="4610" y="10649"/>
                  </a:lnTo>
                  <a:cubicBezTo>
                    <a:pt x="4610" y="10752"/>
                    <a:pt x="4625" y="10855"/>
                    <a:pt x="4669" y="10958"/>
                  </a:cubicBezTo>
                  <a:cubicBezTo>
                    <a:pt x="4746" y="11128"/>
                    <a:pt x="4910" y="11217"/>
                    <a:pt x="5074" y="11217"/>
                  </a:cubicBezTo>
                  <a:cubicBezTo>
                    <a:pt x="5219" y="11217"/>
                    <a:pt x="5364" y="11147"/>
                    <a:pt x="5447" y="11002"/>
                  </a:cubicBezTo>
                  <a:cubicBezTo>
                    <a:pt x="5505" y="10899"/>
                    <a:pt x="5550" y="10767"/>
                    <a:pt x="5535" y="10649"/>
                  </a:cubicBezTo>
                  <a:cubicBezTo>
                    <a:pt x="5550" y="10238"/>
                    <a:pt x="5535" y="9827"/>
                    <a:pt x="5535" y="9431"/>
                  </a:cubicBezTo>
                  <a:lnTo>
                    <a:pt x="5520" y="9108"/>
                  </a:lnTo>
                  <a:lnTo>
                    <a:pt x="5505" y="8359"/>
                  </a:lnTo>
                  <a:cubicBezTo>
                    <a:pt x="5505" y="7933"/>
                    <a:pt x="5491" y="7508"/>
                    <a:pt x="5476" y="7067"/>
                  </a:cubicBezTo>
                  <a:cubicBezTo>
                    <a:pt x="5447" y="6216"/>
                    <a:pt x="5432" y="5335"/>
                    <a:pt x="5417" y="4498"/>
                  </a:cubicBezTo>
                  <a:cubicBezTo>
                    <a:pt x="5403" y="3896"/>
                    <a:pt x="5388" y="3309"/>
                    <a:pt x="5373" y="2722"/>
                  </a:cubicBezTo>
                  <a:cubicBezTo>
                    <a:pt x="5373" y="2208"/>
                    <a:pt x="5329" y="1694"/>
                    <a:pt x="5271" y="1195"/>
                  </a:cubicBezTo>
                  <a:cubicBezTo>
                    <a:pt x="5241" y="901"/>
                    <a:pt x="5153" y="622"/>
                    <a:pt x="5021" y="373"/>
                  </a:cubicBezTo>
                  <a:cubicBezTo>
                    <a:pt x="4907" y="134"/>
                    <a:pt x="4679" y="1"/>
                    <a:pt x="4432" y="1"/>
                  </a:cubicBezTo>
                  <a:close/>
                </a:path>
              </a:pathLst>
            </a:custGeom>
            <a:solidFill>
              <a:srgbClr val="FFA4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48"/>
            <p:cNvSpPr/>
            <p:nvPr/>
          </p:nvSpPr>
          <p:spPr>
            <a:xfrm>
              <a:off x="2905675" y="3462900"/>
              <a:ext cx="27200" cy="241150"/>
            </a:xfrm>
            <a:custGeom>
              <a:rect b="b" l="l" r="r" t="t"/>
              <a:pathLst>
                <a:path extrusionOk="0" h="9646" w="1088">
                  <a:moveTo>
                    <a:pt x="588" y="1"/>
                  </a:moveTo>
                  <a:cubicBezTo>
                    <a:pt x="485" y="1"/>
                    <a:pt x="383" y="74"/>
                    <a:pt x="338" y="177"/>
                  </a:cubicBezTo>
                  <a:cubicBezTo>
                    <a:pt x="309" y="265"/>
                    <a:pt x="265" y="368"/>
                    <a:pt x="236" y="470"/>
                  </a:cubicBezTo>
                  <a:cubicBezTo>
                    <a:pt x="133" y="823"/>
                    <a:pt x="89" y="1190"/>
                    <a:pt x="104" y="1571"/>
                  </a:cubicBezTo>
                  <a:cubicBezTo>
                    <a:pt x="89" y="2071"/>
                    <a:pt x="89" y="2599"/>
                    <a:pt x="89" y="3098"/>
                  </a:cubicBezTo>
                  <a:cubicBezTo>
                    <a:pt x="89" y="3803"/>
                    <a:pt x="89" y="4522"/>
                    <a:pt x="60" y="5227"/>
                  </a:cubicBezTo>
                  <a:cubicBezTo>
                    <a:pt x="1" y="6328"/>
                    <a:pt x="60" y="7458"/>
                    <a:pt x="104" y="8545"/>
                  </a:cubicBezTo>
                  <a:lnTo>
                    <a:pt x="104" y="8648"/>
                  </a:lnTo>
                  <a:cubicBezTo>
                    <a:pt x="104" y="8853"/>
                    <a:pt x="133" y="9059"/>
                    <a:pt x="177" y="9279"/>
                  </a:cubicBezTo>
                  <a:cubicBezTo>
                    <a:pt x="221" y="9484"/>
                    <a:pt x="397" y="9646"/>
                    <a:pt x="617" y="9646"/>
                  </a:cubicBezTo>
                  <a:lnTo>
                    <a:pt x="661" y="9646"/>
                  </a:lnTo>
                  <a:cubicBezTo>
                    <a:pt x="882" y="9616"/>
                    <a:pt x="1058" y="9440"/>
                    <a:pt x="1073" y="9235"/>
                  </a:cubicBezTo>
                  <a:cubicBezTo>
                    <a:pt x="1087" y="9117"/>
                    <a:pt x="1087" y="9000"/>
                    <a:pt x="1087" y="8897"/>
                  </a:cubicBezTo>
                  <a:cubicBezTo>
                    <a:pt x="1087" y="8662"/>
                    <a:pt x="1073" y="8427"/>
                    <a:pt x="1073" y="8192"/>
                  </a:cubicBezTo>
                  <a:cubicBezTo>
                    <a:pt x="1058" y="7781"/>
                    <a:pt x="1043" y="7385"/>
                    <a:pt x="1028" y="6974"/>
                  </a:cubicBezTo>
                  <a:cubicBezTo>
                    <a:pt x="1014" y="6137"/>
                    <a:pt x="1028" y="5300"/>
                    <a:pt x="1028" y="4522"/>
                  </a:cubicBezTo>
                  <a:cubicBezTo>
                    <a:pt x="1043" y="3509"/>
                    <a:pt x="999" y="2540"/>
                    <a:pt x="955" y="1718"/>
                  </a:cubicBezTo>
                  <a:lnTo>
                    <a:pt x="940" y="1498"/>
                  </a:lnTo>
                  <a:cubicBezTo>
                    <a:pt x="926" y="1219"/>
                    <a:pt x="911" y="940"/>
                    <a:pt x="896" y="661"/>
                  </a:cubicBezTo>
                  <a:lnTo>
                    <a:pt x="896" y="558"/>
                  </a:lnTo>
                  <a:cubicBezTo>
                    <a:pt x="911" y="441"/>
                    <a:pt x="896" y="338"/>
                    <a:pt x="867" y="221"/>
                  </a:cubicBezTo>
                  <a:cubicBezTo>
                    <a:pt x="852" y="103"/>
                    <a:pt x="735" y="1"/>
                    <a:pt x="617" y="1"/>
                  </a:cubicBezTo>
                  <a:close/>
                </a:path>
              </a:pathLst>
            </a:custGeom>
            <a:solidFill>
              <a:srgbClr val="FFA4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48"/>
            <p:cNvSpPr/>
            <p:nvPr/>
          </p:nvSpPr>
          <p:spPr>
            <a:xfrm>
              <a:off x="2905675" y="3708250"/>
              <a:ext cx="33425" cy="32900"/>
            </a:xfrm>
            <a:custGeom>
              <a:rect b="b" l="l" r="r" t="t"/>
              <a:pathLst>
                <a:path extrusionOk="0" h="1316" w="1337">
                  <a:moveTo>
                    <a:pt x="739" y="0"/>
                  </a:moveTo>
                  <a:cubicBezTo>
                    <a:pt x="557" y="0"/>
                    <a:pt x="381" y="77"/>
                    <a:pt x="265" y="214"/>
                  </a:cubicBezTo>
                  <a:cubicBezTo>
                    <a:pt x="60" y="404"/>
                    <a:pt x="1" y="698"/>
                    <a:pt x="118" y="948"/>
                  </a:cubicBezTo>
                  <a:cubicBezTo>
                    <a:pt x="192" y="1168"/>
                    <a:pt x="397" y="1315"/>
                    <a:pt x="632" y="1315"/>
                  </a:cubicBezTo>
                  <a:lnTo>
                    <a:pt x="691" y="1315"/>
                  </a:lnTo>
                  <a:cubicBezTo>
                    <a:pt x="703" y="1316"/>
                    <a:pt x="715" y="1316"/>
                    <a:pt x="727" y="1316"/>
                  </a:cubicBezTo>
                  <a:cubicBezTo>
                    <a:pt x="906" y="1316"/>
                    <a:pt x="1080" y="1215"/>
                    <a:pt x="1190" y="1050"/>
                  </a:cubicBezTo>
                  <a:cubicBezTo>
                    <a:pt x="1263" y="904"/>
                    <a:pt x="1322" y="742"/>
                    <a:pt x="1337" y="566"/>
                  </a:cubicBezTo>
                  <a:cubicBezTo>
                    <a:pt x="1337" y="331"/>
                    <a:pt x="1190" y="111"/>
                    <a:pt x="955" y="37"/>
                  </a:cubicBezTo>
                  <a:cubicBezTo>
                    <a:pt x="884" y="12"/>
                    <a:pt x="811" y="0"/>
                    <a:pt x="739" y="0"/>
                  </a:cubicBezTo>
                  <a:close/>
                </a:path>
              </a:pathLst>
            </a:custGeom>
            <a:solidFill>
              <a:srgbClr val="FFA4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48"/>
            <p:cNvSpPr/>
            <p:nvPr/>
          </p:nvSpPr>
          <p:spPr>
            <a:xfrm>
              <a:off x="2265225" y="3457400"/>
              <a:ext cx="91425" cy="65725"/>
            </a:xfrm>
            <a:custGeom>
              <a:rect b="b" l="l" r="r" t="t"/>
              <a:pathLst>
                <a:path extrusionOk="0" h="2629" w="3657">
                  <a:moveTo>
                    <a:pt x="3289" y="0"/>
                  </a:moveTo>
                  <a:cubicBezTo>
                    <a:pt x="2922" y="0"/>
                    <a:pt x="353" y="1292"/>
                    <a:pt x="191" y="1542"/>
                  </a:cubicBezTo>
                  <a:cubicBezTo>
                    <a:pt x="1" y="1821"/>
                    <a:pt x="250" y="2261"/>
                    <a:pt x="324" y="2379"/>
                  </a:cubicBezTo>
                  <a:lnTo>
                    <a:pt x="485" y="2628"/>
                  </a:lnTo>
                  <a:lnTo>
                    <a:pt x="735" y="2481"/>
                  </a:lnTo>
                  <a:cubicBezTo>
                    <a:pt x="3539" y="764"/>
                    <a:pt x="3597" y="529"/>
                    <a:pt x="3627" y="397"/>
                  </a:cubicBezTo>
                  <a:lnTo>
                    <a:pt x="3656" y="265"/>
                  </a:lnTo>
                  <a:lnTo>
                    <a:pt x="3583" y="162"/>
                  </a:lnTo>
                  <a:cubicBezTo>
                    <a:pt x="3524" y="59"/>
                    <a:pt x="3407" y="0"/>
                    <a:pt x="3289" y="0"/>
                  </a:cubicBezTo>
                  <a:close/>
                </a:path>
              </a:pathLst>
            </a:custGeom>
            <a:solidFill>
              <a:srgbClr val="FF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48"/>
            <p:cNvSpPr/>
            <p:nvPr/>
          </p:nvSpPr>
          <p:spPr>
            <a:xfrm>
              <a:off x="2277350" y="3642725"/>
              <a:ext cx="93975" cy="60500"/>
            </a:xfrm>
            <a:custGeom>
              <a:rect b="b" l="l" r="r" t="t"/>
              <a:pathLst>
                <a:path extrusionOk="0" h="2420" w="3759">
                  <a:moveTo>
                    <a:pt x="790" y="1"/>
                  </a:moveTo>
                  <a:cubicBezTo>
                    <a:pt x="461" y="1"/>
                    <a:pt x="204" y="414"/>
                    <a:pt x="132" y="544"/>
                  </a:cubicBezTo>
                  <a:lnTo>
                    <a:pt x="0" y="809"/>
                  </a:lnTo>
                  <a:lnTo>
                    <a:pt x="264" y="941"/>
                  </a:lnTo>
                  <a:cubicBezTo>
                    <a:pt x="2680" y="2259"/>
                    <a:pt x="3233" y="2419"/>
                    <a:pt x="3427" y="2419"/>
                  </a:cubicBezTo>
                  <a:cubicBezTo>
                    <a:pt x="3464" y="2419"/>
                    <a:pt x="3488" y="2414"/>
                    <a:pt x="3509" y="2409"/>
                  </a:cubicBezTo>
                  <a:lnTo>
                    <a:pt x="3641" y="2365"/>
                  </a:lnTo>
                  <a:lnTo>
                    <a:pt x="3700" y="2247"/>
                  </a:lnTo>
                  <a:cubicBezTo>
                    <a:pt x="3758" y="2130"/>
                    <a:pt x="3744" y="2012"/>
                    <a:pt x="3685" y="1910"/>
                  </a:cubicBezTo>
                  <a:cubicBezTo>
                    <a:pt x="3494" y="1601"/>
                    <a:pt x="1101" y="16"/>
                    <a:pt x="807" y="1"/>
                  </a:cubicBezTo>
                  <a:cubicBezTo>
                    <a:pt x="802" y="1"/>
                    <a:pt x="796" y="1"/>
                    <a:pt x="790" y="1"/>
                  </a:cubicBezTo>
                  <a:close/>
                </a:path>
              </a:pathLst>
            </a:custGeom>
            <a:solidFill>
              <a:srgbClr val="FF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48"/>
            <p:cNvSpPr/>
            <p:nvPr/>
          </p:nvSpPr>
          <p:spPr>
            <a:xfrm>
              <a:off x="2281750" y="3571700"/>
              <a:ext cx="98750" cy="28850"/>
            </a:xfrm>
            <a:custGeom>
              <a:rect b="b" l="l" r="r" t="t"/>
              <a:pathLst>
                <a:path extrusionOk="0" h="1154" w="3950">
                  <a:moveTo>
                    <a:pt x="922" y="0"/>
                  </a:moveTo>
                  <a:cubicBezTo>
                    <a:pt x="609" y="0"/>
                    <a:pt x="378" y="16"/>
                    <a:pt x="308" y="53"/>
                  </a:cubicBezTo>
                  <a:cubicBezTo>
                    <a:pt x="15" y="200"/>
                    <a:pt x="0" y="699"/>
                    <a:pt x="15" y="860"/>
                  </a:cubicBezTo>
                  <a:lnTo>
                    <a:pt x="30" y="1154"/>
                  </a:lnTo>
                  <a:lnTo>
                    <a:pt x="323" y="1154"/>
                  </a:lnTo>
                  <a:cubicBezTo>
                    <a:pt x="3597" y="1066"/>
                    <a:pt x="3773" y="890"/>
                    <a:pt x="3861" y="802"/>
                  </a:cubicBezTo>
                  <a:lnTo>
                    <a:pt x="3949" y="684"/>
                  </a:lnTo>
                  <a:lnTo>
                    <a:pt x="3949" y="552"/>
                  </a:lnTo>
                  <a:cubicBezTo>
                    <a:pt x="3935" y="434"/>
                    <a:pt x="3876" y="332"/>
                    <a:pt x="3759" y="273"/>
                  </a:cubicBezTo>
                  <a:cubicBezTo>
                    <a:pt x="3527" y="141"/>
                    <a:pt x="1859" y="0"/>
                    <a:pt x="922" y="0"/>
                  </a:cubicBezTo>
                  <a:close/>
                </a:path>
              </a:pathLst>
            </a:custGeom>
            <a:solidFill>
              <a:srgbClr val="FF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48"/>
            <p:cNvSpPr/>
            <p:nvPr/>
          </p:nvSpPr>
          <p:spPr>
            <a:xfrm>
              <a:off x="1930125" y="3675050"/>
              <a:ext cx="41500" cy="126050"/>
            </a:xfrm>
            <a:custGeom>
              <a:rect b="b" l="l" r="r" t="t"/>
              <a:pathLst>
                <a:path extrusionOk="0" h="5042" w="1660">
                  <a:moveTo>
                    <a:pt x="720" y="0"/>
                  </a:moveTo>
                  <a:lnTo>
                    <a:pt x="16" y="279"/>
                  </a:lnTo>
                  <a:cubicBezTo>
                    <a:pt x="1" y="352"/>
                    <a:pt x="89" y="4287"/>
                    <a:pt x="148" y="4639"/>
                  </a:cubicBezTo>
                  <a:cubicBezTo>
                    <a:pt x="186" y="4946"/>
                    <a:pt x="158" y="5041"/>
                    <a:pt x="412" y="5041"/>
                  </a:cubicBezTo>
                  <a:cubicBezTo>
                    <a:pt x="449" y="5041"/>
                    <a:pt x="493" y="5039"/>
                    <a:pt x="544" y="5036"/>
                  </a:cubicBezTo>
                  <a:cubicBezTo>
                    <a:pt x="764" y="5006"/>
                    <a:pt x="999" y="4977"/>
                    <a:pt x="1146" y="4962"/>
                  </a:cubicBezTo>
                  <a:cubicBezTo>
                    <a:pt x="1278" y="4948"/>
                    <a:pt x="1396" y="4933"/>
                    <a:pt x="1469" y="4933"/>
                  </a:cubicBezTo>
                  <a:cubicBezTo>
                    <a:pt x="1616" y="4918"/>
                    <a:pt x="1660" y="4830"/>
                    <a:pt x="1498" y="4169"/>
                  </a:cubicBezTo>
                  <a:cubicBezTo>
                    <a:pt x="1396" y="3744"/>
                    <a:pt x="1087" y="2041"/>
                    <a:pt x="896" y="954"/>
                  </a:cubicBezTo>
                  <a:lnTo>
                    <a:pt x="720" y="0"/>
                  </a:lnTo>
                  <a:close/>
                </a:path>
              </a:pathLst>
            </a:custGeom>
            <a:solidFill>
              <a:srgbClr val="A001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48"/>
            <p:cNvSpPr/>
            <p:nvPr/>
          </p:nvSpPr>
          <p:spPr>
            <a:xfrm>
              <a:off x="1948125" y="3708225"/>
              <a:ext cx="24975" cy="23750"/>
            </a:xfrm>
            <a:custGeom>
              <a:rect b="b" l="l" r="r" t="t"/>
              <a:pathLst>
                <a:path extrusionOk="0" h="950" w="999">
                  <a:moveTo>
                    <a:pt x="567" y="0"/>
                  </a:moveTo>
                  <a:cubicBezTo>
                    <a:pt x="383" y="0"/>
                    <a:pt x="176" y="38"/>
                    <a:pt x="176" y="38"/>
                  </a:cubicBezTo>
                  <a:cubicBezTo>
                    <a:pt x="0" y="156"/>
                    <a:pt x="88" y="772"/>
                    <a:pt x="162" y="905"/>
                  </a:cubicBezTo>
                  <a:cubicBezTo>
                    <a:pt x="179" y="936"/>
                    <a:pt x="228" y="950"/>
                    <a:pt x="293" y="950"/>
                  </a:cubicBezTo>
                  <a:cubicBezTo>
                    <a:pt x="495" y="950"/>
                    <a:pt x="855" y="821"/>
                    <a:pt x="910" y="743"/>
                  </a:cubicBezTo>
                  <a:cubicBezTo>
                    <a:pt x="999" y="640"/>
                    <a:pt x="896" y="273"/>
                    <a:pt x="852" y="97"/>
                  </a:cubicBezTo>
                  <a:cubicBezTo>
                    <a:pt x="833" y="22"/>
                    <a:pt x="706" y="0"/>
                    <a:pt x="567" y="0"/>
                  </a:cubicBezTo>
                  <a:close/>
                </a:path>
              </a:pathLst>
            </a:custGeom>
            <a:solidFill>
              <a:srgbClr val="A001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48"/>
            <p:cNvSpPr/>
            <p:nvPr/>
          </p:nvSpPr>
          <p:spPr>
            <a:xfrm>
              <a:off x="1955825" y="3737575"/>
              <a:ext cx="24975" cy="23775"/>
            </a:xfrm>
            <a:custGeom>
              <a:rect b="b" l="l" r="r" t="t"/>
              <a:pathLst>
                <a:path extrusionOk="0" h="951" w="999">
                  <a:moveTo>
                    <a:pt x="568" y="1"/>
                  </a:moveTo>
                  <a:cubicBezTo>
                    <a:pt x="383" y="1"/>
                    <a:pt x="177" y="39"/>
                    <a:pt x="177" y="39"/>
                  </a:cubicBezTo>
                  <a:cubicBezTo>
                    <a:pt x="1" y="156"/>
                    <a:pt x="89" y="788"/>
                    <a:pt x="162" y="905"/>
                  </a:cubicBezTo>
                  <a:cubicBezTo>
                    <a:pt x="180" y="937"/>
                    <a:pt x="228" y="950"/>
                    <a:pt x="293" y="950"/>
                  </a:cubicBezTo>
                  <a:cubicBezTo>
                    <a:pt x="496" y="950"/>
                    <a:pt x="855" y="821"/>
                    <a:pt x="911" y="744"/>
                  </a:cubicBezTo>
                  <a:cubicBezTo>
                    <a:pt x="999" y="641"/>
                    <a:pt x="881" y="274"/>
                    <a:pt x="852" y="98"/>
                  </a:cubicBezTo>
                  <a:cubicBezTo>
                    <a:pt x="833" y="22"/>
                    <a:pt x="706" y="1"/>
                    <a:pt x="568" y="1"/>
                  </a:cubicBezTo>
                  <a:close/>
                </a:path>
              </a:pathLst>
            </a:custGeom>
            <a:solidFill>
              <a:srgbClr val="A001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48"/>
            <p:cNvSpPr/>
            <p:nvPr/>
          </p:nvSpPr>
          <p:spPr>
            <a:xfrm>
              <a:off x="1930125" y="3675050"/>
              <a:ext cx="28650" cy="126050"/>
            </a:xfrm>
            <a:custGeom>
              <a:rect b="b" l="l" r="r" t="t"/>
              <a:pathLst>
                <a:path extrusionOk="0" h="5042" w="1146">
                  <a:moveTo>
                    <a:pt x="720" y="0"/>
                  </a:moveTo>
                  <a:lnTo>
                    <a:pt x="16" y="279"/>
                  </a:lnTo>
                  <a:cubicBezTo>
                    <a:pt x="1" y="352"/>
                    <a:pt x="89" y="4287"/>
                    <a:pt x="148" y="4639"/>
                  </a:cubicBezTo>
                  <a:cubicBezTo>
                    <a:pt x="186" y="4946"/>
                    <a:pt x="158" y="5041"/>
                    <a:pt x="412" y="5041"/>
                  </a:cubicBezTo>
                  <a:cubicBezTo>
                    <a:pt x="449" y="5041"/>
                    <a:pt x="493" y="5039"/>
                    <a:pt x="544" y="5036"/>
                  </a:cubicBezTo>
                  <a:cubicBezTo>
                    <a:pt x="764" y="5006"/>
                    <a:pt x="970" y="4992"/>
                    <a:pt x="1146" y="4962"/>
                  </a:cubicBezTo>
                  <a:cubicBezTo>
                    <a:pt x="984" y="3876"/>
                    <a:pt x="603" y="1233"/>
                    <a:pt x="588" y="1086"/>
                  </a:cubicBezTo>
                  <a:cubicBezTo>
                    <a:pt x="588" y="998"/>
                    <a:pt x="735" y="969"/>
                    <a:pt x="896" y="954"/>
                  </a:cubicBezTo>
                  <a:lnTo>
                    <a:pt x="720" y="0"/>
                  </a:lnTo>
                  <a:close/>
                </a:path>
              </a:pathLst>
            </a:custGeom>
            <a:solidFill>
              <a:srgbClr val="A001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48"/>
            <p:cNvSpPr/>
            <p:nvPr/>
          </p:nvSpPr>
          <p:spPr>
            <a:xfrm>
              <a:off x="1954350" y="3429350"/>
              <a:ext cx="267950" cy="325875"/>
            </a:xfrm>
            <a:custGeom>
              <a:rect b="b" l="l" r="r" t="t"/>
              <a:pathLst>
                <a:path extrusionOk="0" h="13035" w="10718">
                  <a:moveTo>
                    <a:pt x="10324" y="1"/>
                  </a:moveTo>
                  <a:cubicBezTo>
                    <a:pt x="10146" y="1"/>
                    <a:pt x="9717" y="178"/>
                    <a:pt x="8692" y="638"/>
                  </a:cubicBezTo>
                  <a:lnTo>
                    <a:pt x="7650" y="1122"/>
                  </a:lnTo>
                  <a:cubicBezTo>
                    <a:pt x="7238" y="1313"/>
                    <a:pt x="6739" y="1577"/>
                    <a:pt x="6181" y="1886"/>
                  </a:cubicBezTo>
                  <a:cubicBezTo>
                    <a:pt x="5770" y="2106"/>
                    <a:pt x="5315" y="2370"/>
                    <a:pt x="4860" y="2634"/>
                  </a:cubicBezTo>
                  <a:cubicBezTo>
                    <a:pt x="3495" y="3427"/>
                    <a:pt x="2085" y="4293"/>
                    <a:pt x="1161" y="4851"/>
                  </a:cubicBezTo>
                  <a:cubicBezTo>
                    <a:pt x="544" y="5248"/>
                    <a:pt x="148" y="5497"/>
                    <a:pt x="148" y="5497"/>
                  </a:cubicBezTo>
                  <a:cubicBezTo>
                    <a:pt x="1" y="5585"/>
                    <a:pt x="89" y="9300"/>
                    <a:pt x="294" y="9681"/>
                  </a:cubicBezTo>
                  <a:cubicBezTo>
                    <a:pt x="397" y="9857"/>
                    <a:pt x="2673" y="10650"/>
                    <a:pt x="5051" y="11428"/>
                  </a:cubicBezTo>
                  <a:cubicBezTo>
                    <a:pt x="5345" y="11516"/>
                    <a:pt x="5638" y="11619"/>
                    <a:pt x="5932" y="11707"/>
                  </a:cubicBezTo>
                  <a:cubicBezTo>
                    <a:pt x="8172" y="12417"/>
                    <a:pt x="10281" y="13034"/>
                    <a:pt x="10557" y="13034"/>
                  </a:cubicBezTo>
                  <a:cubicBezTo>
                    <a:pt x="10572" y="13034"/>
                    <a:pt x="10582" y="13032"/>
                    <a:pt x="10586" y="13028"/>
                  </a:cubicBezTo>
                  <a:cubicBezTo>
                    <a:pt x="10718" y="12867"/>
                    <a:pt x="10483" y="271"/>
                    <a:pt x="10439" y="80"/>
                  </a:cubicBezTo>
                  <a:cubicBezTo>
                    <a:pt x="10426" y="29"/>
                    <a:pt x="10395" y="1"/>
                    <a:pt x="10324" y="1"/>
                  </a:cubicBezTo>
                  <a:close/>
                </a:path>
              </a:pathLst>
            </a:custGeom>
            <a:solidFill>
              <a:srgbClr val="FF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48"/>
            <p:cNvSpPr/>
            <p:nvPr/>
          </p:nvSpPr>
          <p:spPr>
            <a:xfrm>
              <a:off x="2059700" y="3476475"/>
              <a:ext cx="49200" cy="245575"/>
            </a:xfrm>
            <a:custGeom>
              <a:rect b="b" l="l" r="r" t="t"/>
              <a:pathLst>
                <a:path extrusionOk="0" h="9823" w="1968">
                  <a:moveTo>
                    <a:pt x="1967" y="1"/>
                  </a:moveTo>
                  <a:lnTo>
                    <a:pt x="1967" y="1"/>
                  </a:lnTo>
                  <a:cubicBezTo>
                    <a:pt x="1556" y="221"/>
                    <a:pt x="1101" y="485"/>
                    <a:pt x="646" y="749"/>
                  </a:cubicBezTo>
                  <a:cubicBezTo>
                    <a:pt x="441" y="2379"/>
                    <a:pt x="0" y="6783"/>
                    <a:pt x="837" y="9543"/>
                  </a:cubicBezTo>
                  <a:cubicBezTo>
                    <a:pt x="1131" y="9631"/>
                    <a:pt x="1424" y="9734"/>
                    <a:pt x="1718" y="9822"/>
                  </a:cubicBezTo>
                  <a:cubicBezTo>
                    <a:pt x="1674" y="8339"/>
                    <a:pt x="1571" y="2849"/>
                    <a:pt x="1967" y="1"/>
                  </a:cubicBezTo>
                  <a:close/>
                </a:path>
              </a:pathLst>
            </a:custGeom>
            <a:solidFill>
              <a:srgbClr val="FF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48"/>
            <p:cNvSpPr/>
            <p:nvPr/>
          </p:nvSpPr>
          <p:spPr>
            <a:xfrm>
              <a:off x="1954350" y="3426925"/>
              <a:ext cx="267950" cy="329975"/>
            </a:xfrm>
            <a:custGeom>
              <a:rect b="b" l="l" r="r" t="t"/>
              <a:pathLst>
                <a:path extrusionOk="0" h="13199" w="10718">
                  <a:moveTo>
                    <a:pt x="10586" y="13125"/>
                  </a:moveTo>
                  <a:cubicBezTo>
                    <a:pt x="10512" y="13199"/>
                    <a:pt x="8296" y="12553"/>
                    <a:pt x="5932" y="11804"/>
                  </a:cubicBezTo>
                  <a:cubicBezTo>
                    <a:pt x="5638" y="11716"/>
                    <a:pt x="5345" y="11613"/>
                    <a:pt x="5051" y="11525"/>
                  </a:cubicBezTo>
                  <a:cubicBezTo>
                    <a:pt x="2673" y="10747"/>
                    <a:pt x="397" y="9954"/>
                    <a:pt x="294" y="9778"/>
                  </a:cubicBezTo>
                  <a:cubicBezTo>
                    <a:pt x="89" y="9397"/>
                    <a:pt x="1" y="5682"/>
                    <a:pt x="148" y="5594"/>
                  </a:cubicBezTo>
                  <a:cubicBezTo>
                    <a:pt x="148" y="5594"/>
                    <a:pt x="544" y="5345"/>
                    <a:pt x="1161" y="4948"/>
                  </a:cubicBezTo>
                  <a:cubicBezTo>
                    <a:pt x="1484" y="6504"/>
                    <a:pt x="1616" y="8692"/>
                    <a:pt x="1689" y="8941"/>
                  </a:cubicBezTo>
                  <a:cubicBezTo>
                    <a:pt x="1821" y="9323"/>
                    <a:pt x="3759" y="10365"/>
                    <a:pt x="5580" y="9954"/>
                  </a:cubicBezTo>
                  <a:cubicBezTo>
                    <a:pt x="7385" y="9558"/>
                    <a:pt x="8105" y="9837"/>
                    <a:pt x="7840" y="5521"/>
                  </a:cubicBezTo>
                  <a:cubicBezTo>
                    <a:pt x="7694" y="2922"/>
                    <a:pt x="8237" y="1484"/>
                    <a:pt x="8707" y="735"/>
                  </a:cubicBezTo>
                  <a:cubicBezTo>
                    <a:pt x="10131" y="89"/>
                    <a:pt x="10410" y="1"/>
                    <a:pt x="10439" y="177"/>
                  </a:cubicBezTo>
                  <a:cubicBezTo>
                    <a:pt x="10483" y="368"/>
                    <a:pt x="10718" y="12964"/>
                    <a:pt x="10586" y="13125"/>
                  </a:cubicBezTo>
                  <a:close/>
                </a:path>
              </a:pathLst>
            </a:custGeom>
            <a:solidFill>
              <a:srgbClr val="FF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48"/>
            <p:cNvSpPr/>
            <p:nvPr/>
          </p:nvSpPr>
          <p:spPr>
            <a:xfrm>
              <a:off x="2179700" y="3427300"/>
              <a:ext cx="82975" cy="333275"/>
            </a:xfrm>
            <a:custGeom>
              <a:rect b="b" l="l" r="r" t="t"/>
              <a:pathLst>
                <a:path extrusionOk="0" h="13331" w="3319">
                  <a:moveTo>
                    <a:pt x="1469" y="0"/>
                  </a:moveTo>
                  <a:cubicBezTo>
                    <a:pt x="779" y="15"/>
                    <a:pt x="250" y="1792"/>
                    <a:pt x="74" y="4273"/>
                  </a:cubicBezTo>
                  <a:cubicBezTo>
                    <a:pt x="30" y="5021"/>
                    <a:pt x="1" y="5829"/>
                    <a:pt x="30" y="6710"/>
                  </a:cubicBezTo>
                  <a:cubicBezTo>
                    <a:pt x="60" y="7576"/>
                    <a:pt x="118" y="8427"/>
                    <a:pt x="206" y="9191"/>
                  </a:cubicBezTo>
                  <a:cubicBezTo>
                    <a:pt x="513" y="11617"/>
                    <a:pt x="1126" y="13331"/>
                    <a:pt x="1798" y="13331"/>
                  </a:cubicBezTo>
                  <a:cubicBezTo>
                    <a:pt x="1801" y="13331"/>
                    <a:pt x="1804" y="13331"/>
                    <a:pt x="1807" y="13331"/>
                  </a:cubicBezTo>
                  <a:cubicBezTo>
                    <a:pt x="2042" y="13331"/>
                    <a:pt x="2247" y="13125"/>
                    <a:pt x="2423" y="12773"/>
                  </a:cubicBezTo>
                  <a:cubicBezTo>
                    <a:pt x="2966" y="11745"/>
                    <a:pt x="3319" y="9382"/>
                    <a:pt x="3245" y="6622"/>
                  </a:cubicBezTo>
                  <a:cubicBezTo>
                    <a:pt x="3172" y="3656"/>
                    <a:pt x="2629" y="1160"/>
                    <a:pt x="1968" y="309"/>
                  </a:cubicBezTo>
                  <a:cubicBezTo>
                    <a:pt x="1851" y="133"/>
                    <a:pt x="1675" y="15"/>
                    <a:pt x="1469" y="0"/>
                  </a:cubicBezTo>
                  <a:close/>
                </a:path>
              </a:pathLst>
            </a:custGeom>
            <a:solidFill>
              <a:srgbClr val="CC64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48"/>
            <p:cNvSpPr/>
            <p:nvPr/>
          </p:nvSpPr>
          <p:spPr>
            <a:xfrm>
              <a:off x="1905175" y="3559425"/>
              <a:ext cx="68650" cy="129300"/>
            </a:xfrm>
            <a:custGeom>
              <a:rect b="b" l="l" r="r" t="t"/>
              <a:pathLst>
                <a:path extrusionOk="0" h="5172" w="2746">
                  <a:moveTo>
                    <a:pt x="1498" y="1"/>
                  </a:moveTo>
                  <a:cubicBezTo>
                    <a:pt x="1160" y="1"/>
                    <a:pt x="837" y="45"/>
                    <a:pt x="514" y="118"/>
                  </a:cubicBezTo>
                  <a:cubicBezTo>
                    <a:pt x="1" y="235"/>
                    <a:pt x="59" y="603"/>
                    <a:pt x="89" y="970"/>
                  </a:cubicBezTo>
                  <a:cubicBezTo>
                    <a:pt x="118" y="1748"/>
                    <a:pt x="309" y="3700"/>
                    <a:pt x="397" y="4390"/>
                  </a:cubicBezTo>
                  <a:cubicBezTo>
                    <a:pt x="397" y="4405"/>
                    <a:pt x="397" y="4420"/>
                    <a:pt x="397" y="4434"/>
                  </a:cubicBezTo>
                  <a:cubicBezTo>
                    <a:pt x="470" y="5095"/>
                    <a:pt x="544" y="5168"/>
                    <a:pt x="911" y="5168"/>
                  </a:cubicBezTo>
                  <a:cubicBezTo>
                    <a:pt x="984" y="5171"/>
                    <a:pt x="1057" y="5172"/>
                    <a:pt x="1130" y="5172"/>
                  </a:cubicBezTo>
                  <a:cubicBezTo>
                    <a:pt x="1483" y="5172"/>
                    <a:pt x="1835" y="5144"/>
                    <a:pt x="2188" y="5095"/>
                  </a:cubicBezTo>
                  <a:cubicBezTo>
                    <a:pt x="2672" y="5007"/>
                    <a:pt x="2746" y="4992"/>
                    <a:pt x="2746" y="4596"/>
                  </a:cubicBezTo>
                  <a:cubicBezTo>
                    <a:pt x="2731" y="4185"/>
                    <a:pt x="2408" y="1234"/>
                    <a:pt x="2379" y="632"/>
                  </a:cubicBezTo>
                  <a:cubicBezTo>
                    <a:pt x="2349" y="45"/>
                    <a:pt x="2217" y="1"/>
                    <a:pt x="1953" y="1"/>
                  </a:cubicBezTo>
                  <a:close/>
                </a:path>
              </a:pathLst>
            </a:custGeom>
            <a:solidFill>
              <a:srgbClr val="CC64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48"/>
            <p:cNvSpPr/>
            <p:nvPr/>
          </p:nvSpPr>
          <p:spPr>
            <a:xfrm>
              <a:off x="1915075" y="3559425"/>
              <a:ext cx="58750" cy="129300"/>
            </a:xfrm>
            <a:custGeom>
              <a:rect b="b" l="l" r="r" t="t"/>
              <a:pathLst>
                <a:path extrusionOk="0" h="5172" w="2350">
                  <a:moveTo>
                    <a:pt x="1102" y="1"/>
                  </a:moveTo>
                  <a:cubicBezTo>
                    <a:pt x="1249" y="1102"/>
                    <a:pt x="1572" y="3832"/>
                    <a:pt x="1278" y="4053"/>
                  </a:cubicBezTo>
                  <a:cubicBezTo>
                    <a:pt x="1058" y="4214"/>
                    <a:pt x="471" y="4331"/>
                    <a:pt x="1" y="4390"/>
                  </a:cubicBezTo>
                  <a:cubicBezTo>
                    <a:pt x="1" y="4405"/>
                    <a:pt x="1" y="4420"/>
                    <a:pt x="1" y="4434"/>
                  </a:cubicBezTo>
                  <a:cubicBezTo>
                    <a:pt x="74" y="5095"/>
                    <a:pt x="148" y="5168"/>
                    <a:pt x="515" y="5168"/>
                  </a:cubicBezTo>
                  <a:cubicBezTo>
                    <a:pt x="588" y="5171"/>
                    <a:pt x="661" y="5172"/>
                    <a:pt x="734" y="5172"/>
                  </a:cubicBezTo>
                  <a:cubicBezTo>
                    <a:pt x="1087" y="5172"/>
                    <a:pt x="1439" y="5144"/>
                    <a:pt x="1792" y="5095"/>
                  </a:cubicBezTo>
                  <a:cubicBezTo>
                    <a:pt x="2276" y="5007"/>
                    <a:pt x="2350" y="4992"/>
                    <a:pt x="2350" y="4596"/>
                  </a:cubicBezTo>
                  <a:cubicBezTo>
                    <a:pt x="2335" y="4185"/>
                    <a:pt x="2012" y="1234"/>
                    <a:pt x="1983" y="632"/>
                  </a:cubicBezTo>
                  <a:cubicBezTo>
                    <a:pt x="1953" y="45"/>
                    <a:pt x="1821" y="1"/>
                    <a:pt x="1557" y="1"/>
                  </a:cubicBezTo>
                  <a:close/>
                </a:path>
              </a:pathLst>
            </a:custGeom>
            <a:solidFill>
              <a:srgbClr val="FF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48"/>
            <p:cNvSpPr/>
            <p:nvPr/>
          </p:nvSpPr>
          <p:spPr>
            <a:xfrm>
              <a:off x="2179700" y="3534100"/>
              <a:ext cx="62050" cy="122975"/>
            </a:xfrm>
            <a:custGeom>
              <a:rect b="b" l="l" r="r" t="t"/>
              <a:pathLst>
                <a:path extrusionOk="0" h="4919" w="2482">
                  <a:moveTo>
                    <a:pt x="74" y="1"/>
                  </a:moveTo>
                  <a:cubicBezTo>
                    <a:pt x="30" y="764"/>
                    <a:pt x="1" y="1557"/>
                    <a:pt x="30" y="2438"/>
                  </a:cubicBezTo>
                  <a:cubicBezTo>
                    <a:pt x="60" y="3318"/>
                    <a:pt x="118" y="4155"/>
                    <a:pt x="206" y="4919"/>
                  </a:cubicBezTo>
                  <a:cubicBezTo>
                    <a:pt x="632" y="4743"/>
                    <a:pt x="1043" y="4522"/>
                    <a:pt x="1440" y="4273"/>
                  </a:cubicBezTo>
                  <a:cubicBezTo>
                    <a:pt x="1763" y="4082"/>
                    <a:pt x="2071" y="3876"/>
                    <a:pt x="2365" y="3656"/>
                  </a:cubicBezTo>
                  <a:cubicBezTo>
                    <a:pt x="2482" y="3539"/>
                    <a:pt x="2306" y="1381"/>
                    <a:pt x="2306" y="1160"/>
                  </a:cubicBezTo>
                  <a:cubicBezTo>
                    <a:pt x="2291" y="1058"/>
                    <a:pt x="1865" y="837"/>
                    <a:pt x="1366" y="588"/>
                  </a:cubicBezTo>
                  <a:cubicBezTo>
                    <a:pt x="852" y="338"/>
                    <a:pt x="280" y="89"/>
                    <a:pt x="74" y="1"/>
                  </a:cubicBezTo>
                  <a:close/>
                </a:path>
              </a:pathLst>
            </a:custGeom>
            <a:solidFill>
              <a:srgbClr val="A001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48"/>
            <p:cNvSpPr/>
            <p:nvPr/>
          </p:nvSpPr>
          <p:spPr>
            <a:xfrm>
              <a:off x="2179700" y="3534100"/>
              <a:ext cx="36000" cy="122975"/>
            </a:xfrm>
            <a:custGeom>
              <a:rect b="b" l="l" r="r" t="t"/>
              <a:pathLst>
                <a:path extrusionOk="0" h="4919" w="1440">
                  <a:moveTo>
                    <a:pt x="74" y="1"/>
                  </a:moveTo>
                  <a:cubicBezTo>
                    <a:pt x="30" y="764"/>
                    <a:pt x="1" y="1557"/>
                    <a:pt x="30" y="2438"/>
                  </a:cubicBezTo>
                  <a:cubicBezTo>
                    <a:pt x="60" y="3318"/>
                    <a:pt x="118" y="4155"/>
                    <a:pt x="206" y="4919"/>
                  </a:cubicBezTo>
                  <a:cubicBezTo>
                    <a:pt x="632" y="4743"/>
                    <a:pt x="1043" y="4522"/>
                    <a:pt x="1440" y="4273"/>
                  </a:cubicBezTo>
                  <a:cubicBezTo>
                    <a:pt x="1234" y="3054"/>
                    <a:pt x="1205" y="1806"/>
                    <a:pt x="1366" y="588"/>
                  </a:cubicBezTo>
                  <a:cubicBezTo>
                    <a:pt x="852" y="338"/>
                    <a:pt x="280" y="89"/>
                    <a:pt x="74" y="1"/>
                  </a:cubicBezTo>
                  <a:close/>
                </a:path>
              </a:pathLst>
            </a:custGeom>
            <a:solidFill>
              <a:srgbClr val="A001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48"/>
            <p:cNvSpPr/>
            <p:nvPr/>
          </p:nvSpPr>
          <p:spPr>
            <a:xfrm>
              <a:off x="2179700" y="3427300"/>
              <a:ext cx="60600" cy="333275"/>
            </a:xfrm>
            <a:custGeom>
              <a:rect b="b" l="l" r="r" t="t"/>
              <a:pathLst>
                <a:path extrusionOk="0" h="13331" w="2424">
                  <a:moveTo>
                    <a:pt x="1469" y="0"/>
                  </a:moveTo>
                  <a:cubicBezTo>
                    <a:pt x="779" y="15"/>
                    <a:pt x="250" y="1792"/>
                    <a:pt x="74" y="4273"/>
                  </a:cubicBezTo>
                  <a:cubicBezTo>
                    <a:pt x="30" y="5021"/>
                    <a:pt x="1" y="5829"/>
                    <a:pt x="30" y="6710"/>
                  </a:cubicBezTo>
                  <a:cubicBezTo>
                    <a:pt x="60" y="7576"/>
                    <a:pt x="118" y="8427"/>
                    <a:pt x="206" y="9191"/>
                  </a:cubicBezTo>
                  <a:cubicBezTo>
                    <a:pt x="513" y="11617"/>
                    <a:pt x="1126" y="13331"/>
                    <a:pt x="1798" y="13331"/>
                  </a:cubicBezTo>
                  <a:cubicBezTo>
                    <a:pt x="1801" y="13331"/>
                    <a:pt x="1804" y="13331"/>
                    <a:pt x="1807" y="13331"/>
                  </a:cubicBezTo>
                  <a:cubicBezTo>
                    <a:pt x="2042" y="13331"/>
                    <a:pt x="2247" y="13125"/>
                    <a:pt x="2423" y="12773"/>
                  </a:cubicBezTo>
                  <a:cubicBezTo>
                    <a:pt x="412" y="8897"/>
                    <a:pt x="236" y="4317"/>
                    <a:pt x="1968" y="309"/>
                  </a:cubicBezTo>
                  <a:cubicBezTo>
                    <a:pt x="1851" y="133"/>
                    <a:pt x="1675" y="15"/>
                    <a:pt x="1469" y="0"/>
                  </a:cubicBezTo>
                  <a:close/>
                </a:path>
              </a:pathLst>
            </a:custGeom>
            <a:solidFill>
              <a:srgbClr val="FF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6" name="Google Shape;1856;p48"/>
          <p:cNvGrpSpPr/>
          <p:nvPr/>
        </p:nvGrpSpPr>
        <p:grpSpPr>
          <a:xfrm>
            <a:off x="5871350" y="1182950"/>
            <a:ext cx="1221850" cy="504550"/>
            <a:chOff x="5871350" y="1167288"/>
            <a:chExt cx="1221850" cy="504550"/>
          </a:xfrm>
        </p:grpSpPr>
        <p:sp>
          <p:nvSpPr>
            <p:cNvPr id="1857" name="Google Shape;1857;p48"/>
            <p:cNvSpPr/>
            <p:nvPr/>
          </p:nvSpPr>
          <p:spPr>
            <a:xfrm>
              <a:off x="5871350" y="1167288"/>
              <a:ext cx="1221850" cy="504550"/>
            </a:xfrm>
            <a:custGeom>
              <a:rect b="b" l="l" r="r" t="t"/>
              <a:pathLst>
                <a:path extrusionOk="0" h="20182" w="48874">
                  <a:moveTo>
                    <a:pt x="20014" y="1"/>
                  </a:moveTo>
                  <a:cubicBezTo>
                    <a:pt x="19984" y="1"/>
                    <a:pt x="19954" y="1"/>
                    <a:pt x="19923" y="3"/>
                  </a:cubicBezTo>
                  <a:cubicBezTo>
                    <a:pt x="18181" y="91"/>
                    <a:pt x="4751" y="7256"/>
                    <a:pt x="4233" y="7256"/>
                  </a:cubicBezTo>
                  <a:cubicBezTo>
                    <a:pt x="4232" y="7256"/>
                    <a:pt x="4230" y="7256"/>
                    <a:pt x="4229" y="7256"/>
                  </a:cubicBezTo>
                  <a:cubicBezTo>
                    <a:pt x="4009" y="7234"/>
                    <a:pt x="3377" y="7223"/>
                    <a:pt x="2709" y="7223"/>
                  </a:cubicBezTo>
                  <a:cubicBezTo>
                    <a:pt x="2041" y="7223"/>
                    <a:pt x="1337" y="7234"/>
                    <a:pt x="970" y="7256"/>
                  </a:cubicBezTo>
                  <a:cubicBezTo>
                    <a:pt x="236" y="7300"/>
                    <a:pt x="236" y="7887"/>
                    <a:pt x="133" y="9884"/>
                  </a:cubicBezTo>
                  <a:cubicBezTo>
                    <a:pt x="59" y="11587"/>
                    <a:pt x="1" y="13642"/>
                    <a:pt x="280" y="13642"/>
                  </a:cubicBezTo>
                  <a:cubicBezTo>
                    <a:pt x="390" y="13642"/>
                    <a:pt x="535" y="13636"/>
                    <a:pt x="671" y="13636"/>
                  </a:cubicBezTo>
                  <a:cubicBezTo>
                    <a:pt x="898" y="13636"/>
                    <a:pt x="1100" y="13653"/>
                    <a:pt x="1072" y="13745"/>
                  </a:cubicBezTo>
                  <a:cubicBezTo>
                    <a:pt x="1014" y="13877"/>
                    <a:pt x="250" y="18986"/>
                    <a:pt x="397" y="19338"/>
                  </a:cubicBezTo>
                  <a:cubicBezTo>
                    <a:pt x="529" y="19641"/>
                    <a:pt x="1799" y="20182"/>
                    <a:pt x="3120" y="20182"/>
                  </a:cubicBezTo>
                  <a:cubicBezTo>
                    <a:pt x="3270" y="20182"/>
                    <a:pt x="3419" y="20175"/>
                    <a:pt x="3568" y="20160"/>
                  </a:cubicBezTo>
                  <a:cubicBezTo>
                    <a:pt x="5022" y="20013"/>
                    <a:pt x="5858" y="19676"/>
                    <a:pt x="5800" y="19382"/>
                  </a:cubicBezTo>
                  <a:cubicBezTo>
                    <a:pt x="5756" y="19088"/>
                    <a:pt x="5066" y="16402"/>
                    <a:pt x="5271" y="16314"/>
                  </a:cubicBezTo>
                  <a:cubicBezTo>
                    <a:pt x="5462" y="16211"/>
                    <a:pt x="7165" y="15624"/>
                    <a:pt x="7312" y="15139"/>
                  </a:cubicBezTo>
                  <a:cubicBezTo>
                    <a:pt x="7319" y="15115"/>
                    <a:pt x="7353" y="15104"/>
                    <a:pt x="7411" y="15104"/>
                  </a:cubicBezTo>
                  <a:cubicBezTo>
                    <a:pt x="8489" y="15104"/>
                    <a:pt x="17872" y="19053"/>
                    <a:pt x="19392" y="19053"/>
                  </a:cubicBezTo>
                  <a:cubicBezTo>
                    <a:pt x="19433" y="19053"/>
                    <a:pt x="19468" y="19050"/>
                    <a:pt x="19497" y="19044"/>
                  </a:cubicBezTo>
                  <a:cubicBezTo>
                    <a:pt x="20672" y="18795"/>
                    <a:pt x="22081" y="17136"/>
                    <a:pt x="22228" y="16314"/>
                  </a:cubicBezTo>
                  <a:cubicBezTo>
                    <a:pt x="22270" y="16073"/>
                    <a:pt x="22340" y="15990"/>
                    <a:pt x="22443" y="15990"/>
                  </a:cubicBezTo>
                  <a:cubicBezTo>
                    <a:pt x="22668" y="15990"/>
                    <a:pt x="23046" y="16381"/>
                    <a:pt x="23626" y="16381"/>
                  </a:cubicBezTo>
                  <a:cubicBezTo>
                    <a:pt x="23704" y="16381"/>
                    <a:pt x="23786" y="16374"/>
                    <a:pt x="23872" y="16358"/>
                  </a:cubicBezTo>
                  <a:cubicBezTo>
                    <a:pt x="24821" y="16182"/>
                    <a:pt x="25019" y="15416"/>
                    <a:pt x="25240" y="15416"/>
                  </a:cubicBezTo>
                  <a:cubicBezTo>
                    <a:pt x="25259" y="15416"/>
                    <a:pt x="25277" y="15422"/>
                    <a:pt x="25296" y="15433"/>
                  </a:cubicBezTo>
                  <a:cubicBezTo>
                    <a:pt x="25517" y="15585"/>
                    <a:pt x="25922" y="16233"/>
                    <a:pt x="27148" y="16233"/>
                  </a:cubicBezTo>
                  <a:cubicBezTo>
                    <a:pt x="27222" y="16233"/>
                    <a:pt x="27300" y="16231"/>
                    <a:pt x="27381" y="16226"/>
                  </a:cubicBezTo>
                  <a:cubicBezTo>
                    <a:pt x="28727" y="16129"/>
                    <a:pt x="28932" y="15336"/>
                    <a:pt x="29186" y="15336"/>
                  </a:cubicBezTo>
                  <a:cubicBezTo>
                    <a:pt x="29200" y="15336"/>
                    <a:pt x="29215" y="15339"/>
                    <a:pt x="29231" y="15345"/>
                  </a:cubicBezTo>
                  <a:cubicBezTo>
                    <a:pt x="29496" y="15424"/>
                    <a:pt x="29449" y="15997"/>
                    <a:pt x="30513" y="15997"/>
                  </a:cubicBezTo>
                  <a:cubicBezTo>
                    <a:pt x="30626" y="15997"/>
                    <a:pt x="30751" y="15990"/>
                    <a:pt x="30889" y="15976"/>
                  </a:cubicBezTo>
                  <a:cubicBezTo>
                    <a:pt x="31886" y="15876"/>
                    <a:pt x="32095" y="15004"/>
                    <a:pt x="32241" y="15004"/>
                  </a:cubicBezTo>
                  <a:cubicBezTo>
                    <a:pt x="32246" y="15004"/>
                    <a:pt x="32250" y="15005"/>
                    <a:pt x="32255" y="15007"/>
                  </a:cubicBezTo>
                  <a:cubicBezTo>
                    <a:pt x="32386" y="15047"/>
                    <a:pt x="33496" y="15911"/>
                    <a:pt x="34950" y="15911"/>
                  </a:cubicBezTo>
                  <a:cubicBezTo>
                    <a:pt x="35119" y="15911"/>
                    <a:pt x="35293" y="15899"/>
                    <a:pt x="35470" y="15873"/>
                  </a:cubicBezTo>
                  <a:cubicBezTo>
                    <a:pt x="37116" y="15646"/>
                    <a:pt x="37116" y="15049"/>
                    <a:pt x="37300" y="15049"/>
                  </a:cubicBezTo>
                  <a:cubicBezTo>
                    <a:pt x="37306" y="15049"/>
                    <a:pt x="37313" y="15050"/>
                    <a:pt x="37320" y="15051"/>
                  </a:cubicBezTo>
                  <a:cubicBezTo>
                    <a:pt x="37505" y="15091"/>
                    <a:pt x="38193" y="15812"/>
                    <a:pt x="39394" y="15812"/>
                  </a:cubicBezTo>
                  <a:cubicBezTo>
                    <a:pt x="39523" y="15812"/>
                    <a:pt x="39659" y="15804"/>
                    <a:pt x="39801" y="15785"/>
                  </a:cubicBezTo>
                  <a:cubicBezTo>
                    <a:pt x="41269" y="15594"/>
                    <a:pt x="40931" y="14963"/>
                    <a:pt x="41225" y="14963"/>
                  </a:cubicBezTo>
                  <a:cubicBezTo>
                    <a:pt x="41353" y="14963"/>
                    <a:pt x="41755" y="14935"/>
                    <a:pt x="42185" y="14935"/>
                  </a:cubicBezTo>
                  <a:cubicBezTo>
                    <a:pt x="42743" y="14935"/>
                    <a:pt x="43348" y="14982"/>
                    <a:pt x="43456" y="15198"/>
                  </a:cubicBezTo>
                  <a:cubicBezTo>
                    <a:pt x="43552" y="15382"/>
                    <a:pt x="43833" y="15490"/>
                    <a:pt x="44152" y="15490"/>
                  </a:cubicBezTo>
                  <a:cubicBezTo>
                    <a:pt x="44520" y="15490"/>
                    <a:pt x="44938" y="15346"/>
                    <a:pt x="45174" y="15007"/>
                  </a:cubicBezTo>
                  <a:cubicBezTo>
                    <a:pt x="45255" y="14887"/>
                    <a:pt x="45341" y="14841"/>
                    <a:pt x="45435" y="14841"/>
                  </a:cubicBezTo>
                  <a:cubicBezTo>
                    <a:pt x="45748" y="14841"/>
                    <a:pt x="46160" y="15345"/>
                    <a:pt x="46848" y="15345"/>
                  </a:cubicBezTo>
                  <a:cubicBezTo>
                    <a:pt x="47044" y="15345"/>
                    <a:pt x="47263" y="15304"/>
                    <a:pt x="47508" y="15198"/>
                  </a:cubicBezTo>
                  <a:cubicBezTo>
                    <a:pt x="48874" y="14611"/>
                    <a:pt x="47890" y="12673"/>
                    <a:pt x="46877" y="10383"/>
                  </a:cubicBezTo>
                  <a:cubicBezTo>
                    <a:pt x="45849" y="8092"/>
                    <a:pt x="45659" y="7652"/>
                    <a:pt x="45893" y="7447"/>
                  </a:cubicBezTo>
                  <a:cubicBezTo>
                    <a:pt x="46143" y="7256"/>
                    <a:pt x="48096" y="4921"/>
                    <a:pt x="46378" y="3013"/>
                  </a:cubicBezTo>
                  <a:cubicBezTo>
                    <a:pt x="45849" y="2424"/>
                    <a:pt x="45324" y="2226"/>
                    <a:pt x="44843" y="2226"/>
                  </a:cubicBezTo>
                  <a:cubicBezTo>
                    <a:pt x="43844" y="2226"/>
                    <a:pt x="43037" y="3084"/>
                    <a:pt x="42781" y="3084"/>
                  </a:cubicBezTo>
                  <a:cubicBezTo>
                    <a:pt x="42764" y="3084"/>
                    <a:pt x="42749" y="3080"/>
                    <a:pt x="42737" y="3072"/>
                  </a:cubicBezTo>
                  <a:cubicBezTo>
                    <a:pt x="42516" y="2917"/>
                    <a:pt x="41936" y="2770"/>
                    <a:pt x="41387" y="2770"/>
                  </a:cubicBezTo>
                  <a:cubicBezTo>
                    <a:pt x="41208" y="2770"/>
                    <a:pt x="41032" y="2786"/>
                    <a:pt x="40873" y="2822"/>
                  </a:cubicBezTo>
                  <a:cubicBezTo>
                    <a:pt x="40241" y="2969"/>
                    <a:pt x="40300" y="3453"/>
                    <a:pt x="40094" y="3512"/>
                  </a:cubicBezTo>
                  <a:cubicBezTo>
                    <a:pt x="40087" y="3514"/>
                    <a:pt x="40079" y="3515"/>
                    <a:pt x="40070" y="3515"/>
                  </a:cubicBezTo>
                  <a:cubicBezTo>
                    <a:pt x="39879" y="3515"/>
                    <a:pt x="39417" y="3103"/>
                    <a:pt x="38634" y="3103"/>
                  </a:cubicBezTo>
                  <a:cubicBezTo>
                    <a:pt x="38556" y="3103"/>
                    <a:pt x="38475" y="3107"/>
                    <a:pt x="38391" y="3116"/>
                  </a:cubicBezTo>
                  <a:cubicBezTo>
                    <a:pt x="37422" y="3218"/>
                    <a:pt x="37129" y="3600"/>
                    <a:pt x="37026" y="3850"/>
                  </a:cubicBezTo>
                  <a:cubicBezTo>
                    <a:pt x="37013" y="3886"/>
                    <a:pt x="37006" y="3901"/>
                    <a:pt x="36999" y="3901"/>
                  </a:cubicBezTo>
                  <a:cubicBezTo>
                    <a:pt x="36960" y="3901"/>
                    <a:pt x="36964" y="3350"/>
                    <a:pt x="36248" y="3262"/>
                  </a:cubicBezTo>
                  <a:cubicBezTo>
                    <a:pt x="35971" y="3228"/>
                    <a:pt x="35648" y="3205"/>
                    <a:pt x="35340" y="3205"/>
                  </a:cubicBezTo>
                  <a:cubicBezTo>
                    <a:pt x="34736" y="3205"/>
                    <a:pt x="34188" y="3293"/>
                    <a:pt x="34149" y="3556"/>
                  </a:cubicBezTo>
                  <a:cubicBezTo>
                    <a:pt x="34140" y="3633"/>
                    <a:pt x="34121" y="3663"/>
                    <a:pt x="34078" y="3663"/>
                  </a:cubicBezTo>
                  <a:cubicBezTo>
                    <a:pt x="33925" y="3663"/>
                    <a:pt x="33469" y="3288"/>
                    <a:pt x="32081" y="3288"/>
                  </a:cubicBezTo>
                  <a:cubicBezTo>
                    <a:pt x="31909" y="3288"/>
                    <a:pt x="31723" y="3294"/>
                    <a:pt x="31521" y="3306"/>
                  </a:cubicBezTo>
                  <a:cubicBezTo>
                    <a:pt x="29377" y="3444"/>
                    <a:pt x="29073" y="4392"/>
                    <a:pt x="28681" y="4392"/>
                  </a:cubicBezTo>
                  <a:cubicBezTo>
                    <a:pt x="28654" y="4392"/>
                    <a:pt x="28627" y="4388"/>
                    <a:pt x="28599" y="4378"/>
                  </a:cubicBezTo>
                  <a:cubicBezTo>
                    <a:pt x="28159" y="4246"/>
                    <a:pt x="28496" y="3262"/>
                    <a:pt x="26793" y="3160"/>
                  </a:cubicBezTo>
                  <a:cubicBezTo>
                    <a:pt x="26608" y="3150"/>
                    <a:pt x="26407" y="3146"/>
                    <a:pt x="26194" y="3146"/>
                  </a:cubicBezTo>
                  <a:cubicBezTo>
                    <a:pt x="25073" y="3146"/>
                    <a:pt x="23645" y="3258"/>
                    <a:pt x="22733" y="3258"/>
                  </a:cubicBezTo>
                  <a:cubicBezTo>
                    <a:pt x="22226" y="3258"/>
                    <a:pt x="21878" y="3223"/>
                    <a:pt x="21831" y="3116"/>
                  </a:cubicBezTo>
                  <a:cubicBezTo>
                    <a:pt x="21687" y="2784"/>
                    <a:pt x="21685" y="1"/>
                    <a:pt x="20014" y="1"/>
                  </a:cubicBezTo>
                  <a:close/>
                </a:path>
              </a:pathLst>
            </a:custGeom>
            <a:solidFill>
              <a:srgbClr val="F8F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48"/>
            <p:cNvSpPr/>
            <p:nvPr/>
          </p:nvSpPr>
          <p:spPr>
            <a:xfrm>
              <a:off x="6492000" y="1298013"/>
              <a:ext cx="92875" cy="214000"/>
            </a:xfrm>
            <a:custGeom>
              <a:rect b="b" l="l" r="r" t="t"/>
              <a:pathLst>
                <a:path extrusionOk="0" h="8560" w="3715">
                  <a:moveTo>
                    <a:pt x="1674" y="793"/>
                  </a:moveTo>
                  <a:cubicBezTo>
                    <a:pt x="1703" y="793"/>
                    <a:pt x="1747" y="823"/>
                    <a:pt x="1777" y="852"/>
                  </a:cubicBezTo>
                  <a:cubicBezTo>
                    <a:pt x="1923" y="999"/>
                    <a:pt x="2026" y="1175"/>
                    <a:pt x="2056" y="1381"/>
                  </a:cubicBezTo>
                  <a:cubicBezTo>
                    <a:pt x="2144" y="1718"/>
                    <a:pt x="2188" y="2071"/>
                    <a:pt x="2202" y="2408"/>
                  </a:cubicBezTo>
                  <a:lnTo>
                    <a:pt x="2202" y="2511"/>
                  </a:lnTo>
                  <a:cubicBezTo>
                    <a:pt x="2188" y="2526"/>
                    <a:pt x="2158" y="2526"/>
                    <a:pt x="2144" y="2526"/>
                  </a:cubicBezTo>
                  <a:lnTo>
                    <a:pt x="2129" y="2540"/>
                  </a:lnTo>
                  <a:cubicBezTo>
                    <a:pt x="2085" y="2555"/>
                    <a:pt x="2026" y="2555"/>
                    <a:pt x="1982" y="2555"/>
                  </a:cubicBezTo>
                  <a:cubicBezTo>
                    <a:pt x="1777" y="2555"/>
                    <a:pt x="1586" y="2452"/>
                    <a:pt x="1483" y="2291"/>
                  </a:cubicBezTo>
                  <a:cubicBezTo>
                    <a:pt x="1336" y="2100"/>
                    <a:pt x="1277" y="1865"/>
                    <a:pt x="1292" y="1630"/>
                  </a:cubicBezTo>
                  <a:cubicBezTo>
                    <a:pt x="1307" y="1381"/>
                    <a:pt x="1380" y="1146"/>
                    <a:pt x="1512" y="940"/>
                  </a:cubicBezTo>
                  <a:cubicBezTo>
                    <a:pt x="1527" y="911"/>
                    <a:pt x="1556" y="882"/>
                    <a:pt x="1571" y="852"/>
                  </a:cubicBezTo>
                  <a:cubicBezTo>
                    <a:pt x="1615" y="808"/>
                    <a:pt x="1659" y="793"/>
                    <a:pt x="1674" y="793"/>
                  </a:cubicBezTo>
                  <a:close/>
                  <a:moveTo>
                    <a:pt x="837" y="2658"/>
                  </a:moveTo>
                  <a:cubicBezTo>
                    <a:pt x="866" y="2702"/>
                    <a:pt x="896" y="2761"/>
                    <a:pt x="925" y="2805"/>
                  </a:cubicBezTo>
                  <a:cubicBezTo>
                    <a:pt x="1157" y="3170"/>
                    <a:pt x="1560" y="3374"/>
                    <a:pt x="1976" y="3374"/>
                  </a:cubicBezTo>
                  <a:cubicBezTo>
                    <a:pt x="2061" y="3374"/>
                    <a:pt x="2147" y="3365"/>
                    <a:pt x="2232" y="3348"/>
                  </a:cubicBezTo>
                  <a:lnTo>
                    <a:pt x="2261" y="3348"/>
                  </a:lnTo>
                  <a:lnTo>
                    <a:pt x="2261" y="3377"/>
                  </a:lnTo>
                  <a:cubicBezTo>
                    <a:pt x="2276" y="4199"/>
                    <a:pt x="2202" y="5007"/>
                    <a:pt x="2070" y="5814"/>
                  </a:cubicBezTo>
                  <a:cubicBezTo>
                    <a:pt x="1982" y="6343"/>
                    <a:pt x="1865" y="6871"/>
                    <a:pt x="1703" y="7385"/>
                  </a:cubicBezTo>
                  <a:cubicBezTo>
                    <a:pt x="1645" y="7532"/>
                    <a:pt x="1556" y="7679"/>
                    <a:pt x="1454" y="7811"/>
                  </a:cubicBezTo>
                  <a:cubicBezTo>
                    <a:pt x="1433" y="7821"/>
                    <a:pt x="1405" y="7832"/>
                    <a:pt x="1380" y="7832"/>
                  </a:cubicBezTo>
                  <a:cubicBezTo>
                    <a:pt x="1369" y="7832"/>
                    <a:pt x="1359" y="7830"/>
                    <a:pt x="1351" y="7826"/>
                  </a:cubicBezTo>
                  <a:cubicBezTo>
                    <a:pt x="1219" y="7796"/>
                    <a:pt x="1131" y="7693"/>
                    <a:pt x="1087" y="7576"/>
                  </a:cubicBezTo>
                  <a:cubicBezTo>
                    <a:pt x="955" y="7312"/>
                    <a:pt x="866" y="7018"/>
                    <a:pt x="822" y="6710"/>
                  </a:cubicBezTo>
                  <a:cubicBezTo>
                    <a:pt x="749" y="6225"/>
                    <a:pt x="705" y="5741"/>
                    <a:pt x="705" y="5242"/>
                  </a:cubicBezTo>
                  <a:lnTo>
                    <a:pt x="705" y="5198"/>
                  </a:lnTo>
                  <a:cubicBezTo>
                    <a:pt x="690" y="4346"/>
                    <a:pt x="734" y="3495"/>
                    <a:pt x="837" y="2658"/>
                  </a:cubicBezTo>
                  <a:close/>
                  <a:moveTo>
                    <a:pt x="1668" y="0"/>
                  </a:moveTo>
                  <a:cubicBezTo>
                    <a:pt x="1601" y="0"/>
                    <a:pt x="1534" y="10"/>
                    <a:pt x="1468" y="30"/>
                  </a:cubicBezTo>
                  <a:cubicBezTo>
                    <a:pt x="1116" y="148"/>
                    <a:pt x="852" y="397"/>
                    <a:pt x="646" y="867"/>
                  </a:cubicBezTo>
                  <a:cubicBezTo>
                    <a:pt x="397" y="1425"/>
                    <a:pt x="220" y="2027"/>
                    <a:pt x="147" y="2643"/>
                  </a:cubicBezTo>
                  <a:cubicBezTo>
                    <a:pt x="74" y="3172"/>
                    <a:pt x="30" y="3700"/>
                    <a:pt x="30" y="4229"/>
                  </a:cubicBezTo>
                  <a:cubicBezTo>
                    <a:pt x="0" y="4963"/>
                    <a:pt x="15" y="5697"/>
                    <a:pt x="103" y="6416"/>
                  </a:cubicBezTo>
                  <a:cubicBezTo>
                    <a:pt x="147" y="6930"/>
                    <a:pt x="279" y="7415"/>
                    <a:pt x="485" y="7884"/>
                  </a:cubicBezTo>
                  <a:cubicBezTo>
                    <a:pt x="587" y="8134"/>
                    <a:pt x="778" y="8339"/>
                    <a:pt x="1028" y="8472"/>
                  </a:cubicBezTo>
                  <a:cubicBezTo>
                    <a:pt x="1131" y="8530"/>
                    <a:pt x="1263" y="8560"/>
                    <a:pt x="1395" y="8560"/>
                  </a:cubicBezTo>
                  <a:cubicBezTo>
                    <a:pt x="1615" y="8545"/>
                    <a:pt x="1806" y="8428"/>
                    <a:pt x="1938" y="8251"/>
                  </a:cubicBezTo>
                  <a:cubicBezTo>
                    <a:pt x="2114" y="8046"/>
                    <a:pt x="2246" y="7796"/>
                    <a:pt x="2320" y="7547"/>
                  </a:cubicBezTo>
                  <a:cubicBezTo>
                    <a:pt x="2467" y="7092"/>
                    <a:pt x="2569" y="6636"/>
                    <a:pt x="2657" y="6167"/>
                  </a:cubicBezTo>
                  <a:cubicBezTo>
                    <a:pt x="2848" y="5154"/>
                    <a:pt x="2951" y="4126"/>
                    <a:pt x="2936" y="3084"/>
                  </a:cubicBezTo>
                  <a:cubicBezTo>
                    <a:pt x="2936" y="3054"/>
                    <a:pt x="2936" y="3054"/>
                    <a:pt x="2951" y="3040"/>
                  </a:cubicBezTo>
                  <a:cubicBezTo>
                    <a:pt x="3098" y="2937"/>
                    <a:pt x="3215" y="2805"/>
                    <a:pt x="3318" y="2673"/>
                  </a:cubicBezTo>
                  <a:cubicBezTo>
                    <a:pt x="3538" y="2335"/>
                    <a:pt x="3670" y="1953"/>
                    <a:pt x="3715" y="1557"/>
                  </a:cubicBezTo>
                  <a:cubicBezTo>
                    <a:pt x="3715" y="1483"/>
                    <a:pt x="3715" y="1410"/>
                    <a:pt x="3685" y="1337"/>
                  </a:cubicBezTo>
                  <a:cubicBezTo>
                    <a:pt x="3656" y="1205"/>
                    <a:pt x="3553" y="1087"/>
                    <a:pt x="3421" y="1072"/>
                  </a:cubicBezTo>
                  <a:cubicBezTo>
                    <a:pt x="3399" y="1068"/>
                    <a:pt x="3378" y="1066"/>
                    <a:pt x="3357" y="1066"/>
                  </a:cubicBezTo>
                  <a:cubicBezTo>
                    <a:pt x="3236" y="1066"/>
                    <a:pt x="3131" y="1136"/>
                    <a:pt x="3069" y="1249"/>
                  </a:cubicBezTo>
                  <a:cubicBezTo>
                    <a:pt x="3025" y="1337"/>
                    <a:pt x="2995" y="1439"/>
                    <a:pt x="2980" y="1528"/>
                  </a:cubicBezTo>
                  <a:lnTo>
                    <a:pt x="2966" y="1586"/>
                  </a:lnTo>
                  <a:cubicBezTo>
                    <a:pt x="2951" y="1704"/>
                    <a:pt x="2907" y="1836"/>
                    <a:pt x="2863" y="1953"/>
                  </a:cubicBezTo>
                  <a:lnTo>
                    <a:pt x="2863" y="1968"/>
                  </a:lnTo>
                  <a:cubicBezTo>
                    <a:pt x="2819" y="1689"/>
                    <a:pt x="2775" y="1425"/>
                    <a:pt x="2716" y="1160"/>
                  </a:cubicBezTo>
                  <a:cubicBezTo>
                    <a:pt x="2643" y="720"/>
                    <a:pt x="2393" y="353"/>
                    <a:pt x="2026" y="103"/>
                  </a:cubicBezTo>
                  <a:cubicBezTo>
                    <a:pt x="1920" y="36"/>
                    <a:pt x="1795" y="0"/>
                    <a:pt x="1668" y="0"/>
                  </a:cubicBezTo>
                  <a:close/>
                </a:path>
              </a:pathLst>
            </a:custGeom>
            <a:solidFill>
              <a:srgbClr val="9502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48"/>
            <p:cNvSpPr/>
            <p:nvPr/>
          </p:nvSpPr>
          <p:spPr>
            <a:xfrm>
              <a:off x="6948200" y="1280738"/>
              <a:ext cx="83350" cy="231275"/>
            </a:xfrm>
            <a:custGeom>
              <a:rect b="b" l="l" r="r" t="t"/>
              <a:pathLst>
                <a:path extrusionOk="0" h="9251" w="3334">
                  <a:moveTo>
                    <a:pt x="1439" y="824"/>
                  </a:moveTo>
                  <a:cubicBezTo>
                    <a:pt x="1527" y="824"/>
                    <a:pt x="1616" y="853"/>
                    <a:pt x="1674" y="897"/>
                  </a:cubicBezTo>
                  <a:cubicBezTo>
                    <a:pt x="1718" y="927"/>
                    <a:pt x="1733" y="927"/>
                    <a:pt x="1704" y="985"/>
                  </a:cubicBezTo>
                  <a:cubicBezTo>
                    <a:pt x="1603" y="1271"/>
                    <a:pt x="1238" y="1544"/>
                    <a:pt x="948" y="1544"/>
                  </a:cubicBezTo>
                  <a:cubicBezTo>
                    <a:pt x="940" y="1544"/>
                    <a:pt x="933" y="1544"/>
                    <a:pt x="926" y="1543"/>
                  </a:cubicBezTo>
                  <a:lnTo>
                    <a:pt x="808" y="1529"/>
                  </a:lnTo>
                  <a:cubicBezTo>
                    <a:pt x="793" y="1470"/>
                    <a:pt x="793" y="1411"/>
                    <a:pt x="793" y="1367"/>
                  </a:cubicBezTo>
                  <a:lnTo>
                    <a:pt x="793" y="1279"/>
                  </a:lnTo>
                  <a:cubicBezTo>
                    <a:pt x="793" y="1220"/>
                    <a:pt x="793" y="1161"/>
                    <a:pt x="779" y="1103"/>
                  </a:cubicBezTo>
                  <a:cubicBezTo>
                    <a:pt x="764" y="1059"/>
                    <a:pt x="793" y="1000"/>
                    <a:pt x="852" y="985"/>
                  </a:cubicBezTo>
                  <a:cubicBezTo>
                    <a:pt x="1028" y="897"/>
                    <a:pt x="1234" y="853"/>
                    <a:pt x="1439" y="839"/>
                  </a:cubicBezTo>
                  <a:lnTo>
                    <a:pt x="1439" y="824"/>
                  </a:lnTo>
                  <a:close/>
                  <a:moveTo>
                    <a:pt x="1453" y="0"/>
                  </a:moveTo>
                  <a:cubicBezTo>
                    <a:pt x="1433" y="0"/>
                    <a:pt x="1414" y="1"/>
                    <a:pt x="1395" y="2"/>
                  </a:cubicBezTo>
                  <a:cubicBezTo>
                    <a:pt x="1116" y="31"/>
                    <a:pt x="837" y="90"/>
                    <a:pt x="588" y="207"/>
                  </a:cubicBezTo>
                  <a:cubicBezTo>
                    <a:pt x="221" y="354"/>
                    <a:pt x="1" y="736"/>
                    <a:pt x="45" y="1117"/>
                  </a:cubicBezTo>
                  <a:cubicBezTo>
                    <a:pt x="45" y="1411"/>
                    <a:pt x="74" y="1690"/>
                    <a:pt x="89" y="1954"/>
                  </a:cubicBezTo>
                  <a:lnTo>
                    <a:pt x="103" y="2160"/>
                  </a:lnTo>
                  <a:cubicBezTo>
                    <a:pt x="103" y="2277"/>
                    <a:pt x="118" y="2380"/>
                    <a:pt x="133" y="2497"/>
                  </a:cubicBezTo>
                  <a:cubicBezTo>
                    <a:pt x="147" y="2600"/>
                    <a:pt x="162" y="2732"/>
                    <a:pt x="177" y="2864"/>
                  </a:cubicBezTo>
                  <a:cubicBezTo>
                    <a:pt x="177" y="3011"/>
                    <a:pt x="177" y="3158"/>
                    <a:pt x="192" y="3305"/>
                  </a:cubicBezTo>
                  <a:cubicBezTo>
                    <a:pt x="206" y="3745"/>
                    <a:pt x="221" y="4186"/>
                    <a:pt x="221" y="4611"/>
                  </a:cubicBezTo>
                  <a:cubicBezTo>
                    <a:pt x="221" y="4934"/>
                    <a:pt x="221" y="5257"/>
                    <a:pt x="236" y="5566"/>
                  </a:cubicBezTo>
                  <a:cubicBezTo>
                    <a:pt x="236" y="5713"/>
                    <a:pt x="236" y="5845"/>
                    <a:pt x="250" y="5977"/>
                  </a:cubicBezTo>
                  <a:cubicBezTo>
                    <a:pt x="265" y="6359"/>
                    <a:pt x="265" y="6740"/>
                    <a:pt x="280" y="7122"/>
                  </a:cubicBezTo>
                  <a:cubicBezTo>
                    <a:pt x="280" y="7460"/>
                    <a:pt x="294" y="7797"/>
                    <a:pt x="294" y="8120"/>
                  </a:cubicBezTo>
                  <a:cubicBezTo>
                    <a:pt x="294" y="8355"/>
                    <a:pt x="324" y="8605"/>
                    <a:pt x="353" y="8840"/>
                  </a:cubicBezTo>
                  <a:cubicBezTo>
                    <a:pt x="368" y="9089"/>
                    <a:pt x="500" y="9251"/>
                    <a:pt x="676" y="9251"/>
                  </a:cubicBezTo>
                  <a:lnTo>
                    <a:pt x="705" y="9251"/>
                  </a:lnTo>
                  <a:cubicBezTo>
                    <a:pt x="896" y="9221"/>
                    <a:pt x="984" y="9045"/>
                    <a:pt x="970" y="8796"/>
                  </a:cubicBezTo>
                  <a:lnTo>
                    <a:pt x="970" y="8605"/>
                  </a:lnTo>
                  <a:cubicBezTo>
                    <a:pt x="955" y="8399"/>
                    <a:pt x="955" y="8179"/>
                    <a:pt x="955" y="7973"/>
                  </a:cubicBezTo>
                  <a:cubicBezTo>
                    <a:pt x="955" y="7753"/>
                    <a:pt x="955" y="7577"/>
                    <a:pt x="955" y="7371"/>
                  </a:cubicBezTo>
                  <a:cubicBezTo>
                    <a:pt x="955" y="6902"/>
                    <a:pt x="970" y="6403"/>
                    <a:pt x="955" y="5903"/>
                  </a:cubicBezTo>
                  <a:lnTo>
                    <a:pt x="955" y="5536"/>
                  </a:lnTo>
                  <a:cubicBezTo>
                    <a:pt x="955" y="5243"/>
                    <a:pt x="955" y="4949"/>
                    <a:pt x="940" y="4641"/>
                  </a:cubicBezTo>
                  <a:lnTo>
                    <a:pt x="940" y="4112"/>
                  </a:lnTo>
                  <a:lnTo>
                    <a:pt x="940" y="4054"/>
                  </a:lnTo>
                  <a:lnTo>
                    <a:pt x="940" y="3995"/>
                  </a:lnTo>
                  <a:cubicBezTo>
                    <a:pt x="999" y="4186"/>
                    <a:pt x="1058" y="4377"/>
                    <a:pt x="1116" y="4567"/>
                  </a:cubicBezTo>
                  <a:cubicBezTo>
                    <a:pt x="1249" y="5125"/>
                    <a:pt x="1425" y="5639"/>
                    <a:pt x="1601" y="6153"/>
                  </a:cubicBezTo>
                  <a:cubicBezTo>
                    <a:pt x="1674" y="6373"/>
                    <a:pt x="1748" y="6579"/>
                    <a:pt x="1821" y="6799"/>
                  </a:cubicBezTo>
                  <a:cubicBezTo>
                    <a:pt x="1895" y="7019"/>
                    <a:pt x="1953" y="7195"/>
                    <a:pt x="2027" y="7401"/>
                  </a:cubicBezTo>
                  <a:cubicBezTo>
                    <a:pt x="2129" y="7694"/>
                    <a:pt x="2247" y="8003"/>
                    <a:pt x="2335" y="8311"/>
                  </a:cubicBezTo>
                  <a:cubicBezTo>
                    <a:pt x="2394" y="8531"/>
                    <a:pt x="2467" y="8722"/>
                    <a:pt x="2570" y="8928"/>
                  </a:cubicBezTo>
                  <a:cubicBezTo>
                    <a:pt x="2646" y="9101"/>
                    <a:pt x="2777" y="9202"/>
                    <a:pt x="2918" y="9202"/>
                  </a:cubicBezTo>
                  <a:cubicBezTo>
                    <a:pt x="2968" y="9202"/>
                    <a:pt x="3019" y="9190"/>
                    <a:pt x="3069" y="9163"/>
                  </a:cubicBezTo>
                  <a:cubicBezTo>
                    <a:pt x="3260" y="9030"/>
                    <a:pt x="3333" y="8781"/>
                    <a:pt x="3230" y="8575"/>
                  </a:cubicBezTo>
                  <a:cubicBezTo>
                    <a:pt x="3157" y="8384"/>
                    <a:pt x="3069" y="8164"/>
                    <a:pt x="3010" y="7944"/>
                  </a:cubicBezTo>
                  <a:lnTo>
                    <a:pt x="2981" y="7841"/>
                  </a:lnTo>
                  <a:cubicBezTo>
                    <a:pt x="2922" y="7650"/>
                    <a:pt x="2863" y="7445"/>
                    <a:pt x="2790" y="7269"/>
                  </a:cubicBezTo>
                  <a:cubicBezTo>
                    <a:pt x="2423" y="6241"/>
                    <a:pt x="2144" y="5390"/>
                    <a:pt x="1895" y="4582"/>
                  </a:cubicBezTo>
                  <a:cubicBezTo>
                    <a:pt x="1689" y="3819"/>
                    <a:pt x="1410" y="3085"/>
                    <a:pt x="1043" y="2380"/>
                  </a:cubicBezTo>
                  <a:cubicBezTo>
                    <a:pt x="1307" y="2351"/>
                    <a:pt x="1542" y="2263"/>
                    <a:pt x="1748" y="2116"/>
                  </a:cubicBezTo>
                  <a:cubicBezTo>
                    <a:pt x="2071" y="1896"/>
                    <a:pt x="2306" y="1587"/>
                    <a:pt x="2408" y="1220"/>
                  </a:cubicBezTo>
                  <a:cubicBezTo>
                    <a:pt x="2511" y="868"/>
                    <a:pt x="2394" y="486"/>
                    <a:pt x="2129" y="237"/>
                  </a:cubicBezTo>
                  <a:cubicBezTo>
                    <a:pt x="1939" y="87"/>
                    <a:pt x="1697" y="0"/>
                    <a:pt x="1453" y="0"/>
                  </a:cubicBezTo>
                  <a:close/>
                </a:path>
              </a:pathLst>
            </a:custGeom>
            <a:solidFill>
              <a:srgbClr val="9502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48"/>
            <p:cNvSpPr/>
            <p:nvPr/>
          </p:nvSpPr>
          <p:spPr>
            <a:xfrm>
              <a:off x="6804325" y="1283313"/>
              <a:ext cx="65000" cy="233475"/>
            </a:xfrm>
            <a:custGeom>
              <a:rect b="b" l="l" r="r" t="t"/>
              <a:pathLst>
                <a:path extrusionOk="0" h="9339" w="2600">
                  <a:moveTo>
                    <a:pt x="2123" y="1"/>
                  </a:moveTo>
                  <a:cubicBezTo>
                    <a:pt x="2044" y="1"/>
                    <a:pt x="1967" y="37"/>
                    <a:pt x="1909" y="104"/>
                  </a:cubicBezTo>
                  <a:cubicBezTo>
                    <a:pt x="1836" y="192"/>
                    <a:pt x="1792" y="324"/>
                    <a:pt x="1806" y="457"/>
                  </a:cubicBezTo>
                  <a:cubicBezTo>
                    <a:pt x="1806" y="515"/>
                    <a:pt x="1806" y="574"/>
                    <a:pt x="1806" y="633"/>
                  </a:cubicBezTo>
                  <a:cubicBezTo>
                    <a:pt x="1806" y="750"/>
                    <a:pt x="1821" y="868"/>
                    <a:pt x="1806" y="970"/>
                  </a:cubicBezTo>
                  <a:cubicBezTo>
                    <a:pt x="1792" y="1293"/>
                    <a:pt x="1806" y="1631"/>
                    <a:pt x="1806" y="1954"/>
                  </a:cubicBezTo>
                  <a:lnTo>
                    <a:pt x="1806" y="2365"/>
                  </a:lnTo>
                  <a:lnTo>
                    <a:pt x="1806" y="2776"/>
                  </a:lnTo>
                  <a:cubicBezTo>
                    <a:pt x="1806" y="3173"/>
                    <a:pt x="1806" y="3584"/>
                    <a:pt x="1821" y="3995"/>
                  </a:cubicBezTo>
                  <a:cubicBezTo>
                    <a:pt x="1836" y="4171"/>
                    <a:pt x="1836" y="4362"/>
                    <a:pt x="1821" y="4553"/>
                  </a:cubicBezTo>
                  <a:cubicBezTo>
                    <a:pt x="1513" y="4582"/>
                    <a:pt x="1190" y="4597"/>
                    <a:pt x="882" y="4597"/>
                  </a:cubicBezTo>
                  <a:lnTo>
                    <a:pt x="749" y="4597"/>
                  </a:lnTo>
                  <a:lnTo>
                    <a:pt x="749" y="3892"/>
                  </a:lnTo>
                  <a:lnTo>
                    <a:pt x="749" y="3055"/>
                  </a:lnTo>
                  <a:cubicBezTo>
                    <a:pt x="749" y="2585"/>
                    <a:pt x="720" y="2116"/>
                    <a:pt x="705" y="1660"/>
                  </a:cubicBezTo>
                  <a:cubicBezTo>
                    <a:pt x="676" y="1352"/>
                    <a:pt x="661" y="1029"/>
                    <a:pt x="661" y="721"/>
                  </a:cubicBezTo>
                  <a:cubicBezTo>
                    <a:pt x="661" y="647"/>
                    <a:pt x="647" y="574"/>
                    <a:pt x="617" y="501"/>
                  </a:cubicBezTo>
                  <a:cubicBezTo>
                    <a:pt x="588" y="354"/>
                    <a:pt x="471" y="251"/>
                    <a:pt x="324" y="251"/>
                  </a:cubicBezTo>
                  <a:cubicBezTo>
                    <a:pt x="192" y="251"/>
                    <a:pt x="74" y="339"/>
                    <a:pt x="30" y="471"/>
                  </a:cubicBezTo>
                  <a:cubicBezTo>
                    <a:pt x="1" y="545"/>
                    <a:pt x="1" y="633"/>
                    <a:pt x="1" y="721"/>
                  </a:cubicBezTo>
                  <a:lnTo>
                    <a:pt x="15" y="1014"/>
                  </a:lnTo>
                  <a:cubicBezTo>
                    <a:pt x="30" y="1220"/>
                    <a:pt x="30" y="1426"/>
                    <a:pt x="45" y="1631"/>
                  </a:cubicBezTo>
                  <a:cubicBezTo>
                    <a:pt x="59" y="2277"/>
                    <a:pt x="45" y="2938"/>
                    <a:pt x="45" y="3510"/>
                  </a:cubicBezTo>
                  <a:cubicBezTo>
                    <a:pt x="30" y="4391"/>
                    <a:pt x="15" y="5287"/>
                    <a:pt x="15" y="6138"/>
                  </a:cubicBezTo>
                  <a:cubicBezTo>
                    <a:pt x="15" y="6740"/>
                    <a:pt x="15" y="7445"/>
                    <a:pt x="45" y="8149"/>
                  </a:cubicBezTo>
                  <a:lnTo>
                    <a:pt x="59" y="8883"/>
                  </a:lnTo>
                  <a:lnTo>
                    <a:pt x="59" y="8957"/>
                  </a:lnTo>
                  <a:cubicBezTo>
                    <a:pt x="45" y="9148"/>
                    <a:pt x="192" y="9309"/>
                    <a:pt x="382" y="9339"/>
                  </a:cubicBezTo>
                  <a:cubicBezTo>
                    <a:pt x="559" y="9339"/>
                    <a:pt x="691" y="9192"/>
                    <a:pt x="720" y="8986"/>
                  </a:cubicBezTo>
                  <a:cubicBezTo>
                    <a:pt x="735" y="8883"/>
                    <a:pt x="735" y="8795"/>
                    <a:pt x="735" y="8707"/>
                  </a:cubicBezTo>
                  <a:lnTo>
                    <a:pt x="735" y="8267"/>
                  </a:lnTo>
                  <a:lnTo>
                    <a:pt x="735" y="7166"/>
                  </a:lnTo>
                  <a:lnTo>
                    <a:pt x="735" y="6740"/>
                  </a:lnTo>
                  <a:cubicBezTo>
                    <a:pt x="735" y="6534"/>
                    <a:pt x="735" y="6329"/>
                    <a:pt x="735" y="6109"/>
                  </a:cubicBezTo>
                  <a:lnTo>
                    <a:pt x="735" y="5698"/>
                  </a:lnTo>
                  <a:lnTo>
                    <a:pt x="735" y="5448"/>
                  </a:lnTo>
                  <a:lnTo>
                    <a:pt x="970" y="5433"/>
                  </a:lnTo>
                  <a:lnTo>
                    <a:pt x="1278" y="5419"/>
                  </a:lnTo>
                  <a:cubicBezTo>
                    <a:pt x="1469" y="5419"/>
                    <a:pt x="1645" y="5404"/>
                    <a:pt x="1836" y="5375"/>
                  </a:cubicBezTo>
                  <a:lnTo>
                    <a:pt x="1836" y="6211"/>
                  </a:lnTo>
                  <a:cubicBezTo>
                    <a:pt x="1836" y="6358"/>
                    <a:pt x="1836" y="6490"/>
                    <a:pt x="1821" y="6637"/>
                  </a:cubicBezTo>
                  <a:cubicBezTo>
                    <a:pt x="1806" y="6828"/>
                    <a:pt x="1806" y="7004"/>
                    <a:pt x="1821" y="7195"/>
                  </a:cubicBezTo>
                  <a:cubicBezTo>
                    <a:pt x="1821" y="7371"/>
                    <a:pt x="1836" y="7533"/>
                    <a:pt x="1836" y="7709"/>
                  </a:cubicBezTo>
                  <a:cubicBezTo>
                    <a:pt x="1836" y="7885"/>
                    <a:pt x="1836" y="8003"/>
                    <a:pt x="1851" y="8149"/>
                  </a:cubicBezTo>
                  <a:cubicBezTo>
                    <a:pt x="1865" y="8414"/>
                    <a:pt x="1880" y="8678"/>
                    <a:pt x="1895" y="8942"/>
                  </a:cubicBezTo>
                  <a:cubicBezTo>
                    <a:pt x="1895" y="9089"/>
                    <a:pt x="1983" y="9221"/>
                    <a:pt x="2115" y="9309"/>
                  </a:cubicBezTo>
                  <a:cubicBezTo>
                    <a:pt x="2159" y="9324"/>
                    <a:pt x="2203" y="9339"/>
                    <a:pt x="2247" y="9339"/>
                  </a:cubicBezTo>
                  <a:cubicBezTo>
                    <a:pt x="2335" y="9339"/>
                    <a:pt x="2408" y="9294"/>
                    <a:pt x="2467" y="9236"/>
                  </a:cubicBezTo>
                  <a:cubicBezTo>
                    <a:pt x="2555" y="9148"/>
                    <a:pt x="2599" y="9016"/>
                    <a:pt x="2599" y="8883"/>
                  </a:cubicBezTo>
                  <a:lnTo>
                    <a:pt x="2599" y="8281"/>
                  </a:lnTo>
                  <a:cubicBezTo>
                    <a:pt x="2599" y="7591"/>
                    <a:pt x="2570" y="6887"/>
                    <a:pt x="2570" y="6197"/>
                  </a:cubicBezTo>
                  <a:lnTo>
                    <a:pt x="2570" y="5962"/>
                  </a:lnTo>
                  <a:cubicBezTo>
                    <a:pt x="2570" y="5859"/>
                    <a:pt x="2570" y="5756"/>
                    <a:pt x="2570" y="5654"/>
                  </a:cubicBezTo>
                  <a:cubicBezTo>
                    <a:pt x="2585" y="5433"/>
                    <a:pt x="2570" y="5198"/>
                    <a:pt x="2570" y="4978"/>
                  </a:cubicBezTo>
                  <a:cubicBezTo>
                    <a:pt x="2570" y="4787"/>
                    <a:pt x="2570" y="4597"/>
                    <a:pt x="2570" y="4406"/>
                  </a:cubicBezTo>
                  <a:cubicBezTo>
                    <a:pt x="2570" y="4274"/>
                    <a:pt x="2570" y="4156"/>
                    <a:pt x="2570" y="4039"/>
                  </a:cubicBezTo>
                  <a:cubicBezTo>
                    <a:pt x="2555" y="3921"/>
                    <a:pt x="2555" y="3818"/>
                    <a:pt x="2555" y="3716"/>
                  </a:cubicBezTo>
                  <a:lnTo>
                    <a:pt x="2555" y="3598"/>
                  </a:lnTo>
                  <a:cubicBezTo>
                    <a:pt x="2555" y="3510"/>
                    <a:pt x="2555" y="3407"/>
                    <a:pt x="2555" y="3319"/>
                  </a:cubicBezTo>
                  <a:cubicBezTo>
                    <a:pt x="2541" y="3128"/>
                    <a:pt x="2541" y="2952"/>
                    <a:pt x="2541" y="2776"/>
                  </a:cubicBezTo>
                  <a:lnTo>
                    <a:pt x="2541" y="2438"/>
                  </a:lnTo>
                  <a:lnTo>
                    <a:pt x="2541" y="1881"/>
                  </a:lnTo>
                  <a:cubicBezTo>
                    <a:pt x="2541" y="1587"/>
                    <a:pt x="2541" y="1279"/>
                    <a:pt x="2511" y="985"/>
                  </a:cubicBezTo>
                  <a:cubicBezTo>
                    <a:pt x="2496" y="868"/>
                    <a:pt x="2482" y="750"/>
                    <a:pt x="2482" y="647"/>
                  </a:cubicBezTo>
                  <a:cubicBezTo>
                    <a:pt x="2467" y="530"/>
                    <a:pt x="2467" y="457"/>
                    <a:pt x="2467" y="368"/>
                  </a:cubicBezTo>
                  <a:cubicBezTo>
                    <a:pt x="2452" y="222"/>
                    <a:pt x="2379" y="90"/>
                    <a:pt x="2247" y="31"/>
                  </a:cubicBezTo>
                  <a:cubicBezTo>
                    <a:pt x="2207" y="11"/>
                    <a:pt x="2165" y="1"/>
                    <a:pt x="2123" y="1"/>
                  </a:cubicBezTo>
                  <a:close/>
                </a:path>
              </a:pathLst>
            </a:custGeom>
            <a:solidFill>
              <a:srgbClr val="9502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48"/>
            <p:cNvSpPr/>
            <p:nvPr/>
          </p:nvSpPr>
          <p:spPr>
            <a:xfrm>
              <a:off x="6588900" y="1292388"/>
              <a:ext cx="77075" cy="226225"/>
            </a:xfrm>
            <a:custGeom>
              <a:rect b="b" l="l" r="r" t="t"/>
              <a:pathLst>
                <a:path extrusionOk="0" h="9049" w="3083">
                  <a:moveTo>
                    <a:pt x="1688" y="1"/>
                  </a:moveTo>
                  <a:cubicBezTo>
                    <a:pt x="1664" y="1"/>
                    <a:pt x="1640" y="2"/>
                    <a:pt x="1615" y="5"/>
                  </a:cubicBezTo>
                  <a:cubicBezTo>
                    <a:pt x="1233" y="64"/>
                    <a:pt x="984" y="358"/>
                    <a:pt x="793" y="637"/>
                  </a:cubicBezTo>
                  <a:cubicBezTo>
                    <a:pt x="455" y="1151"/>
                    <a:pt x="250" y="1738"/>
                    <a:pt x="176" y="2354"/>
                  </a:cubicBezTo>
                  <a:cubicBezTo>
                    <a:pt x="73" y="3088"/>
                    <a:pt x="15" y="3837"/>
                    <a:pt x="15" y="4586"/>
                  </a:cubicBezTo>
                  <a:cubicBezTo>
                    <a:pt x="0" y="5437"/>
                    <a:pt x="59" y="6289"/>
                    <a:pt x="162" y="7126"/>
                  </a:cubicBezTo>
                  <a:cubicBezTo>
                    <a:pt x="220" y="7713"/>
                    <a:pt x="470" y="8271"/>
                    <a:pt x="852" y="8726"/>
                  </a:cubicBezTo>
                  <a:cubicBezTo>
                    <a:pt x="1013" y="8917"/>
                    <a:pt x="1248" y="9034"/>
                    <a:pt x="1512" y="9049"/>
                  </a:cubicBezTo>
                  <a:cubicBezTo>
                    <a:pt x="1703" y="9034"/>
                    <a:pt x="1894" y="8961"/>
                    <a:pt x="2041" y="8843"/>
                  </a:cubicBezTo>
                  <a:cubicBezTo>
                    <a:pt x="2290" y="8623"/>
                    <a:pt x="2496" y="8344"/>
                    <a:pt x="2599" y="8021"/>
                  </a:cubicBezTo>
                  <a:cubicBezTo>
                    <a:pt x="2775" y="7537"/>
                    <a:pt x="2907" y="7023"/>
                    <a:pt x="2980" y="6494"/>
                  </a:cubicBezTo>
                  <a:cubicBezTo>
                    <a:pt x="3083" y="5907"/>
                    <a:pt x="3083" y="5305"/>
                    <a:pt x="2980" y="4718"/>
                  </a:cubicBezTo>
                  <a:cubicBezTo>
                    <a:pt x="2936" y="4454"/>
                    <a:pt x="2819" y="4204"/>
                    <a:pt x="2657" y="3999"/>
                  </a:cubicBezTo>
                  <a:cubicBezTo>
                    <a:pt x="2523" y="3839"/>
                    <a:pt x="2335" y="3756"/>
                    <a:pt x="2144" y="3756"/>
                  </a:cubicBezTo>
                  <a:cubicBezTo>
                    <a:pt x="2002" y="3756"/>
                    <a:pt x="1858" y="3802"/>
                    <a:pt x="1732" y="3896"/>
                  </a:cubicBezTo>
                  <a:cubicBezTo>
                    <a:pt x="1542" y="4043"/>
                    <a:pt x="1395" y="4234"/>
                    <a:pt x="1307" y="4468"/>
                  </a:cubicBezTo>
                  <a:lnTo>
                    <a:pt x="1292" y="4542"/>
                  </a:lnTo>
                  <a:cubicBezTo>
                    <a:pt x="1204" y="4733"/>
                    <a:pt x="1145" y="4938"/>
                    <a:pt x="1145" y="5158"/>
                  </a:cubicBezTo>
                  <a:cubicBezTo>
                    <a:pt x="1130" y="5320"/>
                    <a:pt x="1219" y="5481"/>
                    <a:pt x="1380" y="5555"/>
                  </a:cubicBezTo>
                  <a:cubicBezTo>
                    <a:pt x="1408" y="5563"/>
                    <a:pt x="1437" y="5566"/>
                    <a:pt x="1466" y="5566"/>
                  </a:cubicBezTo>
                  <a:cubicBezTo>
                    <a:pt x="1600" y="5566"/>
                    <a:pt x="1731" y="5485"/>
                    <a:pt x="1791" y="5364"/>
                  </a:cubicBezTo>
                  <a:cubicBezTo>
                    <a:pt x="1806" y="5305"/>
                    <a:pt x="1835" y="5247"/>
                    <a:pt x="1850" y="5203"/>
                  </a:cubicBezTo>
                  <a:cubicBezTo>
                    <a:pt x="1879" y="5144"/>
                    <a:pt x="1894" y="5070"/>
                    <a:pt x="1909" y="5012"/>
                  </a:cubicBezTo>
                  <a:lnTo>
                    <a:pt x="1953" y="4894"/>
                  </a:lnTo>
                  <a:cubicBezTo>
                    <a:pt x="1982" y="4791"/>
                    <a:pt x="2041" y="4689"/>
                    <a:pt x="2114" y="4615"/>
                  </a:cubicBezTo>
                  <a:cubicBezTo>
                    <a:pt x="2129" y="4601"/>
                    <a:pt x="2143" y="4601"/>
                    <a:pt x="2158" y="4586"/>
                  </a:cubicBezTo>
                  <a:cubicBezTo>
                    <a:pt x="2173" y="4601"/>
                    <a:pt x="2187" y="4615"/>
                    <a:pt x="2202" y="4630"/>
                  </a:cubicBezTo>
                  <a:cubicBezTo>
                    <a:pt x="2246" y="4703"/>
                    <a:pt x="2290" y="4791"/>
                    <a:pt x="2305" y="4880"/>
                  </a:cubicBezTo>
                  <a:cubicBezTo>
                    <a:pt x="2378" y="5276"/>
                    <a:pt x="2393" y="5687"/>
                    <a:pt x="2334" y="6083"/>
                  </a:cubicBezTo>
                  <a:cubicBezTo>
                    <a:pt x="2305" y="6509"/>
                    <a:pt x="2217" y="6935"/>
                    <a:pt x="2099" y="7346"/>
                  </a:cubicBezTo>
                  <a:cubicBezTo>
                    <a:pt x="2041" y="7625"/>
                    <a:pt x="1909" y="7889"/>
                    <a:pt x="1732" y="8109"/>
                  </a:cubicBezTo>
                  <a:cubicBezTo>
                    <a:pt x="1674" y="8168"/>
                    <a:pt x="1600" y="8212"/>
                    <a:pt x="1527" y="8227"/>
                  </a:cubicBezTo>
                  <a:cubicBezTo>
                    <a:pt x="1439" y="8212"/>
                    <a:pt x="1365" y="8168"/>
                    <a:pt x="1321" y="8095"/>
                  </a:cubicBezTo>
                  <a:cubicBezTo>
                    <a:pt x="1116" y="7845"/>
                    <a:pt x="984" y="7551"/>
                    <a:pt x="925" y="7228"/>
                  </a:cubicBezTo>
                  <a:cubicBezTo>
                    <a:pt x="807" y="6494"/>
                    <a:pt x="763" y="5760"/>
                    <a:pt x="763" y="5026"/>
                  </a:cubicBezTo>
                  <a:lnTo>
                    <a:pt x="763" y="4278"/>
                  </a:lnTo>
                  <a:cubicBezTo>
                    <a:pt x="763" y="3588"/>
                    <a:pt x="837" y="2912"/>
                    <a:pt x="954" y="2237"/>
                  </a:cubicBezTo>
                  <a:cubicBezTo>
                    <a:pt x="1028" y="1738"/>
                    <a:pt x="1219" y="1253"/>
                    <a:pt x="1542" y="857"/>
                  </a:cubicBezTo>
                  <a:cubicBezTo>
                    <a:pt x="1644" y="740"/>
                    <a:pt x="1732" y="725"/>
                    <a:pt x="1776" y="725"/>
                  </a:cubicBezTo>
                  <a:cubicBezTo>
                    <a:pt x="1835" y="725"/>
                    <a:pt x="1909" y="754"/>
                    <a:pt x="1967" y="798"/>
                  </a:cubicBezTo>
                  <a:cubicBezTo>
                    <a:pt x="2011" y="828"/>
                    <a:pt x="2055" y="842"/>
                    <a:pt x="2099" y="842"/>
                  </a:cubicBezTo>
                  <a:cubicBezTo>
                    <a:pt x="2173" y="842"/>
                    <a:pt x="2276" y="769"/>
                    <a:pt x="2276" y="593"/>
                  </a:cubicBezTo>
                  <a:cubicBezTo>
                    <a:pt x="2276" y="265"/>
                    <a:pt x="2009" y="1"/>
                    <a:pt x="1688" y="1"/>
                  </a:cubicBezTo>
                  <a:close/>
                </a:path>
              </a:pathLst>
            </a:custGeom>
            <a:solidFill>
              <a:srgbClr val="9502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48"/>
            <p:cNvSpPr/>
            <p:nvPr/>
          </p:nvSpPr>
          <p:spPr>
            <a:xfrm>
              <a:off x="6404650" y="1275263"/>
              <a:ext cx="111950" cy="246675"/>
            </a:xfrm>
            <a:custGeom>
              <a:rect b="b" l="l" r="r" t="t"/>
              <a:pathLst>
                <a:path extrusionOk="0" h="9867" w="4478">
                  <a:moveTo>
                    <a:pt x="3612" y="0"/>
                  </a:moveTo>
                  <a:cubicBezTo>
                    <a:pt x="3127" y="0"/>
                    <a:pt x="2643" y="0"/>
                    <a:pt x="2144" y="30"/>
                  </a:cubicBezTo>
                  <a:lnTo>
                    <a:pt x="1145" y="89"/>
                  </a:lnTo>
                  <a:lnTo>
                    <a:pt x="411" y="133"/>
                  </a:lnTo>
                  <a:cubicBezTo>
                    <a:pt x="338" y="133"/>
                    <a:pt x="264" y="147"/>
                    <a:pt x="191" y="191"/>
                  </a:cubicBezTo>
                  <a:cubicBezTo>
                    <a:pt x="74" y="265"/>
                    <a:pt x="0" y="412"/>
                    <a:pt x="15" y="558"/>
                  </a:cubicBezTo>
                  <a:cubicBezTo>
                    <a:pt x="15" y="705"/>
                    <a:pt x="103" y="837"/>
                    <a:pt x="250" y="896"/>
                  </a:cubicBezTo>
                  <a:cubicBezTo>
                    <a:pt x="293" y="918"/>
                    <a:pt x="336" y="931"/>
                    <a:pt x="379" y="931"/>
                  </a:cubicBezTo>
                  <a:cubicBezTo>
                    <a:pt x="394" y="931"/>
                    <a:pt x="410" y="929"/>
                    <a:pt x="426" y="925"/>
                  </a:cubicBezTo>
                  <a:lnTo>
                    <a:pt x="764" y="911"/>
                  </a:lnTo>
                  <a:lnTo>
                    <a:pt x="1556" y="867"/>
                  </a:lnTo>
                  <a:lnTo>
                    <a:pt x="1556" y="1087"/>
                  </a:lnTo>
                  <a:cubicBezTo>
                    <a:pt x="1556" y="1160"/>
                    <a:pt x="1556" y="1248"/>
                    <a:pt x="1556" y="1322"/>
                  </a:cubicBezTo>
                  <a:cubicBezTo>
                    <a:pt x="1527" y="1689"/>
                    <a:pt x="1512" y="2056"/>
                    <a:pt x="1512" y="2423"/>
                  </a:cubicBezTo>
                  <a:lnTo>
                    <a:pt x="1512" y="2746"/>
                  </a:lnTo>
                  <a:cubicBezTo>
                    <a:pt x="1512" y="3304"/>
                    <a:pt x="1542" y="3876"/>
                    <a:pt x="1571" y="4434"/>
                  </a:cubicBezTo>
                  <a:cubicBezTo>
                    <a:pt x="1600" y="4845"/>
                    <a:pt x="1615" y="5271"/>
                    <a:pt x="1630" y="5697"/>
                  </a:cubicBezTo>
                  <a:lnTo>
                    <a:pt x="1630" y="6166"/>
                  </a:lnTo>
                  <a:lnTo>
                    <a:pt x="1630" y="6695"/>
                  </a:lnTo>
                  <a:lnTo>
                    <a:pt x="1659" y="7840"/>
                  </a:lnTo>
                  <a:lnTo>
                    <a:pt x="1688" y="9396"/>
                  </a:lnTo>
                  <a:cubicBezTo>
                    <a:pt x="1688" y="9470"/>
                    <a:pt x="1703" y="9558"/>
                    <a:pt x="1718" y="9631"/>
                  </a:cubicBezTo>
                  <a:cubicBezTo>
                    <a:pt x="1762" y="9763"/>
                    <a:pt x="1879" y="9866"/>
                    <a:pt x="2026" y="9866"/>
                  </a:cubicBezTo>
                  <a:lnTo>
                    <a:pt x="2041" y="9866"/>
                  </a:lnTo>
                  <a:cubicBezTo>
                    <a:pt x="2173" y="9866"/>
                    <a:pt x="2290" y="9778"/>
                    <a:pt x="2320" y="9646"/>
                  </a:cubicBezTo>
                  <a:cubicBezTo>
                    <a:pt x="2364" y="9558"/>
                    <a:pt x="2378" y="9484"/>
                    <a:pt x="2364" y="9396"/>
                  </a:cubicBezTo>
                  <a:lnTo>
                    <a:pt x="2364" y="9235"/>
                  </a:lnTo>
                  <a:lnTo>
                    <a:pt x="2364" y="8750"/>
                  </a:lnTo>
                  <a:lnTo>
                    <a:pt x="2364" y="8413"/>
                  </a:lnTo>
                  <a:cubicBezTo>
                    <a:pt x="2378" y="8280"/>
                    <a:pt x="2378" y="8148"/>
                    <a:pt x="2364" y="8031"/>
                  </a:cubicBezTo>
                  <a:cubicBezTo>
                    <a:pt x="2349" y="7767"/>
                    <a:pt x="2349" y="7502"/>
                    <a:pt x="2349" y="7238"/>
                  </a:cubicBezTo>
                  <a:cubicBezTo>
                    <a:pt x="2349" y="7047"/>
                    <a:pt x="2349" y="6856"/>
                    <a:pt x="2334" y="6666"/>
                  </a:cubicBezTo>
                  <a:cubicBezTo>
                    <a:pt x="2320" y="6401"/>
                    <a:pt x="2320" y="6122"/>
                    <a:pt x="2320" y="5858"/>
                  </a:cubicBezTo>
                  <a:lnTo>
                    <a:pt x="2320" y="5227"/>
                  </a:lnTo>
                  <a:lnTo>
                    <a:pt x="2320" y="4728"/>
                  </a:lnTo>
                  <a:cubicBezTo>
                    <a:pt x="2320" y="4449"/>
                    <a:pt x="2320" y="4170"/>
                    <a:pt x="2305" y="3876"/>
                  </a:cubicBezTo>
                  <a:cubicBezTo>
                    <a:pt x="2305" y="3818"/>
                    <a:pt x="2305" y="3773"/>
                    <a:pt x="2305" y="3715"/>
                  </a:cubicBezTo>
                  <a:cubicBezTo>
                    <a:pt x="2320" y="3641"/>
                    <a:pt x="2320" y="3568"/>
                    <a:pt x="2305" y="3495"/>
                  </a:cubicBezTo>
                  <a:cubicBezTo>
                    <a:pt x="2290" y="3260"/>
                    <a:pt x="2276" y="3010"/>
                    <a:pt x="2261" y="2746"/>
                  </a:cubicBezTo>
                  <a:cubicBezTo>
                    <a:pt x="2261" y="2305"/>
                    <a:pt x="2246" y="1792"/>
                    <a:pt x="2202" y="1278"/>
                  </a:cubicBezTo>
                  <a:cubicBezTo>
                    <a:pt x="2188" y="1131"/>
                    <a:pt x="2188" y="969"/>
                    <a:pt x="2188" y="823"/>
                  </a:cubicBezTo>
                  <a:lnTo>
                    <a:pt x="2555" y="823"/>
                  </a:lnTo>
                  <a:lnTo>
                    <a:pt x="3113" y="808"/>
                  </a:lnTo>
                  <a:lnTo>
                    <a:pt x="3729" y="808"/>
                  </a:lnTo>
                  <a:cubicBezTo>
                    <a:pt x="3832" y="808"/>
                    <a:pt x="3935" y="793"/>
                    <a:pt x="4023" y="779"/>
                  </a:cubicBezTo>
                  <a:cubicBezTo>
                    <a:pt x="4478" y="705"/>
                    <a:pt x="4449" y="45"/>
                    <a:pt x="3993" y="0"/>
                  </a:cubicBezTo>
                  <a:close/>
                </a:path>
              </a:pathLst>
            </a:custGeom>
            <a:solidFill>
              <a:srgbClr val="9502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48"/>
            <p:cNvSpPr/>
            <p:nvPr/>
          </p:nvSpPr>
          <p:spPr>
            <a:xfrm>
              <a:off x="6882500" y="1287738"/>
              <a:ext cx="46650" cy="226500"/>
            </a:xfrm>
            <a:custGeom>
              <a:rect b="b" l="l" r="r" t="t"/>
              <a:pathLst>
                <a:path extrusionOk="0" h="9060" w="1866">
                  <a:moveTo>
                    <a:pt x="1337" y="1"/>
                  </a:moveTo>
                  <a:cubicBezTo>
                    <a:pt x="1072" y="15"/>
                    <a:pt x="808" y="15"/>
                    <a:pt x="559" y="45"/>
                  </a:cubicBezTo>
                  <a:cubicBezTo>
                    <a:pt x="309" y="74"/>
                    <a:pt x="104" y="265"/>
                    <a:pt x="59" y="514"/>
                  </a:cubicBezTo>
                  <a:cubicBezTo>
                    <a:pt x="15" y="691"/>
                    <a:pt x="1" y="896"/>
                    <a:pt x="15" y="1087"/>
                  </a:cubicBezTo>
                  <a:lnTo>
                    <a:pt x="30" y="2306"/>
                  </a:lnTo>
                  <a:lnTo>
                    <a:pt x="30" y="2775"/>
                  </a:lnTo>
                  <a:cubicBezTo>
                    <a:pt x="45" y="3040"/>
                    <a:pt x="59" y="3289"/>
                    <a:pt x="45" y="3539"/>
                  </a:cubicBezTo>
                  <a:lnTo>
                    <a:pt x="45" y="3891"/>
                  </a:lnTo>
                  <a:cubicBezTo>
                    <a:pt x="45" y="4493"/>
                    <a:pt x="74" y="5095"/>
                    <a:pt x="74" y="5697"/>
                  </a:cubicBezTo>
                  <a:lnTo>
                    <a:pt x="89" y="6211"/>
                  </a:lnTo>
                  <a:cubicBezTo>
                    <a:pt x="89" y="6534"/>
                    <a:pt x="104" y="6857"/>
                    <a:pt x="118" y="7194"/>
                  </a:cubicBezTo>
                  <a:lnTo>
                    <a:pt x="133" y="8104"/>
                  </a:lnTo>
                  <a:cubicBezTo>
                    <a:pt x="133" y="8266"/>
                    <a:pt x="162" y="8413"/>
                    <a:pt x="192" y="8574"/>
                  </a:cubicBezTo>
                  <a:cubicBezTo>
                    <a:pt x="276" y="8885"/>
                    <a:pt x="456" y="9060"/>
                    <a:pt x="718" y="9060"/>
                  </a:cubicBezTo>
                  <a:cubicBezTo>
                    <a:pt x="728" y="9060"/>
                    <a:pt x="739" y="9059"/>
                    <a:pt x="750" y="9059"/>
                  </a:cubicBezTo>
                  <a:lnTo>
                    <a:pt x="764" y="9059"/>
                  </a:lnTo>
                  <a:cubicBezTo>
                    <a:pt x="984" y="9059"/>
                    <a:pt x="1219" y="9029"/>
                    <a:pt x="1440" y="9000"/>
                  </a:cubicBezTo>
                  <a:lnTo>
                    <a:pt x="1528" y="9000"/>
                  </a:lnTo>
                  <a:cubicBezTo>
                    <a:pt x="1674" y="8971"/>
                    <a:pt x="1792" y="8883"/>
                    <a:pt x="1821" y="8736"/>
                  </a:cubicBezTo>
                  <a:cubicBezTo>
                    <a:pt x="1865" y="8618"/>
                    <a:pt x="1865" y="8486"/>
                    <a:pt x="1792" y="8369"/>
                  </a:cubicBezTo>
                  <a:cubicBezTo>
                    <a:pt x="1733" y="8251"/>
                    <a:pt x="1616" y="8178"/>
                    <a:pt x="1484" y="8163"/>
                  </a:cubicBezTo>
                  <a:cubicBezTo>
                    <a:pt x="1436" y="8159"/>
                    <a:pt x="1390" y="8157"/>
                    <a:pt x="1345" y="8157"/>
                  </a:cubicBezTo>
                  <a:cubicBezTo>
                    <a:pt x="1221" y="8157"/>
                    <a:pt x="1103" y="8171"/>
                    <a:pt x="984" y="8193"/>
                  </a:cubicBezTo>
                  <a:cubicBezTo>
                    <a:pt x="940" y="8207"/>
                    <a:pt x="911" y="8207"/>
                    <a:pt x="867" y="8207"/>
                  </a:cubicBezTo>
                  <a:lnTo>
                    <a:pt x="867" y="8090"/>
                  </a:lnTo>
                  <a:lnTo>
                    <a:pt x="867" y="7870"/>
                  </a:lnTo>
                  <a:lnTo>
                    <a:pt x="867" y="7532"/>
                  </a:lnTo>
                  <a:cubicBezTo>
                    <a:pt x="852" y="7165"/>
                    <a:pt x="838" y="6798"/>
                    <a:pt x="838" y="6431"/>
                  </a:cubicBezTo>
                  <a:lnTo>
                    <a:pt x="838" y="5785"/>
                  </a:lnTo>
                  <a:cubicBezTo>
                    <a:pt x="926" y="5770"/>
                    <a:pt x="1014" y="5756"/>
                    <a:pt x="1117" y="5726"/>
                  </a:cubicBezTo>
                  <a:cubicBezTo>
                    <a:pt x="1249" y="5697"/>
                    <a:pt x="1366" y="5682"/>
                    <a:pt x="1498" y="5667"/>
                  </a:cubicBezTo>
                  <a:cubicBezTo>
                    <a:pt x="1689" y="5653"/>
                    <a:pt x="1836" y="5506"/>
                    <a:pt x="1836" y="5315"/>
                  </a:cubicBezTo>
                  <a:cubicBezTo>
                    <a:pt x="1865" y="5124"/>
                    <a:pt x="1748" y="4933"/>
                    <a:pt x="1572" y="4860"/>
                  </a:cubicBezTo>
                  <a:cubicBezTo>
                    <a:pt x="1498" y="4831"/>
                    <a:pt x="1395" y="4831"/>
                    <a:pt x="1307" y="4831"/>
                  </a:cubicBezTo>
                  <a:cubicBezTo>
                    <a:pt x="1205" y="4845"/>
                    <a:pt x="1102" y="4860"/>
                    <a:pt x="999" y="4889"/>
                  </a:cubicBezTo>
                  <a:cubicBezTo>
                    <a:pt x="940" y="4904"/>
                    <a:pt x="882" y="4919"/>
                    <a:pt x="823" y="4919"/>
                  </a:cubicBezTo>
                  <a:cubicBezTo>
                    <a:pt x="838" y="4684"/>
                    <a:pt x="823" y="4434"/>
                    <a:pt x="823" y="4199"/>
                  </a:cubicBezTo>
                  <a:lnTo>
                    <a:pt x="823" y="4170"/>
                  </a:lnTo>
                  <a:lnTo>
                    <a:pt x="823" y="4038"/>
                  </a:lnTo>
                  <a:cubicBezTo>
                    <a:pt x="823" y="3964"/>
                    <a:pt x="823" y="3906"/>
                    <a:pt x="823" y="3847"/>
                  </a:cubicBezTo>
                  <a:cubicBezTo>
                    <a:pt x="852" y="3142"/>
                    <a:pt x="838" y="2438"/>
                    <a:pt x="794" y="1733"/>
                  </a:cubicBezTo>
                  <a:cubicBezTo>
                    <a:pt x="779" y="1527"/>
                    <a:pt x="779" y="1337"/>
                    <a:pt x="779" y="1131"/>
                  </a:cubicBezTo>
                  <a:cubicBezTo>
                    <a:pt x="779" y="1028"/>
                    <a:pt x="779" y="940"/>
                    <a:pt x="764" y="823"/>
                  </a:cubicBezTo>
                  <a:lnTo>
                    <a:pt x="794" y="823"/>
                  </a:lnTo>
                  <a:cubicBezTo>
                    <a:pt x="999" y="793"/>
                    <a:pt x="1205" y="735"/>
                    <a:pt x="1395" y="661"/>
                  </a:cubicBezTo>
                  <a:cubicBezTo>
                    <a:pt x="1484" y="632"/>
                    <a:pt x="1586" y="588"/>
                    <a:pt x="1660" y="544"/>
                  </a:cubicBezTo>
                  <a:cubicBezTo>
                    <a:pt x="1748" y="485"/>
                    <a:pt x="1792" y="382"/>
                    <a:pt x="1792" y="280"/>
                  </a:cubicBezTo>
                  <a:cubicBezTo>
                    <a:pt x="1777" y="191"/>
                    <a:pt x="1718" y="89"/>
                    <a:pt x="1630" y="59"/>
                  </a:cubicBezTo>
                  <a:cubicBezTo>
                    <a:pt x="1528" y="15"/>
                    <a:pt x="1440" y="1"/>
                    <a:pt x="1337" y="1"/>
                  </a:cubicBezTo>
                  <a:close/>
                </a:path>
              </a:pathLst>
            </a:custGeom>
            <a:solidFill>
              <a:srgbClr val="9502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48"/>
            <p:cNvSpPr/>
            <p:nvPr/>
          </p:nvSpPr>
          <p:spPr>
            <a:xfrm>
              <a:off x="6682100" y="1295813"/>
              <a:ext cx="46650" cy="227225"/>
            </a:xfrm>
            <a:custGeom>
              <a:rect b="b" l="l" r="r" t="t"/>
              <a:pathLst>
                <a:path extrusionOk="0" h="9089" w="1866">
                  <a:moveTo>
                    <a:pt x="1246" y="1"/>
                  </a:moveTo>
                  <a:cubicBezTo>
                    <a:pt x="1096" y="1"/>
                    <a:pt x="945" y="20"/>
                    <a:pt x="808" y="59"/>
                  </a:cubicBezTo>
                  <a:cubicBezTo>
                    <a:pt x="339" y="177"/>
                    <a:pt x="162" y="397"/>
                    <a:pt x="104" y="970"/>
                  </a:cubicBezTo>
                  <a:cubicBezTo>
                    <a:pt x="60" y="1278"/>
                    <a:pt x="45" y="1571"/>
                    <a:pt x="45" y="1880"/>
                  </a:cubicBezTo>
                  <a:cubicBezTo>
                    <a:pt x="45" y="2027"/>
                    <a:pt x="45" y="2188"/>
                    <a:pt x="16" y="2350"/>
                  </a:cubicBezTo>
                  <a:cubicBezTo>
                    <a:pt x="16" y="2540"/>
                    <a:pt x="16" y="2746"/>
                    <a:pt x="16" y="2937"/>
                  </a:cubicBezTo>
                  <a:lnTo>
                    <a:pt x="16" y="3289"/>
                  </a:lnTo>
                  <a:lnTo>
                    <a:pt x="16" y="3700"/>
                  </a:lnTo>
                  <a:cubicBezTo>
                    <a:pt x="16" y="4170"/>
                    <a:pt x="1" y="4669"/>
                    <a:pt x="1" y="5139"/>
                  </a:cubicBezTo>
                  <a:lnTo>
                    <a:pt x="1" y="5388"/>
                  </a:lnTo>
                  <a:cubicBezTo>
                    <a:pt x="1" y="5814"/>
                    <a:pt x="1" y="6240"/>
                    <a:pt x="30" y="6666"/>
                  </a:cubicBezTo>
                  <a:lnTo>
                    <a:pt x="30" y="7033"/>
                  </a:lnTo>
                  <a:cubicBezTo>
                    <a:pt x="30" y="7326"/>
                    <a:pt x="30" y="7620"/>
                    <a:pt x="45" y="7914"/>
                  </a:cubicBezTo>
                  <a:cubicBezTo>
                    <a:pt x="45" y="8134"/>
                    <a:pt x="74" y="8339"/>
                    <a:pt x="133" y="8560"/>
                  </a:cubicBezTo>
                  <a:cubicBezTo>
                    <a:pt x="177" y="8809"/>
                    <a:pt x="383" y="9000"/>
                    <a:pt x="632" y="9044"/>
                  </a:cubicBezTo>
                  <a:lnTo>
                    <a:pt x="706" y="9044"/>
                  </a:lnTo>
                  <a:cubicBezTo>
                    <a:pt x="852" y="9059"/>
                    <a:pt x="999" y="9073"/>
                    <a:pt x="1161" y="9088"/>
                  </a:cubicBezTo>
                  <a:lnTo>
                    <a:pt x="1205" y="9088"/>
                  </a:lnTo>
                  <a:cubicBezTo>
                    <a:pt x="1337" y="9073"/>
                    <a:pt x="1454" y="9059"/>
                    <a:pt x="1572" y="9044"/>
                  </a:cubicBezTo>
                  <a:cubicBezTo>
                    <a:pt x="1748" y="9000"/>
                    <a:pt x="1865" y="8853"/>
                    <a:pt x="1851" y="8677"/>
                  </a:cubicBezTo>
                  <a:cubicBezTo>
                    <a:pt x="1865" y="8486"/>
                    <a:pt x="1748" y="8310"/>
                    <a:pt x="1572" y="8266"/>
                  </a:cubicBezTo>
                  <a:cubicBezTo>
                    <a:pt x="1530" y="8256"/>
                    <a:pt x="1496" y="8245"/>
                    <a:pt x="1459" y="8245"/>
                  </a:cubicBezTo>
                  <a:cubicBezTo>
                    <a:pt x="1443" y="8245"/>
                    <a:pt x="1428" y="8247"/>
                    <a:pt x="1410" y="8251"/>
                  </a:cubicBezTo>
                  <a:lnTo>
                    <a:pt x="750" y="8251"/>
                  </a:lnTo>
                  <a:cubicBezTo>
                    <a:pt x="750" y="8237"/>
                    <a:pt x="750" y="8222"/>
                    <a:pt x="750" y="8222"/>
                  </a:cubicBezTo>
                  <a:lnTo>
                    <a:pt x="750" y="8119"/>
                  </a:lnTo>
                  <a:cubicBezTo>
                    <a:pt x="750" y="8016"/>
                    <a:pt x="735" y="7914"/>
                    <a:pt x="735" y="7826"/>
                  </a:cubicBezTo>
                  <a:cubicBezTo>
                    <a:pt x="735" y="7664"/>
                    <a:pt x="735" y="7503"/>
                    <a:pt x="720" y="7341"/>
                  </a:cubicBezTo>
                  <a:cubicBezTo>
                    <a:pt x="720" y="7062"/>
                    <a:pt x="706" y="6768"/>
                    <a:pt x="706" y="6475"/>
                  </a:cubicBezTo>
                  <a:cubicBezTo>
                    <a:pt x="838" y="6475"/>
                    <a:pt x="955" y="6460"/>
                    <a:pt x="1087" y="6446"/>
                  </a:cubicBezTo>
                  <a:cubicBezTo>
                    <a:pt x="1131" y="6446"/>
                    <a:pt x="1175" y="6446"/>
                    <a:pt x="1234" y="6431"/>
                  </a:cubicBezTo>
                  <a:cubicBezTo>
                    <a:pt x="1322" y="6431"/>
                    <a:pt x="1410" y="6431"/>
                    <a:pt x="1498" y="6401"/>
                  </a:cubicBezTo>
                  <a:cubicBezTo>
                    <a:pt x="1689" y="6343"/>
                    <a:pt x="1821" y="6152"/>
                    <a:pt x="1792" y="5961"/>
                  </a:cubicBezTo>
                  <a:cubicBezTo>
                    <a:pt x="1777" y="5756"/>
                    <a:pt x="1616" y="5594"/>
                    <a:pt x="1425" y="5579"/>
                  </a:cubicBezTo>
                  <a:cubicBezTo>
                    <a:pt x="1337" y="5579"/>
                    <a:pt x="1264" y="5579"/>
                    <a:pt x="1175" y="5594"/>
                  </a:cubicBezTo>
                  <a:lnTo>
                    <a:pt x="1161" y="5594"/>
                  </a:lnTo>
                  <a:lnTo>
                    <a:pt x="867" y="5609"/>
                  </a:lnTo>
                  <a:lnTo>
                    <a:pt x="691" y="5623"/>
                  </a:lnTo>
                  <a:lnTo>
                    <a:pt x="691" y="5286"/>
                  </a:lnTo>
                  <a:lnTo>
                    <a:pt x="691" y="5036"/>
                  </a:lnTo>
                  <a:cubicBezTo>
                    <a:pt x="691" y="4860"/>
                    <a:pt x="706" y="4698"/>
                    <a:pt x="706" y="4522"/>
                  </a:cubicBezTo>
                  <a:cubicBezTo>
                    <a:pt x="720" y="4361"/>
                    <a:pt x="720" y="4214"/>
                    <a:pt x="735" y="4053"/>
                  </a:cubicBezTo>
                  <a:cubicBezTo>
                    <a:pt x="735" y="3788"/>
                    <a:pt x="735" y="3524"/>
                    <a:pt x="750" y="3260"/>
                  </a:cubicBezTo>
                  <a:cubicBezTo>
                    <a:pt x="750" y="2893"/>
                    <a:pt x="750" y="2540"/>
                    <a:pt x="764" y="2173"/>
                  </a:cubicBezTo>
                  <a:lnTo>
                    <a:pt x="764" y="1909"/>
                  </a:lnTo>
                  <a:cubicBezTo>
                    <a:pt x="764" y="1630"/>
                    <a:pt x="779" y="1337"/>
                    <a:pt x="808" y="1043"/>
                  </a:cubicBezTo>
                  <a:cubicBezTo>
                    <a:pt x="823" y="911"/>
                    <a:pt x="867" y="852"/>
                    <a:pt x="970" y="808"/>
                  </a:cubicBezTo>
                  <a:cubicBezTo>
                    <a:pt x="1029" y="779"/>
                    <a:pt x="1087" y="764"/>
                    <a:pt x="1146" y="749"/>
                  </a:cubicBezTo>
                  <a:cubicBezTo>
                    <a:pt x="1278" y="705"/>
                    <a:pt x="1410" y="632"/>
                    <a:pt x="1542" y="558"/>
                  </a:cubicBezTo>
                  <a:cubicBezTo>
                    <a:pt x="1660" y="500"/>
                    <a:pt x="1719" y="368"/>
                    <a:pt x="1704" y="236"/>
                  </a:cubicBezTo>
                  <a:cubicBezTo>
                    <a:pt x="1689" y="118"/>
                    <a:pt x="1587" y="30"/>
                    <a:pt x="1469" y="15"/>
                  </a:cubicBezTo>
                  <a:cubicBezTo>
                    <a:pt x="1396" y="6"/>
                    <a:pt x="1321" y="1"/>
                    <a:pt x="1246" y="1"/>
                  </a:cubicBezTo>
                  <a:close/>
                </a:path>
              </a:pathLst>
            </a:custGeom>
            <a:solidFill>
              <a:srgbClr val="9502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48"/>
            <p:cNvSpPr/>
            <p:nvPr/>
          </p:nvSpPr>
          <p:spPr>
            <a:xfrm>
              <a:off x="6735700" y="1292138"/>
              <a:ext cx="59125" cy="224650"/>
            </a:xfrm>
            <a:custGeom>
              <a:rect b="b" l="l" r="r" t="t"/>
              <a:pathLst>
                <a:path extrusionOk="0" h="8986" w="2365">
                  <a:moveTo>
                    <a:pt x="1924" y="1"/>
                  </a:moveTo>
                  <a:cubicBezTo>
                    <a:pt x="1733" y="15"/>
                    <a:pt x="1527" y="30"/>
                    <a:pt x="1278" y="30"/>
                  </a:cubicBezTo>
                  <a:lnTo>
                    <a:pt x="1131" y="30"/>
                  </a:lnTo>
                  <a:cubicBezTo>
                    <a:pt x="1065" y="38"/>
                    <a:pt x="999" y="41"/>
                    <a:pt x="934" y="41"/>
                  </a:cubicBezTo>
                  <a:cubicBezTo>
                    <a:pt x="870" y="41"/>
                    <a:pt x="808" y="38"/>
                    <a:pt x="749" y="30"/>
                  </a:cubicBezTo>
                  <a:cubicBezTo>
                    <a:pt x="683" y="23"/>
                    <a:pt x="617" y="19"/>
                    <a:pt x="551" y="19"/>
                  </a:cubicBezTo>
                  <a:cubicBezTo>
                    <a:pt x="485" y="19"/>
                    <a:pt x="419" y="23"/>
                    <a:pt x="353" y="30"/>
                  </a:cubicBezTo>
                  <a:cubicBezTo>
                    <a:pt x="206" y="60"/>
                    <a:pt x="88" y="162"/>
                    <a:pt x="44" y="294"/>
                  </a:cubicBezTo>
                  <a:cubicBezTo>
                    <a:pt x="0" y="427"/>
                    <a:pt x="15" y="559"/>
                    <a:pt x="88" y="676"/>
                  </a:cubicBezTo>
                  <a:cubicBezTo>
                    <a:pt x="147" y="794"/>
                    <a:pt x="279" y="852"/>
                    <a:pt x="411" y="852"/>
                  </a:cubicBezTo>
                  <a:lnTo>
                    <a:pt x="764" y="852"/>
                  </a:lnTo>
                  <a:cubicBezTo>
                    <a:pt x="764" y="867"/>
                    <a:pt x="764" y="867"/>
                    <a:pt x="764" y="882"/>
                  </a:cubicBezTo>
                  <a:cubicBezTo>
                    <a:pt x="808" y="1278"/>
                    <a:pt x="808" y="1674"/>
                    <a:pt x="778" y="2071"/>
                  </a:cubicBezTo>
                  <a:lnTo>
                    <a:pt x="778" y="2306"/>
                  </a:lnTo>
                  <a:cubicBezTo>
                    <a:pt x="778" y="2643"/>
                    <a:pt x="764" y="2981"/>
                    <a:pt x="764" y="3319"/>
                  </a:cubicBezTo>
                  <a:cubicBezTo>
                    <a:pt x="764" y="3700"/>
                    <a:pt x="734" y="4097"/>
                    <a:pt x="734" y="4508"/>
                  </a:cubicBezTo>
                  <a:lnTo>
                    <a:pt x="734" y="4948"/>
                  </a:lnTo>
                  <a:lnTo>
                    <a:pt x="734" y="5638"/>
                  </a:lnTo>
                  <a:lnTo>
                    <a:pt x="734" y="5903"/>
                  </a:lnTo>
                  <a:lnTo>
                    <a:pt x="734" y="6314"/>
                  </a:lnTo>
                  <a:lnTo>
                    <a:pt x="734" y="6960"/>
                  </a:lnTo>
                  <a:cubicBezTo>
                    <a:pt x="734" y="7077"/>
                    <a:pt x="734" y="7194"/>
                    <a:pt x="749" y="7312"/>
                  </a:cubicBezTo>
                  <a:cubicBezTo>
                    <a:pt x="764" y="7429"/>
                    <a:pt x="764" y="7591"/>
                    <a:pt x="764" y="7723"/>
                  </a:cubicBezTo>
                  <a:cubicBezTo>
                    <a:pt x="764" y="7855"/>
                    <a:pt x="778" y="8017"/>
                    <a:pt x="793" y="8163"/>
                  </a:cubicBezTo>
                  <a:cubicBezTo>
                    <a:pt x="808" y="8310"/>
                    <a:pt x="823" y="8428"/>
                    <a:pt x="823" y="8574"/>
                  </a:cubicBezTo>
                  <a:cubicBezTo>
                    <a:pt x="823" y="8648"/>
                    <a:pt x="837" y="8721"/>
                    <a:pt x="867" y="8780"/>
                  </a:cubicBezTo>
                  <a:cubicBezTo>
                    <a:pt x="925" y="8912"/>
                    <a:pt x="1043" y="8986"/>
                    <a:pt x="1175" y="8986"/>
                  </a:cubicBezTo>
                  <a:cubicBezTo>
                    <a:pt x="1292" y="8986"/>
                    <a:pt x="1410" y="8897"/>
                    <a:pt x="1454" y="8780"/>
                  </a:cubicBezTo>
                  <a:cubicBezTo>
                    <a:pt x="1483" y="8692"/>
                    <a:pt x="1513" y="8589"/>
                    <a:pt x="1498" y="8501"/>
                  </a:cubicBezTo>
                  <a:lnTo>
                    <a:pt x="1498" y="8207"/>
                  </a:lnTo>
                  <a:lnTo>
                    <a:pt x="1498" y="8046"/>
                  </a:lnTo>
                  <a:cubicBezTo>
                    <a:pt x="1468" y="6960"/>
                    <a:pt x="1468" y="5903"/>
                    <a:pt x="1483" y="5110"/>
                  </a:cubicBezTo>
                  <a:cubicBezTo>
                    <a:pt x="1498" y="4390"/>
                    <a:pt x="1513" y="3627"/>
                    <a:pt x="1542" y="2629"/>
                  </a:cubicBezTo>
                  <a:lnTo>
                    <a:pt x="1542" y="2159"/>
                  </a:lnTo>
                  <a:lnTo>
                    <a:pt x="1542" y="1586"/>
                  </a:lnTo>
                  <a:cubicBezTo>
                    <a:pt x="1557" y="1351"/>
                    <a:pt x="1542" y="1102"/>
                    <a:pt x="1498" y="852"/>
                  </a:cubicBezTo>
                  <a:lnTo>
                    <a:pt x="1498" y="852"/>
                  </a:lnTo>
                  <a:cubicBezTo>
                    <a:pt x="1542" y="856"/>
                    <a:pt x="1586" y="858"/>
                    <a:pt x="1630" y="858"/>
                  </a:cubicBezTo>
                  <a:cubicBezTo>
                    <a:pt x="1762" y="858"/>
                    <a:pt x="1894" y="841"/>
                    <a:pt x="2026" y="808"/>
                  </a:cubicBezTo>
                  <a:cubicBezTo>
                    <a:pt x="2232" y="764"/>
                    <a:pt x="2364" y="573"/>
                    <a:pt x="2320" y="368"/>
                  </a:cubicBezTo>
                  <a:cubicBezTo>
                    <a:pt x="2320" y="162"/>
                    <a:pt x="2158" y="1"/>
                    <a:pt x="1953" y="1"/>
                  </a:cubicBezTo>
                  <a:close/>
                </a:path>
              </a:pathLst>
            </a:custGeom>
            <a:solidFill>
              <a:srgbClr val="9502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48"/>
            <p:cNvSpPr/>
            <p:nvPr/>
          </p:nvSpPr>
          <p:spPr>
            <a:xfrm>
              <a:off x="5943300" y="1218713"/>
              <a:ext cx="416600" cy="370000"/>
            </a:xfrm>
            <a:custGeom>
              <a:rect b="b" l="l" r="r" t="t"/>
              <a:pathLst>
                <a:path extrusionOk="0" h="14800" w="16664">
                  <a:moveTo>
                    <a:pt x="16537" y="0"/>
                  </a:moveTo>
                  <a:cubicBezTo>
                    <a:pt x="16535" y="0"/>
                    <a:pt x="16533" y="1"/>
                    <a:pt x="16531" y="2"/>
                  </a:cubicBezTo>
                  <a:cubicBezTo>
                    <a:pt x="16487" y="16"/>
                    <a:pt x="16458" y="16"/>
                    <a:pt x="16428" y="31"/>
                  </a:cubicBezTo>
                  <a:cubicBezTo>
                    <a:pt x="16032" y="192"/>
                    <a:pt x="14490" y="912"/>
                    <a:pt x="12494" y="1822"/>
                  </a:cubicBezTo>
                  <a:lnTo>
                    <a:pt x="9881" y="3041"/>
                  </a:lnTo>
                  <a:lnTo>
                    <a:pt x="8016" y="3921"/>
                  </a:lnTo>
                  <a:cubicBezTo>
                    <a:pt x="7620" y="4112"/>
                    <a:pt x="7223" y="4288"/>
                    <a:pt x="6827" y="4479"/>
                  </a:cubicBezTo>
                  <a:cubicBezTo>
                    <a:pt x="4654" y="5507"/>
                    <a:pt x="2613" y="6476"/>
                    <a:pt x="1366" y="7092"/>
                  </a:cubicBezTo>
                  <a:lnTo>
                    <a:pt x="1219" y="7166"/>
                  </a:lnTo>
                  <a:lnTo>
                    <a:pt x="984" y="7283"/>
                  </a:lnTo>
                  <a:cubicBezTo>
                    <a:pt x="778" y="7386"/>
                    <a:pt x="617" y="7460"/>
                    <a:pt x="485" y="7533"/>
                  </a:cubicBezTo>
                  <a:lnTo>
                    <a:pt x="279" y="7636"/>
                  </a:lnTo>
                  <a:lnTo>
                    <a:pt x="235" y="7665"/>
                  </a:lnTo>
                  <a:cubicBezTo>
                    <a:pt x="206" y="7680"/>
                    <a:pt x="176" y="7694"/>
                    <a:pt x="147" y="7709"/>
                  </a:cubicBezTo>
                  <a:lnTo>
                    <a:pt x="132" y="7709"/>
                  </a:lnTo>
                  <a:cubicBezTo>
                    <a:pt x="132" y="7709"/>
                    <a:pt x="118" y="7724"/>
                    <a:pt x="118" y="7724"/>
                  </a:cubicBezTo>
                  <a:cubicBezTo>
                    <a:pt x="103" y="7753"/>
                    <a:pt x="103" y="7768"/>
                    <a:pt x="88" y="7782"/>
                  </a:cubicBezTo>
                  <a:cubicBezTo>
                    <a:pt x="88" y="7812"/>
                    <a:pt x="74" y="7871"/>
                    <a:pt x="59" y="7900"/>
                  </a:cubicBezTo>
                  <a:cubicBezTo>
                    <a:pt x="44" y="7929"/>
                    <a:pt x="59" y="7959"/>
                    <a:pt x="44" y="7988"/>
                  </a:cubicBezTo>
                  <a:cubicBezTo>
                    <a:pt x="44" y="8017"/>
                    <a:pt x="44" y="8047"/>
                    <a:pt x="44" y="8076"/>
                  </a:cubicBezTo>
                  <a:lnTo>
                    <a:pt x="44" y="8120"/>
                  </a:lnTo>
                  <a:cubicBezTo>
                    <a:pt x="30" y="8179"/>
                    <a:pt x="15" y="8252"/>
                    <a:pt x="15" y="8326"/>
                  </a:cubicBezTo>
                  <a:lnTo>
                    <a:pt x="0" y="8443"/>
                  </a:lnTo>
                  <a:lnTo>
                    <a:pt x="0" y="8561"/>
                  </a:lnTo>
                  <a:cubicBezTo>
                    <a:pt x="0" y="8605"/>
                    <a:pt x="15" y="8619"/>
                    <a:pt x="0" y="8678"/>
                  </a:cubicBezTo>
                  <a:cubicBezTo>
                    <a:pt x="0" y="8751"/>
                    <a:pt x="0" y="8825"/>
                    <a:pt x="0" y="8869"/>
                  </a:cubicBezTo>
                  <a:lnTo>
                    <a:pt x="0" y="8986"/>
                  </a:lnTo>
                  <a:lnTo>
                    <a:pt x="0" y="9456"/>
                  </a:lnTo>
                  <a:lnTo>
                    <a:pt x="0" y="9603"/>
                  </a:lnTo>
                  <a:cubicBezTo>
                    <a:pt x="0" y="9662"/>
                    <a:pt x="15" y="9735"/>
                    <a:pt x="30" y="9808"/>
                  </a:cubicBezTo>
                  <a:cubicBezTo>
                    <a:pt x="30" y="9823"/>
                    <a:pt x="44" y="9852"/>
                    <a:pt x="59" y="9867"/>
                  </a:cubicBezTo>
                  <a:lnTo>
                    <a:pt x="88" y="9867"/>
                  </a:lnTo>
                  <a:lnTo>
                    <a:pt x="118" y="9882"/>
                  </a:lnTo>
                  <a:lnTo>
                    <a:pt x="587" y="10029"/>
                  </a:lnTo>
                  <a:lnTo>
                    <a:pt x="617" y="10029"/>
                  </a:lnTo>
                  <a:lnTo>
                    <a:pt x="764" y="10087"/>
                  </a:lnTo>
                  <a:lnTo>
                    <a:pt x="852" y="10117"/>
                  </a:lnTo>
                  <a:lnTo>
                    <a:pt x="1057" y="10190"/>
                  </a:lnTo>
                  <a:lnTo>
                    <a:pt x="1219" y="10234"/>
                  </a:lnTo>
                  <a:lnTo>
                    <a:pt x="1424" y="10308"/>
                  </a:lnTo>
                  <a:lnTo>
                    <a:pt x="1527" y="10337"/>
                  </a:lnTo>
                  <a:lnTo>
                    <a:pt x="2364" y="10616"/>
                  </a:lnTo>
                  <a:lnTo>
                    <a:pt x="2643" y="10704"/>
                  </a:lnTo>
                  <a:lnTo>
                    <a:pt x="2907" y="10792"/>
                  </a:lnTo>
                  <a:lnTo>
                    <a:pt x="3069" y="10851"/>
                  </a:lnTo>
                  <a:cubicBezTo>
                    <a:pt x="3157" y="10880"/>
                    <a:pt x="3259" y="10910"/>
                    <a:pt x="3362" y="10939"/>
                  </a:cubicBezTo>
                  <a:lnTo>
                    <a:pt x="3392" y="10954"/>
                  </a:lnTo>
                  <a:lnTo>
                    <a:pt x="4449" y="11306"/>
                  </a:lnTo>
                  <a:lnTo>
                    <a:pt x="4537" y="11335"/>
                  </a:lnTo>
                  <a:lnTo>
                    <a:pt x="5271" y="11570"/>
                  </a:lnTo>
                  <a:lnTo>
                    <a:pt x="5638" y="11688"/>
                  </a:lnTo>
                  <a:lnTo>
                    <a:pt x="5990" y="11805"/>
                  </a:lnTo>
                  <a:lnTo>
                    <a:pt x="6695" y="12040"/>
                  </a:lnTo>
                  <a:lnTo>
                    <a:pt x="7018" y="12143"/>
                  </a:lnTo>
                  <a:lnTo>
                    <a:pt x="7047" y="12143"/>
                  </a:lnTo>
                  <a:lnTo>
                    <a:pt x="7752" y="12378"/>
                  </a:lnTo>
                  <a:lnTo>
                    <a:pt x="7957" y="12436"/>
                  </a:lnTo>
                  <a:lnTo>
                    <a:pt x="8456" y="12598"/>
                  </a:lnTo>
                  <a:lnTo>
                    <a:pt x="8868" y="12730"/>
                  </a:lnTo>
                  <a:lnTo>
                    <a:pt x="9235" y="12847"/>
                  </a:lnTo>
                  <a:cubicBezTo>
                    <a:pt x="9660" y="12980"/>
                    <a:pt x="10101" y="13112"/>
                    <a:pt x="10526" y="13244"/>
                  </a:cubicBezTo>
                  <a:lnTo>
                    <a:pt x="10996" y="13391"/>
                  </a:lnTo>
                  <a:lnTo>
                    <a:pt x="11349" y="13508"/>
                  </a:lnTo>
                  <a:lnTo>
                    <a:pt x="11672" y="13596"/>
                  </a:lnTo>
                  <a:lnTo>
                    <a:pt x="12318" y="13802"/>
                  </a:lnTo>
                  <a:lnTo>
                    <a:pt x="12552" y="13875"/>
                  </a:lnTo>
                  <a:lnTo>
                    <a:pt x="13242" y="14066"/>
                  </a:lnTo>
                  <a:lnTo>
                    <a:pt x="13507" y="14139"/>
                  </a:lnTo>
                  <a:cubicBezTo>
                    <a:pt x="13786" y="14227"/>
                    <a:pt x="14079" y="14315"/>
                    <a:pt x="14344" y="14389"/>
                  </a:cubicBezTo>
                  <a:lnTo>
                    <a:pt x="14578" y="14448"/>
                  </a:lnTo>
                  <a:cubicBezTo>
                    <a:pt x="15078" y="14580"/>
                    <a:pt x="15518" y="14683"/>
                    <a:pt x="15812" y="14741"/>
                  </a:cubicBezTo>
                  <a:lnTo>
                    <a:pt x="15944" y="14771"/>
                  </a:lnTo>
                  <a:cubicBezTo>
                    <a:pt x="16002" y="14785"/>
                    <a:pt x="16061" y="14800"/>
                    <a:pt x="16105" y="14800"/>
                  </a:cubicBezTo>
                  <a:lnTo>
                    <a:pt x="16164" y="14800"/>
                  </a:lnTo>
                  <a:cubicBezTo>
                    <a:pt x="16281" y="14800"/>
                    <a:pt x="16340" y="14800"/>
                    <a:pt x="16340" y="14756"/>
                  </a:cubicBezTo>
                  <a:cubicBezTo>
                    <a:pt x="16369" y="14609"/>
                    <a:pt x="16414" y="13449"/>
                    <a:pt x="16472" y="11820"/>
                  </a:cubicBezTo>
                  <a:cubicBezTo>
                    <a:pt x="16472" y="11585"/>
                    <a:pt x="16502" y="11321"/>
                    <a:pt x="16502" y="11056"/>
                  </a:cubicBezTo>
                  <a:cubicBezTo>
                    <a:pt x="16516" y="10528"/>
                    <a:pt x="16531" y="9955"/>
                    <a:pt x="16546" y="9368"/>
                  </a:cubicBezTo>
                  <a:cubicBezTo>
                    <a:pt x="16575" y="8326"/>
                    <a:pt x="16604" y="7225"/>
                    <a:pt x="16619" y="6153"/>
                  </a:cubicBezTo>
                  <a:cubicBezTo>
                    <a:pt x="16648" y="4949"/>
                    <a:pt x="16663" y="3789"/>
                    <a:pt x="16663" y="2806"/>
                  </a:cubicBezTo>
                  <a:cubicBezTo>
                    <a:pt x="16663" y="1148"/>
                    <a:pt x="16635" y="0"/>
                    <a:pt x="16537" y="0"/>
                  </a:cubicBezTo>
                  <a:close/>
                </a:path>
              </a:pathLst>
            </a:custGeom>
            <a:solidFill>
              <a:srgbClr val="FF96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48"/>
            <p:cNvSpPr/>
            <p:nvPr/>
          </p:nvSpPr>
          <p:spPr>
            <a:xfrm>
              <a:off x="5943300" y="1396013"/>
              <a:ext cx="411825" cy="192850"/>
            </a:xfrm>
            <a:custGeom>
              <a:rect b="b" l="l" r="r" t="t"/>
              <a:pathLst>
                <a:path extrusionOk="0" h="7714" w="16473">
                  <a:moveTo>
                    <a:pt x="1366" y="0"/>
                  </a:moveTo>
                  <a:lnTo>
                    <a:pt x="1219" y="74"/>
                  </a:lnTo>
                  <a:lnTo>
                    <a:pt x="984" y="191"/>
                  </a:lnTo>
                  <a:cubicBezTo>
                    <a:pt x="778" y="294"/>
                    <a:pt x="617" y="382"/>
                    <a:pt x="485" y="441"/>
                  </a:cubicBezTo>
                  <a:lnTo>
                    <a:pt x="279" y="544"/>
                  </a:lnTo>
                  <a:lnTo>
                    <a:pt x="235" y="573"/>
                  </a:lnTo>
                  <a:cubicBezTo>
                    <a:pt x="206" y="588"/>
                    <a:pt x="176" y="602"/>
                    <a:pt x="147" y="617"/>
                  </a:cubicBezTo>
                  <a:lnTo>
                    <a:pt x="132" y="617"/>
                  </a:lnTo>
                  <a:cubicBezTo>
                    <a:pt x="132" y="632"/>
                    <a:pt x="118" y="632"/>
                    <a:pt x="118" y="646"/>
                  </a:cubicBezTo>
                  <a:cubicBezTo>
                    <a:pt x="103" y="661"/>
                    <a:pt x="103" y="676"/>
                    <a:pt x="88" y="690"/>
                  </a:cubicBezTo>
                  <a:cubicBezTo>
                    <a:pt x="88" y="720"/>
                    <a:pt x="74" y="793"/>
                    <a:pt x="59" y="808"/>
                  </a:cubicBezTo>
                  <a:cubicBezTo>
                    <a:pt x="44" y="837"/>
                    <a:pt x="59" y="881"/>
                    <a:pt x="44" y="896"/>
                  </a:cubicBezTo>
                  <a:cubicBezTo>
                    <a:pt x="44" y="925"/>
                    <a:pt x="44" y="955"/>
                    <a:pt x="44" y="984"/>
                  </a:cubicBezTo>
                  <a:lnTo>
                    <a:pt x="44" y="1028"/>
                  </a:lnTo>
                  <a:cubicBezTo>
                    <a:pt x="30" y="1102"/>
                    <a:pt x="15" y="1160"/>
                    <a:pt x="15" y="1248"/>
                  </a:cubicBezTo>
                  <a:lnTo>
                    <a:pt x="0" y="1351"/>
                  </a:lnTo>
                  <a:lnTo>
                    <a:pt x="0" y="1469"/>
                  </a:lnTo>
                  <a:cubicBezTo>
                    <a:pt x="0" y="1513"/>
                    <a:pt x="15" y="1542"/>
                    <a:pt x="0" y="1601"/>
                  </a:cubicBezTo>
                  <a:cubicBezTo>
                    <a:pt x="0" y="1659"/>
                    <a:pt x="0" y="1733"/>
                    <a:pt x="0" y="1777"/>
                  </a:cubicBezTo>
                  <a:lnTo>
                    <a:pt x="0" y="1894"/>
                  </a:lnTo>
                  <a:lnTo>
                    <a:pt x="0" y="2364"/>
                  </a:lnTo>
                  <a:lnTo>
                    <a:pt x="0" y="2511"/>
                  </a:lnTo>
                  <a:cubicBezTo>
                    <a:pt x="0" y="2584"/>
                    <a:pt x="15" y="2643"/>
                    <a:pt x="30" y="2716"/>
                  </a:cubicBezTo>
                  <a:cubicBezTo>
                    <a:pt x="30" y="2746"/>
                    <a:pt x="44" y="2760"/>
                    <a:pt x="59" y="2775"/>
                  </a:cubicBezTo>
                  <a:lnTo>
                    <a:pt x="88" y="2775"/>
                  </a:lnTo>
                  <a:lnTo>
                    <a:pt x="118" y="2790"/>
                  </a:lnTo>
                  <a:lnTo>
                    <a:pt x="587" y="2951"/>
                  </a:lnTo>
                  <a:lnTo>
                    <a:pt x="617" y="2951"/>
                  </a:lnTo>
                  <a:lnTo>
                    <a:pt x="764" y="2995"/>
                  </a:lnTo>
                  <a:lnTo>
                    <a:pt x="852" y="3025"/>
                  </a:lnTo>
                  <a:cubicBezTo>
                    <a:pt x="910" y="3039"/>
                    <a:pt x="984" y="3069"/>
                    <a:pt x="1057" y="3098"/>
                  </a:cubicBezTo>
                  <a:lnTo>
                    <a:pt x="1219" y="3142"/>
                  </a:lnTo>
                  <a:lnTo>
                    <a:pt x="1424" y="3216"/>
                  </a:lnTo>
                  <a:lnTo>
                    <a:pt x="1527" y="3245"/>
                  </a:lnTo>
                  <a:lnTo>
                    <a:pt x="2364" y="3539"/>
                  </a:lnTo>
                  <a:lnTo>
                    <a:pt x="2643" y="3627"/>
                  </a:lnTo>
                  <a:lnTo>
                    <a:pt x="2907" y="3715"/>
                  </a:lnTo>
                  <a:lnTo>
                    <a:pt x="3069" y="3759"/>
                  </a:lnTo>
                  <a:lnTo>
                    <a:pt x="3362" y="3862"/>
                  </a:lnTo>
                  <a:lnTo>
                    <a:pt x="3392" y="3876"/>
                  </a:lnTo>
                  <a:lnTo>
                    <a:pt x="4463" y="4214"/>
                  </a:lnTo>
                  <a:lnTo>
                    <a:pt x="4537" y="4243"/>
                  </a:lnTo>
                  <a:lnTo>
                    <a:pt x="5271" y="4478"/>
                  </a:lnTo>
                  <a:lnTo>
                    <a:pt x="5638" y="4610"/>
                  </a:lnTo>
                  <a:lnTo>
                    <a:pt x="5990" y="4713"/>
                  </a:lnTo>
                  <a:lnTo>
                    <a:pt x="6695" y="4948"/>
                  </a:lnTo>
                  <a:lnTo>
                    <a:pt x="7018" y="5051"/>
                  </a:lnTo>
                  <a:lnTo>
                    <a:pt x="7047" y="5065"/>
                  </a:lnTo>
                  <a:lnTo>
                    <a:pt x="7752" y="5286"/>
                  </a:lnTo>
                  <a:lnTo>
                    <a:pt x="7957" y="5359"/>
                  </a:lnTo>
                  <a:lnTo>
                    <a:pt x="8456" y="5506"/>
                  </a:lnTo>
                  <a:lnTo>
                    <a:pt x="8868" y="5638"/>
                  </a:lnTo>
                  <a:lnTo>
                    <a:pt x="9235" y="5755"/>
                  </a:lnTo>
                  <a:cubicBezTo>
                    <a:pt x="9660" y="5888"/>
                    <a:pt x="10101" y="6034"/>
                    <a:pt x="10526" y="6166"/>
                  </a:cubicBezTo>
                  <a:lnTo>
                    <a:pt x="10996" y="6313"/>
                  </a:lnTo>
                  <a:lnTo>
                    <a:pt x="11349" y="6416"/>
                  </a:lnTo>
                  <a:lnTo>
                    <a:pt x="11672" y="6519"/>
                  </a:lnTo>
                  <a:lnTo>
                    <a:pt x="12318" y="6710"/>
                  </a:lnTo>
                  <a:lnTo>
                    <a:pt x="12552" y="6783"/>
                  </a:lnTo>
                  <a:lnTo>
                    <a:pt x="13242" y="6989"/>
                  </a:lnTo>
                  <a:lnTo>
                    <a:pt x="13507" y="7062"/>
                  </a:lnTo>
                  <a:cubicBezTo>
                    <a:pt x="13786" y="7150"/>
                    <a:pt x="14079" y="7223"/>
                    <a:pt x="14344" y="7297"/>
                  </a:cubicBezTo>
                  <a:lnTo>
                    <a:pt x="14578" y="7356"/>
                  </a:lnTo>
                  <a:cubicBezTo>
                    <a:pt x="15078" y="7488"/>
                    <a:pt x="15518" y="7605"/>
                    <a:pt x="15812" y="7664"/>
                  </a:cubicBezTo>
                  <a:lnTo>
                    <a:pt x="15944" y="7679"/>
                  </a:lnTo>
                  <a:cubicBezTo>
                    <a:pt x="16002" y="7693"/>
                    <a:pt x="16061" y="7708"/>
                    <a:pt x="16105" y="7708"/>
                  </a:cubicBezTo>
                  <a:lnTo>
                    <a:pt x="16164" y="7708"/>
                  </a:lnTo>
                  <a:cubicBezTo>
                    <a:pt x="16195" y="7712"/>
                    <a:pt x="16224" y="7714"/>
                    <a:pt x="16248" y="7714"/>
                  </a:cubicBezTo>
                  <a:cubicBezTo>
                    <a:pt x="16315" y="7714"/>
                    <a:pt x="16355" y="7700"/>
                    <a:pt x="16355" y="7679"/>
                  </a:cubicBezTo>
                  <a:cubicBezTo>
                    <a:pt x="16369" y="7517"/>
                    <a:pt x="16414" y="6357"/>
                    <a:pt x="16472" y="4742"/>
                  </a:cubicBezTo>
                  <a:cubicBezTo>
                    <a:pt x="16282" y="4692"/>
                    <a:pt x="16091" y="4670"/>
                    <a:pt x="15896" y="4670"/>
                  </a:cubicBezTo>
                  <a:cubicBezTo>
                    <a:pt x="15805" y="4670"/>
                    <a:pt x="15714" y="4674"/>
                    <a:pt x="15621" y="4684"/>
                  </a:cubicBezTo>
                  <a:lnTo>
                    <a:pt x="15430" y="4698"/>
                  </a:lnTo>
                  <a:cubicBezTo>
                    <a:pt x="15061" y="4728"/>
                    <a:pt x="14693" y="4743"/>
                    <a:pt x="14327" y="4743"/>
                  </a:cubicBezTo>
                  <a:cubicBezTo>
                    <a:pt x="13614" y="4743"/>
                    <a:pt x="12903" y="4688"/>
                    <a:pt x="12185" y="4581"/>
                  </a:cubicBezTo>
                  <a:cubicBezTo>
                    <a:pt x="11495" y="4508"/>
                    <a:pt x="10761" y="4390"/>
                    <a:pt x="10027" y="4258"/>
                  </a:cubicBezTo>
                  <a:cubicBezTo>
                    <a:pt x="9337" y="4126"/>
                    <a:pt x="8662" y="3979"/>
                    <a:pt x="7987" y="3832"/>
                  </a:cubicBezTo>
                  <a:cubicBezTo>
                    <a:pt x="7502" y="3729"/>
                    <a:pt x="7018" y="3612"/>
                    <a:pt x="6563" y="3495"/>
                  </a:cubicBezTo>
                  <a:cubicBezTo>
                    <a:pt x="5550" y="3245"/>
                    <a:pt x="4654" y="2995"/>
                    <a:pt x="3979" y="2790"/>
                  </a:cubicBezTo>
                  <a:cubicBezTo>
                    <a:pt x="2657" y="2423"/>
                    <a:pt x="1644" y="1351"/>
                    <a:pt x="1366" y="0"/>
                  </a:cubicBezTo>
                  <a:close/>
                </a:path>
              </a:pathLst>
            </a:custGeom>
            <a:solidFill>
              <a:srgbClr val="FF77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48"/>
            <p:cNvSpPr/>
            <p:nvPr/>
          </p:nvSpPr>
          <p:spPr>
            <a:xfrm>
              <a:off x="6331975" y="1216913"/>
              <a:ext cx="48100" cy="373275"/>
            </a:xfrm>
            <a:custGeom>
              <a:rect b="b" l="l" r="r" t="t"/>
              <a:pathLst>
                <a:path extrusionOk="0" h="14931" w="1924">
                  <a:moveTo>
                    <a:pt x="1028" y="0"/>
                  </a:moveTo>
                  <a:cubicBezTo>
                    <a:pt x="544" y="0"/>
                    <a:pt x="118" y="2804"/>
                    <a:pt x="30" y="6474"/>
                  </a:cubicBezTo>
                  <a:cubicBezTo>
                    <a:pt x="15" y="6812"/>
                    <a:pt x="0" y="7150"/>
                    <a:pt x="0" y="7502"/>
                  </a:cubicBezTo>
                  <a:lnTo>
                    <a:pt x="0" y="9220"/>
                  </a:lnTo>
                  <a:cubicBezTo>
                    <a:pt x="44" y="12523"/>
                    <a:pt x="279" y="14931"/>
                    <a:pt x="720" y="14931"/>
                  </a:cubicBezTo>
                  <a:cubicBezTo>
                    <a:pt x="925" y="14931"/>
                    <a:pt x="1131" y="14461"/>
                    <a:pt x="1322" y="13668"/>
                  </a:cubicBezTo>
                  <a:cubicBezTo>
                    <a:pt x="1630" y="12347"/>
                    <a:pt x="1865" y="10101"/>
                    <a:pt x="1894" y="7532"/>
                  </a:cubicBezTo>
                  <a:cubicBezTo>
                    <a:pt x="1924" y="4669"/>
                    <a:pt x="1747" y="2158"/>
                    <a:pt x="1468" y="896"/>
                  </a:cubicBezTo>
                  <a:cubicBezTo>
                    <a:pt x="1336" y="323"/>
                    <a:pt x="1190" y="0"/>
                    <a:pt x="1028" y="0"/>
                  </a:cubicBezTo>
                  <a:close/>
                </a:path>
              </a:pathLst>
            </a:custGeom>
            <a:solidFill>
              <a:srgbClr val="FF77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48"/>
            <p:cNvSpPr/>
            <p:nvPr/>
          </p:nvSpPr>
          <p:spPr>
            <a:xfrm>
              <a:off x="6332350" y="1372863"/>
              <a:ext cx="36725" cy="80500"/>
            </a:xfrm>
            <a:custGeom>
              <a:rect b="b" l="l" r="r" t="t"/>
              <a:pathLst>
                <a:path extrusionOk="0" h="3220" w="1469">
                  <a:moveTo>
                    <a:pt x="1128" y="0"/>
                  </a:moveTo>
                  <a:cubicBezTo>
                    <a:pt x="781" y="0"/>
                    <a:pt x="236" y="169"/>
                    <a:pt x="15" y="236"/>
                  </a:cubicBezTo>
                  <a:cubicBezTo>
                    <a:pt x="0" y="574"/>
                    <a:pt x="0" y="926"/>
                    <a:pt x="0" y="1264"/>
                  </a:cubicBezTo>
                  <a:lnTo>
                    <a:pt x="0" y="2996"/>
                  </a:lnTo>
                  <a:cubicBezTo>
                    <a:pt x="297" y="3099"/>
                    <a:pt x="816" y="3220"/>
                    <a:pt x="1101" y="3220"/>
                  </a:cubicBezTo>
                  <a:cubicBezTo>
                    <a:pt x="1183" y="3220"/>
                    <a:pt x="1245" y="3210"/>
                    <a:pt x="1277" y="3187"/>
                  </a:cubicBezTo>
                  <a:cubicBezTo>
                    <a:pt x="1468" y="3041"/>
                    <a:pt x="1424" y="633"/>
                    <a:pt x="1439" y="178"/>
                  </a:cubicBezTo>
                  <a:cubicBezTo>
                    <a:pt x="1439" y="47"/>
                    <a:pt x="1310" y="0"/>
                    <a:pt x="1128" y="0"/>
                  </a:cubicBezTo>
                  <a:close/>
                </a:path>
              </a:pathLst>
            </a:custGeom>
            <a:solidFill>
              <a:srgbClr val="E04B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48"/>
            <p:cNvSpPr/>
            <p:nvPr/>
          </p:nvSpPr>
          <p:spPr>
            <a:xfrm>
              <a:off x="6331975" y="1216913"/>
              <a:ext cx="36725" cy="373275"/>
            </a:xfrm>
            <a:custGeom>
              <a:rect b="b" l="l" r="r" t="t"/>
              <a:pathLst>
                <a:path extrusionOk="0" h="14931" w="1469">
                  <a:moveTo>
                    <a:pt x="1028" y="0"/>
                  </a:moveTo>
                  <a:cubicBezTo>
                    <a:pt x="544" y="0"/>
                    <a:pt x="118" y="2804"/>
                    <a:pt x="30" y="6474"/>
                  </a:cubicBezTo>
                  <a:cubicBezTo>
                    <a:pt x="15" y="6812"/>
                    <a:pt x="0" y="7150"/>
                    <a:pt x="0" y="7502"/>
                  </a:cubicBezTo>
                  <a:lnTo>
                    <a:pt x="0" y="9220"/>
                  </a:lnTo>
                  <a:cubicBezTo>
                    <a:pt x="44" y="12523"/>
                    <a:pt x="279" y="14931"/>
                    <a:pt x="720" y="14931"/>
                  </a:cubicBezTo>
                  <a:cubicBezTo>
                    <a:pt x="925" y="14931"/>
                    <a:pt x="1131" y="14461"/>
                    <a:pt x="1322" y="13668"/>
                  </a:cubicBezTo>
                  <a:cubicBezTo>
                    <a:pt x="544" y="9440"/>
                    <a:pt x="588" y="5094"/>
                    <a:pt x="1468" y="896"/>
                  </a:cubicBezTo>
                  <a:cubicBezTo>
                    <a:pt x="1336" y="323"/>
                    <a:pt x="1190" y="0"/>
                    <a:pt x="1028" y="0"/>
                  </a:cubicBezTo>
                  <a:close/>
                </a:path>
              </a:pathLst>
            </a:custGeom>
            <a:solidFill>
              <a:srgbClr val="9502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48"/>
            <p:cNvSpPr/>
            <p:nvPr/>
          </p:nvSpPr>
          <p:spPr>
            <a:xfrm>
              <a:off x="6175250" y="1263513"/>
              <a:ext cx="81875" cy="302100"/>
            </a:xfrm>
            <a:custGeom>
              <a:rect b="b" l="l" r="r" t="t"/>
              <a:pathLst>
                <a:path extrusionOk="0" h="12084" w="3275">
                  <a:moveTo>
                    <a:pt x="3230" y="1"/>
                  </a:moveTo>
                  <a:lnTo>
                    <a:pt x="617" y="1219"/>
                  </a:lnTo>
                  <a:cubicBezTo>
                    <a:pt x="1" y="4243"/>
                    <a:pt x="294" y="7224"/>
                    <a:pt x="764" y="9514"/>
                  </a:cubicBezTo>
                  <a:cubicBezTo>
                    <a:pt x="911" y="10248"/>
                    <a:pt x="1072" y="10894"/>
                    <a:pt x="1234" y="11452"/>
                  </a:cubicBezTo>
                  <a:lnTo>
                    <a:pt x="1704" y="11599"/>
                  </a:lnTo>
                  <a:lnTo>
                    <a:pt x="2056" y="11716"/>
                  </a:lnTo>
                  <a:lnTo>
                    <a:pt x="2379" y="11804"/>
                  </a:lnTo>
                  <a:lnTo>
                    <a:pt x="3040" y="12010"/>
                  </a:lnTo>
                  <a:lnTo>
                    <a:pt x="3274" y="12083"/>
                  </a:lnTo>
                  <a:cubicBezTo>
                    <a:pt x="3128" y="11290"/>
                    <a:pt x="3025" y="10556"/>
                    <a:pt x="2922" y="9852"/>
                  </a:cubicBezTo>
                  <a:cubicBezTo>
                    <a:pt x="2276" y="4978"/>
                    <a:pt x="2658" y="1895"/>
                    <a:pt x="3230" y="1"/>
                  </a:cubicBezTo>
                  <a:close/>
                </a:path>
              </a:pathLst>
            </a:custGeom>
            <a:solidFill>
              <a:srgbClr val="9502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48"/>
            <p:cNvSpPr/>
            <p:nvPr/>
          </p:nvSpPr>
          <p:spPr>
            <a:xfrm>
              <a:off x="6094150" y="1316013"/>
              <a:ext cx="60575" cy="217650"/>
            </a:xfrm>
            <a:custGeom>
              <a:rect b="b" l="l" r="r" t="t"/>
              <a:pathLst>
                <a:path extrusionOk="0" h="8706" w="2423">
                  <a:moveTo>
                    <a:pt x="1982" y="0"/>
                  </a:moveTo>
                  <a:lnTo>
                    <a:pt x="1982" y="0"/>
                  </a:lnTo>
                  <a:cubicBezTo>
                    <a:pt x="1586" y="176"/>
                    <a:pt x="1204" y="367"/>
                    <a:pt x="808" y="543"/>
                  </a:cubicBezTo>
                  <a:cubicBezTo>
                    <a:pt x="0" y="3068"/>
                    <a:pt x="73" y="5784"/>
                    <a:pt x="1013" y="8251"/>
                  </a:cubicBezTo>
                  <a:lnTo>
                    <a:pt x="1718" y="8486"/>
                  </a:lnTo>
                  <a:lnTo>
                    <a:pt x="1923" y="8544"/>
                  </a:lnTo>
                  <a:lnTo>
                    <a:pt x="2422" y="8706"/>
                  </a:lnTo>
                  <a:cubicBezTo>
                    <a:pt x="2232" y="8104"/>
                    <a:pt x="2085" y="7546"/>
                    <a:pt x="1967" y="7003"/>
                  </a:cubicBezTo>
                  <a:cubicBezTo>
                    <a:pt x="1219" y="3670"/>
                    <a:pt x="1498" y="1409"/>
                    <a:pt x="1982" y="0"/>
                  </a:cubicBezTo>
                  <a:close/>
                </a:path>
              </a:pathLst>
            </a:custGeom>
            <a:solidFill>
              <a:srgbClr val="9502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48"/>
            <p:cNvSpPr/>
            <p:nvPr/>
          </p:nvSpPr>
          <p:spPr>
            <a:xfrm>
              <a:off x="5946975" y="1529988"/>
              <a:ext cx="47000" cy="24600"/>
            </a:xfrm>
            <a:custGeom>
              <a:rect b="b" l="l" r="r" t="t"/>
              <a:pathLst>
                <a:path extrusionOk="0" h="984" w="1880">
                  <a:moveTo>
                    <a:pt x="1028" y="0"/>
                  </a:moveTo>
                  <a:cubicBezTo>
                    <a:pt x="749" y="0"/>
                    <a:pt x="470" y="44"/>
                    <a:pt x="206" y="117"/>
                  </a:cubicBezTo>
                  <a:cubicBezTo>
                    <a:pt x="103" y="147"/>
                    <a:pt x="0" y="954"/>
                    <a:pt x="470" y="954"/>
                  </a:cubicBezTo>
                  <a:cubicBezTo>
                    <a:pt x="558" y="954"/>
                    <a:pt x="881" y="984"/>
                    <a:pt x="1189" y="984"/>
                  </a:cubicBezTo>
                  <a:cubicBezTo>
                    <a:pt x="1424" y="984"/>
                    <a:pt x="1644" y="954"/>
                    <a:pt x="1718" y="881"/>
                  </a:cubicBezTo>
                  <a:cubicBezTo>
                    <a:pt x="1879" y="690"/>
                    <a:pt x="1688" y="323"/>
                    <a:pt x="1615" y="117"/>
                  </a:cubicBezTo>
                  <a:cubicBezTo>
                    <a:pt x="1586" y="44"/>
                    <a:pt x="1336" y="0"/>
                    <a:pt x="1028" y="0"/>
                  </a:cubicBezTo>
                  <a:close/>
                </a:path>
              </a:pathLst>
            </a:custGeom>
            <a:solidFill>
              <a:srgbClr val="9502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48"/>
            <p:cNvSpPr/>
            <p:nvPr/>
          </p:nvSpPr>
          <p:spPr>
            <a:xfrm>
              <a:off x="5946975" y="1529988"/>
              <a:ext cx="29750" cy="24600"/>
            </a:xfrm>
            <a:custGeom>
              <a:rect b="b" l="l" r="r" t="t"/>
              <a:pathLst>
                <a:path extrusionOk="0" h="984" w="1190">
                  <a:moveTo>
                    <a:pt x="1028" y="0"/>
                  </a:moveTo>
                  <a:cubicBezTo>
                    <a:pt x="749" y="0"/>
                    <a:pt x="470" y="44"/>
                    <a:pt x="206" y="117"/>
                  </a:cubicBezTo>
                  <a:cubicBezTo>
                    <a:pt x="103" y="147"/>
                    <a:pt x="0" y="954"/>
                    <a:pt x="470" y="954"/>
                  </a:cubicBezTo>
                  <a:cubicBezTo>
                    <a:pt x="558" y="954"/>
                    <a:pt x="881" y="984"/>
                    <a:pt x="1189" y="984"/>
                  </a:cubicBezTo>
                  <a:lnTo>
                    <a:pt x="1028" y="0"/>
                  </a:lnTo>
                  <a:close/>
                </a:path>
              </a:pathLst>
            </a:custGeom>
            <a:solidFill>
              <a:srgbClr val="9502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48"/>
            <p:cNvSpPr/>
            <p:nvPr/>
          </p:nvSpPr>
          <p:spPr>
            <a:xfrm>
              <a:off x="5911000" y="1481163"/>
              <a:ext cx="64050" cy="162875"/>
            </a:xfrm>
            <a:custGeom>
              <a:rect b="b" l="l" r="r" t="t"/>
              <a:pathLst>
                <a:path extrusionOk="0" h="6515" w="2562">
                  <a:moveTo>
                    <a:pt x="1586" y="0"/>
                  </a:moveTo>
                  <a:lnTo>
                    <a:pt x="646" y="74"/>
                  </a:lnTo>
                  <a:cubicBezTo>
                    <a:pt x="646" y="74"/>
                    <a:pt x="74" y="5990"/>
                    <a:pt x="15" y="6240"/>
                  </a:cubicBezTo>
                  <a:cubicBezTo>
                    <a:pt x="0" y="6343"/>
                    <a:pt x="426" y="6445"/>
                    <a:pt x="940" y="6489"/>
                  </a:cubicBezTo>
                  <a:cubicBezTo>
                    <a:pt x="1132" y="6505"/>
                    <a:pt x="1339" y="6515"/>
                    <a:pt x="1537" y="6515"/>
                  </a:cubicBezTo>
                  <a:cubicBezTo>
                    <a:pt x="2079" y="6515"/>
                    <a:pt x="2562" y="6444"/>
                    <a:pt x="2540" y="6240"/>
                  </a:cubicBezTo>
                  <a:cubicBezTo>
                    <a:pt x="2496" y="5887"/>
                    <a:pt x="1997" y="2599"/>
                    <a:pt x="1733" y="940"/>
                  </a:cubicBezTo>
                  <a:lnTo>
                    <a:pt x="1586" y="0"/>
                  </a:lnTo>
                  <a:close/>
                </a:path>
              </a:pathLst>
            </a:custGeom>
            <a:solidFill>
              <a:srgbClr val="9502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48"/>
            <p:cNvSpPr/>
            <p:nvPr/>
          </p:nvSpPr>
          <p:spPr>
            <a:xfrm>
              <a:off x="5911000" y="1481163"/>
              <a:ext cx="43325" cy="162250"/>
            </a:xfrm>
            <a:custGeom>
              <a:rect b="b" l="l" r="r" t="t"/>
              <a:pathLst>
                <a:path extrusionOk="0" h="6490" w="1733">
                  <a:moveTo>
                    <a:pt x="1586" y="0"/>
                  </a:moveTo>
                  <a:lnTo>
                    <a:pt x="646" y="74"/>
                  </a:lnTo>
                  <a:cubicBezTo>
                    <a:pt x="646" y="74"/>
                    <a:pt x="74" y="5990"/>
                    <a:pt x="15" y="6240"/>
                  </a:cubicBezTo>
                  <a:cubicBezTo>
                    <a:pt x="0" y="6343"/>
                    <a:pt x="426" y="6445"/>
                    <a:pt x="940" y="6489"/>
                  </a:cubicBezTo>
                  <a:cubicBezTo>
                    <a:pt x="984" y="4875"/>
                    <a:pt x="1087" y="1102"/>
                    <a:pt x="1175" y="1013"/>
                  </a:cubicBezTo>
                  <a:cubicBezTo>
                    <a:pt x="1321" y="965"/>
                    <a:pt x="1477" y="936"/>
                    <a:pt x="1634" y="936"/>
                  </a:cubicBezTo>
                  <a:cubicBezTo>
                    <a:pt x="1667" y="936"/>
                    <a:pt x="1700" y="938"/>
                    <a:pt x="1733" y="940"/>
                  </a:cubicBezTo>
                  <a:lnTo>
                    <a:pt x="1586" y="0"/>
                  </a:lnTo>
                  <a:close/>
                </a:path>
              </a:pathLst>
            </a:custGeom>
            <a:solidFill>
              <a:srgbClr val="9502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48"/>
            <p:cNvSpPr/>
            <p:nvPr/>
          </p:nvSpPr>
          <p:spPr>
            <a:xfrm>
              <a:off x="5898525" y="1380588"/>
              <a:ext cx="73425" cy="115275"/>
            </a:xfrm>
            <a:custGeom>
              <a:rect b="b" l="l" r="r" t="t"/>
              <a:pathLst>
                <a:path extrusionOk="0" h="4611" w="2937">
                  <a:moveTo>
                    <a:pt x="720" y="1"/>
                  </a:moveTo>
                  <a:cubicBezTo>
                    <a:pt x="0" y="1"/>
                    <a:pt x="0" y="397"/>
                    <a:pt x="0" y="1102"/>
                  </a:cubicBezTo>
                  <a:cubicBezTo>
                    <a:pt x="0" y="1880"/>
                    <a:pt x="74" y="2658"/>
                    <a:pt x="74" y="3304"/>
                  </a:cubicBezTo>
                  <a:cubicBezTo>
                    <a:pt x="74" y="3965"/>
                    <a:pt x="74" y="4611"/>
                    <a:pt x="397" y="4611"/>
                  </a:cubicBezTo>
                  <a:cubicBezTo>
                    <a:pt x="720" y="4611"/>
                    <a:pt x="1365" y="4611"/>
                    <a:pt x="2144" y="4552"/>
                  </a:cubicBezTo>
                  <a:cubicBezTo>
                    <a:pt x="2936" y="4479"/>
                    <a:pt x="2936" y="4420"/>
                    <a:pt x="2936" y="4023"/>
                  </a:cubicBezTo>
                  <a:lnTo>
                    <a:pt x="2936" y="1161"/>
                  </a:lnTo>
                  <a:cubicBezTo>
                    <a:pt x="2936" y="324"/>
                    <a:pt x="2731" y="30"/>
                    <a:pt x="2349" y="30"/>
                  </a:cubicBezTo>
                  <a:cubicBezTo>
                    <a:pt x="1997" y="30"/>
                    <a:pt x="1644" y="1"/>
                    <a:pt x="984" y="1"/>
                  </a:cubicBezTo>
                  <a:close/>
                </a:path>
              </a:pathLst>
            </a:custGeom>
            <a:solidFill>
              <a:srgbClr val="FF77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48"/>
            <p:cNvSpPr/>
            <p:nvPr/>
          </p:nvSpPr>
          <p:spPr>
            <a:xfrm>
              <a:off x="5898525" y="1380588"/>
              <a:ext cx="73425" cy="115275"/>
            </a:xfrm>
            <a:custGeom>
              <a:rect b="b" l="l" r="r" t="t"/>
              <a:pathLst>
                <a:path extrusionOk="0" h="4611" w="2937">
                  <a:moveTo>
                    <a:pt x="720" y="1"/>
                  </a:moveTo>
                  <a:cubicBezTo>
                    <a:pt x="0" y="1"/>
                    <a:pt x="0" y="397"/>
                    <a:pt x="0" y="1102"/>
                  </a:cubicBezTo>
                  <a:cubicBezTo>
                    <a:pt x="0" y="1880"/>
                    <a:pt x="74" y="2658"/>
                    <a:pt x="74" y="3304"/>
                  </a:cubicBezTo>
                  <a:cubicBezTo>
                    <a:pt x="74" y="3965"/>
                    <a:pt x="74" y="4611"/>
                    <a:pt x="397" y="4611"/>
                  </a:cubicBezTo>
                  <a:cubicBezTo>
                    <a:pt x="720" y="4611"/>
                    <a:pt x="1365" y="4611"/>
                    <a:pt x="2144" y="4552"/>
                  </a:cubicBezTo>
                  <a:cubicBezTo>
                    <a:pt x="2936" y="4479"/>
                    <a:pt x="2936" y="4420"/>
                    <a:pt x="2936" y="4023"/>
                  </a:cubicBezTo>
                  <a:lnTo>
                    <a:pt x="2936" y="3495"/>
                  </a:lnTo>
                  <a:cubicBezTo>
                    <a:pt x="2290" y="3539"/>
                    <a:pt x="1527" y="3568"/>
                    <a:pt x="1307" y="3583"/>
                  </a:cubicBezTo>
                  <a:cubicBezTo>
                    <a:pt x="1028" y="3583"/>
                    <a:pt x="984" y="1322"/>
                    <a:pt x="984" y="1"/>
                  </a:cubicBezTo>
                  <a:close/>
                </a:path>
              </a:pathLst>
            </a:custGeom>
            <a:solidFill>
              <a:srgbClr val="9502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9" name="Google Shape;1879;p48"/>
          <p:cNvGrpSpPr/>
          <p:nvPr/>
        </p:nvGrpSpPr>
        <p:grpSpPr>
          <a:xfrm>
            <a:off x="2106575" y="3307000"/>
            <a:ext cx="1072100" cy="439600"/>
            <a:chOff x="981750" y="1632475"/>
            <a:chExt cx="1072100" cy="439600"/>
          </a:xfrm>
        </p:grpSpPr>
        <p:sp>
          <p:nvSpPr>
            <p:cNvPr id="1880" name="Google Shape;1880;p48"/>
            <p:cNvSpPr/>
            <p:nvPr/>
          </p:nvSpPr>
          <p:spPr>
            <a:xfrm>
              <a:off x="981750" y="1632475"/>
              <a:ext cx="1072100" cy="439600"/>
            </a:xfrm>
            <a:custGeom>
              <a:rect b="b" l="l" r="r" t="t"/>
              <a:pathLst>
                <a:path extrusionOk="0" h="17584" w="42884">
                  <a:moveTo>
                    <a:pt x="13474" y="1"/>
                  </a:moveTo>
                  <a:cubicBezTo>
                    <a:pt x="9461" y="1"/>
                    <a:pt x="5770" y="1712"/>
                    <a:pt x="5755" y="2529"/>
                  </a:cubicBezTo>
                  <a:cubicBezTo>
                    <a:pt x="5755" y="2617"/>
                    <a:pt x="5755" y="2896"/>
                    <a:pt x="5799" y="3498"/>
                  </a:cubicBezTo>
                  <a:cubicBezTo>
                    <a:pt x="5858" y="4672"/>
                    <a:pt x="6019" y="7667"/>
                    <a:pt x="5946" y="8357"/>
                  </a:cubicBezTo>
                  <a:cubicBezTo>
                    <a:pt x="5432" y="8475"/>
                    <a:pt x="4155" y="8827"/>
                    <a:pt x="3054" y="9209"/>
                  </a:cubicBezTo>
                  <a:cubicBezTo>
                    <a:pt x="382" y="10134"/>
                    <a:pt x="30" y="10677"/>
                    <a:pt x="15" y="11059"/>
                  </a:cubicBezTo>
                  <a:cubicBezTo>
                    <a:pt x="0" y="12042"/>
                    <a:pt x="1189" y="12512"/>
                    <a:pt x="1968" y="12820"/>
                  </a:cubicBezTo>
                  <a:cubicBezTo>
                    <a:pt x="2158" y="12894"/>
                    <a:pt x="2349" y="12967"/>
                    <a:pt x="2525" y="13070"/>
                  </a:cubicBezTo>
                  <a:cubicBezTo>
                    <a:pt x="2467" y="13158"/>
                    <a:pt x="2364" y="13305"/>
                    <a:pt x="2276" y="13452"/>
                  </a:cubicBezTo>
                  <a:cubicBezTo>
                    <a:pt x="1703" y="14303"/>
                    <a:pt x="764" y="15727"/>
                    <a:pt x="969" y="16637"/>
                  </a:cubicBezTo>
                  <a:cubicBezTo>
                    <a:pt x="1043" y="17004"/>
                    <a:pt x="1571" y="17092"/>
                    <a:pt x="2335" y="17107"/>
                  </a:cubicBezTo>
                  <a:cubicBezTo>
                    <a:pt x="2396" y="17108"/>
                    <a:pt x="2459" y="17109"/>
                    <a:pt x="2525" y="17109"/>
                  </a:cubicBezTo>
                  <a:cubicBezTo>
                    <a:pt x="5109" y="17109"/>
                    <a:pt x="10852" y="16277"/>
                    <a:pt x="12097" y="15947"/>
                  </a:cubicBezTo>
                  <a:cubicBezTo>
                    <a:pt x="13154" y="15668"/>
                    <a:pt x="13242" y="14553"/>
                    <a:pt x="13301" y="13877"/>
                  </a:cubicBezTo>
                  <a:cubicBezTo>
                    <a:pt x="13301" y="13775"/>
                    <a:pt x="13316" y="13642"/>
                    <a:pt x="13331" y="13554"/>
                  </a:cubicBezTo>
                  <a:cubicBezTo>
                    <a:pt x="15210" y="13863"/>
                    <a:pt x="17060" y="14362"/>
                    <a:pt x="18851" y="15022"/>
                  </a:cubicBezTo>
                  <a:cubicBezTo>
                    <a:pt x="19276" y="15169"/>
                    <a:pt x="19687" y="15345"/>
                    <a:pt x="20143" y="15522"/>
                  </a:cubicBezTo>
                  <a:cubicBezTo>
                    <a:pt x="21904" y="16212"/>
                    <a:pt x="23901" y="17019"/>
                    <a:pt x="26294" y="17254"/>
                  </a:cubicBezTo>
                  <a:cubicBezTo>
                    <a:pt x="28217" y="17430"/>
                    <a:pt x="29905" y="17548"/>
                    <a:pt x="31344" y="17577"/>
                  </a:cubicBezTo>
                  <a:cubicBezTo>
                    <a:pt x="31570" y="17581"/>
                    <a:pt x="31801" y="17584"/>
                    <a:pt x="32033" y="17584"/>
                  </a:cubicBezTo>
                  <a:cubicBezTo>
                    <a:pt x="34121" y="17584"/>
                    <a:pt x="36322" y="17382"/>
                    <a:pt x="36336" y="16549"/>
                  </a:cubicBezTo>
                  <a:cubicBezTo>
                    <a:pt x="36336" y="16447"/>
                    <a:pt x="36336" y="16138"/>
                    <a:pt x="36321" y="15683"/>
                  </a:cubicBezTo>
                  <a:cubicBezTo>
                    <a:pt x="36277" y="14435"/>
                    <a:pt x="36189" y="10721"/>
                    <a:pt x="36365" y="10046"/>
                  </a:cubicBezTo>
                  <a:cubicBezTo>
                    <a:pt x="37349" y="9752"/>
                    <a:pt x="42472" y="7667"/>
                    <a:pt x="42825" y="6654"/>
                  </a:cubicBezTo>
                  <a:cubicBezTo>
                    <a:pt x="42883" y="6508"/>
                    <a:pt x="42854" y="6331"/>
                    <a:pt x="42737" y="6214"/>
                  </a:cubicBezTo>
                  <a:cubicBezTo>
                    <a:pt x="42458" y="5891"/>
                    <a:pt x="41958" y="5597"/>
                    <a:pt x="41474" y="5318"/>
                  </a:cubicBezTo>
                  <a:cubicBezTo>
                    <a:pt x="41166" y="5157"/>
                    <a:pt x="40887" y="4966"/>
                    <a:pt x="40622" y="4746"/>
                  </a:cubicBezTo>
                  <a:cubicBezTo>
                    <a:pt x="40960" y="4159"/>
                    <a:pt x="41533" y="1736"/>
                    <a:pt x="41254" y="1061"/>
                  </a:cubicBezTo>
                  <a:cubicBezTo>
                    <a:pt x="41195" y="899"/>
                    <a:pt x="41048" y="782"/>
                    <a:pt x="40887" y="767"/>
                  </a:cubicBezTo>
                  <a:lnTo>
                    <a:pt x="40769" y="767"/>
                  </a:lnTo>
                  <a:cubicBezTo>
                    <a:pt x="40758" y="767"/>
                    <a:pt x="40746" y="767"/>
                    <a:pt x="40732" y="767"/>
                  </a:cubicBezTo>
                  <a:cubicBezTo>
                    <a:pt x="39647" y="767"/>
                    <a:pt x="32725" y="1365"/>
                    <a:pt x="30390" y="2250"/>
                  </a:cubicBezTo>
                  <a:cubicBezTo>
                    <a:pt x="29392" y="2632"/>
                    <a:pt x="29480" y="3586"/>
                    <a:pt x="29524" y="4041"/>
                  </a:cubicBezTo>
                  <a:cubicBezTo>
                    <a:pt x="29524" y="4071"/>
                    <a:pt x="29524" y="4115"/>
                    <a:pt x="29538" y="4144"/>
                  </a:cubicBezTo>
                  <a:cubicBezTo>
                    <a:pt x="27204" y="3659"/>
                    <a:pt x="24899" y="3058"/>
                    <a:pt x="22624" y="2338"/>
                  </a:cubicBezTo>
                  <a:cubicBezTo>
                    <a:pt x="21787" y="2074"/>
                    <a:pt x="20979" y="1780"/>
                    <a:pt x="20201" y="1501"/>
                  </a:cubicBezTo>
                  <a:cubicBezTo>
                    <a:pt x="18498" y="885"/>
                    <a:pt x="16869" y="312"/>
                    <a:pt x="15342" y="107"/>
                  </a:cubicBezTo>
                  <a:cubicBezTo>
                    <a:pt x="14813" y="48"/>
                    <a:pt x="14285" y="4"/>
                    <a:pt x="13771" y="4"/>
                  </a:cubicBezTo>
                  <a:cubicBezTo>
                    <a:pt x="13672" y="2"/>
                    <a:pt x="13573" y="1"/>
                    <a:pt x="13474" y="1"/>
                  </a:cubicBezTo>
                  <a:close/>
                </a:path>
              </a:pathLst>
            </a:custGeom>
            <a:solidFill>
              <a:srgbClr val="F9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48"/>
            <p:cNvSpPr/>
            <p:nvPr/>
          </p:nvSpPr>
          <p:spPr>
            <a:xfrm>
              <a:off x="1753600" y="1675875"/>
              <a:ext cx="260600" cy="171050"/>
            </a:xfrm>
            <a:custGeom>
              <a:rect b="b" l="l" r="r" t="t"/>
              <a:pathLst>
                <a:path extrusionOk="0" h="6842" w="10424">
                  <a:moveTo>
                    <a:pt x="8339" y="5785"/>
                  </a:moveTo>
                  <a:cubicBezTo>
                    <a:pt x="7517" y="6137"/>
                    <a:pt x="6665" y="6401"/>
                    <a:pt x="5799" y="6592"/>
                  </a:cubicBezTo>
                  <a:cubicBezTo>
                    <a:pt x="5344" y="6709"/>
                    <a:pt x="4889" y="6783"/>
                    <a:pt x="4434" y="6842"/>
                  </a:cubicBezTo>
                  <a:cubicBezTo>
                    <a:pt x="4126" y="6724"/>
                    <a:pt x="191" y="2569"/>
                    <a:pt x="44" y="1850"/>
                  </a:cubicBezTo>
                  <a:cubicBezTo>
                    <a:pt x="0" y="1659"/>
                    <a:pt x="588" y="1439"/>
                    <a:pt x="1483" y="1219"/>
                  </a:cubicBezTo>
                  <a:cubicBezTo>
                    <a:pt x="4052" y="588"/>
                    <a:pt x="9176" y="0"/>
                    <a:pt x="9235" y="338"/>
                  </a:cubicBezTo>
                  <a:cubicBezTo>
                    <a:pt x="9337" y="969"/>
                    <a:pt x="8031" y="2892"/>
                    <a:pt x="7884" y="3142"/>
                  </a:cubicBezTo>
                  <a:cubicBezTo>
                    <a:pt x="7737" y="3392"/>
                    <a:pt x="10218" y="4258"/>
                    <a:pt x="10292" y="4463"/>
                  </a:cubicBezTo>
                  <a:cubicBezTo>
                    <a:pt x="10424" y="4889"/>
                    <a:pt x="9822" y="5124"/>
                    <a:pt x="8339" y="5785"/>
                  </a:cubicBezTo>
                  <a:close/>
                </a:path>
              </a:pathLst>
            </a:custGeom>
            <a:solidFill>
              <a:srgbClr val="C24C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48"/>
            <p:cNvSpPr/>
            <p:nvPr/>
          </p:nvSpPr>
          <p:spPr>
            <a:xfrm>
              <a:off x="1753600" y="1706325"/>
              <a:ext cx="145000" cy="140600"/>
            </a:xfrm>
            <a:custGeom>
              <a:rect b="b" l="l" r="r" t="t"/>
              <a:pathLst>
                <a:path extrusionOk="0" h="5624" w="5800">
                  <a:moveTo>
                    <a:pt x="5799" y="5374"/>
                  </a:moveTo>
                  <a:cubicBezTo>
                    <a:pt x="5344" y="5491"/>
                    <a:pt x="4889" y="5565"/>
                    <a:pt x="4434" y="5624"/>
                  </a:cubicBezTo>
                  <a:cubicBezTo>
                    <a:pt x="4126" y="5506"/>
                    <a:pt x="191" y="1351"/>
                    <a:pt x="44" y="632"/>
                  </a:cubicBezTo>
                  <a:cubicBezTo>
                    <a:pt x="0" y="441"/>
                    <a:pt x="588" y="221"/>
                    <a:pt x="1483" y="1"/>
                  </a:cubicBezTo>
                  <a:cubicBezTo>
                    <a:pt x="2614" y="427"/>
                    <a:pt x="5403" y="1542"/>
                    <a:pt x="5447" y="1851"/>
                  </a:cubicBezTo>
                  <a:cubicBezTo>
                    <a:pt x="5491" y="2130"/>
                    <a:pt x="5682" y="4155"/>
                    <a:pt x="5799" y="5374"/>
                  </a:cubicBezTo>
                  <a:close/>
                </a:path>
              </a:pathLst>
            </a:custGeom>
            <a:solidFill>
              <a:srgbClr val="C24C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48"/>
            <p:cNvSpPr/>
            <p:nvPr/>
          </p:nvSpPr>
          <p:spPr>
            <a:xfrm>
              <a:off x="1019550" y="1864875"/>
              <a:ext cx="256200" cy="163350"/>
            </a:xfrm>
            <a:custGeom>
              <a:rect b="b" l="l" r="r" t="t"/>
              <a:pathLst>
                <a:path extrusionOk="0" h="6534" w="10248">
                  <a:moveTo>
                    <a:pt x="10218" y="5213"/>
                  </a:moveTo>
                  <a:cubicBezTo>
                    <a:pt x="10248" y="5462"/>
                    <a:pt x="9205" y="5712"/>
                    <a:pt x="7781" y="5917"/>
                  </a:cubicBezTo>
                  <a:cubicBezTo>
                    <a:pt x="5051" y="6314"/>
                    <a:pt x="999" y="6534"/>
                    <a:pt x="955" y="6240"/>
                  </a:cubicBezTo>
                  <a:cubicBezTo>
                    <a:pt x="881" y="5609"/>
                    <a:pt x="2291" y="3759"/>
                    <a:pt x="2452" y="3510"/>
                  </a:cubicBezTo>
                  <a:cubicBezTo>
                    <a:pt x="2599" y="3275"/>
                    <a:pt x="177" y="2276"/>
                    <a:pt x="118" y="2056"/>
                  </a:cubicBezTo>
                  <a:cubicBezTo>
                    <a:pt x="0" y="1631"/>
                    <a:pt x="617" y="1425"/>
                    <a:pt x="2144" y="838"/>
                  </a:cubicBezTo>
                  <a:cubicBezTo>
                    <a:pt x="2981" y="544"/>
                    <a:pt x="3847" y="324"/>
                    <a:pt x="4728" y="177"/>
                  </a:cubicBezTo>
                  <a:cubicBezTo>
                    <a:pt x="5183" y="74"/>
                    <a:pt x="5638" y="16"/>
                    <a:pt x="6108" y="1"/>
                  </a:cubicBezTo>
                  <a:cubicBezTo>
                    <a:pt x="6401" y="133"/>
                    <a:pt x="10101" y="4479"/>
                    <a:pt x="10218" y="5213"/>
                  </a:cubicBezTo>
                  <a:close/>
                </a:path>
              </a:pathLst>
            </a:custGeom>
            <a:solidFill>
              <a:srgbClr val="C24C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48"/>
            <p:cNvSpPr/>
            <p:nvPr/>
          </p:nvSpPr>
          <p:spPr>
            <a:xfrm>
              <a:off x="1137725" y="1864875"/>
              <a:ext cx="138025" cy="147950"/>
            </a:xfrm>
            <a:custGeom>
              <a:rect b="b" l="l" r="r" t="t"/>
              <a:pathLst>
                <a:path extrusionOk="0" h="5918" w="5521">
                  <a:moveTo>
                    <a:pt x="5491" y="5213"/>
                  </a:moveTo>
                  <a:cubicBezTo>
                    <a:pt x="5521" y="5462"/>
                    <a:pt x="4478" y="5712"/>
                    <a:pt x="3054" y="5917"/>
                  </a:cubicBezTo>
                  <a:cubicBezTo>
                    <a:pt x="1939" y="5198"/>
                    <a:pt x="735" y="4405"/>
                    <a:pt x="544" y="4273"/>
                  </a:cubicBezTo>
                  <a:cubicBezTo>
                    <a:pt x="265" y="4053"/>
                    <a:pt x="74" y="1352"/>
                    <a:pt x="1" y="177"/>
                  </a:cubicBezTo>
                  <a:cubicBezTo>
                    <a:pt x="456" y="89"/>
                    <a:pt x="911" y="30"/>
                    <a:pt x="1366" y="1"/>
                  </a:cubicBezTo>
                  <a:cubicBezTo>
                    <a:pt x="1674" y="133"/>
                    <a:pt x="5374" y="4479"/>
                    <a:pt x="5491" y="5213"/>
                  </a:cubicBezTo>
                  <a:close/>
                </a:path>
              </a:pathLst>
            </a:custGeom>
            <a:solidFill>
              <a:srgbClr val="C24C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48"/>
            <p:cNvSpPr/>
            <p:nvPr/>
          </p:nvSpPr>
          <p:spPr>
            <a:xfrm>
              <a:off x="1167450" y="1921400"/>
              <a:ext cx="126300" cy="81500"/>
            </a:xfrm>
            <a:custGeom>
              <a:rect b="b" l="l" r="r" t="t"/>
              <a:pathLst>
                <a:path extrusionOk="0" h="3260" w="5052">
                  <a:moveTo>
                    <a:pt x="4860" y="1542"/>
                  </a:moveTo>
                  <a:cubicBezTo>
                    <a:pt x="4713" y="2306"/>
                    <a:pt x="4493" y="3157"/>
                    <a:pt x="4302" y="3201"/>
                  </a:cubicBezTo>
                  <a:cubicBezTo>
                    <a:pt x="4053" y="3260"/>
                    <a:pt x="2115" y="2408"/>
                    <a:pt x="999" y="1674"/>
                  </a:cubicBezTo>
                  <a:cubicBezTo>
                    <a:pt x="368" y="1263"/>
                    <a:pt x="1" y="896"/>
                    <a:pt x="309" y="735"/>
                  </a:cubicBezTo>
                  <a:cubicBezTo>
                    <a:pt x="1175" y="294"/>
                    <a:pt x="4948" y="1"/>
                    <a:pt x="5051" y="250"/>
                  </a:cubicBezTo>
                  <a:cubicBezTo>
                    <a:pt x="5022" y="676"/>
                    <a:pt x="4963" y="1117"/>
                    <a:pt x="4860" y="1542"/>
                  </a:cubicBezTo>
                  <a:close/>
                </a:path>
              </a:pathLst>
            </a:custGeom>
            <a:solidFill>
              <a:srgbClr val="E476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48"/>
            <p:cNvSpPr/>
            <p:nvPr/>
          </p:nvSpPr>
          <p:spPr>
            <a:xfrm>
              <a:off x="1167450" y="1921400"/>
              <a:ext cx="126300" cy="41875"/>
            </a:xfrm>
            <a:custGeom>
              <a:rect b="b" l="l" r="r" t="t"/>
              <a:pathLst>
                <a:path extrusionOk="0" h="1675" w="5052">
                  <a:moveTo>
                    <a:pt x="4860" y="1542"/>
                  </a:moveTo>
                  <a:cubicBezTo>
                    <a:pt x="3921" y="1528"/>
                    <a:pt x="2188" y="1513"/>
                    <a:pt x="984" y="1674"/>
                  </a:cubicBezTo>
                  <a:cubicBezTo>
                    <a:pt x="368" y="1263"/>
                    <a:pt x="1" y="896"/>
                    <a:pt x="309" y="735"/>
                  </a:cubicBezTo>
                  <a:cubicBezTo>
                    <a:pt x="1161" y="294"/>
                    <a:pt x="4934" y="1"/>
                    <a:pt x="5051" y="250"/>
                  </a:cubicBezTo>
                  <a:cubicBezTo>
                    <a:pt x="5022" y="676"/>
                    <a:pt x="4963" y="1117"/>
                    <a:pt x="4860" y="1542"/>
                  </a:cubicBezTo>
                  <a:close/>
                </a:path>
              </a:pathLst>
            </a:custGeom>
            <a:solidFill>
              <a:srgbClr val="C24C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48"/>
            <p:cNvSpPr/>
            <p:nvPr/>
          </p:nvSpPr>
          <p:spPr>
            <a:xfrm>
              <a:off x="1739275" y="1714400"/>
              <a:ext cx="126650" cy="82250"/>
            </a:xfrm>
            <a:custGeom>
              <a:rect b="b" l="l" r="r" t="t"/>
              <a:pathLst>
                <a:path extrusionOk="0" h="3290" w="5066">
                  <a:moveTo>
                    <a:pt x="4728" y="2306"/>
                  </a:moveTo>
                  <a:cubicBezTo>
                    <a:pt x="3877" y="2790"/>
                    <a:pt x="133" y="3289"/>
                    <a:pt x="1" y="3040"/>
                  </a:cubicBezTo>
                  <a:cubicBezTo>
                    <a:pt x="30" y="2394"/>
                    <a:pt x="104" y="1748"/>
                    <a:pt x="221" y="1102"/>
                  </a:cubicBezTo>
                  <a:cubicBezTo>
                    <a:pt x="338" y="559"/>
                    <a:pt x="456" y="89"/>
                    <a:pt x="603" y="59"/>
                  </a:cubicBezTo>
                  <a:cubicBezTo>
                    <a:pt x="823" y="1"/>
                    <a:pt x="2511" y="617"/>
                    <a:pt x="3686" y="1249"/>
                  </a:cubicBezTo>
                  <a:cubicBezTo>
                    <a:pt x="4493" y="1674"/>
                    <a:pt x="5066" y="2115"/>
                    <a:pt x="4728" y="2306"/>
                  </a:cubicBezTo>
                  <a:close/>
                </a:path>
              </a:pathLst>
            </a:custGeom>
            <a:solidFill>
              <a:srgbClr val="E476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48"/>
            <p:cNvSpPr/>
            <p:nvPr/>
          </p:nvSpPr>
          <p:spPr>
            <a:xfrm>
              <a:off x="1739275" y="1741925"/>
              <a:ext cx="126650" cy="54725"/>
            </a:xfrm>
            <a:custGeom>
              <a:rect b="b" l="l" r="r" t="t"/>
              <a:pathLst>
                <a:path extrusionOk="0" h="2189" w="5066">
                  <a:moveTo>
                    <a:pt x="4728" y="1205"/>
                  </a:moveTo>
                  <a:cubicBezTo>
                    <a:pt x="3877" y="1689"/>
                    <a:pt x="133" y="2188"/>
                    <a:pt x="1" y="1939"/>
                  </a:cubicBezTo>
                  <a:cubicBezTo>
                    <a:pt x="30" y="1293"/>
                    <a:pt x="104" y="647"/>
                    <a:pt x="221" y="1"/>
                  </a:cubicBezTo>
                  <a:cubicBezTo>
                    <a:pt x="1366" y="221"/>
                    <a:pt x="2526" y="265"/>
                    <a:pt x="3686" y="148"/>
                  </a:cubicBezTo>
                  <a:cubicBezTo>
                    <a:pt x="4493" y="573"/>
                    <a:pt x="5066" y="1014"/>
                    <a:pt x="4728" y="1205"/>
                  </a:cubicBezTo>
                  <a:close/>
                </a:path>
              </a:pathLst>
            </a:custGeom>
            <a:solidFill>
              <a:srgbClr val="C24C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48"/>
            <p:cNvSpPr/>
            <p:nvPr/>
          </p:nvSpPr>
          <p:spPr>
            <a:xfrm>
              <a:off x="1149850" y="1672925"/>
              <a:ext cx="716825" cy="353850"/>
            </a:xfrm>
            <a:custGeom>
              <a:rect b="b" l="l" r="r" t="t"/>
              <a:pathLst>
                <a:path extrusionOk="0" h="14154" w="28673">
                  <a:moveTo>
                    <a:pt x="28481" y="13904"/>
                  </a:moveTo>
                  <a:cubicBezTo>
                    <a:pt x="28202" y="14021"/>
                    <a:pt x="28144" y="13992"/>
                    <a:pt x="24503" y="14050"/>
                  </a:cubicBezTo>
                  <a:cubicBezTo>
                    <a:pt x="20862" y="14109"/>
                    <a:pt x="16663" y="14153"/>
                    <a:pt x="12729" y="12362"/>
                  </a:cubicBezTo>
                  <a:cubicBezTo>
                    <a:pt x="8779" y="10586"/>
                    <a:pt x="5726" y="10556"/>
                    <a:pt x="3303" y="10747"/>
                  </a:cubicBezTo>
                  <a:cubicBezTo>
                    <a:pt x="881" y="10953"/>
                    <a:pt x="690" y="11070"/>
                    <a:pt x="646" y="10762"/>
                  </a:cubicBezTo>
                  <a:cubicBezTo>
                    <a:pt x="587" y="10454"/>
                    <a:pt x="0" y="1968"/>
                    <a:pt x="220" y="1792"/>
                  </a:cubicBezTo>
                  <a:cubicBezTo>
                    <a:pt x="382" y="1660"/>
                    <a:pt x="1644" y="603"/>
                    <a:pt x="4331" y="192"/>
                  </a:cubicBezTo>
                  <a:cubicBezTo>
                    <a:pt x="5359" y="45"/>
                    <a:pt x="6386" y="1"/>
                    <a:pt x="7414" y="60"/>
                  </a:cubicBezTo>
                  <a:cubicBezTo>
                    <a:pt x="9440" y="162"/>
                    <a:pt x="11642" y="779"/>
                    <a:pt x="13859" y="1484"/>
                  </a:cubicBezTo>
                  <a:cubicBezTo>
                    <a:pt x="16986" y="2482"/>
                    <a:pt x="20172" y="3642"/>
                    <a:pt x="22946" y="3803"/>
                  </a:cubicBezTo>
                  <a:cubicBezTo>
                    <a:pt x="27718" y="4067"/>
                    <a:pt x="28144" y="3744"/>
                    <a:pt x="28276" y="3598"/>
                  </a:cubicBezTo>
                  <a:cubicBezTo>
                    <a:pt x="28393" y="3451"/>
                    <a:pt x="28672" y="3510"/>
                    <a:pt x="28613" y="6446"/>
                  </a:cubicBezTo>
                  <a:cubicBezTo>
                    <a:pt x="28599" y="7018"/>
                    <a:pt x="28599" y="7635"/>
                    <a:pt x="28613" y="8281"/>
                  </a:cubicBezTo>
                  <a:cubicBezTo>
                    <a:pt x="28613" y="9646"/>
                    <a:pt x="28643" y="11056"/>
                    <a:pt x="28643" y="12142"/>
                  </a:cubicBezTo>
                  <a:cubicBezTo>
                    <a:pt x="28628" y="13155"/>
                    <a:pt x="28584" y="13860"/>
                    <a:pt x="28481" y="13904"/>
                  </a:cubicBezTo>
                  <a:close/>
                </a:path>
              </a:pathLst>
            </a:custGeom>
            <a:solidFill>
              <a:srgbClr val="FF95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48"/>
            <p:cNvSpPr/>
            <p:nvPr/>
          </p:nvSpPr>
          <p:spPr>
            <a:xfrm>
              <a:off x="1149850" y="1677700"/>
              <a:ext cx="715700" cy="349075"/>
            </a:xfrm>
            <a:custGeom>
              <a:rect b="b" l="l" r="r" t="t"/>
              <a:pathLst>
                <a:path extrusionOk="0" h="13963" w="28628">
                  <a:moveTo>
                    <a:pt x="28481" y="13713"/>
                  </a:moveTo>
                  <a:cubicBezTo>
                    <a:pt x="28202" y="13830"/>
                    <a:pt x="28144" y="13801"/>
                    <a:pt x="24503" y="13859"/>
                  </a:cubicBezTo>
                  <a:cubicBezTo>
                    <a:pt x="20862" y="13918"/>
                    <a:pt x="16663" y="13962"/>
                    <a:pt x="12729" y="12171"/>
                  </a:cubicBezTo>
                  <a:cubicBezTo>
                    <a:pt x="8779" y="10395"/>
                    <a:pt x="5726" y="10365"/>
                    <a:pt x="3303" y="10556"/>
                  </a:cubicBezTo>
                  <a:cubicBezTo>
                    <a:pt x="881" y="10762"/>
                    <a:pt x="690" y="10879"/>
                    <a:pt x="646" y="10571"/>
                  </a:cubicBezTo>
                  <a:cubicBezTo>
                    <a:pt x="587" y="10263"/>
                    <a:pt x="0" y="1777"/>
                    <a:pt x="220" y="1601"/>
                  </a:cubicBezTo>
                  <a:cubicBezTo>
                    <a:pt x="382" y="1469"/>
                    <a:pt x="1644" y="412"/>
                    <a:pt x="4331" y="1"/>
                  </a:cubicBezTo>
                  <a:cubicBezTo>
                    <a:pt x="4360" y="2232"/>
                    <a:pt x="4610" y="6901"/>
                    <a:pt x="8089" y="8002"/>
                  </a:cubicBezTo>
                  <a:cubicBezTo>
                    <a:pt x="12714" y="9470"/>
                    <a:pt x="14755" y="11848"/>
                    <a:pt x="22345" y="11745"/>
                  </a:cubicBezTo>
                  <a:cubicBezTo>
                    <a:pt x="25472" y="11701"/>
                    <a:pt x="27424" y="11789"/>
                    <a:pt x="28628" y="11936"/>
                  </a:cubicBezTo>
                  <a:cubicBezTo>
                    <a:pt x="28628" y="12964"/>
                    <a:pt x="28584" y="13669"/>
                    <a:pt x="28481" y="13713"/>
                  </a:cubicBezTo>
                  <a:close/>
                </a:path>
              </a:pathLst>
            </a:custGeom>
            <a:solidFill>
              <a:srgbClr val="C24C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48"/>
            <p:cNvSpPr/>
            <p:nvPr/>
          </p:nvSpPr>
          <p:spPr>
            <a:xfrm>
              <a:off x="1475025" y="1710000"/>
              <a:ext cx="391275" cy="191975"/>
            </a:xfrm>
            <a:custGeom>
              <a:rect b="b" l="l" r="r" t="t"/>
              <a:pathLst>
                <a:path extrusionOk="0" h="7679" w="15651">
                  <a:moveTo>
                    <a:pt x="15606" y="6798"/>
                  </a:moveTo>
                  <a:cubicBezTo>
                    <a:pt x="13786" y="7503"/>
                    <a:pt x="11173" y="7679"/>
                    <a:pt x="8398" y="7121"/>
                  </a:cubicBezTo>
                  <a:cubicBezTo>
                    <a:pt x="3539" y="6181"/>
                    <a:pt x="0" y="3392"/>
                    <a:pt x="485" y="896"/>
                  </a:cubicBezTo>
                  <a:cubicBezTo>
                    <a:pt x="544" y="573"/>
                    <a:pt x="661" y="280"/>
                    <a:pt x="852" y="1"/>
                  </a:cubicBezTo>
                  <a:cubicBezTo>
                    <a:pt x="3964" y="999"/>
                    <a:pt x="7150" y="2159"/>
                    <a:pt x="9939" y="2320"/>
                  </a:cubicBezTo>
                  <a:cubicBezTo>
                    <a:pt x="14711" y="2584"/>
                    <a:pt x="15137" y="2261"/>
                    <a:pt x="15254" y="2115"/>
                  </a:cubicBezTo>
                  <a:cubicBezTo>
                    <a:pt x="15371" y="1968"/>
                    <a:pt x="15650" y="2027"/>
                    <a:pt x="15606" y="4963"/>
                  </a:cubicBezTo>
                  <a:cubicBezTo>
                    <a:pt x="15606" y="5535"/>
                    <a:pt x="15606" y="6152"/>
                    <a:pt x="15606" y="6798"/>
                  </a:cubicBezTo>
                  <a:close/>
                </a:path>
              </a:pathLst>
            </a:custGeom>
            <a:solidFill>
              <a:srgbClr val="FFA7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48"/>
            <p:cNvSpPr/>
            <p:nvPr/>
          </p:nvSpPr>
          <p:spPr>
            <a:xfrm>
              <a:off x="1393175" y="1746700"/>
              <a:ext cx="77100" cy="77475"/>
            </a:xfrm>
            <a:custGeom>
              <a:rect b="b" l="l" r="r" t="t"/>
              <a:pathLst>
                <a:path extrusionOk="0" h="3099" w="3084">
                  <a:moveTo>
                    <a:pt x="3084" y="1366"/>
                  </a:moveTo>
                  <a:cubicBezTo>
                    <a:pt x="3054" y="2540"/>
                    <a:pt x="1630" y="3098"/>
                    <a:pt x="808" y="2262"/>
                  </a:cubicBezTo>
                  <a:cubicBezTo>
                    <a:pt x="1" y="1410"/>
                    <a:pt x="617" y="1"/>
                    <a:pt x="1792" y="30"/>
                  </a:cubicBezTo>
                  <a:cubicBezTo>
                    <a:pt x="2511" y="45"/>
                    <a:pt x="3084" y="647"/>
                    <a:pt x="3084" y="1366"/>
                  </a:cubicBezTo>
                  <a:close/>
                </a:path>
              </a:pathLst>
            </a:custGeom>
            <a:solidFill>
              <a:srgbClr val="FFA7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48"/>
            <p:cNvSpPr/>
            <p:nvPr/>
          </p:nvSpPr>
          <p:spPr>
            <a:xfrm>
              <a:off x="1276475" y="1716600"/>
              <a:ext cx="102425" cy="203000"/>
            </a:xfrm>
            <a:custGeom>
              <a:rect b="b" l="l" r="r" t="t"/>
              <a:pathLst>
                <a:path extrusionOk="0" h="8120" w="4097">
                  <a:moveTo>
                    <a:pt x="3274" y="1469"/>
                  </a:moveTo>
                  <a:cubicBezTo>
                    <a:pt x="3406" y="1307"/>
                    <a:pt x="3494" y="1131"/>
                    <a:pt x="3568" y="940"/>
                  </a:cubicBezTo>
                  <a:cubicBezTo>
                    <a:pt x="3597" y="867"/>
                    <a:pt x="3612" y="808"/>
                    <a:pt x="3641" y="735"/>
                  </a:cubicBezTo>
                  <a:cubicBezTo>
                    <a:pt x="3700" y="632"/>
                    <a:pt x="3802" y="573"/>
                    <a:pt x="3920" y="603"/>
                  </a:cubicBezTo>
                  <a:cubicBezTo>
                    <a:pt x="4023" y="632"/>
                    <a:pt x="4096" y="735"/>
                    <a:pt x="4096" y="852"/>
                  </a:cubicBezTo>
                  <a:cubicBezTo>
                    <a:pt x="4096" y="940"/>
                    <a:pt x="4081" y="1029"/>
                    <a:pt x="4052" y="1102"/>
                  </a:cubicBezTo>
                  <a:cubicBezTo>
                    <a:pt x="3949" y="1425"/>
                    <a:pt x="3788" y="1704"/>
                    <a:pt x="3553" y="1953"/>
                  </a:cubicBezTo>
                  <a:cubicBezTo>
                    <a:pt x="3465" y="2027"/>
                    <a:pt x="3435" y="2144"/>
                    <a:pt x="3465" y="2262"/>
                  </a:cubicBezTo>
                  <a:cubicBezTo>
                    <a:pt x="3670" y="3671"/>
                    <a:pt x="3524" y="5110"/>
                    <a:pt x="3039" y="6446"/>
                  </a:cubicBezTo>
                  <a:cubicBezTo>
                    <a:pt x="2892" y="6872"/>
                    <a:pt x="2657" y="7239"/>
                    <a:pt x="2334" y="7547"/>
                  </a:cubicBezTo>
                  <a:cubicBezTo>
                    <a:pt x="1762" y="8119"/>
                    <a:pt x="1116" y="8031"/>
                    <a:pt x="617" y="7444"/>
                  </a:cubicBezTo>
                  <a:cubicBezTo>
                    <a:pt x="294" y="7018"/>
                    <a:pt x="88" y="6504"/>
                    <a:pt x="59" y="5976"/>
                  </a:cubicBezTo>
                  <a:cubicBezTo>
                    <a:pt x="0" y="5271"/>
                    <a:pt x="0" y="4567"/>
                    <a:pt x="88" y="3862"/>
                  </a:cubicBezTo>
                  <a:cubicBezTo>
                    <a:pt x="147" y="3201"/>
                    <a:pt x="279" y="2541"/>
                    <a:pt x="499" y="1924"/>
                  </a:cubicBezTo>
                  <a:cubicBezTo>
                    <a:pt x="646" y="1410"/>
                    <a:pt x="910" y="926"/>
                    <a:pt x="1248" y="515"/>
                  </a:cubicBezTo>
                  <a:cubicBezTo>
                    <a:pt x="1336" y="412"/>
                    <a:pt x="1453" y="309"/>
                    <a:pt x="1571" y="221"/>
                  </a:cubicBezTo>
                  <a:cubicBezTo>
                    <a:pt x="1850" y="1"/>
                    <a:pt x="2232" y="16"/>
                    <a:pt x="2511" y="250"/>
                  </a:cubicBezTo>
                  <a:cubicBezTo>
                    <a:pt x="2687" y="397"/>
                    <a:pt x="2848" y="573"/>
                    <a:pt x="2966" y="794"/>
                  </a:cubicBezTo>
                  <a:cubicBezTo>
                    <a:pt x="3083" y="999"/>
                    <a:pt x="3186" y="1234"/>
                    <a:pt x="3274" y="1469"/>
                  </a:cubicBezTo>
                  <a:close/>
                  <a:moveTo>
                    <a:pt x="940" y="2174"/>
                  </a:moveTo>
                  <a:cubicBezTo>
                    <a:pt x="910" y="2203"/>
                    <a:pt x="896" y="2232"/>
                    <a:pt x="896" y="2276"/>
                  </a:cubicBezTo>
                  <a:cubicBezTo>
                    <a:pt x="734" y="2849"/>
                    <a:pt x="631" y="3422"/>
                    <a:pt x="587" y="4009"/>
                  </a:cubicBezTo>
                  <a:cubicBezTo>
                    <a:pt x="543" y="4567"/>
                    <a:pt x="529" y="5110"/>
                    <a:pt x="543" y="5653"/>
                  </a:cubicBezTo>
                  <a:cubicBezTo>
                    <a:pt x="558" y="5961"/>
                    <a:pt x="602" y="6255"/>
                    <a:pt x="690" y="6549"/>
                  </a:cubicBezTo>
                  <a:cubicBezTo>
                    <a:pt x="778" y="6842"/>
                    <a:pt x="940" y="7106"/>
                    <a:pt x="1160" y="7297"/>
                  </a:cubicBezTo>
                  <a:cubicBezTo>
                    <a:pt x="1380" y="7503"/>
                    <a:pt x="1703" y="7503"/>
                    <a:pt x="1909" y="7297"/>
                  </a:cubicBezTo>
                  <a:cubicBezTo>
                    <a:pt x="2011" y="7209"/>
                    <a:pt x="2114" y="7121"/>
                    <a:pt x="2202" y="7004"/>
                  </a:cubicBezTo>
                  <a:cubicBezTo>
                    <a:pt x="2452" y="6651"/>
                    <a:pt x="2643" y="6255"/>
                    <a:pt x="2731" y="5829"/>
                  </a:cubicBezTo>
                  <a:cubicBezTo>
                    <a:pt x="2878" y="5271"/>
                    <a:pt x="2980" y="4699"/>
                    <a:pt x="3024" y="4126"/>
                  </a:cubicBezTo>
                  <a:cubicBezTo>
                    <a:pt x="3068" y="3642"/>
                    <a:pt x="3068" y="3172"/>
                    <a:pt x="3024" y="2702"/>
                  </a:cubicBezTo>
                  <a:cubicBezTo>
                    <a:pt x="2980" y="2409"/>
                    <a:pt x="2980" y="2423"/>
                    <a:pt x="2716" y="2511"/>
                  </a:cubicBezTo>
                  <a:cubicBezTo>
                    <a:pt x="2158" y="2761"/>
                    <a:pt x="1512" y="2643"/>
                    <a:pt x="1057" y="2232"/>
                  </a:cubicBezTo>
                  <a:cubicBezTo>
                    <a:pt x="1028" y="2203"/>
                    <a:pt x="998" y="2174"/>
                    <a:pt x="940" y="2174"/>
                  </a:cubicBezTo>
                  <a:close/>
                  <a:moveTo>
                    <a:pt x="1982" y="2144"/>
                  </a:moveTo>
                  <a:cubicBezTo>
                    <a:pt x="2246" y="2144"/>
                    <a:pt x="2511" y="2071"/>
                    <a:pt x="2745" y="1939"/>
                  </a:cubicBezTo>
                  <a:cubicBezTo>
                    <a:pt x="2833" y="1895"/>
                    <a:pt x="2863" y="1807"/>
                    <a:pt x="2833" y="1719"/>
                  </a:cubicBezTo>
                  <a:cubicBezTo>
                    <a:pt x="2745" y="1410"/>
                    <a:pt x="2599" y="1102"/>
                    <a:pt x="2408" y="838"/>
                  </a:cubicBezTo>
                  <a:cubicBezTo>
                    <a:pt x="2364" y="764"/>
                    <a:pt x="2290" y="706"/>
                    <a:pt x="2232" y="647"/>
                  </a:cubicBezTo>
                  <a:cubicBezTo>
                    <a:pt x="2114" y="529"/>
                    <a:pt x="1923" y="529"/>
                    <a:pt x="1791" y="632"/>
                  </a:cubicBezTo>
                  <a:cubicBezTo>
                    <a:pt x="1556" y="823"/>
                    <a:pt x="1380" y="1073"/>
                    <a:pt x="1277" y="1366"/>
                  </a:cubicBezTo>
                  <a:cubicBezTo>
                    <a:pt x="1175" y="1572"/>
                    <a:pt x="1263" y="1821"/>
                    <a:pt x="1453" y="1939"/>
                  </a:cubicBezTo>
                  <a:cubicBezTo>
                    <a:pt x="1615" y="2056"/>
                    <a:pt x="1791" y="2130"/>
                    <a:pt x="1982" y="2144"/>
                  </a:cubicBezTo>
                  <a:close/>
                </a:path>
              </a:pathLst>
            </a:custGeom>
            <a:solidFill>
              <a:srgbClr val="800A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48"/>
            <p:cNvSpPr/>
            <p:nvPr/>
          </p:nvSpPr>
          <p:spPr>
            <a:xfrm>
              <a:off x="1448600" y="1752200"/>
              <a:ext cx="109775" cy="210350"/>
            </a:xfrm>
            <a:custGeom>
              <a:rect b="b" l="l" r="r" t="t"/>
              <a:pathLst>
                <a:path extrusionOk="0" h="8414" w="4391">
                  <a:moveTo>
                    <a:pt x="3553" y="1733"/>
                  </a:moveTo>
                  <a:cubicBezTo>
                    <a:pt x="3671" y="1601"/>
                    <a:pt x="3773" y="1454"/>
                    <a:pt x="3832" y="1293"/>
                  </a:cubicBezTo>
                  <a:cubicBezTo>
                    <a:pt x="3862" y="1205"/>
                    <a:pt x="3891" y="1117"/>
                    <a:pt x="3935" y="1043"/>
                  </a:cubicBezTo>
                  <a:cubicBezTo>
                    <a:pt x="3979" y="940"/>
                    <a:pt x="4096" y="882"/>
                    <a:pt x="4214" y="911"/>
                  </a:cubicBezTo>
                  <a:cubicBezTo>
                    <a:pt x="4317" y="955"/>
                    <a:pt x="4390" y="1058"/>
                    <a:pt x="4375" y="1175"/>
                  </a:cubicBezTo>
                  <a:cubicBezTo>
                    <a:pt x="4375" y="1219"/>
                    <a:pt x="4375" y="1278"/>
                    <a:pt x="4361" y="1337"/>
                  </a:cubicBezTo>
                  <a:cubicBezTo>
                    <a:pt x="4243" y="1733"/>
                    <a:pt x="4023" y="2086"/>
                    <a:pt x="3715" y="2350"/>
                  </a:cubicBezTo>
                  <a:cubicBezTo>
                    <a:pt x="3641" y="2394"/>
                    <a:pt x="3597" y="2467"/>
                    <a:pt x="3612" y="2555"/>
                  </a:cubicBezTo>
                  <a:cubicBezTo>
                    <a:pt x="3627" y="3187"/>
                    <a:pt x="3583" y="3818"/>
                    <a:pt x="3495" y="4435"/>
                  </a:cubicBezTo>
                  <a:cubicBezTo>
                    <a:pt x="3465" y="4684"/>
                    <a:pt x="3421" y="4934"/>
                    <a:pt x="3348" y="5169"/>
                  </a:cubicBezTo>
                  <a:cubicBezTo>
                    <a:pt x="3245" y="5770"/>
                    <a:pt x="3069" y="6358"/>
                    <a:pt x="2834" y="6930"/>
                  </a:cubicBezTo>
                  <a:cubicBezTo>
                    <a:pt x="2687" y="7327"/>
                    <a:pt x="2423" y="7679"/>
                    <a:pt x="2070" y="7929"/>
                  </a:cubicBezTo>
                  <a:cubicBezTo>
                    <a:pt x="1380" y="8413"/>
                    <a:pt x="338" y="8193"/>
                    <a:pt x="133" y="7165"/>
                  </a:cubicBezTo>
                  <a:cubicBezTo>
                    <a:pt x="30" y="6593"/>
                    <a:pt x="0" y="6005"/>
                    <a:pt x="74" y="5418"/>
                  </a:cubicBezTo>
                  <a:cubicBezTo>
                    <a:pt x="206" y="4214"/>
                    <a:pt x="500" y="3025"/>
                    <a:pt x="940" y="1895"/>
                  </a:cubicBezTo>
                  <a:cubicBezTo>
                    <a:pt x="1013" y="1704"/>
                    <a:pt x="1102" y="1513"/>
                    <a:pt x="1204" y="1337"/>
                  </a:cubicBezTo>
                  <a:cubicBezTo>
                    <a:pt x="1322" y="1131"/>
                    <a:pt x="1439" y="926"/>
                    <a:pt x="1557" y="720"/>
                  </a:cubicBezTo>
                  <a:cubicBezTo>
                    <a:pt x="1615" y="603"/>
                    <a:pt x="1689" y="515"/>
                    <a:pt x="1762" y="412"/>
                  </a:cubicBezTo>
                  <a:cubicBezTo>
                    <a:pt x="2144" y="1"/>
                    <a:pt x="2628" y="45"/>
                    <a:pt x="2981" y="397"/>
                  </a:cubicBezTo>
                  <a:cubicBezTo>
                    <a:pt x="3245" y="676"/>
                    <a:pt x="3421" y="1014"/>
                    <a:pt x="3480" y="1396"/>
                  </a:cubicBezTo>
                  <a:cubicBezTo>
                    <a:pt x="3509" y="1498"/>
                    <a:pt x="3524" y="1601"/>
                    <a:pt x="3553" y="1733"/>
                  </a:cubicBezTo>
                  <a:close/>
                  <a:moveTo>
                    <a:pt x="1424" y="1851"/>
                  </a:moveTo>
                  <a:cubicBezTo>
                    <a:pt x="1380" y="1953"/>
                    <a:pt x="1351" y="2027"/>
                    <a:pt x="1336" y="2100"/>
                  </a:cubicBezTo>
                  <a:cubicBezTo>
                    <a:pt x="1116" y="2790"/>
                    <a:pt x="925" y="3495"/>
                    <a:pt x="779" y="4214"/>
                  </a:cubicBezTo>
                  <a:cubicBezTo>
                    <a:pt x="646" y="4860"/>
                    <a:pt x="573" y="5506"/>
                    <a:pt x="558" y="6182"/>
                  </a:cubicBezTo>
                  <a:cubicBezTo>
                    <a:pt x="544" y="6505"/>
                    <a:pt x="573" y="6828"/>
                    <a:pt x="646" y="7136"/>
                  </a:cubicBezTo>
                  <a:cubicBezTo>
                    <a:pt x="720" y="7488"/>
                    <a:pt x="1043" y="7723"/>
                    <a:pt x="1395" y="7679"/>
                  </a:cubicBezTo>
                  <a:cubicBezTo>
                    <a:pt x="1674" y="7650"/>
                    <a:pt x="1938" y="7488"/>
                    <a:pt x="2100" y="7268"/>
                  </a:cubicBezTo>
                  <a:cubicBezTo>
                    <a:pt x="2261" y="7033"/>
                    <a:pt x="2393" y="6783"/>
                    <a:pt x="2482" y="6519"/>
                  </a:cubicBezTo>
                  <a:cubicBezTo>
                    <a:pt x="2716" y="5859"/>
                    <a:pt x="2893" y="5169"/>
                    <a:pt x="3010" y="4479"/>
                  </a:cubicBezTo>
                  <a:cubicBezTo>
                    <a:pt x="3069" y="4112"/>
                    <a:pt x="3098" y="3745"/>
                    <a:pt x="3127" y="3378"/>
                  </a:cubicBezTo>
                  <a:cubicBezTo>
                    <a:pt x="3142" y="3172"/>
                    <a:pt x="3157" y="2952"/>
                    <a:pt x="3142" y="2746"/>
                  </a:cubicBezTo>
                  <a:cubicBezTo>
                    <a:pt x="3142" y="2643"/>
                    <a:pt x="3083" y="2599"/>
                    <a:pt x="2981" y="2599"/>
                  </a:cubicBezTo>
                  <a:lnTo>
                    <a:pt x="2849" y="2614"/>
                  </a:lnTo>
                  <a:cubicBezTo>
                    <a:pt x="2393" y="2643"/>
                    <a:pt x="1968" y="2467"/>
                    <a:pt x="1674" y="2130"/>
                  </a:cubicBezTo>
                  <a:cubicBezTo>
                    <a:pt x="1601" y="2056"/>
                    <a:pt x="1527" y="1968"/>
                    <a:pt x="1424" y="1851"/>
                  </a:cubicBezTo>
                  <a:close/>
                  <a:moveTo>
                    <a:pt x="2628" y="2086"/>
                  </a:moveTo>
                  <a:cubicBezTo>
                    <a:pt x="2746" y="2115"/>
                    <a:pt x="2863" y="2115"/>
                    <a:pt x="2995" y="2086"/>
                  </a:cubicBezTo>
                  <a:cubicBezTo>
                    <a:pt x="3069" y="2086"/>
                    <a:pt x="3127" y="2012"/>
                    <a:pt x="3098" y="1939"/>
                  </a:cubicBezTo>
                  <a:cubicBezTo>
                    <a:pt x="3069" y="1675"/>
                    <a:pt x="3010" y="1410"/>
                    <a:pt x="2922" y="1161"/>
                  </a:cubicBezTo>
                  <a:cubicBezTo>
                    <a:pt x="2863" y="1029"/>
                    <a:pt x="2790" y="896"/>
                    <a:pt x="2687" y="779"/>
                  </a:cubicBezTo>
                  <a:cubicBezTo>
                    <a:pt x="2540" y="573"/>
                    <a:pt x="2232" y="573"/>
                    <a:pt x="2100" y="794"/>
                  </a:cubicBezTo>
                  <a:cubicBezTo>
                    <a:pt x="1968" y="955"/>
                    <a:pt x="1880" y="1161"/>
                    <a:pt x="1880" y="1366"/>
                  </a:cubicBezTo>
                  <a:cubicBezTo>
                    <a:pt x="1865" y="1469"/>
                    <a:pt x="1880" y="1572"/>
                    <a:pt x="1938" y="1660"/>
                  </a:cubicBezTo>
                  <a:cubicBezTo>
                    <a:pt x="2085" y="1895"/>
                    <a:pt x="2335" y="2056"/>
                    <a:pt x="2628" y="2086"/>
                  </a:cubicBezTo>
                  <a:close/>
                </a:path>
              </a:pathLst>
            </a:custGeom>
            <a:solidFill>
              <a:srgbClr val="800A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48"/>
            <p:cNvSpPr/>
            <p:nvPr/>
          </p:nvSpPr>
          <p:spPr>
            <a:xfrm>
              <a:off x="1544025" y="1781950"/>
              <a:ext cx="84075" cy="211775"/>
            </a:xfrm>
            <a:custGeom>
              <a:rect b="b" l="l" r="r" t="t"/>
              <a:pathLst>
                <a:path extrusionOk="0" h="8471" w="3363">
                  <a:moveTo>
                    <a:pt x="1292" y="2745"/>
                  </a:moveTo>
                  <a:cubicBezTo>
                    <a:pt x="1263" y="2951"/>
                    <a:pt x="1234" y="3156"/>
                    <a:pt x="1219" y="3362"/>
                  </a:cubicBezTo>
                  <a:cubicBezTo>
                    <a:pt x="1175" y="4081"/>
                    <a:pt x="1072" y="4786"/>
                    <a:pt x="940" y="5491"/>
                  </a:cubicBezTo>
                  <a:cubicBezTo>
                    <a:pt x="881" y="5814"/>
                    <a:pt x="793" y="6137"/>
                    <a:pt x="705" y="6474"/>
                  </a:cubicBezTo>
                  <a:cubicBezTo>
                    <a:pt x="588" y="6900"/>
                    <a:pt x="456" y="7340"/>
                    <a:pt x="323" y="7781"/>
                  </a:cubicBezTo>
                  <a:cubicBezTo>
                    <a:pt x="309" y="7825"/>
                    <a:pt x="294" y="7884"/>
                    <a:pt x="265" y="7942"/>
                  </a:cubicBezTo>
                  <a:cubicBezTo>
                    <a:pt x="235" y="8001"/>
                    <a:pt x="221" y="8089"/>
                    <a:pt x="118" y="8060"/>
                  </a:cubicBezTo>
                  <a:cubicBezTo>
                    <a:pt x="30" y="8045"/>
                    <a:pt x="30" y="7986"/>
                    <a:pt x="15" y="7913"/>
                  </a:cubicBezTo>
                  <a:cubicBezTo>
                    <a:pt x="0" y="7766"/>
                    <a:pt x="0" y="7619"/>
                    <a:pt x="15" y="7473"/>
                  </a:cubicBezTo>
                  <a:cubicBezTo>
                    <a:pt x="89" y="6959"/>
                    <a:pt x="191" y="6460"/>
                    <a:pt x="323" y="5960"/>
                  </a:cubicBezTo>
                  <a:cubicBezTo>
                    <a:pt x="485" y="5138"/>
                    <a:pt x="617" y="4316"/>
                    <a:pt x="690" y="3494"/>
                  </a:cubicBezTo>
                  <a:cubicBezTo>
                    <a:pt x="764" y="2848"/>
                    <a:pt x="793" y="2202"/>
                    <a:pt x="852" y="1556"/>
                  </a:cubicBezTo>
                  <a:cubicBezTo>
                    <a:pt x="896" y="998"/>
                    <a:pt x="1204" y="514"/>
                    <a:pt x="1689" y="235"/>
                  </a:cubicBezTo>
                  <a:cubicBezTo>
                    <a:pt x="2085" y="0"/>
                    <a:pt x="2599" y="44"/>
                    <a:pt x="2937" y="352"/>
                  </a:cubicBezTo>
                  <a:cubicBezTo>
                    <a:pt x="3260" y="661"/>
                    <a:pt x="3362" y="1130"/>
                    <a:pt x="3201" y="1542"/>
                  </a:cubicBezTo>
                  <a:cubicBezTo>
                    <a:pt x="3025" y="1997"/>
                    <a:pt x="2570" y="2305"/>
                    <a:pt x="2071" y="2290"/>
                  </a:cubicBezTo>
                  <a:lnTo>
                    <a:pt x="1924" y="2290"/>
                  </a:lnTo>
                  <a:cubicBezTo>
                    <a:pt x="1792" y="2290"/>
                    <a:pt x="1762" y="2320"/>
                    <a:pt x="1792" y="2452"/>
                  </a:cubicBezTo>
                  <a:cubicBezTo>
                    <a:pt x="1953" y="3127"/>
                    <a:pt x="2056" y="3832"/>
                    <a:pt x="2115" y="4536"/>
                  </a:cubicBezTo>
                  <a:cubicBezTo>
                    <a:pt x="2247" y="5667"/>
                    <a:pt x="2335" y="6812"/>
                    <a:pt x="2452" y="7957"/>
                  </a:cubicBezTo>
                  <a:cubicBezTo>
                    <a:pt x="2467" y="8016"/>
                    <a:pt x="2467" y="8089"/>
                    <a:pt x="2452" y="8163"/>
                  </a:cubicBezTo>
                  <a:cubicBezTo>
                    <a:pt x="2423" y="8427"/>
                    <a:pt x="2071" y="8471"/>
                    <a:pt x="1982" y="8221"/>
                  </a:cubicBezTo>
                  <a:cubicBezTo>
                    <a:pt x="1938" y="8133"/>
                    <a:pt x="1924" y="8031"/>
                    <a:pt x="1924" y="7928"/>
                  </a:cubicBezTo>
                  <a:cubicBezTo>
                    <a:pt x="1806" y="6900"/>
                    <a:pt x="1718" y="5858"/>
                    <a:pt x="1601" y="4815"/>
                  </a:cubicBezTo>
                  <a:cubicBezTo>
                    <a:pt x="1542" y="4213"/>
                    <a:pt x="1454" y="3612"/>
                    <a:pt x="1380" y="3010"/>
                  </a:cubicBezTo>
                  <a:cubicBezTo>
                    <a:pt x="1366" y="2922"/>
                    <a:pt x="1351" y="2833"/>
                    <a:pt x="1336" y="2745"/>
                  </a:cubicBezTo>
                  <a:close/>
                  <a:moveTo>
                    <a:pt x="1894" y="1732"/>
                  </a:moveTo>
                  <a:cubicBezTo>
                    <a:pt x="2320" y="1806"/>
                    <a:pt x="2643" y="1615"/>
                    <a:pt x="2716" y="1248"/>
                  </a:cubicBezTo>
                  <a:cubicBezTo>
                    <a:pt x="2834" y="837"/>
                    <a:pt x="2423" y="485"/>
                    <a:pt x="2026" y="646"/>
                  </a:cubicBezTo>
                  <a:cubicBezTo>
                    <a:pt x="1733" y="763"/>
                    <a:pt x="1513" y="1028"/>
                    <a:pt x="1425" y="1336"/>
                  </a:cubicBezTo>
                  <a:cubicBezTo>
                    <a:pt x="1395" y="1409"/>
                    <a:pt x="1425" y="1483"/>
                    <a:pt x="1498" y="1527"/>
                  </a:cubicBezTo>
                  <a:cubicBezTo>
                    <a:pt x="1615" y="1615"/>
                    <a:pt x="1748" y="1688"/>
                    <a:pt x="1894" y="1732"/>
                  </a:cubicBezTo>
                  <a:close/>
                </a:path>
              </a:pathLst>
            </a:custGeom>
            <a:solidFill>
              <a:srgbClr val="800A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48"/>
            <p:cNvSpPr/>
            <p:nvPr/>
          </p:nvSpPr>
          <p:spPr>
            <a:xfrm>
              <a:off x="1374100" y="1725425"/>
              <a:ext cx="87725" cy="211800"/>
            </a:xfrm>
            <a:custGeom>
              <a:rect b="b" l="l" r="r" t="t"/>
              <a:pathLst>
                <a:path extrusionOk="0" h="8472" w="3509">
                  <a:moveTo>
                    <a:pt x="1292" y="2540"/>
                  </a:moveTo>
                  <a:cubicBezTo>
                    <a:pt x="1248" y="2584"/>
                    <a:pt x="1233" y="2643"/>
                    <a:pt x="1233" y="2701"/>
                  </a:cubicBezTo>
                  <a:cubicBezTo>
                    <a:pt x="1087" y="3494"/>
                    <a:pt x="984" y="4287"/>
                    <a:pt x="896" y="5094"/>
                  </a:cubicBezTo>
                  <a:cubicBezTo>
                    <a:pt x="822" y="5829"/>
                    <a:pt x="720" y="6577"/>
                    <a:pt x="573" y="7311"/>
                  </a:cubicBezTo>
                  <a:cubicBezTo>
                    <a:pt x="543" y="7458"/>
                    <a:pt x="499" y="7590"/>
                    <a:pt x="455" y="7737"/>
                  </a:cubicBezTo>
                  <a:cubicBezTo>
                    <a:pt x="397" y="7913"/>
                    <a:pt x="294" y="8001"/>
                    <a:pt x="176" y="7972"/>
                  </a:cubicBezTo>
                  <a:cubicBezTo>
                    <a:pt x="59" y="7943"/>
                    <a:pt x="0" y="7840"/>
                    <a:pt x="30" y="7634"/>
                  </a:cubicBezTo>
                  <a:cubicBezTo>
                    <a:pt x="103" y="6930"/>
                    <a:pt x="235" y="6225"/>
                    <a:pt x="353" y="5520"/>
                  </a:cubicBezTo>
                  <a:cubicBezTo>
                    <a:pt x="426" y="5006"/>
                    <a:pt x="470" y="4493"/>
                    <a:pt x="529" y="3979"/>
                  </a:cubicBezTo>
                  <a:cubicBezTo>
                    <a:pt x="617" y="3303"/>
                    <a:pt x="734" y="2613"/>
                    <a:pt x="896" y="1938"/>
                  </a:cubicBezTo>
                  <a:cubicBezTo>
                    <a:pt x="969" y="1644"/>
                    <a:pt x="999" y="1351"/>
                    <a:pt x="1101" y="1057"/>
                  </a:cubicBezTo>
                  <a:cubicBezTo>
                    <a:pt x="1189" y="734"/>
                    <a:pt x="1380" y="455"/>
                    <a:pt x="1644" y="250"/>
                  </a:cubicBezTo>
                  <a:cubicBezTo>
                    <a:pt x="1806" y="118"/>
                    <a:pt x="2026" y="30"/>
                    <a:pt x="2232" y="15"/>
                  </a:cubicBezTo>
                  <a:cubicBezTo>
                    <a:pt x="2393" y="0"/>
                    <a:pt x="2555" y="15"/>
                    <a:pt x="2716" y="30"/>
                  </a:cubicBezTo>
                  <a:cubicBezTo>
                    <a:pt x="3245" y="118"/>
                    <a:pt x="3509" y="587"/>
                    <a:pt x="3289" y="1101"/>
                  </a:cubicBezTo>
                  <a:cubicBezTo>
                    <a:pt x="3039" y="1600"/>
                    <a:pt x="2525" y="1923"/>
                    <a:pt x="1967" y="1923"/>
                  </a:cubicBezTo>
                  <a:cubicBezTo>
                    <a:pt x="1938" y="1923"/>
                    <a:pt x="1909" y="1909"/>
                    <a:pt x="1879" y="1909"/>
                  </a:cubicBezTo>
                  <a:cubicBezTo>
                    <a:pt x="1747" y="1909"/>
                    <a:pt x="1733" y="1909"/>
                    <a:pt x="1747" y="2056"/>
                  </a:cubicBezTo>
                  <a:cubicBezTo>
                    <a:pt x="1791" y="2393"/>
                    <a:pt x="1835" y="2731"/>
                    <a:pt x="1865" y="3069"/>
                  </a:cubicBezTo>
                  <a:cubicBezTo>
                    <a:pt x="1938" y="4243"/>
                    <a:pt x="2011" y="5417"/>
                    <a:pt x="2056" y="6592"/>
                  </a:cubicBezTo>
                  <a:cubicBezTo>
                    <a:pt x="2070" y="7091"/>
                    <a:pt x="2114" y="7590"/>
                    <a:pt x="2085" y="8089"/>
                  </a:cubicBezTo>
                  <a:cubicBezTo>
                    <a:pt x="2100" y="8148"/>
                    <a:pt x="2085" y="8207"/>
                    <a:pt x="2085" y="8251"/>
                  </a:cubicBezTo>
                  <a:cubicBezTo>
                    <a:pt x="2070" y="8383"/>
                    <a:pt x="1967" y="8471"/>
                    <a:pt x="1850" y="8471"/>
                  </a:cubicBezTo>
                  <a:cubicBezTo>
                    <a:pt x="1733" y="8471"/>
                    <a:pt x="1644" y="8383"/>
                    <a:pt x="1630" y="8266"/>
                  </a:cubicBezTo>
                  <a:cubicBezTo>
                    <a:pt x="1615" y="8192"/>
                    <a:pt x="1600" y="8119"/>
                    <a:pt x="1615" y="8060"/>
                  </a:cubicBezTo>
                  <a:cubicBezTo>
                    <a:pt x="1630" y="7531"/>
                    <a:pt x="1586" y="7003"/>
                    <a:pt x="1556" y="6474"/>
                  </a:cubicBezTo>
                  <a:cubicBezTo>
                    <a:pt x="1498" y="5300"/>
                    <a:pt x="1424" y="4126"/>
                    <a:pt x="1351" y="2951"/>
                  </a:cubicBezTo>
                  <a:cubicBezTo>
                    <a:pt x="1336" y="2804"/>
                    <a:pt x="1321" y="2672"/>
                    <a:pt x="1292" y="2540"/>
                  </a:cubicBezTo>
                  <a:close/>
                  <a:moveTo>
                    <a:pt x="1835" y="1380"/>
                  </a:moveTo>
                  <a:cubicBezTo>
                    <a:pt x="2232" y="1454"/>
                    <a:pt x="2613" y="1263"/>
                    <a:pt x="2819" y="940"/>
                  </a:cubicBezTo>
                  <a:cubicBezTo>
                    <a:pt x="2834" y="881"/>
                    <a:pt x="2863" y="822"/>
                    <a:pt x="2863" y="764"/>
                  </a:cubicBezTo>
                  <a:cubicBezTo>
                    <a:pt x="2863" y="631"/>
                    <a:pt x="2819" y="543"/>
                    <a:pt x="2672" y="514"/>
                  </a:cubicBezTo>
                  <a:cubicBezTo>
                    <a:pt x="2202" y="426"/>
                    <a:pt x="1879" y="499"/>
                    <a:pt x="1644" y="969"/>
                  </a:cubicBezTo>
                  <a:cubicBezTo>
                    <a:pt x="1498" y="1263"/>
                    <a:pt x="1512" y="1307"/>
                    <a:pt x="1835" y="1380"/>
                  </a:cubicBezTo>
                  <a:close/>
                </a:path>
              </a:pathLst>
            </a:custGeom>
            <a:solidFill>
              <a:srgbClr val="800A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48"/>
            <p:cNvSpPr/>
            <p:nvPr/>
          </p:nvSpPr>
          <p:spPr>
            <a:xfrm>
              <a:off x="1190575" y="1714050"/>
              <a:ext cx="76000" cy="206650"/>
            </a:xfrm>
            <a:custGeom>
              <a:rect b="b" l="l" r="r" t="t"/>
              <a:pathLst>
                <a:path extrusionOk="0" h="8266" w="3040">
                  <a:moveTo>
                    <a:pt x="1469" y="8236"/>
                  </a:moveTo>
                  <a:cubicBezTo>
                    <a:pt x="779" y="8236"/>
                    <a:pt x="177" y="7752"/>
                    <a:pt x="45" y="7076"/>
                  </a:cubicBezTo>
                  <a:cubicBezTo>
                    <a:pt x="1" y="6841"/>
                    <a:pt x="30" y="6606"/>
                    <a:pt x="103" y="6401"/>
                  </a:cubicBezTo>
                  <a:cubicBezTo>
                    <a:pt x="118" y="6342"/>
                    <a:pt x="148" y="6284"/>
                    <a:pt x="177" y="6239"/>
                  </a:cubicBezTo>
                  <a:cubicBezTo>
                    <a:pt x="236" y="6151"/>
                    <a:pt x="338" y="6107"/>
                    <a:pt x="441" y="6137"/>
                  </a:cubicBezTo>
                  <a:cubicBezTo>
                    <a:pt x="544" y="6166"/>
                    <a:pt x="617" y="6254"/>
                    <a:pt x="632" y="6357"/>
                  </a:cubicBezTo>
                  <a:cubicBezTo>
                    <a:pt x="632" y="6445"/>
                    <a:pt x="632" y="6533"/>
                    <a:pt x="603" y="6621"/>
                  </a:cubicBezTo>
                  <a:cubicBezTo>
                    <a:pt x="441" y="7355"/>
                    <a:pt x="1102" y="7722"/>
                    <a:pt x="1586" y="7664"/>
                  </a:cubicBezTo>
                  <a:cubicBezTo>
                    <a:pt x="1880" y="7649"/>
                    <a:pt x="2129" y="7473"/>
                    <a:pt x="2247" y="7194"/>
                  </a:cubicBezTo>
                  <a:cubicBezTo>
                    <a:pt x="2452" y="6753"/>
                    <a:pt x="2467" y="6254"/>
                    <a:pt x="2306" y="5814"/>
                  </a:cubicBezTo>
                  <a:cubicBezTo>
                    <a:pt x="2218" y="5505"/>
                    <a:pt x="2100" y="5212"/>
                    <a:pt x="1939" y="4933"/>
                  </a:cubicBezTo>
                  <a:cubicBezTo>
                    <a:pt x="1616" y="4346"/>
                    <a:pt x="1249" y="3802"/>
                    <a:pt x="896" y="3230"/>
                  </a:cubicBezTo>
                  <a:cubicBezTo>
                    <a:pt x="617" y="2834"/>
                    <a:pt x="441" y="2378"/>
                    <a:pt x="382" y="1909"/>
                  </a:cubicBezTo>
                  <a:cubicBezTo>
                    <a:pt x="309" y="1380"/>
                    <a:pt x="471" y="852"/>
                    <a:pt x="838" y="455"/>
                  </a:cubicBezTo>
                  <a:cubicBezTo>
                    <a:pt x="1205" y="59"/>
                    <a:pt x="1806" y="0"/>
                    <a:pt x="2232" y="323"/>
                  </a:cubicBezTo>
                  <a:cubicBezTo>
                    <a:pt x="2541" y="529"/>
                    <a:pt x="2746" y="837"/>
                    <a:pt x="2790" y="1189"/>
                  </a:cubicBezTo>
                  <a:cubicBezTo>
                    <a:pt x="2805" y="1277"/>
                    <a:pt x="2805" y="1351"/>
                    <a:pt x="2775" y="1424"/>
                  </a:cubicBezTo>
                  <a:cubicBezTo>
                    <a:pt x="2761" y="1498"/>
                    <a:pt x="2717" y="1556"/>
                    <a:pt x="2643" y="1571"/>
                  </a:cubicBezTo>
                  <a:cubicBezTo>
                    <a:pt x="2541" y="1586"/>
                    <a:pt x="2496" y="1527"/>
                    <a:pt x="2452" y="1454"/>
                  </a:cubicBezTo>
                  <a:cubicBezTo>
                    <a:pt x="2423" y="1380"/>
                    <a:pt x="2394" y="1321"/>
                    <a:pt x="2379" y="1263"/>
                  </a:cubicBezTo>
                  <a:cubicBezTo>
                    <a:pt x="2276" y="1042"/>
                    <a:pt x="2115" y="866"/>
                    <a:pt x="1909" y="749"/>
                  </a:cubicBezTo>
                  <a:cubicBezTo>
                    <a:pt x="1674" y="587"/>
                    <a:pt x="1351" y="661"/>
                    <a:pt x="1190" y="910"/>
                  </a:cubicBezTo>
                  <a:cubicBezTo>
                    <a:pt x="984" y="1204"/>
                    <a:pt x="896" y="1556"/>
                    <a:pt x="955" y="1894"/>
                  </a:cubicBezTo>
                  <a:cubicBezTo>
                    <a:pt x="999" y="2173"/>
                    <a:pt x="1102" y="2437"/>
                    <a:pt x="1234" y="2687"/>
                  </a:cubicBezTo>
                  <a:cubicBezTo>
                    <a:pt x="1528" y="3215"/>
                    <a:pt x="1880" y="3714"/>
                    <a:pt x="2188" y="4228"/>
                  </a:cubicBezTo>
                  <a:cubicBezTo>
                    <a:pt x="2482" y="4698"/>
                    <a:pt x="2717" y="5197"/>
                    <a:pt x="2878" y="5711"/>
                  </a:cubicBezTo>
                  <a:cubicBezTo>
                    <a:pt x="3040" y="6254"/>
                    <a:pt x="3010" y="6827"/>
                    <a:pt x="2819" y="7341"/>
                  </a:cubicBezTo>
                  <a:cubicBezTo>
                    <a:pt x="2614" y="7913"/>
                    <a:pt x="2071" y="8265"/>
                    <a:pt x="1469" y="8236"/>
                  </a:cubicBezTo>
                  <a:close/>
                </a:path>
              </a:pathLst>
            </a:custGeom>
            <a:solidFill>
              <a:srgbClr val="800A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48"/>
            <p:cNvSpPr/>
            <p:nvPr/>
          </p:nvSpPr>
          <p:spPr>
            <a:xfrm>
              <a:off x="1775975" y="1792950"/>
              <a:ext cx="73800" cy="213275"/>
            </a:xfrm>
            <a:custGeom>
              <a:rect b="b" l="l" r="r" t="t"/>
              <a:pathLst>
                <a:path extrusionOk="0" h="8531" w="2952">
                  <a:moveTo>
                    <a:pt x="2335" y="2702"/>
                  </a:moveTo>
                  <a:cubicBezTo>
                    <a:pt x="2247" y="2687"/>
                    <a:pt x="2232" y="2746"/>
                    <a:pt x="2188" y="2775"/>
                  </a:cubicBezTo>
                  <a:cubicBezTo>
                    <a:pt x="1895" y="3039"/>
                    <a:pt x="1454" y="3098"/>
                    <a:pt x="1087" y="2907"/>
                  </a:cubicBezTo>
                  <a:cubicBezTo>
                    <a:pt x="735" y="2746"/>
                    <a:pt x="456" y="2452"/>
                    <a:pt x="294" y="2085"/>
                  </a:cubicBezTo>
                  <a:cubicBezTo>
                    <a:pt x="60" y="1615"/>
                    <a:pt x="1" y="1087"/>
                    <a:pt x="118" y="573"/>
                  </a:cubicBezTo>
                  <a:cubicBezTo>
                    <a:pt x="133" y="485"/>
                    <a:pt x="162" y="382"/>
                    <a:pt x="192" y="279"/>
                  </a:cubicBezTo>
                  <a:cubicBezTo>
                    <a:pt x="206" y="221"/>
                    <a:pt x="236" y="162"/>
                    <a:pt x="280" y="118"/>
                  </a:cubicBezTo>
                  <a:cubicBezTo>
                    <a:pt x="383" y="0"/>
                    <a:pt x="573" y="59"/>
                    <a:pt x="588" y="221"/>
                  </a:cubicBezTo>
                  <a:cubicBezTo>
                    <a:pt x="603" y="294"/>
                    <a:pt x="603" y="382"/>
                    <a:pt x="588" y="456"/>
                  </a:cubicBezTo>
                  <a:cubicBezTo>
                    <a:pt x="559" y="676"/>
                    <a:pt x="544" y="896"/>
                    <a:pt x="544" y="1116"/>
                  </a:cubicBezTo>
                  <a:cubicBezTo>
                    <a:pt x="544" y="1601"/>
                    <a:pt x="764" y="2070"/>
                    <a:pt x="1131" y="2364"/>
                  </a:cubicBezTo>
                  <a:cubicBezTo>
                    <a:pt x="1425" y="2658"/>
                    <a:pt x="1909" y="2555"/>
                    <a:pt x="2071" y="2188"/>
                  </a:cubicBezTo>
                  <a:cubicBezTo>
                    <a:pt x="2262" y="1821"/>
                    <a:pt x="2379" y="1410"/>
                    <a:pt x="2394" y="999"/>
                  </a:cubicBezTo>
                  <a:cubicBezTo>
                    <a:pt x="2394" y="808"/>
                    <a:pt x="2409" y="602"/>
                    <a:pt x="2423" y="397"/>
                  </a:cubicBezTo>
                  <a:cubicBezTo>
                    <a:pt x="2423" y="323"/>
                    <a:pt x="2423" y="265"/>
                    <a:pt x="2453" y="191"/>
                  </a:cubicBezTo>
                  <a:cubicBezTo>
                    <a:pt x="2467" y="89"/>
                    <a:pt x="2570" y="15"/>
                    <a:pt x="2673" y="15"/>
                  </a:cubicBezTo>
                  <a:cubicBezTo>
                    <a:pt x="2776" y="15"/>
                    <a:pt x="2864" y="89"/>
                    <a:pt x="2893" y="191"/>
                  </a:cubicBezTo>
                  <a:cubicBezTo>
                    <a:pt x="2937" y="309"/>
                    <a:pt x="2952" y="426"/>
                    <a:pt x="2922" y="558"/>
                  </a:cubicBezTo>
                  <a:cubicBezTo>
                    <a:pt x="2893" y="881"/>
                    <a:pt x="2878" y="1204"/>
                    <a:pt x="2893" y="1527"/>
                  </a:cubicBezTo>
                  <a:cubicBezTo>
                    <a:pt x="2893" y="2173"/>
                    <a:pt x="2878" y="2819"/>
                    <a:pt x="2893" y="3465"/>
                  </a:cubicBezTo>
                  <a:cubicBezTo>
                    <a:pt x="2893" y="4317"/>
                    <a:pt x="2922" y="5168"/>
                    <a:pt x="2922" y="6020"/>
                  </a:cubicBezTo>
                  <a:cubicBezTo>
                    <a:pt x="2922" y="6739"/>
                    <a:pt x="2893" y="7458"/>
                    <a:pt x="2878" y="8178"/>
                  </a:cubicBezTo>
                  <a:cubicBezTo>
                    <a:pt x="2878" y="8398"/>
                    <a:pt x="2790" y="8515"/>
                    <a:pt x="2643" y="8530"/>
                  </a:cubicBezTo>
                  <a:cubicBezTo>
                    <a:pt x="2482" y="8530"/>
                    <a:pt x="2394" y="8427"/>
                    <a:pt x="2364" y="8207"/>
                  </a:cubicBezTo>
                  <a:cubicBezTo>
                    <a:pt x="2364" y="8046"/>
                    <a:pt x="2350" y="7884"/>
                    <a:pt x="2364" y="7723"/>
                  </a:cubicBezTo>
                  <a:cubicBezTo>
                    <a:pt x="2364" y="7150"/>
                    <a:pt x="2394" y="6563"/>
                    <a:pt x="2394" y="5976"/>
                  </a:cubicBezTo>
                  <a:cubicBezTo>
                    <a:pt x="2394" y="4963"/>
                    <a:pt x="2364" y="3950"/>
                    <a:pt x="2364" y="2937"/>
                  </a:cubicBezTo>
                  <a:cubicBezTo>
                    <a:pt x="2335" y="2849"/>
                    <a:pt x="2335" y="2775"/>
                    <a:pt x="2335" y="2702"/>
                  </a:cubicBezTo>
                  <a:close/>
                </a:path>
              </a:pathLst>
            </a:custGeom>
            <a:solidFill>
              <a:srgbClr val="800A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48"/>
            <p:cNvSpPr/>
            <p:nvPr/>
          </p:nvSpPr>
          <p:spPr>
            <a:xfrm>
              <a:off x="1636525" y="1795150"/>
              <a:ext cx="60575" cy="208850"/>
            </a:xfrm>
            <a:custGeom>
              <a:rect b="b" l="l" r="r" t="t"/>
              <a:pathLst>
                <a:path extrusionOk="0" h="8354" w="2423">
                  <a:moveTo>
                    <a:pt x="1160" y="30"/>
                  </a:moveTo>
                  <a:cubicBezTo>
                    <a:pt x="1439" y="45"/>
                    <a:pt x="1718" y="59"/>
                    <a:pt x="2011" y="45"/>
                  </a:cubicBezTo>
                  <a:cubicBezTo>
                    <a:pt x="2070" y="45"/>
                    <a:pt x="2129" y="45"/>
                    <a:pt x="2188" y="45"/>
                  </a:cubicBezTo>
                  <a:cubicBezTo>
                    <a:pt x="2305" y="59"/>
                    <a:pt x="2408" y="147"/>
                    <a:pt x="2422" y="265"/>
                  </a:cubicBezTo>
                  <a:cubicBezTo>
                    <a:pt x="2422" y="397"/>
                    <a:pt x="2320" y="500"/>
                    <a:pt x="2188" y="514"/>
                  </a:cubicBezTo>
                  <a:cubicBezTo>
                    <a:pt x="2129" y="529"/>
                    <a:pt x="2070" y="529"/>
                    <a:pt x="1997" y="529"/>
                  </a:cubicBezTo>
                  <a:lnTo>
                    <a:pt x="1821" y="529"/>
                  </a:lnTo>
                  <a:cubicBezTo>
                    <a:pt x="1688" y="529"/>
                    <a:pt x="1659" y="544"/>
                    <a:pt x="1659" y="691"/>
                  </a:cubicBezTo>
                  <a:cubicBezTo>
                    <a:pt x="1644" y="970"/>
                    <a:pt x="1630" y="1263"/>
                    <a:pt x="1630" y="1557"/>
                  </a:cubicBezTo>
                  <a:lnTo>
                    <a:pt x="1630" y="1836"/>
                  </a:lnTo>
                  <a:cubicBezTo>
                    <a:pt x="1586" y="2614"/>
                    <a:pt x="1571" y="3407"/>
                    <a:pt x="1556" y="4199"/>
                  </a:cubicBezTo>
                  <a:cubicBezTo>
                    <a:pt x="1556" y="4845"/>
                    <a:pt x="1498" y="5491"/>
                    <a:pt x="1483" y="6122"/>
                  </a:cubicBezTo>
                  <a:cubicBezTo>
                    <a:pt x="1468" y="6607"/>
                    <a:pt x="1409" y="7091"/>
                    <a:pt x="1380" y="7561"/>
                  </a:cubicBezTo>
                  <a:cubicBezTo>
                    <a:pt x="1365" y="7781"/>
                    <a:pt x="1380" y="7796"/>
                    <a:pt x="1586" y="7825"/>
                  </a:cubicBezTo>
                  <a:cubicBezTo>
                    <a:pt x="1674" y="7825"/>
                    <a:pt x="1747" y="7840"/>
                    <a:pt x="1821" y="7870"/>
                  </a:cubicBezTo>
                  <a:cubicBezTo>
                    <a:pt x="1953" y="7899"/>
                    <a:pt x="2041" y="8002"/>
                    <a:pt x="2026" y="8134"/>
                  </a:cubicBezTo>
                  <a:cubicBezTo>
                    <a:pt x="2011" y="8266"/>
                    <a:pt x="1894" y="8354"/>
                    <a:pt x="1762" y="8339"/>
                  </a:cubicBezTo>
                  <a:cubicBezTo>
                    <a:pt x="1542" y="8354"/>
                    <a:pt x="1321" y="8339"/>
                    <a:pt x="1101" y="8295"/>
                  </a:cubicBezTo>
                  <a:cubicBezTo>
                    <a:pt x="881" y="8266"/>
                    <a:pt x="661" y="8251"/>
                    <a:pt x="455" y="8266"/>
                  </a:cubicBezTo>
                  <a:cubicBezTo>
                    <a:pt x="367" y="8266"/>
                    <a:pt x="279" y="8251"/>
                    <a:pt x="191" y="8222"/>
                  </a:cubicBezTo>
                  <a:cubicBezTo>
                    <a:pt x="88" y="8193"/>
                    <a:pt x="0" y="8090"/>
                    <a:pt x="15" y="7972"/>
                  </a:cubicBezTo>
                  <a:cubicBezTo>
                    <a:pt x="29" y="7855"/>
                    <a:pt x="118" y="7767"/>
                    <a:pt x="235" y="7752"/>
                  </a:cubicBezTo>
                  <a:cubicBezTo>
                    <a:pt x="367" y="7737"/>
                    <a:pt x="499" y="7737"/>
                    <a:pt x="631" y="7752"/>
                  </a:cubicBezTo>
                  <a:cubicBezTo>
                    <a:pt x="866" y="7752"/>
                    <a:pt x="866" y="7752"/>
                    <a:pt x="896" y="7547"/>
                  </a:cubicBezTo>
                  <a:cubicBezTo>
                    <a:pt x="998" y="6739"/>
                    <a:pt x="1042" y="5932"/>
                    <a:pt x="1057" y="5139"/>
                  </a:cubicBezTo>
                  <a:cubicBezTo>
                    <a:pt x="1086" y="3847"/>
                    <a:pt x="1145" y="2570"/>
                    <a:pt x="1204" y="1263"/>
                  </a:cubicBezTo>
                  <a:cubicBezTo>
                    <a:pt x="1219" y="1058"/>
                    <a:pt x="1204" y="852"/>
                    <a:pt x="1204" y="647"/>
                  </a:cubicBezTo>
                  <a:cubicBezTo>
                    <a:pt x="1219" y="558"/>
                    <a:pt x="1145" y="470"/>
                    <a:pt x="1057" y="485"/>
                  </a:cubicBezTo>
                  <a:cubicBezTo>
                    <a:pt x="896" y="485"/>
                    <a:pt x="719" y="470"/>
                    <a:pt x="558" y="456"/>
                  </a:cubicBezTo>
                  <a:cubicBezTo>
                    <a:pt x="352" y="426"/>
                    <a:pt x="235" y="324"/>
                    <a:pt x="250" y="191"/>
                  </a:cubicBezTo>
                  <a:cubicBezTo>
                    <a:pt x="264" y="59"/>
                    <a:pt x="396" y="1"/>
                    <a:pt x="587" y="1"/>
                  </a:cubicBezTo>
                  <a:close/>
                </a:path>
              </a:pathLst>
            </a:custGeom>
            <a:solidFill>
              <a:srgbClr val="800A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48"/>
            <p:cNvSpPr/>
            <p:nvPr/>
          </p:nvSpPr>
          <p:spPr>
            <a:xfrm>
              <a:off x="1710650" y="1792950"/>
              <a:ext cx="58025" cy="215475"/>
            </a:xfrm>
            <a:custGeom>
              <a:rect b="b" l="l" r="r" t="t"/>
              <a:pathLst>
                <a:path extrusionOk="0" h="8619" w="2321">
                  <a:moveTo>
                    <a:pt x="529" y="514"/>
                  </a:moveTo>
                  <a:cubicBezTo>
                    <a:pt x="426" y="514"/>
                    <a:pt x="324" y="500"/>
                    <a:pt x="221" y="485"/>
                  </a:cubicBezTo>
                  <a:cubicBezTo>
                    <a:pt x="89" y="485"/>
                    <a:pt x="1" y="368"/>
                    <a:pt x="1" y="235"/>
                  </a:cubicBezTo>
                  <a:cubicBezTo>
                    <a:pt x="15" y="133"/>
                    <a:pt x="103" y="59"/>
                    <a:pt x="250" y="45"/>
                  </a:cubicBezTo>
                  <a:cubicBezTo>
                    <a:pt x="544" y="0"/>
                    <a:pt x="837" y="30"/>
                    <a:pt x="1131" y="15"/>
                  </a:cubicBezTo>
                  <a:cubicBezTo>
                    <a:pt x="1425" y="0"/>
                    <a:pt x="1689" y="30"/>
                    <a:pt x="1953" y="0"/>
                  </a:cubicBezTo>
                  <a:cubicBezTo>
                    <a:pt x="2012" y="0"/>
                    <a:pt x="2071" y="0"/>
                    <a:pt x="2129" y="15"/>
                  </a:cubicBezTo>
                  <a:cubicBezTo>
                    <a:pt x="2232" y="30"/>
                    <a:pt x="2306" y="118"/>
                    <a:pt x="2306" y="221"/>
                  </a:cubicBezTo>
                  <a:cubicBezTo>
                    <a:pt x="2320" y="323"/>
                    <a:pt x="2262" y="426"/>
                    <a:pt x="2159" y="456"/>
                  </a:cubicBezTo>
                  <a:cubicBezTo>
                    <a:pt x="2100" y="485"/>
                    <a:pt x="2041" y="500"/>
                    <a:pt x="1997" y="500"/>
                  </a:cubicBezTo>
                  <a:cubicBezTo>
                    <a:pt x="1865" y="514"/>
                    <a:pt x="1748" y="514"/>
                    <a:pt x="1630" y="514"/>
                  </a:cubicBezTo>
                  <a:cubicBezTo>
                    <a:pt x="1454" y="514"/>
                    <a:pt x="1425" y="544"/>
                    <a:pt x="1425" y="705"/>
                  </a:cubicBezTo>
                  <a:cubicBezTo>
                    <a:pt x="1425" y="1072"/>
                    <a:pt x="1395" y="1454"/>
                    <a:pt x="1410" y="1821"/>
                  </a:cubicBezTo>
                  <a:cubicBezTo>
                    <a:pt x="1410" y="2291"/>
                    <a:pt x="1381" y="2775"/>
                    <a:pt x="1366" y="3245"/>
                  </a:cubicBezTo>
                  <a:cubicBezTo>
                    <a:pt x="1337" y="3862"/>
                    <a:pt x="1337" y="4463"/>
                    <a:pt x="1337" y="5080"/>
                  </a:cubicBezTo>
                  <a:cubicBezTo>
                    <a:pt x="1337" y="5447"/>
                    <a:pt x="1322" y="5814"/>
                    <a:pt x="1307" y="6181"/>
                  </a:cubicBezTo>
                  <a:cubicBezTo>
                    <a:pt x="1293" y="6519"/>
                    <a:pt x="1293" y="6856"/>
                    <a:pt x="1278" y="7194"/>
                  </a:cubicBezTo>
                  <a:cubicBezTo>
                    <a:pt x="1263" y="7664"/>
                    <a:pt x="1307" y="7796"/>
                    <a:pt x="1278" y="8281"/>
                  </a:cubicBezTo>
                  <a:cubicBezTo>
                    <a:pt x="1278" y="8339"/>
                    <a:pt x="1278" y="8413"/>
                    <a:pt x="1249" y="8486"/>
                  </a:cubicBezTo>
                  <a:cubicBezTo>
                    <a:pt x="1219" y="8559"/>
                    <a:pt x="1146" y="8618"/>
                    <a:pt x="1058" y="8618"/>
                  </a:cubicBezTo>
                  <a:cubicBezTo>
                    <a:pt x="970" y="8618"/>
                    <a:pt x="896" y="8559"/>
                    <a:pt x="881" y="8457"/>
                  </a:cubicBezTo>
                  <a:cubicBezTo>
                    <a:pt x="867" y="8427"/>
                    <a:pt x="867" y="8383"/>
                    <a:pt x="867" y="8339"/>
                  </a:cubicBezTo>
                  <a:cubicBezTo>
                    <a:pt x="881" y="7899"/>
                    <a:pt x="823" y="7811"/>
                    <a:pt x="823" y="7385"/>
                  </a:cubicBezTo>
                  <a:cubicBezTo>
                    <a:pt x="823" y="6871"/>
                    <a:pt x="867" y="6357"/>
                    <a:pt x="837" y="5829"/>
                  </a:cubicBezTo>
                  <a:cubicBezTo>
                    <a:pt x="823" y="5491"/>
                    <a:pt x="837" y="5153"/>
                    <a:pt x="837" y="4816"/>
                  </a:cubicBezTo>
                  <a:cubicBezTo>
                    <a:pt x="837" y="4317"/>
                    <a:pt x="808" y="3803"/>
                    <a:pt x="837" y="3304"/>
                  </a:cubicBezTo>
                  <a:cubicBezTo>
                    <a:pt x="867" y="3113"/>
                    <a:pt x="867" y="2922"/>
                    <a:pt x="837" y="2716"/>
                  </a:cubicBezTo>
                  <a:cubicBezTo>
                    <a:pt x="837" y="2672"/>
                    <a:pt x="837" y="2628"/>
                    <a:pt x="837" y="2570"/>
                  </a:cubicBezTo>
                  <a:cubicBezTo>
                    <a:pt x="911" y="1982"/>
                    <a:pt x="867" y="1380"/>
                    <a:pt x="911" y="779"/>
                  </a:cubicBezTo>
                  <a:lnTo>
                    <a:pt x="911" y="720"/>
                  </a:lnTo>
                  <a:cubicBezTo>
                    <a:pt x="911" y="544"/>
                    <a:pt x="896" y="529"/>
                    <a:pt x="720" y="514"/>
                  </a:cubicBezTo>
                  <a:lnTo>
                    <a:pt x="500" y="500"/>
                  </a:lnTo>
                  <a:close/>
                </a:path>
              </a:pathLst>
            </a:custGeom>
            <a:solidFill>
              <a:srgbClr val="800A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48"/>
            <p:cNvSpPr/>
            <p:nvPr/>
          </p:nvSpPr>
          <p:spPr>
            <a:xfrm>
              <a:off x="1146900" y="1654900"/>
              <a:ext cx="258200" cy="52925"/>
            </a:xfrm>
            <a:custGeom>
              <a:rect b="b" l="l" r="r" t="t"/>
              <a:pathLst>
                <a:path extrusionOk="0" h="2117" w="10328">
                  <a:moveTo>
                    <a:pt x="6512" y="0"/>
                  </a:moveTo>
                  <a:cubicBezTo>
                    <a:pt x="2277" y="0"/>
                    <a:pt x="103" y="1765"/>
                    <a:pt x="89" y="1794"/>
                  </a:cubicBezTo>
                  <a:cubicBezTo>
                    <a:pt x="15" y="1852"/>
                    <a:pt x="1" y="1970"/>
                    <a:pt x="59" y="2043"/>
                  </a:cubicBezTo>
                  <a:cubicBezTo>
                    <a:pt x="103" y="2087"/>
                    <a:pt x="148" y="2102"/>
                    <a:pt x="206" y="2117"/>
                  </a:cubicBezTo>
                  <a:cubicBezTo>
                    <a:pt x="250" y="2117"/>
                    <a:pt x="294" y="2102"/>
                    <a:pt x="324" y="2072"/>
                  </a:cubicBezTo>
                  <a:cubicBezTo>
                    <a:pt x="338" y="2044"/>
                    <a:pt x="2394" y="367"/>
                    <a:pt x="6493" y="367"/>
                  </a:cubicBezTo>
                  <a:cubicBezTo>
                    <a:pt x="6579" y="367"/>
                    <a:pt x="6666" y="368"/>
                    <a:pt x="6754" y="369"/>
                  </a:cubicBezTo>
                  <a:cubicBezTo>
                    <a:pt x="7855" y="399"/>
                    <a:pt x="8941" y="531"/>
                    <a:pt x="10013" y="766"/>
                  </a:cubicBezTo>
                  <a:lnTo>
                    <a:pt x="10057" y="766"/>
                  </a:lnTo>
                  <a:cubicBezTo>
                    <a:pt x="10066" y="767"/>
                    <a:pt x="10075" y="768"/>
                    <a:pt x="10083" y="768"/>
                  </a:cubicBezTo>
                  <a:cubicBezTo>
                    <a:pt x="10295" y="768"/>
                    <a:pt x="10327" y="427"/>
                    <a:pt x="10101" y="399"/>
                  </a:cubicBezTo>
                  <a:cubicBezTo>
                    <a:pt x="9000" y="164"/>
                    <a:pt x="7884" y="32"/>
                    <a:pt x="6769" y="2"/>
                  </a:cubicBezTo>
                  <a:cubicBezTo>
                    <a:pt x="6682" y="1"/>
                    <a:pt x="6597" y="0"/>
                    <a:pt x="6512" y="0"/>
                  </a:cubicBezTo>
                  <a:close/>
                </a:path>
              </a:pathLst>
            </a:custGeom>
            <a:solidFill>
              <a:srgbClr val="FFA7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48"/>
            <p:cNvSpPr/>
            <p:nvPr/>
          </p:nvSpPr>
          <p:spPr>
            <a:xfrm>
              <a:off x="1632100" y="2031000"/>
              <a:ext cx="232000" cy="14025"/>
            </a:xfrm>
            <a:custGeom>
              <a:rect b="b" l="l" r="r" t="t"/>
              <a:pathLst>
                <a:path extrusionOk="0" h="561" w="9280">
                  <a:moveTo>
                    <a:pt x="9060" y="0"/>
                  </a:moveTo>
                  <a:cubicBezTo>
                    <a:pt x="9035" y="0"/>
                    <a:pt x="9006" y="11"/>
                    <a:pt x="8986" y="21"/>
                  </a:cubicBezTo>
                  <a:cubicBezTo>
                    <a:pt x="8711" y="96"/>
                    <a:pt x="6621" y="192"/>
                    <a:pt x="4358" y="192"/>
                  </a:cubicBezTo>
                  <a:cubicBezTo>
                    <a:pt x="3960" y="192"/>
                    <a:pt x="3557" y="189"/>
                    <a:pt x="3157" y="183"/>
                  </a:cubicBezTo>
                  <a:cubicBezTo>
                    <a:pt x="1998" y="153"/>
                    <a:pt x="999" y="109"/>
                    <a:pt x="192" y="36"/>
                  </a:cubicBezTo>
                  <a:cubicBezTo>
                    <a:pt x="104" y="36"/>
                    <a:pt x="16" y="109"/>
                    <a:pt x="16" y="197"/>
                  </a:cubicBezTo>
                  <a:cubicBezTo>
                    <a:pt x="1" y="300"/>
                    <a:pt x="74" y="388"/>
                    <a:pt x="177" y="403"/>
                  </a:cubicBezTo>
                  <a:cubicBezTo>
                    <a:pt x="985" y="476"/>
                    <a:pt x="1998" y="520"/>
                    <a:pt x="3216" y="550"/>
                  </a:cubicBezTo>
                  <a:cubicBezTo>
                    <a:pt x="3600" y="557"/>
                    <a:pt x="4021" y="561"/>
                    <a:pt x="4455" y="561"/>
                  </a:cubicBezTo>
                  <a:cubicBezTo>
                    <a:pt x="6579" y="561"/>
                    <a:pt x="9038" y="473"/>
                    <a:pt x="9221" y="315"/>
                  </a:cubicBezTo>
                  <a:cubicBezTo>
                    <a:pt x="9250" y="285"/>
                    <a:pt x="9279" y="241"/>
                    <a:pt x="9279" y="183"/>
                  </a:cubicBezTo>
                  <a:cubicBezTo>
                    <a:pt x="9279" y="87"/>
                    <a:pt x="9204" y="5"/>
                    <a:pt x="9111" y="5"/>
                  </a:cubicBezTo>
                  <a:cubicBezTo>
                    <a:pt x="9104" y="5"/>
                    <a:pt x="9096" y="5"/>
                    <a:pt x="9088" y="6"/>
                  </a:cubicBezTo>
                  <a:cubicBezTo>
                    <a:pt x="9080" y="2"/>
                    <a:pt x="9070" y="0"/>
                    <a:pt x="9060" y="0"/>
                  </a:cubicBezTo>
                  <a:close/>
                </a:path>
              </a:pathLst>
            </a:custGeom>
            <a:solidFill>
              <a:srgbClr val="FFA7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48"/>
            <p:cNvSpPr/>
            <p:nvPr/>
          </p:nvSpPr>
          <p:spPr>
            <a:xfrm>
              <a:off x="1619450" y="2029300"/>
              <a:ext cx="11575" cy="11500"/>
            </a:xfrm>
            <a:custGeom>
              <a:rect b="b" l="l" r="r" t="t"/>
              <a:pathLst>
                <a:path extrusionOk="0" h="460" w="463">
                  <a:moveTo>
                    <a:pt x="243" y="1"/>
                  </a:moveTo>
                  <a:cubicBezTo>
                    <a:pt x="111" y="1"/>
                    <a:pt x="8" y="104"/>
                    <a:pt x="8" y="221"/>
                  </a:cubicBezTo>
                  <a:cubicBezTo>
                    <a:pt x="0" y="379"/>
                    <a:pt x="116" y="460"/>
                    <a:pt x="232" y="460"/>
                  </a:cubicBezTo>
                  <a:cubicBezTo>
                    <a:pt x="344" y="460"/>
                    <a:pt x="456" y="386"/>
                    <a:pt x="463" y="236"/>
                  </a:cubicBezTo>
                  <a:cubicBezTo>
                    <a:pt x="463" y="104"/>
                    <a:pt x="360" y="1"/>
                    <a:pt x="243" y="1"/>
                  </a:cubicBezTo>
                  <a:close/>
                </a:path>
              </a:pathLst>
            </a:custGeom>
            <a:solidFill>
              <a:srgbClr val="FFA7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4" name="Google Shape;1904;p48"/>
          <p:cNvGrpSpPr/>
          <p:nvPr/>
        </p:nvGrpSpPr>
        <p:grpSpPr>
          <a:xfrm>
            <a:off x="6156550" y="2902900"/>
            <a:ext cx="716100" cy="843700"/>
            <a:chOff x="3328850" y="1330175"/>
            <a:chExt cx="716100" cy="843700"/>
          </a:xfrm>
        </p:grpSpPr>
        <p:sp>
          <p:nvSpPr>
            <p:cNvPr id="1905" name="Google Shape;1905;p48"/>
            <p:cNvSpPr/>
            <p:nvPr/>
          </p:nvSpPr>
          <p:spPr>
            <a:xfrm>
              <a:off x="3328850" y="1330175"/>
              <a:ext cx="716100" cy="843700"/>
            </a:xfrm>
            <a:custGeom>
              <a:rect b="b" l="l" r="r" t="t"/>
              <a:pathLst>
                <a:path extrusionOk="0" h="33748" w="28644">
                  <a:moveTo>
                    <a:pt x="14576" y="0"/>
                  </a:moveTo>
                  <a:cubicBezTo>
                    <a:pt x="10492" y="0"/>
                    <a:pt x="5860" y="378"/>
                    <a:pt x="5227" y="1643"/>
                  </a:cubicBezTo>
                  <a:cubicBezTo>
                    <a:pt x="4113" y="3915"/>
                    <a:pt x="6306" y="17161"/>
                    <a:pt x="6095" y="17161"/>
                  </a:cubicBezTo>
                  <a:cubicBezTo>
                    <a:pt x="6094" y="17161"/>
                    <a:pt x="6094" y="17161"/>
                    <a:pt x="6094" y="17161"/>
                  </a:cubicBezTo>
                  <a:cubicBezTo>
                    <a:pt x="6034" y="17151"/>
                    <a:pt x="5965" y="17145"/>
                    <a:pt x="5889" y="17145"/>
                  </a:cubicBezTo>
                  <a:cubicBezTo>
                    <a:pt x="5420" y="17145"/>
                    <a:pt x="4711" y="17371"/>
                    <a:pt x="4699" y="18218"/>
                  </a:cubicBezTo>
                  <a:cubicBezTo>
                    <a:pt x="4684" y="19143"/>
                    <a:pt x="6123" y="19847"/>
                    <a:pt x="5829" y="19994"/>
                  </a:cubicBezTo>
                  <a:cubicBezTo>
                    <a:pt x="3172" y="21286"/>
                    <a:pt x="1513" y="21888"/>
                    <a:pt x="1205" y="22813"/>
                  </a:cubicBezTo>
                  <a:cubicBezTo>
                    <a:pt x="841" y="23947"/>
                    <a:pt x="1414" y="25485"/>
                    <a:pt x="1068" y="25485"/>
                  </a:cubicBezTo>
                  <a:cubicBezTo>
                    <a:pt x="1065" y="25485"/>
                    <a:pt x="1061" y="25485"/>
                    <a:pt x="1058" y="25485"/>
                  </a:cubicBezTo>
                  <a:cubicBezTo>
                    <a:pt x="720" y="25485"/>
                    <a:pt x="427" y="25720"/>
                    <a:pt x="339" y="26057"/>
                  </a:cubicBezTo>
                  <a:cubicBezTo>
                    <a:pt x="1" y="28010"/>
                    <a:pt x="500" y="32605"/>
                    <a:pt x="618" y="33207"/>
                  </a:cubicBezTo>
                  <a:cubicBezTo>
                    <a:pt x="633" y="33317"/>
                    <a:pt x="926" y="33352"/>
                    <a:pt x="1343" y="33352"/>
                  </a:cubicBezTo>
                  <a:cubicBezTo>
                    <a:pt x="2067" y="33352"/>
                    <a:pt x="3161" y="33247"/>
                    <a:pt x="3810" y="33247"/>
                  </a:cubicBezTo>
                  <a:cubicBezTo>
                    <a:pt x="3882" y="33247"/>
                    <a:pt x="3949" y="33248"/>
                    <a:pt x="4009" y="33251"/>
                  </a:cubicBezTo>
                  <a:cubicBezTo>
                    <a:pt x="4373" y="33265"/>
                    <a:pt x="4217" y="33748"/>
                    <a:pt x="5040" y="33748"/>
                  </a:cubicBezTo>
                  <a:cubicBezTo>
                    <a:pt x="5114" y="33748"/>
                    <a:pt x="5196" y="33744"/>
                    <a:pt x="5286" y="33736"/>
                  </a:cubicBezTo>
                  <a:cubicBezTo>
                    <a:pt x="6339" y="33651"/>
                    <a:pt x="6372" y="33056"/>
                    <a:pt x="6565" y="33056"/>
                  </a:cubicBezTo>
                  <a:cubicBezTo>
                    <a:pt x="6574" y="33056"/>
                    <a:pt x="6583" y="33058"/>
                    <a:pt x="6593" y="33060"/>
                  </a:cubicBezTo>
                  <a:cubicBezTo>
                    <a:pt x="6734" y="33101"/>
                    <a:pt x="7264" y="33328"/>
                    <a:pt x="7887" y="33328"/>
                  </a:cubicBezTo>
                  <a:cubicBezTo>
                    <a:pt x="8170" y="33328"/>
                    <a:pt x="8472" y="33281"/>
                    <a:pt x="8765" y="33148"/>
                  </a:cubicBezTo>
                  <a:cubicBezTo>
                    <a:pt x="9349" y="32884"/>
                    <a:pt x="9723" y="32778"/>
                    <a:pt x="9944" y="32778"/>
                  </a:cubicBezTo>
                  <a:cubicBezTo>
                    <a:pt x="10079" y="32778"/>
                    <a:pt x="10156" y="32817"/>
                    <a:pt x="10190" y="32884"/>
                  </a:cubicBezTo>
                  <a:cubicBezTo>
                    <a:pt x="10280" y="33039"/>
                    <a:pt x="10461" y="33296"/>
                    <a:pt x="10942" y="33296"/>
                  </a:cubicBezTo>
                  <a:cubicBezTo>
                    <a:pt x="11009" y="33296"/>
                    <a:pt x="11080" y="33291"/>
                    <a:pt x="11158" y="33280"/>
                  </a:cubicBezTo>
                  <a:cubicBezTo>
                    <a:pt x="11761" y="33210"/>
                    <a:pt x="11909" y="32645"/>
                    <a:pt x="12087" y="32645"/>
                  </a:cubicBezTo>
                  <a:cubicBezTo>
                    <a:pt x="12096" y="32645"/>
                    <a:pt x="12104" y="32647"/>
                    <a:pt x="12113" y="32649"/>
                  </a:cubicBezTo>
                  <a:cubicBezTo>
                    <a:pt x="12299" y="32707"/>
                    <a:pt x="12583" y="33281"/>
                    <a:pt x="13129" y="33281"/>
                  </a:cubicBezTo>
                  <a:cubicBezTo>
                    <a:pt x="13143" y="33281"/>
                    <a:pt x="13156" y="33281"/>
                    <a:pt x="13170" y="33280"/>
                  </a:cubicBezTo>
                  <a:cubicBezTo>
                    <a:pt x="13728" y="33266"/>
                    <a:pt x="13968" y="32881"/>
                    <a:pt x="14192" y="32881"/>
                  </a:cubicBezTo>
                  <a:cubicBezTo>
                    <a:pt x="14204" y="32881"/>
                    <a:pt x="14215" y="32882"/>
                    <a:pt x="14227" y="32884"/>
                  </a:cubicBezTo>
                  <a:cubicBezTo>
                    <a:pt x="14449" y="32936"/>
                    <a:pt x="14903" y="33314"/>
                    <a:pt x="15642" y="33314"/>
                  </a:cubicBezTo>
                  <a:cubicBezTo>
                    <a:pt x="15733" y="33314"/>
                    <a:pt x="15829" y="33308"/>
                    <a:pt x="15930" y="33295"/>
                  </a:cubicBezTo>
                  <a:cubicBezTo>
                    <a:pt x="16797" y="33183"/>
                    <a:pt x="16931" y="32645"/>
                    <a:pt x="17158" y="32645"/>
                  </a:cubicBezTo>
                  <a:cubicBezTo>
                    <a:pt x="17169" y="32645"/>
                    <a:pt x="17181" y="32646"/>
                    <a:pt x="17192" y="32649"/>
                  </a:cubicBezTo>
                  <a:cubicBezTo>
                    <a:pt x="17401" y="32686"/>
                    <a:pt x="17824" y="32999"/>
                    <a:pt x="18530" y="32999"/>
                  </a:cubicBezTo>
                  <a:cubicBezTo>
                    <a:pt x="18670" y="32999"/>
                    <a:pt x="18821" y="32987"/>
                    <a:pt x="18983" y="32957"/>
                  </a:cubicBezTo>
                  <a:cubicBezTo>
                    <a:pt x="19792" y="32810"/>
                    <a:pt x="22452" y="32592"/>
                    <a:pt x="23514" y="32592"/>
                  </a:cubicBezTo>
                  <a:cubicBezTo>
                    <a:pt x="23725" y="32592"/>
                    <a:pt x="23873" y="32600"/>
                    <a:pt x="23931" y="32620"/>
                  </a:cubicBezTo>
                  <a:cubicBezTo>
                    <a:pt x="24128" y="32685"/>
                    <a:pt x="24499" y="32801"/>
                    <a:pt x="24893" y="32801"/>
                  </a:cubicBezTo>
                  <a:cubicBezTo>
                    <a:pt x="25204" y="32801"/>
                    <a:pt x="25530" y="32729"/>
                    <a:pt x="25795" y="32502"/>
                  </a:cubicBezTo>
                  <a:cubicBezTo>
                    <a:pt x="25967" y="32356"/>
                    <a:pt x="26231" y="32312"/>
                    <a:pt x="26527" y="32312"/>
                  </a:cubicBezTo>
                  <a:cubicBezTo>
                    <a:pt x="26967" y="32312"/>
                    <a:pt x="27477" y="32408"/>
                    <a:pt x="27864" y="32408"/>
                  </a:cubicBezTo>
                  <a:cubicBezTo>
                    <a:pt x="28130" y="32408"/>
                    <a:pt x="28338" y="32363"/>
                    <a:pt x="28423" y="32209"/>
                  </a:cubicBezTo>
                  <a:cubicBezTo>
                    <a:pt x="28643" y="31783"/>
                    <a:pt x="28599" y="27511"/>
                    <a:pt x="28541" y="25602"/>
                  </a:cubicBezTo>
                  <a:cubicBezTo>
                    <a:pt x="28511" y="24545"/>
                    <a:pt x="28438" y="24487"/>
                    <a:pt x="27748" y="24472"/>
                  </a:cubicBezTo>
                  <a:cubicBezTo>
                    <a:pt x="27454" y="24472"/>
                    <a:pt x="27084" y="24494"/>
                    <a:pt x="26797" y="24494"/>
                  </a:cubicBezTo>
                  <a:cubicBezTo>
                    <a:pt x="26511" y="24494"/>
                    <a:pt x="26309" y="24472"/>
                    <a:pt x="26353" y="24384"/>
                  </a:cubicBezTo>
                  <a:cubicBezTo>
                    <a:pt x="26573" y="23943"/>
                    <a:pt x="27073" y="22270"/>
                    <a:pt x="26089" y="21316"/>
                  </a:cubicBezTo>
                  <a:cubicBezTo>
                    <a:pt x="25120" y="20376"/>
                    <a:pt x="21758" y="20303"/>
                    <a:pt x="22301" y="19480"/>
                  </a:cubicBezTo>
                  <a:cubicBezTo>
                    <a:pt x="23106" y="18274"/>
                    <a:pt x="22482" y="16778"/>
                    <a:pt x="21568" y="16778"/>
                  </a:cubicBezTo>
                  <a:cubicBezTo>
                    <a:pt x="21515" y="16778"/>
                    <a:pt x="21461" y="16783"/>
                    <a:pt x="21406" y="16794"/>
                  </a:cubicBezTo>
                  <a:cubicBezTo>
                    <a:pt x="21373" y="16799"/>
                    <a:pt x="21344" y="16803"/>
                    <a:pt x="21318" y="16803"/>
                  </a:cubicBezTo>
                  <a:cubicBezTo>
                    <a:pt x="20870" y="16803"/>
                    <a:pt x="21306" y="15848"/>
                    <a:pt x="21611" y="9718"/>
                  </a:cubicBezTo>
                  <a:cubicBezTo>
                    <a:pt x="21920" y="3214"/>
                    <a:pt x="21699" y="953"/>
                    <a:pt x="20980" y="454"/>
                  </a:cubicBezTo>
                  <a:cubicBezTo>
                    <a:pt x="20663" y="234"/>
                    <a:pt x="17789" y="0"/>
                    <a:pt x="14576" y="0"/>
                  </a:cubicBezTo>
                  <a:close/>
                </a:path>
              </a:pathLst>
            </a:custGeom>
            <a:solidFill>
              <a:srgbClr val="FF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48"/>
            <p:cNvSpPr/>
            <p:nvPr/>
          </p:nvSpPr>
          <p:spPr>
            <a:xfrm>
              <a:off x="3372525" y="1984900"/>
              <a:ext cx="60225" cy="158225"/>
            </a:xfrm>
            <a:custGeom>
              <a:rect b="b" l="l" r="r" t="t"/>
              <a:pathLst>
                <a:path extrusionOk="0" h="6329" w="2409">
                  <a:moveTo>
                    <a:pt x="16" y="3641"/>
                  </a:moveTo>
                  <a:cubicBezTo>
                    <a:pt x="16" y="3142"/>
                    <a:pt x="1" y="2540"/>
                    <a:pt x="1" y="1938"/>
                  </a:cubicBezTo>
                  <a:lnTo>
                    <a:pt x="1" y="1043"/>
                  </a:lnTo>
                  <a:cubicBezTo>
                    <a:pt x="1" y="823"/>
                    <a:pt x="60" y="588"/>
                    <a:pt x="162" y="382"/>
                  </a:cubicBezTo>
                  <a:cubicBezTo>
                    <a:pt x="295" y="147"/>
                    <a:pt x="559" y="15"/>
                    <a:pt x="823" y="30"/>
                  </a:cubicBezTo>
                  <a:cubicBezTo>
                    <a:pt x="1219" y="1"/>
                    <a:pt x="1542" y="338"/>
                    <a:pt x="1469" y="735"/>
                  </a:cubicBezTo>
                  <a:cubicBezTo>
                    <a:pt x="1440" y="1072"/>
                    <a:pt x="1308" y="1395"/>
                    <a:pt x="1102" y="1660"/>
                  </a:cubicBezTo>
                  <a:cubicBezTo>
                    <a:pt x="1043" y="1733"/>
                    <a:pt x="999" y="1792"/>
                    <a:pt x="955" y="1850"/>
                  </a:cubicBezTo>
                  <a:cubicBezTo>
                    <a:pt x="897" y="1909"/>
                    <a:pt x="911" y="1924"/>
                    <a:pt x="970" y="1938"/>
                  </a:cubicBezTo>
                  <a:cubicBezTo>
                    <a:pt x="1322" y="2085"/>
                    <a:pt x="1631" y="2320"/>
                    <a:pt x="1865" y="2628"/>
                  </a:cubicBezTo>
                  <a:cubicBezTo>
                    <a:pt x="2100" y="2951"/>
                    <a:pt x="2262" y="3333"/>
                    <a:pt x="2321" y="3730"/>
                  </a:cubicBezTo>
                  <a:cubicBezTo>
                    <a:pt x="2409" y="4214"/>
                    <a:pt x="2350" y="4713"/>
                    <a:pt x="2159" y="5183"/>
                  </a:cubicBezTo>
                  <a:cubicBezTo>
                    <a:pt x="1895" y="5814"/>
                    <a:pt x="1293" y="6255"/>
                    <a:pt x="603" y="6328"/>
                  </a:cubicBezTo>
                  <a:cubicBezTo>
                    <a:pt x="559" y="6328"/>
                    <a:pt x="515" y="6328"/>
                    <a:pt x="456" y="6328"/>
                  </a:cubicBezTo>
                  <a:cubicBezTo>
                    <a:pt x="280" y="6299"/>
                    <a:pt x="207" y="6240"/>
                    <a:pt x="192" y="6049"/>
                  </a:cubicBezTo>
                  <a:cubicBezTo>
                    <a:pt x="162" y="5814"/>
                    <a:pt x="148" y="5579"/>
                    <a:pt x="133" y="5359"/>
                  </a:cubicBezTo>
                  <a:cubicBezTo>
                    <a:pt x="104" y="5080"/>
                    <a:pt x="104" y="4801"/>
                    <a:pt x="74" y="4522"/>
                  </a:cubicBezTo>
                  <a:cubicBezTo>
                    <a:pt x="30" y="4243"/>
                    <a:pt x="30" y="3994"/>
                    <a:pt x="16" y="3641"/>
                  </a:cubicBezTo>
                  <a:close/>
                  <a:moveTo>
                    <a:pt x="471" y="5403"/>
                  </a:moveTo>
                  <a:cubicBezTo>
                    <a:pt x="471" y="5535"/>
                    <a:pt x="471" y="5667"/>
                    <a:pt x="485" y="5800"/>
                  </a:cubicBezTo>
                  <a:cubicBezTo>
                    <a:pt x="485" y="5917"/>
                    <a:pt x="515" y="5976"/>
                    <a:pt x="647" y="5932"/>
                  </a:cubicBezTo>
                  <a:cubicBezTo>
                    <a:pt x="838" y="5902"/>
                    <a:pt x="1014" y="5844"/>
                    <a:pt x="1175" y="5770"/>
                  </a:cubicBezTo>
                  <a:cubicBezTo>
                    <a:pt x="1337" y="5697"/>
                    <a:pt x="1469" y="5579"/>
                    <a:pt x="1572" y="5447"/>
                  </a:cubicBezTo>
                  <a:cubicBezTo>
                    <a:pt x="1880" y="5036"/>
                    <a:pt x="2012" y="4522"/>
                    <a:pt x="1983" y="4008"/>
                  </a:cubicBezTo>
                  <a:cubicBezTo>
                    <a:pt x="1954" y="3333"/>
                    <a:pt x="1572" y="2717"/>
                    <a:pt x="999" y="2364"/>
                  </a:cubicBezTo>
                  <a:cubicBezTo>
                    <a:pt x="852" y="2276"/>
                    <a:pt x="662" y="2247"/>
                    <a:pt x="500" y="2291"/>
                  </a:cubicBezTo>
                  <a:cubicBezTo>
                    <a:pt x="383" y="2320"/>
                    <a:pt x="368" y="2320"/>
                    <a:pt x="368" y="2438"/>
                  </a:cubicBezTo>
                  <a:lnTo>
                    <a:pt x="368" y="3392"/>
                  </a:lnTo>
                  <a:cubicBezTo>
                    <a:pt x="397" y="4067"/>
                    <a:pt x="412" y="4743"/>
                    <a:pt x="471" y="5403"/>
                  </a:cubicBezTo>
                  <a:close/>
                  <a:moveTo>
                    <a:pt x="368" y="1865"/>
                  </a:moveTo>
                  <a:cubicBezTo>
                    <a:pt x="618" y="1674"/>
                    <a:pt x="823" y="1439"/>
                    <a:pt x="970" y="1175"/>
                  </a:cubicBezTo>
                  <a:cubicBezTo>
                    <a:pt x="1043" y="1028"/>
                    <a:pt x="1087" y="867"/>
                    <a:pt x="1102" y="705"/>
                  </a:cubicBezTo>
                  <a:cubicBezTo>
                    <a:pt x="1117" y="485"/>
                    <a:pt x="1014" y="382"/>
                    <a:pt x="794" y="397"/>
                  </a:cubicBezTo>
                  <a:cubicBezTo>
                    <a:pt x="750" y="397"/>
                    <a:pt x="706" y="397"/>
                    <a:pt x="662" y="412"/>
                  </a:cubicBezTo>
                  <a:cubicBezTo>
                    <a:pt x="559" y="426"/>
                    <a:pt x="485" y="500"/>
                    <a:pt x="456" y="603"/>
                  </a:cubicBezTo>
                  <a:cubicBezTo>
                    <a:pt x="397" y="720"/>
                    <a:pt x="368" y="852"/>
                    <a:pt x="353" y="984"/>
                  </a:cubicBezTo>
                  <a:cubicBezTo>
                    <a:pt x="353" y="1248"/>
                    <a:pt x="368" y="1527"/>
                    <a:pt x="353" y="1792"/>
                  </a:cubicBezTo>
                  <a:cubicBezTo>
                    <a:pt x="353" y="1821"/>
                    <a:pt x="368" y="1836"/>
                    <a:pt x="368" y="1865"/>
                  </a:cubicBezTo>
                  <a:close/>
                </a:path>
              </a:pathLst>
            </a:custGeom>
            <a:solidFill>
              <a:srgbClr val="8804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48"/>
            <p:cNvSpPr/>
            <p:nvPr/>
          </p:nvSpPr>
          <p:spPr>
            <a:xfrm>
              <a:off x="3495500" y="1983800"/>
              <a:ext cx="69375" cy="154900"/>
            </a:xfrm>
            <a:custGeom>
              <a:rect b="b" l="l" r="r" t="t"/>
              <a:pathLst>
                <a:path extrusionOk="0" h="6196" w="2775">
                  <a:moveTo>
                    <a:pt x="235" y="5065"/>
                  </a:moveTo>
                  <a:cubicBezTo>
                    <a:pt x="235" y="4537"/>
                    <a:pt x="176" y="4008"/>
                    <a:pt x="132" y="3495"/>
                  </a:cubicBezTo>
                  <a:cubicBezTo>
                    <a:pt x="118" y="3128"/>
                    <a:pt x="118" y="2746"/>
                    <a:pt x="88" y="2379"/>
                  </a:cubicBezTo>
                  <a:cubicBezTo>
                    <a:pt x="44" y="1821"/>
                    <a:pt x="29" y="1263"/>
                    <a:pt x="15" y="705"/>
                  </a:cubicBezTo>
                  <a:cubicBezTo>
                    <a:pt x="0" y="573"/>
                    <a:pt x="0" y="441"/>
                    <a:pt x="29" y="309"/>
                  </a:cubicBezTo>
                  <a:cubicBezTo>
                    <a:pt x="44" y="147"/>
                    <a:pt x="176" y="15"/>
                    <a:pt x="352" y="15"/>
                  </a:cubicBezTo>
                  <a:cubicBezTo>
                    <a:pt x="470" y="1"/>
                    <a:pt x="587" y="1"/>
                    <a:pt x="705" y="30"/>
                  </a:cubicBezTo>
                  <a:cubicBezTo>
                    <a:pt x="822" y="59"/>
                    <a:pt x="925" y="103"/>
                    <a:pt x="1028" y="162"/>
                  </a:cubicBezTo>
                  <a:cubicBezTo>
                    <a:pt x="1600" y="412"/>
                    <a:pt x="2041" y="881"/>
                    <a:pt x="2290" y="1454"/>
                  </a:cubicBezTo>
                  <a:cubicBezTo>
                    <a:pt x="2452" y="1821"/>
                    <a:pt x="2569" y="2203"/>
                    <a:pt x="2643" y="2599"/>
                  </a:cubicBezTo>
                  <a:cubicBezTo>
                    <a:pt x="2775" y="3377"/>
                    <a:pt x="2643" y="4170"/>
                    <a:pt x="2276" y="4875"/>
                  </a:cubicBezTo>
                  <a:cubicBezTo>
                    <a:pt x="2085" y="5198"/>
                    <a:pt x="1865" y="5491"/>
                    <a:pt x="1600" y="5755"/>
                  </a:cubicBezTo>
                  <a:cubicBezTo>
                    <a:pt x="1351" y="6005"/>
                    <a:pt x="1013" y="6152"/>
                    <a:pt x="646" y="6181"/>
                  </a:cubicBezTo>
                  <a:cubicBezTo>
                    <a:pt x="396" y="6196"/>
                    <a:pt x="279" y="6093"/>
                    <a:pt x="250" y="5829"/>
                  </a:cubicBezTo>
                  <a:cubicBezTo>
                    <a:pt x="235" y="5579"/>
                    <a:pt x="235" y="5315"/>
                    <a:pt x="235" y="5065"/>
                  </a:cubicBezTo>
                  <a:close/>
                  <a:moveTo>
                    <a:pt x="2276" y="3098"/>
                  </a:moveTo>
                  <a:cubicBezTo>
                    <a:pt x="2261" y="2937"/>
                    <a:pt x="2276" y="2761"/>
                    <a:pt x="2246" y="2599"/>
                  </a:cubicBezTo>
                  <a:cubicBezTo>
                    <a:pt x="2173" y="2232"/>
                    <a:pt x="2070" y="1894"/>
                    <a:pt x="1923" y="1557"/>
                  </a:cubicBezTo>
                  <a:cubicBezTo>
                    <a:pt x="1688" y="1072"/>
                    <a:pt x="1292" y="676"/>
                    <a:pt x="793" y="470"/>
                  </a:cubicBezTo>
                  <a:cubicBezTo>
                    <a:pt x="749" y="441"/>
                    <a:pt x="690" y="426"/>
                    <a:pt x="631" y="412"/>
                  </a:cubicBezTo>
                  <a:cubicBezTo>
                    <a:pt x="587" y="412"/>
                    <a:pt x="543" y="397"/>
                    <a:pt x="499" y="397"/>
                  </a:cubicBezTo>
                  <a:cubicBezTo>
                    <a:pt x="441" y="382"/>
                    <a:pt x="396" y="426"/>
                    <a:pt x="396" y="485"/>
                  </a:cubicBezTo>
                  <a:cubicBezTo>
                    <a:pt x="396" y="558"/>
                    <a:pt x="382" y="632"/>
                    <a:pt x="382" y="705"/>
                  </a:cubicBezTo>
                  <a:cubicBezTo>
                    <a:pt x="382" y="969"/>
                    <a:pt x="411" y="1234"/>
                    <a:pt x="426" y="1498"/>
                  </a:cubicBezTo>
                  <a:lnTo>
                    <a:pt x="543" y="3832"/>
                  </a:lnTo>
                  <a:lnTo>
                    <a:pt x="543" y="3906"/>
                  </a:lnTo>
                  <a:cubicBezTo>
                    <a:pt x="587" y="4434"/>
                    <a:pt x="602" y="4977"/>
                    <a:pt x="587" y="5506"/>
                  </a:cubicBezTo>
                  <a:cubicBezTo>
                    <a:pt x="587" y="5565"/>
                    <a:pt x="587" y="5623"/>
                    <a:pt x="587" y="5697"/>
                  </a:cubicBezTo>
                  <a:cubicBezTo>
                    <a:pt x="587" y="5785"/>
                    <a:pt x="602" y="5799"/>
                    <a:pt x="705" y="5785"/>
                  </a:cubicBezTo>
                  <a:cubicBezTo>
                    <a:pt x="925" y="5741"/>
                    <a:pt x="1131" y="5638"/>
                    <a:pt x="1292" y="5491"/>
                  </a:cubicBezTo>
                  <a:cubicBezTo>
                    <a:pt x="1498" y="5315"/>
                    <a:pt x="1674" y="5109"/>
                    <a:pt x="1806" y="4875"/>
                  </a:cubicBezTo>
                  <a:cubicBezTo>
                    <a:pt x="2129" y="4317"/>
                    <a:pt x="2349" y="3759"/>
                    <a:pt x="2276" y="3098"/>
                  </a:cubicBezTo>
                  <a:close/>
                </a:path>
              </a:pathLst>
            </a:custGeom>
            <a:solidFill>
              <a:srgbClr val="8804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48"/>
            <p:cNvSpPr/>
            <p:nvPr/>
          </p:nvSpPr>
          <p:spPr>
            <a:xfrm>
              <a:off x="3434575" y="1988200"/>
              <a:ext cx="56900" cy="149775"/>
            </a:xfrm>
            <a:custGeom>
              <a:rect b="b" l="l" r="r" t="t"/>
              <a:pathLst>
                <a:path extrusionOk="0" h="5991" w="2276">
                  <a:moveTo>
                    <a:pt x="1835" y="720"/>
                  </a:moveTo>
                  <a:cubicBezTo>
                    <a:pt x="1850" y="691"/>
                    <a:pt x="1865" y="647"/>
                    <a:pt x="1879" y="603"/>
                  </a:cubicBezTo>
                  <a:cubicBezTo>
                    <a:pt x="1879" y="559"/>
                    <a:pt x="1894" y="500"/>
                    <a:pt x="1909" y="456"/>
                  </a:cubicBezTo>
                  <a:cubicBezTo>
                    <a:pt x="1923" y="368"/>
                    <a:pt x="2011" y="294"/>
                    <a:pt x="2099" y="309"/>
                  </a:cubicBezTo>
                  <a:cubicBezTo>
                    <a:pt x="2202" y="309"/>
                    <a:pt x="2276" y="412"/>
                    <a:pt x="2276" y="515"/>
                  </a:cubicBezTo>
                  <a:cubicBezTo>
                    <a:pt x="2276" y="661"/>
                    <a:pt x="2246" y="808"/>
                    <a:pt x="2188" y="940"/>
                  </a:cubicBezTo>
                  <a:cubicBezTo>
                    <a:pt x="2143" y="1043"/>
                    <a:pt x="2099" y="1146"/>
                    <a:pt x="2041" y="1234"/>
                  </a:cubicBezTo>
                  <a:cubicBezTo>
                    <a:pt x="1997" y="1307"/>
                    <a:pt x="1982" y="1381"/>
                    <a:pt x="1997" y="1454"/>
                  </a:cubicBezTo>
                  <a:cubicBezTo>
                    <a:pt x="2085" y="1983"/>
                    <a:pt x="2129" y="2526"/>
                    <a:pt x="2099" y="3054"/>
                  </a:cubicBezTo>
                  <a:cubicBezTo>
                    <a:pt x="2099" y="3363"/>
                    <a:pt x="2099" y="3671"/>
                    <a:pt x="2070" y="3965"/>
                  </a:cubicBezTo>
                  <a:cubicBezTo>
                    <a:pt x="2055" y="4288"/>
                    <a:pt x="2011" y="4596"/>
                    <a:pt x="1953" y="4919"/>
                  </a:cubicBezTo>
                  <a:cubicBezTo>
                    <a:pt x="1909" y="5139"/>
                    <a:pt x="1806" y="5359"/>
                    <a:pt x="1688" y="5550"/>
                  </a:cubicBezTo>
                  <a:cubicBezTo>
                    <a:pt x="1600" y="5668"/>
                    <a:pt x="1498" y="5756"/>
                    <a:pt x="1380" y="5829"/>
                  </a:cubicBezTo>
                  <a:cubicBezTo>
                    <a:pt x="1145" y="5991"/>
                    <a:pt x="837" y="5961"/>
                    <a:pt x="617" y="5770"/>
                  </a:cubicBezTo>
                  <a:cubicBezTo>
                    <a:pt x="485" y="5653"/>
                    <a:pt x="382" y="5506"/>
                    <a:pt x="308" y="5330"/>
                  </a:cubicBezTo>
                  <a:cubicBezTo>
                    <a:pt x="220" y="5110"/>
                    <a:pt x="147" y="4860"/>
                    <a:pt x="118" y="4625"/>
                  </a:cubicBezTo>
                  <a:cubicBezTo>
                    <a:pt x="29" y="4038"/>
                    <a:pt x="0" y="3451"/>
                    <a:pt x="29" y="2863"/>
                  </a:cubicBezTo>
                  <a:cubicBezTo>
                    <a:pt x="29" y="2555"/>
                    <a:pt x="29" y="2262"/>
                    <a:pt x="59" y="1968"/>
                  </a:cubicBezTo>
                  <a:cubicBezTo>
                    <a:pt x="88" y="1513"/>
                    <a:pt x="191" y="1087"/>
                    <a:pt x="352" y="676"/>
                  </a:cubicBezTo>
                  <a:cubicBezTo>
                    <a:pt x="426" y="485"/>
                    <a:pt x="558" y="324"/>
                    <a:pt x="719" y="192"/>
                  </a:cubicBezTo>
                  <a:cubicBezTo>
                    <a:pt x="925" y="1"/>
                    <a:pt x="1248" y="1"/>
                    <a:pt x="1453" y="192"/>
                  </a:cubicBezTo>
                  <a:cubicBezTo>
                    <a:pt x="1586" y="294"/>
                    <a:pt x="1688" y="441"/>
                    <a:pt x="1762" y="588"/>
                  </a:cubicBezTo>
                  <a:cubicBezTo>
                    <a:pt x="1776" y="632"/>
                    <a:pt x="1791" y="676"/>
                    <a:pt x="1835" y="720"/>
                  </a:cubicBezTo>
                  <a:close/>
                  <a:moveTo>
                    <a:pt x="1747" y="2585"/>
                  </a:moveTo>
                  <a:cubicBezTo>
                    <a:pt x="1747" y="2350"/>
                    <a:pt x="1718" y="2115"/>
                    <a:pt x="1688" y="1865"/>
                  </a:cubicBezTo>
                  <a:cubicBezTo>
                    <a:pt x="1674" y="1660"/>
                    <a:pt x="1674" y="1660"/>
                    <a:pt x="1483" y="1748"/>
                  </a:cubicBezTo>
                  <a:cubicBezTo>
                    <a:pt x="1219" y="1909"/>
                    <a:pt x="896" y="1895"/>
                    <a:pt x="646" y="1733"/>
                  </a:cubicBezTo>
                  <a:cubicBezTo>
                    <a:pt x="455" y="1616"/>
                    <a:pt x="455" y="1616"/>
                    <a:pt x="426" y="1851"/>
                  </a:cubicBezTo>
                  <a:cubicBezTo>
                    <a:pt x="396" y="2115"/>
                    <a:pt x="396" y="2379"/>
                    <a:pt x="382" y="2643"/>
                  </a:cubicBezTo>
                  <a:cubicBezTo>
                    <a:pt x="367" y="3216"/>
                    <a:pt x="367" y="3788"/>
                    <a:pt x="426" y="4361"/>
                  </a:cubicBezTo>
                  <a:cubicBezTo>
                    <a:pt x="455" y="4655"/>
                    <a:pt x="529" y="4948"/>
                    <a:pt x="631" y="5242"/>
                  </a:cubicBezTo>
                  <a:cubicBezTo>
                    <a:pt x="675" y="5345"/>
                    <a:pt x="749" y="5433"/>
                    <a:pt x="837" y="5521"/>
                  </a:cubicBezTo>
                  <a:cubicBezTo>
                    <a:pt x="940" y="5623"/>
                    <a:pt x="1101" y="5638"/>
                    <a:pt x="1219" y="5535"/>
                  </a:cubicBezTo>
                  <a:cubicBezTo>
                    <a:pt x="1321" y="5477"/>
                    <a:pt x="1409" y="5374"/>
                    <a:pt x="1468" y="5256"/>
                  </a:cubicBezTo>
                  <a:cubicBezTo>
                    <a:pt x="1571" y="5066"/>
                    <a:pt x="1630" y="4860"/>
                    <a:pt x="1659" y="4640"/>
                  </a:cubicBezTo>
                  <a:cubicBezTo>
                    <a:pt x="1718" y="3965"/>
                    <a:pt x="1747" y="3275"/>
                    <a:pt x="1747" y="2585"/>
                  </a:cubicBezTo>
                  <a:close/>
                  <a:moveTo>
                    <a:pt x="1072" y="1483"/>
                  </a:moveTo>
                  <a:cubicBezTo>
                    <a:pt x="1248" y="1454"/>
                    <a:pt x="1395" y="1381"/>
                    <a:pt x="1527" y="1278"/>
                  </a:cubicBezTo>
                  <a:cubicBezTo>
                    <a:pt x="1556" y="1234"/>
                    <a:pt x="1571" y="1190"/>
                    <a:pt x="1556" y="1146"/>
                  </a:cubicBezTo>
                  <a:cubicBezTo>
                    <a:pt x="1527" y="1058"/>
                    <a:pt x="1498" y="970"/>
                    <a:pt x="1468" y="852"/>
                  </a:cubicBezTo>
                  <a:cubicBezTo>
                    <a:pt x="1424" y="735"/>
                    <a:pt x="1351" y="617"/>
                    <a:pt x="1248" y="529"/>
                  </a:cubicBezTo>
                  <a:cubicBezTo>
                    <a:pt x="1116" y="412"/>
                    <a:pt x="1042" y="397"/>
                    <a:pt x="925" y="529"/>
                  </a:cubicBezTo>
                  <a:cubicBezTo>
                    <a:pt x="749" y="691"/>
                    <a:pt x="646" y="911"/>
                    <a:pt x="631" y="1146"/>
                  </a:cubicBezTo>
                  <a:cubicBezTo>
                    <a:pt x="631" y="1205"/>
                    <a:pt x="646" y="1263"/>
                    <a:pt x="690" y="1307"/>
                  </a:cubicBezTo>
                  <a:cubicBezTo>
                    <a:pt x="793" y="1410"/>
                    <a:pt x="925" y="1483"/>
                    <a:pt x="1072" y="1483"/>
                  </a:cubicBezTo>
                  <a:close/>
                </a:path>
              </a:pathLst>
            </a:custGeom>
            <a:solidFill>
              <a:srgbClr val="8804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48"/>
            <p:cNvSpPr/>
            <p:nvPr/>
          </p:nvSpPr>
          <p:spPr>
            <a:xfrm>
              <a:off x="3556775" y="1984525"/>
              <a:ext cx="48475" cy="150875"/>
            </a:xfrm>
            <a:custGeom>
              <a:rect b="b" l="l" r="r" t="t"/>
              <a:pathLst>
                <a:path extrusionOk="0" h="6035" w="1939">
                  <a:moveTo>
                    <a:pt x="1528" y="1836"/>
                  </a:moveTo>
                  <a:lnTo>
                    <a:pt x="1454" y="1865"/>
                  </a:lnTo>
                  <a:cubicBezTo>
                    <a:pt x="1161" y="2027"/>
                    <a:pt x="794" y="1983"/>
                    <a:pt x="559" y="1748"/>
                  </a:cubicBezTo>
                  <a:cubicBezTo>
                    <a:pt x="177" y="1425"/>
                    <a:pt x="1" y="926"/>
                    <a:pt x="89" y="441"/>
                  </a:cubicBezTo>
                  <a:cubicBezTo>
                    <a:pt x="104" y="324"/>
                    <a:pt x="133" y="206"/>
                    <a:pt x="177" y="89"/>
                  </a:cubicBezTo>
                  <a:cubicBezTo>
                    <a:pt x="192" y="45"/>
                    <a:pt x="221" y="1"/>
                    <a:pt x="280" y="1"/>
                  </a:cubicBezTo>
                  <a:cubicBezTo>
                    <a:pt x="324" y="1"/>
                    <a:pt x="368" y="45"/>
                    <a:pt x="368" y="104"/>
                  </a:cubicBezTo>
                  <a:cubicBezTo>
                    <a:pt x="383" y="177"/>
                    <a:pt x="383" y="250"/>
                    <a:pt x="383" y="324"/>
                  </a:cubicBezTo>
                  <a:cubicBezTo>
                    <a:pt x="383" y="500"/>
                    <a:pt x="397" y="676"/>
                    <a:pt x="427" y="852"/>
                  </a:cubicBezTo>
                  <a:cubicBezTo>
                    <a:pt x="471" y="1073"/>
                    <a:pt x="588" y="1278"/>
                    <a:pt x="764" y="1440"/>
                  </a:cubicBezTo>
                  <a:cubicBezTo>
                    <a:pt x="838" y="1513"/>
                    <a:pt x="926" y="1557"/>
                    <a:pt x="1028" y="1586"/>
                  </a:cubicBezTo>
                  <a:cubicBezTo>
                    <a:pt x="1175" y="1616"/>
                    <a:pt x="1322" y="1542"/>
                    <a:pt x="1381" y="1396"/>
                  </a:cubicBezTo>
                  <a:cubicBezTo>
                    <a:pt x="1425" y="1263"/>
                    <a:pt x="1454" y="1131"/>
                    <a:pt x="1469" y="985"/>
                  </a:cubicBezTo>
                  <a:cubicBezTo>
                    <a:pt x="1498" y="735"/>
                    <a:pt x="1513" y="485"/>
                    <a:pt x="1542" y="250"/>
                  </a:cubicBezTo>
                  <a:cubicBezTo>
                    <a:pt x="1542" y="206"/>
                    <a:pt x="1557" y="162"/>
                    <a:pt x="1572" y="118"/>
                  </a:cubicBezTo>
                  <a:cubicBezTo>
                    <a:pt x="1586" y="60"/>
                    <a:pt x="1645" y="16"/>
                    <a:pt x="1718" y="1"/>
                  </a:cubicBezTo>
                  <a:cubicBezTo>
                    <a:pt x="1792" y="1"/>
                    <a:pt x="1851" y="45"/>
                    <a:pt x="1895" y="104"/>
                  </a:cubicBezTo>
                  <a:cubicBezTo>
                    <a:pt x="1909" y="148"/>
                    <a:pt x="1924" y="206"/>
                    <a:pt x="1924" y="280"/>
                  </a:cubicBezTo>
                  <a:cubicBezTo>
                    <a:pt x="1939" y="691"/>
                    <a:pt x="1939" y="1117"/>
                    <a:pt x="1924" y="1528"/>
                  </a:cubicBezTo>
                  <a:cubicBezTo>
                    <a:pt x="1924" y="1748"/>
                    <a:pt x="1924" y="1953"/>
                    <a:pt x="1909" y="2174"/>
                  </a:cubicBezTo>
                  <a:cubicBezTo>
                    <a:pt x="1895" y="2555"/>
                    <a:pt x="1909" y="2952"/>
                    <a:pt x="1865" y="3333"/>
                  </a:cubicBezTo>
                  <a:cubicBezTo>
                    <a:pt x="1851" y="3510"/>
                    <a:pt x="1865" y="3686"/>
                    <a:pt x="1851" y="3862"/>
                  </a:cubicBezTo>
                  <a:cubicBezTo>
                    <a:pt x="1836" y="4229"/>
                    <a:pt x="1836" y="4581"/>
                    <a:pt x="1836" y="4934"/>
                  </a:cubicBezTo>
                  <a:cubicBezTo>
                    <a:pt x="1836" y="5198"/>
                    <a:pt x="1807" y="5448"/>
                    <a:pt x="1821" y="5697"/>
                  </a:cubicBezTo>
                  <a:cubicBezTo>
                    <a:pt x="1821" y="5756"/>
                    <a:pt x="1807" y="5829"/>
                    <a:pt x="1792" y="5888"/>
                  </a:cubicBezTo>
                  <a:cubicBezTo>
                    <a:pt x="1777" y="5976"/>
                    <a:pt x="1704" y="6035"/>
                    <a:pt x="1616" y="6035"/>
                  </a:cubicBezTo>
                  <a:cubicBezTo>
                    <a:pt x="1528" y="6035"/>
                    <a:pt x="1454" y="5961"/>
                    <a:pt x="1440" y="5873"/>
                  </a:cubicBezTo>
                  <a:lnTo>
                    <a:pt x="1440" y="5785"/>
                  </a:lnTo>
                  <a:cubicBezTo>
                    <a:pt x="1425" y="5492"/>
                    <a:pt x="1440" y="5198"/>
                    <a:pt x="1454" y="4904"/>
                  </a:cubicBezTo>
                  <a:lnTo>
                    <a:pt x="1454" y="4713"/>
                  </a:lnTo>
                  <a:cubicBezTo>
                    <a:pt x="1440" y="4390"/>
                    <a:pt x="1469" y="4068"/>
                    <a:pt x="1469" y="3745"/>
                  </a:cubicBezTo>
                  <a:cubicBezTo>
                    <a:pt x="1469" y="3392"/>
                    <a:pt x="1513" y="3040"/>
                    <a:pt x="1513" y="2688"/>
                  </a:cubicBezTo>
                  <a:cubicBezTo>
                    <a:pt x="1513" y="2511"/>
                    <a:pt x="1528" y="2320"/>
                    <a:pt x="1528" y="2130"/>
                  </a:cubicBezTo>
                  <a:cubicBezTo>
                    <a:pt x="1542" y="2027"/>
                    <a:pt x="1528" y="1924"/>
                    <a:pt x="1528" y="1836"/>
                  </a:cubicBezTo>
                  <a:close/>
                </a:path>
              </a:pathLst>
            </a:custGeom>
            <a:solidFill>
              <a:srgbClr val="8804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48"/>
            <p:cNvSpPr/>
            <p:nvPr/>
          </p:nvSpPr>
          <p:spPr>
            <a:xfrm>
              <a:off x="3695150" y="1979775"/>
              <a:ext cx="67200" cy="157825"/>
            </a:xfrm>
            <a:custGeom>
              <a:rect b="b" l="l" r="r" t="t"/>
              <a:pathLst>
                <a:path extrusionOk="0" h="6313" w="2688">
                  <a:moveTo>
                    <a:pt x="2144" y="1277"/>
                  </a:moveTo>
                  <a:cubicBezTo>
                    <a:pt x="2188" y="1233"/>
                    <a:pt x="2217" y="1160"/>
                    <a:pt x="2232" y="1101"/>
                  </a:cubicBezTo>
                  <a:cubicBezTo>
                    <a:pt x="2261" y="1013"/>
                    <a:pt x="2276" y="940"/>
                    <a:pt x="2291" y="852"/>
                  </a:cubicBezTo>
                  <a:cubicBezTo>
                    <a:pt x="2305" y="808"/>
                    <a:pt x="2320" y="749"/>
                    <a:pt x="2364" y="705"/>
                  </a:cubicBezTo>
                  <a:cubicBezTo>
                    <a:pt x="2394" y="646"/>
                    <a:pt x="2467" y="617"/>
                    <a:pt x="2540" y="631"/>
                  </a:cubicBezTo>
                  <a:cubicBezTo>
                    <a:pt x="2614" y="646"/>
                    <a:pt x="2672" y="705"/>
                    <a:pt x="2687" y="778"/>
                  </a:cubicBezTo>
                  <a:cubicBezTo>
                    <a:pt x="2687" y="822"/>
                    <a:pt x="2687" y="852"/>
                    <a:pt x="2687" y="896"/>
                  </a:cubicBezTo>
                  <a:cubicBezTo>
                    <a:pt x="2672" y="1219"/>
                    <a:pt x="2526" y="1512"/>
                    <a:pt x="2291" y="1718"/>
                  </a:cubicBezTo>
                  <a:cubicBezTo>
                    <a:pt x="2217" y="1762"/>
                    <a:pt x="2188" y="1850"/>
                    <a:pt x="2188" y="1938"/>
                  </a:cubicBezTo>
                  <a:cubicBezTo>
                    <a:pt x="2203" y="2261"/>
                    <a:pt x="2217" y="2584"/>
                    <a:pt x="2232" y="2922"/>
                  </a:cubicBezTo>
                  <a:cubicBezTo>
                    <a:pt x="2247" y="3333"/>
                    <a:pt x="2232" y="3744"/>
                    <a:pt x="2203" y="4155"/>
                  </a:cubicBezTo>
                  <a:cubicBezTo>
                    <a:pt x="2173" y="4610"/>
                    <a:pt x="2085" y="5065"/>
                    <a:pt x="1953" y="5520"/>
                  </a:cubicBezTo>
                  <a:cubicBezTo>
                    <a:pt x="1909" y="5667"/>
                    <a:pt x="1836" y="5828"/>
                    <a:pt x="1733" y="5960"/>
                  </a:cubicBezTo>
                  <a:cubicBezTo>
                    <a:pt x="1571" y="6210"/>
                    <a:pt x="1248" y="6313"/>
                    <a:pt x="969" y="6210"/>
                  </a:cubicBezTo>
                  <a:cubicBezTo>
                    <a:pt x="705" y="6137"/>
                    <a:pt x="485" y="5931"/>
                    <a:pt x="382" y="5682"/>
                  </a:cubicBezTo>
                  <a:cubicBezTo>
                    <a:pt x="265" y="5432"/>
                    <a:pt x="191" y="5168"/>
                    <a:pt x="147" y="4889"/>
                  </a:cubicBezTo>
                  <a:cubicBezTo>
                    <a:pt x="89" y="4536"/>
                    <a:pt x="45" y="4184"/>
                    <a:pt x="45" y="3832"/>
                  </a:cubicBezTo>
                  <a:cubicBezTo>
                    <a:pt x="1" y="3024"/>
                    <a:pt x="59" y="2217"/>
                    <a:pt x="235" y="1424"/>
                  </a:cubicBezTo>
                  <a:cubicBezTo>
                    <a:pt x="294" y="1160"/>
                    <a:pt x="382" y="896"/>
                    <a:pt x="470" y="646"/>
                  </a:cubicBezTo>
                  <a:cubicBezTo>
                    <a:pt x="529" y="499"/>
                    <a:pt x="602" y="367"/>
                    <a:pt x="705" y="250"/>
                  </a:cubicBezTo>
                  <a:cubicBezTo>
                    <a:pt x="852" y="73"/>
                    <a:pt x="1087" y="0"/>
                    <a:pt x="1307" y="73"/>
                  </a:cubicBezTo>
                  <a:cubicBezTo>
                    <a:pt x="1469" y="103"/>
                    <a:pt x="1601" y="206"/>
                    <a:pt x="1718" y="338"/>
                  </a:cubicBezTo>
                  <a:cubicBezTo>
                    <a:pt x="1894" y="587"/>
                    <a:pt x="2027" y="866"/>
                    <a:pt x="2085" y="1175"/>
                  </a:cubicBezTo>
                  <a:cubicBezTo>
                    <a:pt x="2100" y="1204"/>
                    <a:pt x="2085" y="1263"/>
                    <a:pt x="2144" y="1277"/>
                  </a:cubicBezTo>
                  <a:close/>
                  <a:moveTo>
                    <a:pt x="558" y="1644"/>
                  </a:moveTo>
                  <a:cubicBezTo>
                    <a:pt x="558" y="1644"/>
                    <a:pt x="544" y="1644"/>
                    <a:pt x="544" y="1659"/>
                  </a:cubicBezTo>
                  <a:cubicBezTo>
                    <a:pt x="529" y="1703"/>
                    <a:pt x="514" y="1732"/>
                    <a:pt x="514" y="1776"/>
                  </a:cubicBezTo>
                  <a:cubicBezTo>
                    <a:pt x="426" y="2290"/>
                    <a:pt x="397" y="2789"/>
                    <a:pt x="412" y="3303"/>
                  </a:cubicBezTo>
                  <a:cubicBezTo>
                    <a:pt x="397" y="3817"/>
                    <a:pt x="441" y="4331"/>
                    <a:pt x="529" y="4845"/>
                  </a:cubicBezTo>
                  <a:cubicBezTo>
                    <a:pt x="558" y="5094"/>
                    <a:pt x="632" y="5344"/>
                    <a:pt x="749" y="5579"/>
                  </a:cubicBezTo>
                  <a:cubicBezTo>
                    <a:pt x="808" y="5667"/>
                    <a:pt x="867" y="5740"/>
                    <a:pt x="955" y="5799"/>
                  </a:cubicBezTo>
                  <a:cubicBezTo>
                    <a:pt x="1116" y="5946"/>
                    <a:pt x="1381" y="5887"/>
                    <a:pt x="1483" y="5682"/>
                  </a:cubicBezTo>
                  <a:cubicBezTo>
                    <a:pt x="1601" y="5476"/>
                    <a:pt x="1689" y="5241"/>
                    <a:pt x="1733" y="5006"/>
                  </a:cubicBezTo>
                  <a:cubicBezTo>
                    <a:pt x="1836" y="4448"/>
                    <a:pt x="1894" y="3876"/>
                    <a:pt x="1880" y="3303"/>
                  </a:cubicBezTo>
                  <a:cubicBezTo>
                    <a:pt x="1880" y="2966"/>
                    <a:pt x="1865" y="2613"/>
                    <a:pt x="1850" y="2276"/>
                  </a:cubicBezTo>
                  <a:cubicBezTo>
                    <a:pt x="1850" y="2202"/>
                    <a:pt x="1850" y="2143"/>
                    <a:pt x="1836" y="2085"/>
                  </a:cubicBezTo>
                  <a:cubicBezTo>
                    <a:pt x="1836" y="1982"/>
                    <a:pt x="1821" y="1967"/>
                    <a:pt x="1704" y="1997"/>
                  </a:cubicBezTo>
                  <a:cubicBezTo>
                    <a:pt x="1601" y="2011"/>
                    <a:pt x="1483" y="2026"/>
                    <a:pt x="1366" y="2011"/>
                  </a:cubicBezTo>
                  <a:cubicBezTo>
                    <a:pt x="1072" y="2026"/>
                    <a:pt x="808" y="1894"/>
                    <a:pt x="617" y="1688"/>
                  </a:cubicBezTo>
                  <a:cubicBezTo>
                    <a:pt x="602" y="1659"/>
                    <a:pt x="588" y="1644"/>
                    <a:pt x="558" y="1644"/>
                  </a:cubicBezTo>
                  <a:close/>
                  <a:moveTo>
                    <a:pt x="1439" y="1644"/>
                  </a:moveTo>
                  <a:cubicBezTo>
                    <a:pt x="1527" y="1630"/>
                    <a:pt x="1615" y="1615"/>
                    <a:pt x="1704" y="1586"/>
                  </a:cubicBezTo>
                  <a:cubicBezTo>
                    <a:pt x="1792" y="1571"/>
                    <a:pt x="1777" y="1542"/>
                    <a:pt x="1762" y="1483"/>
                  </a:cubicBezTo>
                  <a:cubicBezTo>
                    <a:pt x="1748" y="1380"/>
                    <a:pt x="1733" y="1277"/>
                    <a:pt x="1718" y="1189"/>
                  </a:cubicBezTo>
                  <a:cubicBezTo>
                    <a:pt x="1659" y="969"/>
                    <a:pt x="1571" y="778"/>
                    <a:pt x="1454" y="602"/>
                  </a:cubicBezTo>
                  <a:cubicBezTo>
                    <a:pt x="1395" y="514"/>
                    <a:pt x="1322" y="455"/>
                    <a:pt x="1234" y="440"/>
                  </a:cubicBezTo>
                  <a:cubicBezTo>
                    <a:pt x="1146" y="396"/>
                    <a:pt x="1028" y="426"/>
                    <a:pt x="984" y="514"/>
                  </a:cubicBezTo>
                  <a:cubicBezTo>
                    <a:pt x="867" y="646"/>
                    <a:pt x="793" y="793"/>
                    <a:pt x="764" y="954"/>
                  </a:cubicBezTo>
                  <a:cubicBezTo>
                    <a:pt x="705" y="1248"/>
                    <a:pt x="896" y="1542"/>
                    <a:pt x="1190" y="1600"/>
                  </a:cubicBezTo>
                  <a:cubicBezTo>
                    <a:pt x="1263" y="1615"/>
                    <a:pt x="1351" y="1615"/>
                    <a:pt x="1439" y="1630"/>
                  </a:cubicBezTo>
                  <a:close/>
                </a:path>
              </a:pathLst>
            </a:custGeom>
            <a:solidFill>
              <a:srgbClr val="8804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48"/>
            <p:cNvSpPr/>
            <p:nvPr/>
          </p:nvSpPr>
          <p:spPr>
            <a:xfrm>
              <a:off x="3921975" y="1969850"/>
              <a:ext cx="49200" cy="156025"/>
            </a:xfrm>
            <a:custGeom>
              <a:rect b="b" l="l" r="r" t="t"/>
              <a:pathLst>
                <a:path extrusionOk="0" h="6241" w="1968">
                  <a:moveTo>
                    <a:pt x="1013" y="5609"/>
                  </a:moveTo>
                  <a:cubicBezTo>
                    <a:pt x="1087" y="5359"/>
                    <a:pt x="1131" y="5124"/>
                    <a:pt x="1160" y="4875"/>
                  </a:cubicBezTo>
                  <a:cubicBezTo>
                    <a:pt x="1190" y="4537"/>
                    <a:pt x="1234" y="4199"/>
                    <a:pt x="1248" y="3862"/>
                  </a:cubicBezTo>
                  <a:cubicBezTo>
                    <a:pt x="1278" y="3407"/>
                    <a:pt x="1322" y="2952"/>
                    <a:pt x="1366" y="2496"/>
                  </a:cubicBezTo>
                  <a:cubicBezTo>
                    <a:pt x="1395" y="2173"/>
                    <a:pt x="1439" y="1836"/>
                    <a:pt x="1468" y="1513"/>
                  </a:cubicBezTo>
                  <a:cubicBezTo>
                    <a:pt x="1512" y="1146"/>
                    <a:pt x="1542" y="793"/>
                    <a:pt x="1571" y="426"/>
                  </a:cubicBezTo>
                  <a:cubicBezTo>
                    <a:pt x="1586" y="353"/>
                    <a:pt x="1601" y="265"/>
                    <a:pt x="1615" y="192"/>
                  </a:cubicBezTo>
                  <a:cubicBezTo>
                    <a:pt x="1630" y="133"/>
                    <a:pt x="1659" y="74"/>
                    <a:pt x="1718" y="45"/>
                  </a:cubicBezTo>
                  <a:cubicBezTo>
                    <a:pt x="1821" y="1"/>
                    <a:pt x="1924" y="45"/>
                    <a:pt x="1953" y="147"/>
                  </a:cubicBezTo>
                  <a:cubicBezTo>
                    <a:pt x="1968" y="206"/>
                    <a:pt x="1968" y="280"/>
                    <a:pt x="1953" y="338"/>
                  </a:cubicBezTo>
                  <a:cubicBezTo>
                    <a:pt x="1880" y="1043"/>
                    <a:pt x="1821" y="1748"/>
                    <a:pt x="1733" y="2467"/>
                  </a:cubicBezTo>
                  <a:cubicBezTo>
                    <a:pt x="1674" y="2981"/>
                    <a:pt x="1645" y="3495"/>
                    <a:pt x="1601" y="4023"/>
                  </a:cubicBezTo>
                  <a:cubicBezTo>
                    <a:pt x="1571" y="4493"/>
                    <a:pt x="1498" y="4977"/>
                    <a:pt x="1410" y="5462"/>
                  </a:cubicBezTo>
                  <a:cubicBezTo>
                    <a:pt x="1380" y="5653"/>
                    <a:pt x="1322" y="5858"/>
                    <a:pt x="1234" y="6035"/>
                  </a:cubicBezTo>
                  <a:cubicBezTo>
                    <a:pt x="1204" y="6108"/>
                    <a:pt x="1131" y="6181"/>
                    <a:pt x="1043" y="6196"/>
                  </a:cubicBezTo>
                  <a:cubicBezTo>
                    <a:pt x="955" y="6240"/>
                    <a:pt x="837" y="6211"/>
                    <a:pt x="764" y="6137"/>
                  </a:cubicBezTo>
                  <a:cubicBezTo>
                    <a:pt x="690" y="6049"/>
                    <a:pt x="646" y="5961"/>
                    <a:pt x="617" y="5858"/>
                  </a:cubicBezTo>
                  <a:cubicBezTo>
                    <a:pt x="558" y="5579"/>
                    <a:pt x="529" y="5315"/>
                    <a:pt x="500" y="5036"/>
                  </a:cubicBezTo>
                  <a:cubicBezTo>
                    <a:pt x="441" y="4552"/>
                    <a:pt x="397" y="4053"/>
                    <a:pt x="353" y="3568"/>
                  </a:cubicBezTo>
                  <a:cubicBezTo>
                    <a:pt x="323" y="3260"/>
                    <a:pt x="279" y="2966"/>
                    <a:pt x="250" y="2658"/>
                  </a:cubicBezTo>
                  <a:cubicBezTo>
                    <a:pt x="206" y="2115"/>
                    <a:pt x="147" y="1557"/>
                    <a:pt x="88" y="999"/>
                  </a:cubicBezTo>
                  <a:cubicBezTo>
                    <a:pt x="74" y="808"/>
                    <a:pt x="30" y="632"/>
                    <a:pt x="0" y="441"/>
                  </a:cubicBezTo>
                  <a:cubicBezTo>
                    <a:pt x="0" y="382"/>
                    <a:pt x="0" y="309"/>
                    <a:pt x="0" y="236"/>
                  </a:cubicBezTo>
                  <a:cubicBezTo>
                    <a:pt x="15" y="147"/>
                    <a:pt x="88" y="74"/>
                    <a:pt x="177" y="74"/>
                  </a:cubicBezTo>
                  <a:cubicBezTo>
                    <a:pt x="265" y="74"/>
                    <a:pt x="338" y="147"/>
                    <a:pt x="353" y="236"/>
                  </a:cubicBezTo>
                  <a:cubicBezTo>
                    <a:pt x="367" y="412"/>
                    <a:pt x="411" y="573"/>
                    <a:pt x="426" y="735"/>
                  </a:cubicBezTo>
                  <a:cubicBezTo>
                    <a:pt x="514" y="1439"/>
                    <a:pt x="602" y="2159"/>
                    <a:pt x="676" y="2878"/>
                  </a:cubicBezTo>
                  <a:cubicBezTo>
                    <a:pt x="734" y="3319"/>
                    <a:pt x="764" y="3759"/>
                    <a:pt x="808" y="4199"/>
                  </a:cubicBezTo>
                  <a:cubicBezTo>
                    <a:pt x="867" y="4625"/>
                    <a:pt x="881" y="5110"/>
                    <a:pt x="955" y="5565"/>
                  </a:cubicBezTo>
                  <a:close/>
                </a:path>
              </a:pathLst>
            </a:custGeom>
            <a:solidFill>
              <a:srgbClr val="8804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48"/>
            <p:cNvSpPr/>
            <p:nvPr/>
          </p:nvSpPr>
          <p:spPr>
            <a:xfrm>
              <a:off x="3641200" y="1975350"/>
              <a:ext cx="54700" cy="158225"/>
            </a:xfrm>
            <a:custGeom>
              <a:rect b="b" l="l" r="r" t="t"/>
              <a:pathLst>
                <a:path extrusionOk="0" h="6329" w="2188">
                  <a:moveTo>
                    <a:pt x="441" y="3789"/>
                  </a:moveTo>
                  <a:cubicBezTo>
                    <a:pt x="441" y="4405"/>
                    <a:pt x="514" y="5036"/>
                    <a:pt x="529" y="5653"/>
                  </a:cubicBezTo>
                  <a:lnTo>
                    <a:pt x="544" y="6035"/>
                  </a:lnTo>
                  <a:lnTo>
                    <a:pt x="544" y="6123"/>
                  </a:lnTo>
                  <a:cubicBezTo>
                    <a:pt x="544" y="6240"/>
                    <a:pt x="470" y="6314"/>
                    <a:pt x="382" y="6328"/>
                  </a:cubicBezTo>
                  <a:cubicBezTo>
                    <a:pt x="279" y="6328"/>
                    <a:pt x="221" y="6270"/>
                    <a:pt x="191" y="6152"/>
                  </a:cubicBezTo>
                  <a:cubicBezTo>
                    <a:pt x="177" y="6064"/>
                    <a:pt x="162" y="5976"/>
                    <a:pt x="162" y="5888"/>
                  </a:cubicBezTo>
                  <a:cubicBezTo>
                    <a:pt x="147" y="5330"/>
                    <a:pt x="133" y="4757"/>
                    <a:pt x="89" y="4200"/>
                  </a:cubicBezTo>
                  <a:cubicBezTo>
                    <a:pt x="30" y="3422"/>
                    <a:pt x="30" y="2658"/>
                    <a:pt x="0" y="1895"/>
                  </a:cubicBezTo>
                  <a:cubicBezTo>
                    <a:pt x="0" y="1601"/>
                    <a:pt x="0" y="1307"/>
                    <a:pt x="0" y="1014"/>
                  </a:cubicBezTo>
                  <a:cubicBezTo>
                    <a:pt x="15" y="706"/>
                    <a:pt x="191" y="412"/>
                    <a:pt x="470" y="265"/>
                  </a:cubicBezTo>
                  <a:cubicBezTo>
                    <a:pt x="661" y="148"/>
                    <a:pt x="867" y="74"/>
                    <a:pt x="1087" y="60"/>
                  </a:cubicBezTo>
                  <a:cubicBezTo>
                    <a:pt x="1645" y="1"/>
                    <a:pt x="2144" y="441"/>
                    <a:pt x="2159" y="1014"/>
                  </a:cubicBezTo>
                  <a:cubicBezTo>
                    <a:pt x="2188" y="1366"/>
                    <a:pt x="2100" y="1719"/>
                    <a:pt x="1894" y="2012"/>
                  </a:cubicBezTo>
                  <a:cubicBezTo>
                    <a:pt x="1733" y="2276"/>
                    <a:pt x="1498" y="2482"/>
                    <a:pt x="1219" y="2614"/>
                  </a:cubicBezTo>
                  <a:cubicBezTo>
                    <a:pt x="1028" y="2687"/>
                    <a:pt x="823" y="2717"/>
                    <a:pt x="632" y="2673"/>
                  </a:cubicBezTo>
                  <a:lnTo>
                    <a:pt x="514" y="2643"/>
                  </a:lnTo>
                  <a:cubicBezTo>
                    <a:pt x="426" y="2629"/>
                    <a:pt x="412" y="2629"/>
                    <a:pt x="412" y="2732"/>
                  </a:cubicBezTo>
                  <a:lnTo>
                    <a:pt x="412" y="2834"/>
                  </a:lnTo>
                  <a:cubicBezTo>
                    <a:pt x="426" y="3157"/>
                    <a:pt x="441" y="3466"/>
                    <a:pt x="441" y="3789"/>
                  </a:cubicBezTo>
                  <a:close/>
                  <a:moveTo>
                    <a:pt x="382" y="1865"/>
                  </a:moveTo>
                  <a:lnTo>
                    <a:pt x="382" y="2027"/>
                  </a:lnTo>
                  <a:cubicBezTo>
                    <a:pt x="382" y="2159"/>
                    <a:pt x="412" y="2174"/>
                    <a:pt x="529" y="2218"/>
                  </a:cubicBezTo>
                  <a:cubicBezTo>
                    <a:pt x="823" y="2335"/>
                    <a:pt x="1146" y="2262"/>
                    <a:pt x="1351" y="2027"/>
                  </a:cubicBezTo>
                  <a:cubicBezTo>
                    <a:pt x="1557" y="1836"/>
                    <a:pt x="1689" y="1586"/>
                    <a:pt x="1747" y="1322"/>
                  </a:cubicBezTo>
                  <a:cubicBezTo>
                    <a:pt x="1762" y="1219"/>
                    <a:pt x="1762" y="1117"/>
                    <a:pt x="1762" y="1029"/>
                  </a:cubicBezTo>
                  <a:cubicBezTo>
                    <a:pt x="1733" y="617"/>
                    <a:pt x="1322" y="339"/>
                    <a:pt x="940" y="471"/>
                  </a:cubicBezTo>
                  <a:cubicBezTo>
                    <a:pt x="852" y="500"/>
                    <a:pt x="764" y="544"/>
                    <a:pt x="676" y="588"/>
                  </a:cubicBezTo>
                  <a:cubicBezTo>
                    <a:pt x="500" y="691"/>
                    <a:pt x="382" y="867"/>
                    <a:pt x="382" y="1058"/>
                  </a:cubicBezTo>
                  <a:cubicBezTo>
                    <a:pt x="412" y="1322"/>
                    <a:pt x="397" y="1601"/>
                    <a:pt x="382" y="1865"/>
                  </a:cubicBezTo>
                  <a:close/>
                </a:path>
              </a:pathLst>
            </a:custGeom>
            <a:solidFill>
              <a:srgbClr val="8804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48"/>
            <p:cNvSpPr/>
            <p:nvPr/>
          </p:nvSpPr>
          <p:spPr>
            <a:xfrm>
              <a:off x="3755350" y="1971325"/>
              <a:ext cx="47000" cy="164075"/>
            </a:xfrm>
            <a:custGeom>
              <a:rect b="b" l="l" r="r" t="t"/>
              <a:pathLst>
                <a:path extrusionOk="0" h="6563" w="1880">
                  <a:moveTo>
                    <a:pt x="1410" y="4918"/>
                  </a:moveTo>
                  <a:cubicBezTo>
                    <a:pt x="1380" y="4375"/>
                    <a:pt x="1263" y="3832"/>
                    <a:pt x="1087" y="3304"/>
                  </a:cubicBezTo>
                  <a:cubicBezTo>
                    <a:pt x="954" y="2893"/>
                    <a:pt x="822" y="2481"/>
                    <a:pt x="705" y="2070"/>
                  </a:cubicBezTo>
                  <a:cubicBezTo>
                    <a:pt x="587" y="1762"/>
                    <a:pt x="543" y="1439"/>
                    <a:pt x="543" y="1116"/>
                  </a:cubicBezTo>
                  <a:cubicBezTo>
                    <a:pt x="543" y="852"/>
                    <a:pt x="631" y="602"/>
                    <a:pt x="778" y="411"/>
                  </a:cubicBezTo>
                  <a:cubicBezTo>
                    <a:pt x="1101" y="0"/>
                    <a:pt x="1733" y="191"/>
                    <a:pt x="1791" y="690"/>
                  </a:cubicBezTo>
                  <a:cubicBezTo>
                    <a:pt x="1806" y="764"/>
                    <a:pt x="1791" y="852"/>
                    <a:pt x="1762" y="911"/>
                  </a:cubicBezTo>
                  <a:cubicBezTo>
                    <a:pt x="1733" y="955"/>
                    <a:pt x="1689" y="969"/>
                    <a:pt x="1644" y="969"/>
                  </a:cubicBezTo>
                  <a:cubicBezTo>
                    <a:pt x="1586" y="955"/>
                    <a:pt x="1586" y="911"/>
                    <a:pt x="1586" y="867"/>
                  </a:cubicBezTo>
                  <a:cubicBezTo>
                    <a:pt x="1571" y="778"/>
                    <a:pt x="1542" y="676"/>
                    <a:pt x="1468" y="617"/>
                  </a:cubicBezTo>
                  <a:cubicBezTo>
                    <a:pt x="1351" y="470"/>
                    <a:pt x="1116" y="514"/>
                    <a:pt x="1028" y="690"/>
                  </a:cubicBezTo>
                  <a:cubicBezTo>
                    <a:pt x="940" y="867"/>
                    <a:pt x="896" y="1072"/>
                    <a:pt x="925" y="1292"/>
                  </a:cubicBezTo>
                  <a:cubicBezTo>
                    <a:pt x="969" y="1615"/>
                    <a:pt x="1057" y="1953"/>
                    <a:pt x="1160" y="2261"/>
                  </a:cubicBezTo>
                  <a:cubicBezTo>
                    <a:pt x="1351" y="2775"/>
                    <a:pt x="1512" y="3274"/>
                    <a:pt x="1644" y="3788"/>
                  </a:cubicBezTo>
                  <a:cubicBezTo>
                    <a:pt x="1733" y="4111"/>
                    <a:pt x="1791" y="4434"/>
                    <a:pt x="1835" y="4757"/>
                  </a:cubicBezTo>
                  <a:cubicBezTo>
                    <a:pt x="1879" y="5095"/>
                    <a:pt x="1835" y="5447"/>
                    <a:pt x="1718" y="5785"/>
                  </a:cubicBezTo>
                  <a:cubicBezTo>
                    <a:pt x="1659" y="5976"/>
                    <a:pt x="1542" y="6137"/>
                    <a:pt x="1395" y="6269"/>
                  </a:cubicBezTo>
                  <a:cubicBezTo>
                    <a:pt x="969" y="6563"/>
                    <a:pt x="382" y="6416"/>
                    <a:pt x="147" y="5946"/>
                  </a:cubicBezTo>
                  <a:cubicBezTo>
                    <a:pt x="44" y="5697"/>
                    <a:pt x="0" y="5432"/>
                    <a:pt x="15" y="5168"/>
                  </a:cubicBezTo>
                  <a:cubicBezTo>
                    <a:pt x="15" y="5124"/>
                    <a:pt x="30" y="5065"/>
                    <a:pt x="59" y="5021"/>
                  </a:cubicBezTo>
                  <a:cubicBezTo>
                    <a:pt x="74" y="4963"/>
                    <a:pt x="147" y="4918"/>
                    <a:pt x="220" y="4918"/>
                  </a:cubicBezTo>
                  <a:cubicBezTo>
                    <a:pt x="279" y="4933"/>
                    <a:pt x="338" y="4977"/>
                    <a:pt x="367" y="5036"/>
                  </a:cubicBezTo>
                  <a:cubicBezTo>
                    <a:pt x="397" y="5109"/>
                    <a:pt x="411" y="5183"/>
                    <a:pt x="411" y="5256"/>
                  </a:cubicBezTo>
                  <a:cubicBezTo>
                    <a:pt x="411" y="5418"/>
                    <a:pt x="441" y="5579"/>
                    <a:pt x="499" y="5741"/>
                  </a:cubicBezTo>
                  <a:cubicBezTo>
                    <a:pt x="558" y="5917"/>
                    <a:pt x="734" y="6049"/>
                    <a:pt x="940" y="6005"/>
                  </a:cubicBezTo>
                  <a:cubicBezTo>
                    <a:pt x="1057" y="6005"/>
                    <a:pt x="1175" y="5931"/>
                    <a:pt x="1248" y="5829"/>
                  </a:cubicBezTo>
                  <a:cubicBezTo>
                    <a:pt x="1366" y="5638"/>
                    <a:pt x="1424" y="5432"/>
                    <a:pt x="1424" y="5212"/>
                  </a:cubicBezTo>
                  <a:cubicBezTo>
                    <a:pt x="1424" y="5109"/>
                    <a:pt x="1424" y="5021"/>
                    <a:pt x="1410" y="4918"/>
                  </a:cubicBezTo>
                  <a:close/>
                </a:path>
              </a:pathLst>
            </a:custGeom>
            <a:solidFill>
              <a:srgbClr val="8804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48"/>
            <p:cNvSpPr/>
            <p:nvPr/>
          </p:nvSpPr>
          <p:spPr>
            <a:xfrm>
              <a:off x="3984725" y="1968750"/>
              <a:ext cx="35625" cy="154550"/>
            </a:xfrm>
            <a:custGeom>
              <a:rect b="b" l="l" r="r" t="t"/>
              <a:pathLst>
                <a:path extrusionOk="0" h="6182" w="1425">
                  <a:moveTo>
                    <a:pt x="427" y="4933"/>
                  </a:moveTo>
                  <a:cubicBezTo>
                    <a:pt x="427" y="5183"/>
                    <a:pt x="441" y="5433"/>
                    <a:pt x="471" y="5667"/>
                  </a:cubicBezTo>
                  <a:cubicBezTo>
                    <a:pt x="500" y="5785"/>
                    <a:pt x="500" y="5800"/>
                    <a:pt x="617" y="5785"/>
                  </a:cubicBezTo>
                  <a:cubicBezTo>
                    <a:pt x="764" y="5785"/>
                    <a:pt x="896" y="5785"/>
                    <a:pt x="1043" y="5770"/>
                  </a:cubicBezTo>
                  <a:cubicBezTo>
                    <a:pt x="1102" y="5770"/>
                    <a:pt x="1175" y="5770"/>
                    <a:pt x="1234" y="5800"/>
                  </a:cubicBezTo>
                  <a:cubicBezTo>
                    <a:pt x="1307" y="5829"/>
                    <a:pt x="1351" y="5902"/>
                    <a:pt x="1351" y="5990"/>
                  </a:cubicBezTo>
                  <a:cubicBezTo>
                    <a:pt x="1337" y="6079"/>
                    <a:pt x="1263" y="6152"/>
                    <a:pt x="1161" y="6152"/>
                  </a:cubicBezTo>
                  <a:cubicBezTo>
                    <a:pt x="955" y="6137"/>
                    <a:pt x="750" y="6181"/>
                    <a:pt x="544" y="6181"/>
                  </a:cubicBezTo>
                  <a:cubicBezTo>
                    <a:pt x="280" y="6181"/>
                    <a:pt x="148" y="6079"/>
                    <a:pt x="118" y="5814"/>
                  </a:cubicBezTo>
                  <a:cubicBezTo>
                    <a:pt x="45" y="5315"/>
                    <a:pt x="30" y="4816"/>
                    <a:pt x="30" y="4317"/>
                  </a:cubicBezTo>
                  <a:lnTo>
                    <a:pt x="30" y="3524"/>
                  </a:lnTo>
                  <a:cubicBezTo>
                    <a:pt x="30" y="3201"/>
                    <a:pt x="15" y="2878"/>
                    <a:pt x="1" y="2555"/>
                  </a:cubicBezTo>
                  <a:lnTo>
                    <a:pt x="1" y="1043"/>
                  </a:lnTo>
                  <a:cubicBezTo>
                    <a:pt x="15" y="852"/>
                    <a:pt x="30" y="661"/>
                    <a:pt x="60" y="456"/>
                  </a:cubicBezTo>
                  <a:cubicBezTo>
                    <a:pt x="74" y="250"/>
                    <a:pt x="236" y="74"/>
                    <a:pt x="456" y="59"/>
                  </a:cubicBezTo>
                  <a:cubicBezTo>
                    <a:pt x="691" y="30"/>
                    <a:pt x="940" y="1"/>
                    <a:pt x="1190" y="15"/>
                  </a:cubicBezTo>
                  <a:cubicBezTo>
                    <a:pt x="1205" y="1"/>
                    <a:pt x="1234" y="1"/>
                    <a:pt x="1263" y="15"/>
                  </a:cubicBezTo>
                  <a:cubicBezTo>
                    <a:pt x="1351" y="30"/>
                    <a:pt x="1410" y="103"/>
                    <a:pt x="1425" y="177"/>
                  </a:cubicBezTo>
                  <a:cubicBezTo>
                    <a:pt x="1425" y="265"/>
                    <a:pt x="1366" y="338"/>
                    <a:pt x="1278" y="368"/>
                  </a:cubicBezTo>
                  <a:cubicBezTo>
                    <a:pt x="1175" y="397"/>
                    <a:pt x="1073" y="412"/>
                    <a:pt x="970" y="412"/>
                  </a:cubicBezTo>
                  <a:cubicBezTo>
                    <a:pt x="823" y="426"/>
                    <a:pt x="691" y="441"/>
                    <a:pt x="544" y="470"/>
                  </a:cubicBezTo>
                  <a:cubicBezTo>
                    <a:pt x="485" y="470"/>
                    <a:pt x="441" y="529"/>
                    <a:pt x="441" y="588"/>
                  </a:cubicBezTo>
                  <a:cubicBezTo>
                    <a:pt x="427" y="837"/>
                    <a:pt x="412" y="1087"/>
                    <a:pt x="412" y="1337"/>
                  </a:cubicBezTo>
                  <a:cubicBezTo>
                    <a:pt x="383" y="2129"/>
                    <a:pt x="412" y="2922"/>
                    <a:pt x="427" y="3700"/>
                  </a:cubicBezTo>
                  <a:lnTo>
                    <a:pt x="427" y="3788"/>
                  </a:lnTo>
                  <a:cubicBezTo>
                    <a:pt x="427" y="3906"/>
                    <a:pt x="427" y="3906"/>
                    <a:pt x="559" y="3906"/>
                  </a:cubicBezTo>
                  <a:cubicBezTo>
                    <a:pt x="705" y="3891"/>
                    <a:pt x="852" y="3891"/>
                    <a:pt x="1014" y="3891"/>
                  </a:cubicBezTo>
                  <a:cubicBezTo>
                    <a:pt x="1161" y="3891"/>
                    <a:pt x="1234" y="3950"/>
                    <a:pt x="1249" y="4053"/>
                  </a:cubicBezTo>
                  <a:cubicBezTo>
                    <a:pt x="1249" y="4155"/>
                    <a:pt x="1190" y="4229"/>
                    <a:pt x="1058" y="4258"/>
                  </a:cubicBezTo>
                  <a:cubicBezTo>
                    <a:pt x="970" y="4287"/>
                    <a:pt x="882" y="4287"/>
                    <a:pt x="779" y="4287"/>
                  </a:cubicBezTo>
                  <a:cubicBezTo>
                    <a:pt x="705" y="4287"/>
                    <a:pt x="632" y="4287"/>
                    <a:pt x="544" y="4302"/>
                  </a:cubicBezTo>
                  <a:cubicBezTo>
                    <a:pt x="471" y="4317"/>
                    <a:pt x="427" y="4331"/>
                    <a:pt x="427" y="4434"/>
                  </a:cubicBezTo>
                  <a:cubicBezTo>
                    <a:pt x="412" y="4610"/>
                    <a:pt x="427" y="4772"/>
                    <a:pt x="427" y="4933"/>
                  </a:cubicBezTo>
                  <a:close/>
                </a:path>
              </a:pathLst>
            </a:custGeom>
            <a:solidFill>
              <a:srgbClr val="8804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48"/>
            <p:cNvSpPr/>
            <p:nvPr/>
          </p:nvSpPr>
          <p:spPr>
            <a:xfrm>
              <a:off x="3880875" y="1973150"/>
              <a:ext cx="34150" cy="153825"/>
            </a:xfrm>
            <a:custGeom>
              <a:rect b="b" l="l" r="r" t="t"/>
              <a:pathLst>
                <a:path extrusionOk="0" h="6153" w="1366">
                  <a:moveTo>
                    <a:pt x="514" y="3935"/>
                  </a:moveTo>
                  <a:cubicBezTo>
                    <a:pt x="499" y="3568"/>
                    <a:pt x="485" y="3216"/>
                    <a:pt x="485" y="2864"/>
                  </a:cubicBezTo>
                  <a:cubicBezTo>
                    <a:pt x="485" y="2350"/>
                    <a:pt x="455" y="1821"/>
                    <a:pt x="470" y="1307"/>
                  </a:cubicBezTo>
                  <a:cubicBezTo>
                    <a:pt x="470" y="1043"/>
                    <a:pt x="470" y="794"/>
                    <a:pt x="485" y="529"/>
                  </a:cubicBezTo>
                  <a:cubicBezTo>
                    <a:pt x="499" y="397"/>
                    <a:pt x="485" y="397"/>
                    <a:pt x="352" y="397"/>
                  </a:cubicBezTo>
                  <a:cubicBezTo>
                    <a:pt x="308" y="397"/>
                    <a:pt x="264" y="397"/>
                    <a:pt x="220" y="397"/>
                  </a:cubicBezTo>
                  <a:cubicBezTo>
                    <a:pt x="147" y="383"/>
                    <a:pt x="88" y="324"/>
                    <a:pt x="88" y="250"/>
                  </a:cubicBezTo>
                  <a:cubicBezTo>
                    <a:pt x="73" y="177"/>
                    <a:pt x="103" y="118"/>
                    <a:pt x="176" y="89"/>
                  </a:cubicBezTo>
                  <a:cubicBezTo>
                    <a:pt x="220" y="60"/>
                    <a:pt x="279" y="45"/>
                    <a:pt x="338" y="45"/>
                  </a:cubicBezTo>
                  <a:lnTo>
                    <a:pt x="749" y="30"/>
                  </a:lnTo>
                  <a:cubicBezTo>
                    <a:pt x="837" y="30"/>
                    <a:pt x="925" y="15"/>
                    <a:pt x="1028" y="1"/>
                  </a:cubicBezTo>
                  <a:cubicBezTo>
                    <a:pt x="1057" y="1"/>
                    <a:pt x="1101" y="1"/>
                    <a:pt x="1145" y="1"/>
                  </a:cubicBezTo>
                  <a:cubicBezTo>
                    <a:pt x="1219" y="1"/>
                    <a:pt x="1292" y="60"/>
                    <a:pt x="1307" y="133"/>
                  </a:cubicBezTo>
                  <a:cubicBezTo>
                    <a:pt x="1307" y="206"/>
                    <a:pt x="1277" y="280"/>
                    <a:pt x="1219" y="309"/>
                  </a:cubicBezTo>
                  <a:cubicBezTo>
                    <a:pt x="1145" y="353"/>
                    <a:pt x="1072" y="368"/>
                    <a:pt x="984" y="383"/>
                  </a:cubicBezTo>
                  <a:lnTo>
                    <a:pt x="896" y="383"/>
                  </a:lnTo>
                  <a:cubicBezTo>
                    <a:pt x="837" y="383"/>
                    <a:pt x="793" y="412"/>
                    <a:pt x="808" y="471"/>
                  </a:cubicBezTo>
                  <a:cubicBezTo>
                    <a:pt x="808" y="529"/>
                    <a:pt x="808" y="559"/>
                    <a:pt x="808" y="603"/>
                  </a:cubicBezTo>
                  <a:cubicBezTo>
                    <a:pt x="837" y="1968"/>
                    <a:pt x="881" y="3333"/>
                    <a:pt x="925" y="4699"/>
                  </a:cubicBezTo>
                  <a:cubicBezTo>
                    <a:pt x="925" y="5022"/>
                    <a:pt x="925" y="5345"/>
                    <a:pt x="925" y="5682"/>
                  </a:cubicBezTo>
                  <a:cubicBezTo>
                    <a:pt x="925" y="5770"/>
                    <a:pt x="925" y="5785"/>
                    <a:pt x="1013" y="5785"/>
                  </a:cubicBezTo>
                  <a:lnTo>
                    <a:pt x="1145" y="5785"/>
                  </a:lnTo>
                  <a:cubicBezTo>
                    <a:pt x="1263" y="5785"/>
                    <a:pt x="1336" y="5844"/>
                    <a:pt x="1351" y="5947"/>
                  </a:cubicBezTo>
                  <a:cubicBezTo>
                    <a:pt x="1365" y="6035"/>
                    <a:pt x="1292" y="6123"/>
                    <a:pt x="1175" y="6137"/>
                  </a:cubicBezTo>
                  <a:cubicBezTo>
                    <a:pt x="1028" y="6152"/>
                    <a:pt x="881" y="6152"/>
                    <a:pt x="734" y="6152"/>
                  </a:cubicBezTo>
                  <a:lnTo>
                    <a:pt x="294" y="6152"/>
                  </a:lnTo>
                  <a:cubicBezTo>
                    <a:pt x="235" y="6152"/>
                    <a:pt x="176" y="6152"/>
                    <a:pt x="118" y="6137"/>
                  </a:cubicBezTo>
                  <a:cubicBezTo>
                    <a:pt x="44" y="6108"/>
                    <a:pt x="0" y="6035"/>
                    <a:pt x="0" y="5961"/>
                  </a:cubicBezTo>
                  <a:cubicBezTo>
                    <a:pt x="0" y="5888"/>
                    <a:pt x="59" y="5814"/>
                    <a:pt x="132" y="5814"/>
                  </a:cubicBezTo>
                  <a:cubicBezTo>
                    <a:pt x="191" y="5800"/>
                    <a:pt x="264" y="5800"/>
                    <a:pt x="323" y="5814"/>
                  </a:cubicBezTo>
                  <a:lnTo>
                    <a:pt x="455" y="5814"/>
                  </a:lnTo>
                  <a:cubicBezTo>
                    <a:pt x="499" y="5814"/>
                    <a:pt x="543" y="5770"/>
                    <a:pt x="529" y="5726"/>
                  </a:cubicBezTo>
                  <a:lnTo>
                    <a:pt x="529" y="5668"/>
                  </a:lnTo>
                  <a:cubicBezTo>
                    <a:pt x="543" y="5066"/>
                    <a:pt x="529" y="4493"/>
                    <a:pt x="514" y="3935"/>
                  </a:cubicBezTo>
                  <a:close/>
                </a:path>
              </a:pathLst>
            </a:custGeom>
            <a:solidFill>
              <a:srgbClr val="8804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48"/>
            <p:cNvSpPr/>
            <p:nvPr/>
          </p:nvSpPr>
          <p:spPr>
            <a:xfrm>
              <a:off x="3805625" y="1975000"/>
              <a:ext cx="30500" cy="158575"/>
            </a:xfrm>
            <a:custGeom>
              <a:rect b="b" l="l" r="r" t="t"/>
              <a:pathLst>
                <a:path extrusionOk="0" h="6343" w="1220">
                  <a:moveTo>
                    <a:pt x="735" y="1733"/>
                  </a:moveTo>
                  <a:cubicBezTo>
                    <a:pt x="735" y="2100"/>
                    <a:pt x="735" y="2481"/>
                    <a:pt x="764" y="2863"/>
                  </a:cubicBezTo>
                  <a:cubicBezTo>
                    <a:pt x="793" y="3230"/>
                    <a:pt x="793" y="3597"/>
                    <a:pt x="793" y="3979"/>
                  </a:cubicBezTo>
                  <a:cubicBezTo>
                    <a:pt x="779" y="4566"/>
                    <a:pt x="764" y="5139"/>
                    <a:pt x="793" y="5726"/>
                  </a:cubicBezTo>
                  <a:lnTo>
                    <a:pt x="793" y="5814"/>
                  </a:lnTo>
                  <a:cubicBezTo>
                    <a:pt x="793" y="5902"/>
                    <a:pt x="808" y="5917"/>
                    <a:pt x="911" y="5917"/>
                  </a:cubicBezTo>
                  <a:cubicBezTo>
                    <a:pt x="940" y="5917"/>
                    <a:pt x="984" y="5917"/>
                    <a:pt x="1028" y="5931"/>
                  </a:cubicBezTo>
                  <a:cubicBezTo>
                    <a:pt x="1102" y="5946"/>
                    <a:pt x="1160" y="6005"/>
                    <a:pt x="1160" y="6093"/>
                  </a:cubicBezTo>
                  <a:cubicBezTo>
                    <a:pt x="1160" y="6166"/>
                    <a:pt x="1116" y="6225"/>
                    <a:pt x="1043" y="6254"/>
                  </a:cubicBezTo>
                  <a:cubicBezTo>
                    <a:pt x="955" y="6269"/>
                    <a:pt x="867" y="6284"/>
                    <a:pt x="779" y="6298"/>
                  </a:cubicBezTo>
                  <a:cubicBezTo>
                    <a:pt x="617" y="6313"/>
                    <a:pt x="470" y="6313"/>
                    <a:pt x="309" y="6328"/>
                  </a:cubicBezTo>
                  <a:cubicBezTo>
                    <a:pt x="265" y="6342"/>
                    <a:pt x="206" y="6328"/>
                    <a:pt x="162" y="6328"/>
                  </a:cubicBezTo>
                  <a:cubicBezTo>
                    <a:pt x="89" y="6298"/>
                    <a:pt x="30" y="6240"/>
                    <a:pt x="30" y="6166"/>
                  </a:cubicBezTo>
                  <a:cubicBezTo>
                    <a:pt x="30" y="6093"/>
                    <a:pt x="74" y="6019"/>
                    <a:pt x="147" y="6005"/>
                  </a:cubicBezTo>
                  <a:cubicBezTo>
                    <a:pt x="191" y="5975"/>
                    <a:pt x="250" y="5975"/>
                    <a:pt x="309" y="5961"/>
                  </a:cubicBezTo>
                  <a:cubicBezTo>
                    <a:pt x="412" y="5961"/>
                    <a:pt x="426" y="5946"/>
                    <a:pt x="426" y="5829"/>
                  </a:cubicBezTo>
                  <a:lnTo>
                    <a:pt x="426" y="5755"/>
                  </a:lnTo>
                  <a:cubicBezTo>
                    <a:pt x="397" y="5315"/>
                    <a:pt x="397" y="4874"/>
                    <a:pt x="412" y="4434"/>
                  </a:cubicBezTo>
                  <a:cubicBezTo>
                    <a:pt x="412" y="4111"/>
                    <a:pt x="412" y="3803"/>
                    <a:pt x="426" y="3480"/>
                  </a:cubicBezTo>
                  <a:cubicBezTo>
                    <a:pt x="426" y="3333"/>
                    <a:pt x="412" y="3171"/>
                    <a:pt x="397" y="3024"/>
                  </a:cubicBezTo>
                  <a:cubicBezTo>
                    <a:pt x="382" y="2760"/>
                    <a:pt x="368" y="2496"/>
                    <a:pt x="368" y="2232"/>
                  </a:cubicBezTo>
                  <a:cubicBezTo>
                    <a:pt x="368" y="1718"/>
                    <a:pt x="353" y="1204"/>
                    <a:pt x="353" y="676"/>
                  </a:cubicBezTo>
                  <a:cubicBezTo>
                    <a:pt x="353" y="602"/>
                    <a:pt x="353" y="543"/>
                    <a:pt x="353" y="470"/>
                  </a:cubicBezTo>
                  <a:cubicBezTo>
                    <a:pt x="353" y="397"/>
                    <a:pt x="353" y="367"/>
                    <a:pt x="265" y="367"/>
                  </a:cubicBezTo>
                  <a:cubicBezTo>
                    <a:pt x="221" y="367"/>
                    <a:pt x="177" y="367"/>
                    <a:pt x="133" y="367"/>
                  </a:cubicBezTo>
                  <a:cubicBezTo>
                    <a:pt x="59" y="353"/>
                    <a:pt x="0" y="279"/>
                    <a:pt x="0" y="206"/>
                  </a:cubicBezTo>
                  <a:cubicBezTo>
                    <a:pt x="0" y="118"/>
                    <a:pt x="74" y="59"/>
                    <a:pt x="147" y="59"/>
                  </a:cubicBezTo>
                  <a:cubicBezTo>
                    <a:pt x="426" y="44"/>
                    <a:pt x="705" y="0"/>
                    <a:pt x="999" y="15"/>
                  </a:cubicBezTo>
                  <a:cubicBezTo>
                    <a:pt x="1028" y="15"/>
                    <a:pt x="1058" y="15"/>
                    <a:pt x="1072" y="30"/>
                  </a:cubicBezTo>
                  <a:cubicBezTo>
                    <a:pt x="1219" y="59"/>
                    <a:pt x="1219" y="264"/>
                    <a:pt x="1072" y="309"/>
                  </a:cubicBezTo>
                  <a:cubicBezTo>
                    <a:pt x="999" y="338"/>
                    <a:pt x="911" y="338"/>
                    <a:pt x="837" y="338"/>
                  </a:cubicBezTo>
                  <a:cubicBezTo>
                    <a:pt x="676" y="338"/>
                    <a:pt x="676" y="353"/>
                    <a:pt x="676" y="514"/>
                  </a:cubicBezTo>
                  <a:cubicBezTo>
                    <a:pt x="691" y="925"/>
                    <a:pt x="705" y="1321"/>
                    <a:pt x="720" y="1733"/>
                  </a:cubicBezTo>
                  <a:close/>
                </a:path>
              </a:pathLst>
            </a:custGeom>
            <a:solidFill>
              <a:srgbClr val="8804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48"/>
            <p:cNvSpPr/>
            <p:nvPr/>
          </p:nvSpPr>
          <p:spPr>
            <a:xfrm>
              <a:off x="3841950" y="1974250"/>
              <a:ext cx="36375" cy="159325"/>
            </a:xfrm>
            <a:custGeom>
              <a:rect b="b" l="l" r="r" t="t"/>
              <a:pathLst>
                <a:path extrusionOk="0" h="6373" w="1455">
                  <a:moveTo>
                    <a:pt x="515" y="5403"/>
                  </a:moveTo>
                  <a:cubicBezTo>
                    <a:pt x="500" y="4713"/>
                    <a:pt x="471" y="4023"/>
                    <a:pt x="485" y="3319"/>
                  </a:cubicBezTo>
                  <a:cubicBezTo>
                    <a:pt x="485" y="2893"/>
                    <a:pt x="485" y="2453"/>
                    <a:pt x="500" y="2027"/>
                  </a:cubicBezTo>
                  <a:cubicBezTo>
                    <a:pt x="515" y="1807"/>
                    <a:pt x="500" y="1586"/>
                    <a:pt x="515" y="1381"/>
                  </a:cubicBezTo>
                  <a:cubicBezTo>
                    <a:pt x="515" y="1117"/>
                    <a:pt x="515" y="867"/>
                    <a:pt x="544" y="617"/>
                  </a:cubicBezTo>
                  <a:lnTo>
                    <a:pt x="544" y="544"/>
                  </a:lnTo>
                  <a:cubicBezTo>
                    <a:pt x="544" y="427"/>
                    <a:pt x="544" y="427"/>
                    <a:pt x="427" y="412"/>
                  </a:cubicBezTo>
                  <a:cubicBezTo>
                    <a:pt x="339" y="412"/>
                    <a:pt x="265" y="397"/>
                    <a:pt x="192" y="397"/>
                  </a:cubicBezTo>
                  <a:cubicBezTo>
                    <a:pt x="89" y="383"/>
                    <a:pt x="16" y="309"/>
                    <a:pt x="1" y="206"/>
                  </a:cubicBezTo>
                  <a:cubicBezTo>
                    <a:pt x="16" y="104"/>
                    <a:pt x="104" y="30"/>
                    <a:pt x="206" y="45"/>
                  </a:cubicBezTo>
                  <a:cubicBezTo>
                    <a:pt x="544" y="30"/>
                    <a:pt x="896" y="16"/>
                    <a:pt x="1234" y="16"/>
                  </a:cubicBezTo>
                  <a:cubicBezTo>
                    <a:pt x="1337" y="1"/>
                    <a:pt x="1425" y="74"/>
                    <a:pt x="1440" y="162"/>
                  </a:cubicBezTo>
                  <a:cubicBezTo>
                    <a:pt x="1454" y="265"/>
                    <a:pt x="1396" y="339"/>
                    <a:pt x="1278" y="368"/>
                  </a:cubicBezTo>
                  <a:cubicBezTo>
                    <a:pt x="1175" y="383"/>
                    <a:pt x="1087" y="397"/>
                    <a:pt x="985" y="397"/>
                  </a:cubicBezTo>
                  <a:cubicBezTo>
                    <a:pt x="882" y="397"/>
                    <a:pt x="882" y="412"/>
                    <a:pt x="867" y="515"/>
                  </a:cubicBezTo>
                  <a:cubicBezTo>
                    <a:pt x="852" y="676"/>
                    <a:pt x="852" y="838"/>
                    <a:pt x="867" y="984"/>
                  </a:cubicBezTo>
                  <a:cubicBezTo>
                    <a:pt x="896" y="1351"/>
                    <a:pt x="896" y="1719"/>
                    <a:pt x="896" y="2086"/>
                  </a:cubicBezTo>
                  <a:lnTo>
                    <a:pt x="896" y="3833"/>
                  </a:lnTo>
                  <a:cubicBezTo>
                    <a:pt x="896" y="4185"/>
                    <a:pt x="896" y="4537"/>
                    <a:pt x="911" y="4890"/>
                  </a:cubicBezTo>
                  <a:cubicBezTo>
                    <a:pt x="911" y="5315"/>
                    <a:pt x="896" y="5726"/>
                    <a:pt x="926" y="6152"/>
                  </a:cubicBezTo>
                  <a:cubicBezTo>
                    <a:pt x="926" y="6167"/>
                    <a:pt x="926" y="6196"/>
                    <a:pt x="926" y="6226"/>
                  </a:cubicBezTo>
                  <a:cubicBezTo>
                    <a:pt x="911" y="6299"/>
                    <a:pt x="852" y="6358"/>
                    <a:pt x="779" y="6372"/>
                  </a:cubicBezTo>
                  <a:cubicBezTo>
                    <a:pt x="706" y="6372"/>
                    <a:pt x="632" y="6343"/>
                    <a:pt x="588" y="6270"/>
                  </a:cubicBezTo>
                  <a:cubicBezTo>
                    <a:pt x="559" y="6211"/>
                    <a:pt x="559" y="6152"/>
                    <a:pt x="559" y="6079"/>
                  </a:cubicBezTo>
                  <a:cubicBezTo>
                    <a:pt x="559" y="5859"/>
                    <a:pt x="544" y="5638"/>
                    <a:pt x="529" y="5403"/>
                  </a:cubicBezTo>
                  <a:close/>
                </a:path>
              </a:pathLst>
            </a:custGeom>
            <a:solidFill>
              <a:srgbClr val="8804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48"/>
            <p:cNvSpPr/>
            <p:nvPr/>
          </p:nvSpPr>
          <p:spPr>
            <a:xfrm>
              <a:off x="3383175" y="1804600"/>
              <a:ext cx="256575" cy="141425"/>
            </a:xfrm>
            <a:custGeom>
              <a:rect b="b" l="l" r="r" t="t"/>
              <a:pathLst>
                <a:path extrusionOk="0" h="5657" w="10263">
                  <a:moveTo>
                    <a:pt x="9344" y="0"/>
                  </a:moveTo>
                  <a:cubicBezTo>
                    <a:pt x="9274" y="0"/>
                    <a:pt x="9206" y="24"/>
                    <a:pt x="9147" y="34"/>
                  </a:cubicBezTo>
                  <a:cubicBezTo>
                    <a:pt x="7987" y="239"/>
                    <a:pt x="6269" y="342"/>
                    <a:pt x="5653" y="371"/>
                  </a:cubicBezTo>
                  <a:lnTo>
                    <a:pt x="5477" y="371"/>
                  </a:lnTo>
                  <a:cubicBezTo>
                    <a:pt x="5330" y="371"/>
                    <a:pt x="5286" y="430"/>
                    <a:pt x="5286" y="547"/>
                  </a:cubicBezTo>
                  <a:cubicBezTo>
                    <a:pt x="5301" y="768"/>
                    <a:pt x="5301" y="973"/>
                    <a:pt x="5257" y="1164"/>
                  </a:cubicBezTo>
                  <a:cubicBezTo>
                    <a:pt x="5257" y="1193"/>
                    <a:pt x="5242" y="1208"/>
                    <a:pt x="5242" y="1223"/>
                  </a:cubicBezTo>
                  <a:cubicBezTo>
                    <a:pt x="5212" y="1326"/>
                    <a:pt x="5154" y="1414"/>
                    <a:pt x="5080" y="1487"/>
                  </a:cubicBezTo>
                  <a:cubicBezTo>
                    <a:pt x="5007" y="1575"/>
                    <a:pt x="4904" y="1649"/>
                    <a:pt x="4801" y="1722"/>
                  </a:cubicBezTo>
                  <a:cubicBezTo>
                    <a:pt x="4713" y="1781"/>
                    <a:pt x="4625" y="1839"/>
                    <a:pt x="4537" y="1898"/>
                  </a:cubicBezTo>
                  <a:cubicBezTo>
                    <a:pt x="4434" y="1957"/>
                    <a:pt x="4288" y="2030"/>
                    <a:pt x="4199" y="2074"/>
                  </a:cubicBezTo>
                  <a:cubicBezTo>
                    <a:pt x="4097" y="2133"/>
                    <a:pt x="3994" y="2177"/>
                    <a:pt x="3876" y="2236"/>
                  </a:cubicBezTo>
                  <a:cubicBezTo>
                    <a:pt x="3744" y="2294"/>
                    <a:pt x="3612" y="2353"/>
                    <a:pt x="3480" y="2412"/>
                  </a:cubicBezTo>
                  <a:cubicBezTo>
                    <a:pt x="2996" y="2617"/>
                    <a:pt x="2408" y="2823"/>
                    <a:pt x="1762" y="3043"/>
                  </a:cubicBezTo>
                  <a:cubicBezTo>
                    <a:pt x="1689" y="3073"/>
                    <a:pt x="1616" y="3087"/>
                    <a:pt x="1557" y="3117"/>
                  </a:cubicBezTo>
                  <a:cubicBezTo>
                    <a:pt x="661" y="3469"/>
                    <a:pt x="280" y="3924"/>
                    <a:pt x="118" y="4320"/>
                  </a:cubicBezTo>
                  <a:cubicBezTo>
                    <a:pt x="15" y="4585"/>
                    <a:pt x="1" y="4864"/>
                    <a:pt x="89" y="5143"/>
                  </a:cubicBezTo>
                  <a:cubicBezTo>
                    <a:pt x="148" y="5289"/>
                    <a:pt x="823" y="5568"/>
                    <a:pt x="2629" y="5642"/>
                  </a:cubicBezTo>
                  <a:cubicBezTo>
                    <a:pt x="2893" y="5656"/>
                    <a:pt x="3201" y="5656"/>
                    <a:pt x="3524" y="5656"/>
                  </a:cubicBezTo>
                  <a:cubicBezTo>
                    <a:pt x="4875" y="5627"/>
                    <a:pt x="6225" y="5466"/>
                    <a:pt x="7561" y="5187"/>
                  </a:cubicBezTo>
                  <a:cubicBezTo>
                    <a:pt x="8897" y="4908"/>
                    <a:pt x="9984" y="4555"/>
                    <a:pt x="10116" y="4262"/>
                  </a:cubicBezTo>
                  <a:cubicBezTo>
                    <a:pt x="10263" y="3924"/>
                    <a:pt x="10160" y="2955"/>
                    <a:pt x="10028" y="2074"/>
                  </a:cubicBezTo>
                  <a:cubicBezTo>
                    <a:pt x="9910" y="1428"/>
                    <a:pt x="9793" y="826"/>
                    <a:pt x="9734" y="547"/>
                  </a:cubicBezTo>
                  <a:cubicBezTo>
                    <a:pt x="9627" y="90"/>
                    <a:pt x="9481" y="0"/>
                    <a:pt x="9344" y="0"/>
                  </a:cubicBezTo>
                  <a:close/>
                </a:path>
              </a:pathLst>
            </a:custGeom>
            <a:solidFill>
              <a:srgbClr val="8804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48"/>
            <p:cNvSpPr/>
            <p:nvPr/>
          </p:nvSpPr>
          <p:spPr>
            <a:xfrm>
              <a:off x="3566325" y="1856075"/>
              <a:ext cx="73425" cy="78200"/>
            </a:xfrm>
            <a:custGeom>
              <a:rect b="b" l="l" r="r" t="t"/>
              <a:pathLst>
                <a:path extrusionOk="0" h="3128" w="2937">
                  <a:moveTo>
                    <a:pt x="2687" y="1"/>
                  </a:moveTo>
                  <a:cubicBezTo>
                    <a:pt x="1821" y="221"/>
                    <a:pt x="1" y="925"/>
                    <a:pt x="235" y="3128"/>
                  </a:cubicBezTo>
                  <a:cubicBezTo>
                    <a:pt x="1571" y="2849"/>
                    <a:pt x="2658" y="2496"/>
                    <a:pt x="2790" y="2203"/>
                  </a:cubicBezTo>
                  <a:cubicBezTo>
                    <a:pt x="2937" y="1865"/>
                    <a:pt x="2834" y="896"/>
                    <a:pt x="2687" y="1"/>
                  </a:cubicBezTo>
                  <a:close/>
                </a:path>
              </a:pathLst>
            </a:custGeom>
            <a:solidFill>
              <a:srgbClr val="FF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48"/>
            <p:cNvSpPr/>
            <p:nvPr/>
          </p:nvSpPr>
          <p:spPr>
            <a:xfrm>
              <a:off x="3377300" y="1882500"/>
              <a:ext cx="74175" cy="63150"/>
            </a:xfrm>
            <a:custGeom>
              <a:rect b="b" l="l" r="r" t="t"/>
              <a:pathLst>
                <a:path extrusionOk="0" h="2526" w="2967">
                  <a:moveTo>
                    <a:pt x="1792" y="1"/>
                  </a:moveTo>
                  <a:cubicBezTo>
                    <a:pt x="1" y="705"/>
                    <a:pt x="250" y="1865"/>
                    <a:pt x="324" y="2027"/>
                  </a:cubicBezTo>
                  <a:cubicBezTo>
                    <a:pt x="383" y="2188"/>
                    <a:pt x="1058" y="2452"/>
                    <a:pt x="2864" y="2526"/>
                  </a:cubicBezTo>
                  <a:cubicBezTo>
                    <a:pt x="2966" y="1557"/>
                    <a:pt x="2555" y="603"/>
                    <a:pt x="1792" y="1"/>
                  </a:cubicBezTo>
                  <a:close/>
                </a:path>
              </a:pathLst>
            </a:custGeom>
            <a:solidFill>
              <a:srgbClr val="FF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48"/>
            <p:cNvSpPr/>
            <p:nvPr/>
          </p:nvSpPr>
          <p:spPr>
            <a:xfrm>
              <a:off x="3470175" y="1860850"/>
              <a:ext cx="29750" cy="29250"/>
            </a:xfrm>
            <a:custGeom>
              <a:rect b="b" l="l" r="r" t="t"/>
              <a:pathLst>
                <a:path extrusionOk="0" h="1170" w="1190">
                  <a:moveTo>
                    <a:pt x="396" y="0"/>
                  </a:moveTo>
                  <a:cubicBezTo>
                    <a:pt x="264" y="59"/>
                    <a:pt x="132" y="118"/>
                    <a:pt x="0" y="177"/>
                  </a:cubicBezTo>
                  <a:cubicBezTo>
                    <a:pt x="0" y="177"/>
                    <a:pt x="15" y="191"/>
                    <a:pt x="29" y="191"/>
                  </a:cubicBezTo>
                  <a:cubicBezTo>
                    <a:pt x="367" y="397"/>
                    <a:pt x="646" y="705"/>
                    <a:pt x="822" y="1057"/>
                  </a:cubicBezTo>
                  <a:cubicBezTo>
                    <a:pt x="845" y="1127"/>
                    <a:pt x="905" y="1169"/>
                    <a:pt x="973" y="1169"/>
                  </a:cubicBezTo>
                  <a:cubicBezTo>
                    <a:pt x="991" y="1169"/>
                    <a:pt x="1009" y="1166"/>
                    <a:pt x="1028" y="1160"/>
                  </a:cubicBezTo>
                  <a:lnTo>
                    <a:pt x="1057" y="1160"/>
                  </a:lnTo>
                  <a:cubicBezTo>
                    <a:pt x="1145" y="1116"/>
                    <a:pt x="1189" y="999"/>
                    <a:pt x="1160" y="911"/>
                  </a:cubicBezTo>
                  <a:cubicBezTo>
                    <a:pt x="984" y="544"/>
                    <a:pt x="719" y="235"/>
                    <a:pt x="396" y="0"/>
                  </a:cubicBezTo>
                  <a:close/>
                </a:path>
              </a:pathLst>
            </a:custGeom>
            <a:solidFill>
              <a:srgbClr val="BD21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48"/>
            <p:cNvSpPr/>
            <p:nvPr/>
          </p:nvSpPr>
          <p:spPr>
            <a:xfrm>
              <a:off x="3488150" y="1852050"/>
              <a:ext cx="23525" cy="25200"/>
            </a:xfrm>
            <a:custGeom>
              <a:rect b="b" l="l" r="r" t="t"/>
              <a:pathLst>
                <a:path extrusionOk="0" h="1008" w="941">
                  <a:moveTo>
                    <a:pt x="338" y="0"/>
                  </a:moveTo>
                  <a:cubicBezTo>
                    <a:pt x="235" y="59"/>
                    <a:pt x="118" y="118"/>
                    <a:pt x="0" y="191"/>
                  </a:cubicBezTo>
                  <a:cubicBezTo>
                    <a:pt x="235" y="367"/>
                    <a:pt x="426" y="617"/>
                    <a:pt x="573" y="896"/>
                  </a:cubicBezTo>
                  <a:cubicBezTo>
                    <a:pt x="596" y="965"/>
                    <a:pt x="656" y="1007"/>
                    <a:pt x="724" y="1007"/>
                  </a:cubicBezTo>
                  <a:cubicBezTo>
                    <a:pt x="742" y="1007"/>
                    <a:pt x="760" y="1005"/>
                    <a:pt x="779" y="998"/>
                  </a:cubicBezTo>
                  <a:lnTo>
                    <a:pt x="808" y="998"/>
                  </a:lnTo>
                  <a:cubicBezTo>
                    <a:pt x="896" y="954"/>
                    <a:pt x="940" y="852"/>
                    <a:pt x="896" y="749"/>
                  </a:cubicBezTo>
                  <a:cubicBezTo>
                    <a:pt x="764" y="470"/>
                    <a:pt x="573" y="206"/>
                    <a:pt x="338" y="0"/>
                  </a:cubicBezTo>
                  <a:close/>
                </a:path>
              </a:pathLst>
            </a:custGeom>
            <a:solidFill>
              <a:srgbClr val="BD21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48"/>
            <p:cNvSpPr/>
            <p:nvPr/>
          </p:nvSpPr>
          <p:spPr>
            <a:xfrm>
              <a:off x="3503200" y="1841400"/>
              <a:ext cx="20950" cy="24325"/>
            </a:xfrm>
            <a:custGeom>
              <a:rect b="b" l="l" r="r" t="t"/>
              <a:pathLst>
                <a:path extrusionOk="0" h="973" w="838">
                  <a:moveTo>
                    <a:pt x="279" y="0"/>
                  </a:moveTo>
                  <a:cubicBezTo>
                    <a:pt x="206" y="103"/>
                    <a:pt x="103" y="177"/>
                    <a:pt x="0" y="250"/>
                  </a:cubicBezTo>
                  <a:cubicBezTo>
                    <a:pt x="191" y="426"/>
                    <a:pt x="353" y="632"/>
                    <a:pt x="456" y="867"/>
                  </a:cubicBezTo>
                  <a:cubicBezTo>
                    <a:pt x="494" y="930"/>
                    <a:pt x="566" y="972"/>
                    <a:pt x="642" y="972"/>
                  </a:cubicBezTo>
                  <a:cubicBezTo>
                    <a:pt x="653" y="972"/>
                    <a:pt x="664" y="971"/>
                    <a:pt x="676" y="969"/>
                  </a:cubicBezTo>
                  <a:lnTo>
                    <a:pt x="705" y="955"/>
                  </a:lnTo>
                  <a:cubicBezTo>
                    <a:pt x="793" y="911"/>
                    <a:pt x="837" y="808"/>
                    <a:pt x="793" y="720"/>
                  </a:cubicBezTo>
                  <a:cubicBezTo>
                    <a:pt x="676" y="441"/>
                    <a:pt x="500" y="206"/>
                    <a:pt x="279" y="0"/>
                  </a:cubicBezTo>
                  <a:close/>
                </a:path>
              </a:pathLst>
            </a:custGeom>
            <a:solidFill>
              <a:srgbClr val="BD21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48"/>
            <p:cNvSpPr/>
            <p:nvPr/>
          </p:nvSpPr>
          <p:spPr>
            <a:xfrm>
              <a:off x="3383175" y="1804225"/>
              <a:ext cx="256575" cy="141800"/>
            </a:xfrm>
            <a:custGeom>
              <a:rect b="b" l="l" r="r" t="t"/>
              <a:pathLst>
                <a:path extrusionOk="0" h="5672" w="10263">
                  <a:moveTo>
                    <a:pt x="9344" y="1"/>
                  </a:moveTo>
                  <a:cubicBezTo>
                    <a:pt x="9274" y="1"/>
                    <a:pt x="9206" y="24"/>
                    <a:pt x="9147" y="34"/>
                  </a:cubicBezTo>
                  <a:cubicBezTo>
                    <a:pt x="7987" y="225"/>
                    <a:pt x="6269" y="342"/>
                    <a:pt x="5653" y="372"/>
                  </a:cubicBezTo>
                  <a:cubicBezTo>
                    <a:pt x="5535" y="416"/>
                    <a:pt x="5403" y="489"/>
                    <a:pt x="5286" y="562"/>
                  </a:cubicBezTo>
                  <a:cubicBezTo>
                    <a:pt x="5301" y="768"/>
                    <a:pt x="5301" y="974"/>
                    <a:pt x="5257" y="1179"/>
                  </a:cubicBezTo>
                  <a:cubicBezTo>
                    <a:pt x="5413" y="1218"/>
                    <a:pt x="5668" y="1264"/>
                    <a:pt x="6072" y="1264"/>
                  </a:cubicBezTo>
                  <a:cubicBezTo>
                    <a:pt x="6274" y="1264"/>
                    <a:pt x="6514" y="1252"/>
                    <a:pt x="6798" y="1223"/>
                  </a:cubicBezTo>
                  <a:cubicBezTo>
                    <a:pt x="6983" y="1206"/>
                    <a:pt x="7150" y="1197"/>
                    <a:pt x="7300" y="1197"/>
                  </a:cubicBezTo>
                  <a:cubicBezTo>
                    <a:pt x="8285" y="1197"/>
                    <a:pt x="8568" y="1550"/>
                    <a:pt x="8618" y="1957"/>
                  </a:cubicBezTo>
                  <a:cubicBezTo>
                    <a:pt x="8677" y="2412"/>
                    <a:pt x="9015" y="4233"/>
                    <a:pt x="7106" y="4482"/>
                  </a:cubicBezTo>
                  <a:cubicBezTo>
                    <a:pt x="6331" y="4578"/>
                    <a:pt x="5125" y="4633"/>
                    <a:pt x="3914" y="4633"/>
                  </a:cubicBezTo>
                  <a:cubicBezTo>
                    <a:pt x="2351" y="4633"/>
                    <a:pt x="780" y="4542"/>
                    <a:pt x="118" y="4335"/>
                  </a:cubicBezTo>
                  <a:cubicBezTo>
                    <a:pt x="15" y="4600"/>
                    <a:pt x="1" y="4879"/>
                    <a:pt x="89" y="5158"/>
                  </a:cubicBezTo>
                  <a:cubicBezTo>
                    <a:pt x="148" y="5304"/>
                    <a:pt x="823" y="5583"/>
                    <a:pt x="2629" y="5657"/>
                  </a:cubicBezTo>
                  <a:cubicBezTo>
                    <a:pt x="2893" y="5671"/>
                    <a:pt x="3201" y="5671"/>
                    <a:pt x="3524" y="5671"/>
                  </a:cubicBezTo>
                  <a:cubicBezTo>
                    <a:pt x="4875" y="5642"/>
                    <a:pt x="6225" y="5481"/>
                    <a:pt x="7561" y="5202"/>
                  </a:cubicBezTo>
                  <a:cubicBezTo>
                    <a:pt x="8897" y="4923"/>
                    <a:pt x="9984" y="4570"/>
                    <a:pt x="10116" y="4277"/>
                  </a:cubicBezTo>
                  <a:cubicBezTo>
                    <a:pt x="10263" y="3939"/>
                    <a:pt x="10160" y="2970"/>
                    <a:pt x="10028" y="2075"/>
                  </a:cubicBezTo>
                  <a:cubicBezTo>
                    <a:pt x="9910" y="1429"/>
                    <a:pt x="9793" y="827"/>
                    <a:pt x="9734" y="548"/>
                  </a:cubicBezTo>
                  <a:cubicBezTo>
                    <a:pt x="9627" y="91"/>
                    <a:pt x="9481" y="1"/>
                    <a:pt x="9344" y="1"/>
                  </a:cubicBezTo>
                  <a:close/>
                </a:path>
              </a:pathLst>
            </a:custGeom>
            <a:solidFill>
              <a:srgbClr val="F4B7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48"/>
            <p:cNvSpPr/>
            <p:nvPr/>
          </p:nvSpPr>
          <p:spPr>
            <a:xfrm>
              <a:off x="3480800" y="1370700"/>
              <a:ext cx="169975" cy="448975"/>
            </a:xfrm>
            <a:custGeom>
              <a:rect b="b" l="l" r="r" t="t"/>
              <a:pathLst>
                <a:path extrusionOk="0" h="17959" w="6799">
                  <a:moveTo>
                    <a:pt x="5463" y="1"/>
                  </a:moveTo>
                  <a:cubicBezTo>
                    <a:pt x="5358" y="1"/>
                    <a:pt x="5217" y="7"/>
                    <a:pt x="5051" y="7"/>
                  </a:cubicBezTo>
                  <a:cubicBezTo>
                    <a:pt x="3583" y="66"/>
                    <a:pt x="177" y="345"/>
                    <a:pt x="118" y="1020"/>
                  </a:cubicBezTo>
                  <a:cubicBezTo>
                    <a:pt x="1" y="3648"/>
                    <a:pt x="74" y="6276"/>
                    <a:pt x="339" y="8889"/>
                  </a:cubicBezTo>
                  <a:cubicBezTo>
                    <a:pt x="339" y="8919"/>
                    <a:pt x="353" y="8963"/>
                    <a:pt x="353" y="9007"/>
                  </a:cubicBezTo>
                  <a:cubicBezTo>
                    <a:pt x="368" y="9227"/>
                    <a:pt x="397" y="9447"/>
                    <a:pt x="412" y="9667"/>
                  </a:cubicBezTo>
                  <a:lnTo>
                    <a:pt x="456" y="10064"/>
                  </a:lnTo>
                  <a:cubicBezTo>
                    <a:pt x="500" y="10548"/>
                    <a:pt x="559" y="11033"/>
                    <a:pt x="617" y="11517"/>
                  </a:cubicBezTo>
                  <a:cubicBezTo>
                    <a:pt x="984" y="14865"/>
                    <a:pt x="1381" y="17845"/>
                    <a:pt x="1498" y="17933"/>
                  </a:cubicBezTo>
                  <a:cubicBezTo>
                    <a:pt x="1521" y="17951"/>
                    <a:pt x="1656" y="17959"/>
                    <a:pt x="1865" y="17959"/>
                  </a:cubicBezTo>
                  <a:cubicBezTo>
                    <a:pt x="2865" y="17959"/>
                    <a:pt x="5551" y="17772"/>
                    <a:pt x="5624" y="17566"/>
                  </a:cubicBezTo>
                  <a:cubicBezTo>
                    <a:pt x="5668" y="17434"/>
                    <a:pt x="5844" y="14409"/>
                    <a:pt x="6020" y="11341"/>
                  </a:cubicBezTo>
                  <a:cubicBezTo>
                    <a:pt x="6049" y="10739"/>
                    <a:pt x="6079" y="10137"/>
                    <a:pt x="6108" y="9550"/>
                  </a:cubicBezTo>
                  <a:cubicBezTo>
                    <a:pt x="6211" y="7891"/>
                    <a:pt x="6284" y="6408"/>
                    <a:pt x="6328" y="5586"/>
                  </a:cubicBezTo>
                  <a:cubicBezTo>
                    <a:pt x="6460" y="3002"/>
                    <a:pt x="6798" y="976"/>
                    <a:pt x="6563" y="551"/>
                  </a:cubicBezTo>
                  <a:cubicBezTo>
                    <a:pt x="6328" y="125"/>
                    <a:pt x="6328" y="7"/>
                    <a:pt x="5594" y="7"/>
                  </a:cubicBezTo>
                  <a:cubicBezTo>
                    <a:pt x="5560" y="3"/>
                    <a:pt x="5516" y="1"/>
                    <a:pt x="5463" y="1"/>
                  </a:cubicBezTo>
                  <a:close/>
                </a:path>
              </a:pathLst>
            </a:custGeom>
            <a:solidFill>
              <a:srgbClr val="FDA2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48"/>
            <p:cNvSpPr/>
            <p:nvPr/>
          </p:nvSpPr>
          <p:spPr>
            <a:xfrm>
              <a:off x="3502100" y="1591200"/>
              <a:ext cx="12250" cy="23775"/>
            </a:xfrm>
            <a:custGeom>
              <a:rect b="b" l="l" r="r" t="t"/>
              <a:pathLst>
                <a:path extrusionOk="0" h="951" w="490">
                  <a:moveTo>
                    <a:pt x="270" y="0"/>
                  </a:moveTo>
                  <a:cubicBezTo>
                    <a:pt x="192" y="0"/>
                    <a:pt x="113" y="45"/>
                    <a:pt x="88" y="143"/>
                  </a:cubicBezTo>
                  <a:cubicBezTo>
                    <a:pt x="30" y="363"/>
                    <a:pt x="0" y="583"/>
                    <a:pt x="15" y="803"/>
                  </a:cubicBezTo>
                  <a:cubicBezTo>
                    <a:pt x="30" y="892"/>
                    <a:pt x="103" y="950"/>
                    <a:pt x="191" y="950"/>
                  </a:cubicBezTo>
                  <a:lnTo>
                    <a:pt x="235" y="950"/>
                  </a:lnTo>
                  <a:cubicBezTo>
                    <a:pt x="323" y="936"/>
                    <a:pt x="397" y="833"/>
                    <a:pt x="382" y="730"/>
                  </a:cubicBezTo>
                  <a:cubicBezTo>
                    <a:pt x="382" y="569"/>
                    <a:pt x="411" y="392"/>
                    <a:pt x="455" y="231"/>
                  </a:cubicBezTo>
                  <a:cubicBezTo>
                    <a:pt x="490" y="86"/>
                    <a:pt x="380" y="0"/>
                    <a:pt x="270" y="0"/>
                  </a:cubicBezTo>
                  <a:close/>
                </a:path>
              </a:pathLst>
            </a:custGeom>
            <a:solidFill>
              <a:srgbClr val="D97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48"/>
            <p:cNvSpPr/>
            <p:nvPr/>
          </p:nvSpPr>
          <p:spPr>
            <a:xfrm>
              <a:off x="3534025" y="1589250"/>
              <a:ext cx="9575" cy="20575"/>
            </a:xfrm>
            <a:custGeom>
              <a:rect b="b" l="l" r="r" t="t"/>
              <a:pathLst>
                <a:path extrusionOk="0" h="823" w="383">
                  <a:moveTo>
                    <a:pt x="177" y="1"/>
                  </a:moveTo>
                  <a:cubicBezTo>
                    <a:pt x="74" y="1"/>
                    <a:pt x="1" y="74"/>
                    <a:pt x="1" y="177"/>
                  </a:cubicBezTo>
                  <a:lnTo>
                    <a:pt x="15" y="647"/>
                  </a:lnTo>
                  <a:cubicBezTo>
                    <a:pt x="15" y="735"/>
                    <a:pt x="89" y="823"/>
                    <a:pt x="191" y="823"/>
                  </a:cubicBezTo>
                  <a:cubicBezTo>
                    <a:pt x="294" y="823"/>
                    <a:pt x="382" y="735"/>
                    <a:pt x="382" y="647"/>
                  </a:cubicBezTo>
                  <a:lnTo>
                    <a:pt x="368" y="177"/>
                  </a:lnTo>
                  <a:cubicBezTo>
                    <a:pt x="368" y="74"/>
                    <a:pt x="280" y="1"/>
                    <a:pt x="177" y="1"/>
                  </a:cubicBezTo>
                  <a:close/>
                </a:path>
              </a:pathLst>
            </a:custGeom>
            <a:solidFill>
              <a:srgbClr val="D97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48"/>
            <p:cNvSpPr/>
            <p:nvPr/>
          </p:nvSpPr>
          <p:spPr>
            <a:xfrm>
              <a:off x="3564200" y="1542850"/>
              <a:ext cx="13900" cy="27700"/>
            </a:xfrm>
            <a:custGeom>
              <a:rect b="b" l="l" r="r" t="t"/>
              <a:pathLst>
                <a:path extrusionOk="0" h="1108" w="556">
                  <a:moveTo>
                    <a:pt x="228" y="1"/>
                  </a:moveTo>
                  <a:cubicBezTo>
                    <a:pt x="115" y="1"/>
                    <a:pt x="1" y="108"/>
                    <a:pt x="56" y="256"/>
                  </a:cubicBezTo>
                  <a:cubicBezTo>
                    <a:pt x="130" y="462"/>
                    <a:pt x="188" y="682"/>
                    <a:pt x="203" y="917"/>
                  </a:cubicBezTo>
                  <a:cubicBezTo>
                    <a:pt x="188" y="1005"/>
                    <a:pt x="276" y="1093"/>
                    <a:pt x="364" y="1108"/>
                  </a:cubicBezTo>
                  <a:lnTo>
                    <a:pt x="394" y="1108"/>
                  </a:lnTo>
                  <a:cubicBezTo>
                    <a:pt x="482" y="1093"/>
                    <a:pt x="555" y="1020"/>
                    <a:pt x="555" y="932"/>
                  </a:cubicBezTo>
                  <a:cubicBezTo>
                    <a:pt x="555" y="653"/>
                    <a:pt x="497" y="374"/>
                    <a:pt x="394" y="124"/>
                  </a:cubicBezTo>
                  <a:cubicBezTo>
                    <a:pt x="361" y="38"/>
                    <a:pt x="295" y="1"/>
                    <a:pt x="228" y="1"/>
                  </a:cubicBezTo>
                  <a:close/>
                </a:path>
              </a:pathLst>
            </a:custGeom>
            <a:solidFill>
              <a:srgbClr val="D97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48"/>
            <p:cNvSpPr/>
            <p:nvPr/>
          </p:nvSpPr>
          <p:spPr>
            <a:xfrm>
              <a:off x="3605600" y="1529050"/>
              <a:ext cx="12500" cy="25725"/>
            </a:xfrm>
            <a:custGeom>
              <a:rect b="b" l="l" r="r" t="t"/>
              <a:pathLst>
                <a:path extrusionOk="0" h="1029" w="500">
                  <a:moveTo>
                    <a:pt x="209" y="1"/>
                  </a:moveTo>
                  <a:cubicBezTo>
                    <a:pt x="188" y="1"/>
                    <a:pt x="167" y="6"/>
                    <a:pt x="147" y="16"/>
                  </a:cubicBezTo>
                  <a:cubicBezTo>
                    <a:pt x="44" y="45"/>
                    <a:pt x="0" y="148"/>
                    <a:pt x="30" y="236"/>
                  </a:cubicBezTo>
                  <a:cubicBezTo>
                    <a:pt x="88" y="427"/>
                    <a:pt x="118" y="632"/>
                    <a:pt x="133" y="838"/>
                  </a:cubicBezTo>
                  <a:cubicBezTo>
                    <a:pt x="118" y="941"/>
                    <a:pt x="206" y="1029"/>
                    <a:pt x="294" y="1029"/>
                  </a:cubicBezTo>
                  <a:lnTo>
                    <a:pt x="323" y="1029"/>
                  </a:lnTo>
                  <a:cubicBezTo>
                    <a:pt x="411" y="1029"/>
                    <a:pt x="485" y="955"/>
                    <a:pt x="500" y="867"/>
                  </a:cubicBezTo>
                  <a:cubicBezTo>
                    <a:pt x="485" y="618"/>
                    <a:pt x="455" y="368"/>
                    <a:pt x="367" y="133"/>
                  </a:cubicBezTo>
                  <a:cubicBezTo>
                    <a:pt x="345" y="54"/>
                    <a:pt x="279" y="1"/>
                    <a:pt x="209" y="1"/>
                  </a:cubicBezTo>
                  <a:close/>
                </a:path>
              </a:pathLst>
            </a:custGeom>
            <a:solidFill>
              <a:srgbClr val="D97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48"/>
            <p:cNvSpPr/>
            <p:nvPr/>
          </p:nvSpPr>
          <p:spPr>
            <a:xfrm>
              <a:off x="3590175" y="1582650"/>
              <a:ext cx="12150" cy="23150"/>
            </a:xfrm>
            <a:custGeom>
              <a:rect b="b" l="l" r="r" t="t"/>
              <a:pathLst>
                <a:path extrusionOk="0" h="926" w="486">
                  <a:moveTo>
                    <a:pt x="192" y="0"/>
                  </a:moveTo>
                  <a:cubicBezTo>
                    <a:pt x="89" y="0"/>
                    <a:pt x="15" y="88"/>
                    <a:pt x="15" y="191"/>
                  </a:cubicBezTo>
                  <a:cubicBezTo>
                    <a:pt x="1" y="382"/>
                    <a:pt x="15" y="720"/>
                    <a:pt x="148" y="867"/>
                  </a:cubicBezTo>
                  <a:cubicBezTo>
                    <a:pt x="177" y="911"/>
                    <a:pt x="236" y="925"/>
                    <a:pt x="294" y="925"/>
                  </a:cubicBezTo>
                  <a:cubicBezTo>
                    <a:pt x="324" y="925"/>
                    <a:pt x="368" y="911"/>
                    <a:pt x="397" y="881"/>
                  </a:cubicBezTo>
                  <a:cubicBezTo>
                    <a:pt x="471" y="808"/>
                    <a:pt x="485" y="705"/>
                    <a:pt x="427" y="617"/>
                  </a:cubicBezTo>
                  <a:cubicBezTo>
                    <a:pt x="382" y="485"/>
                    <a:pt x="368" y="338"/>
                    <a:pt x="382" y="191"/>
                  </a:cubicBezTo>
                  <a:cubicBezTo>
                    <a:pt x="382" y="88"/>
                    <a:pt x="294" y="0"/>
                    <a:pt x="192" y="0"/>
                  </a:cubicBezTo>
                  <a:close/>
                </a:path>
              </a:pathLst>
            </a:custGeom>
            <a:solidFill>
              <a:srgbClr val="D97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48"/>
            <p:cNvSpPr/>
            <p:nvPr/>
          </p:nvSpPr>
          <p:spPr>
            <a:xfrm>
              <a:off x="3594950" y="1454325"/>
              <a:ext cx="13975" cy="28150"/>
            </a:xfrm>
            <a:custGeom>
              <a:rect b="b" l="l" r="r" t="t"/>
              <a:pathLst>
                <a:path extrusionOk="0" h="1126" w="559">
                  <a:moveTo>
                    <a:pt x="217" y="1"/>
                  </a:moveTo>
                  <a:cubicBezTo>
                    <a:pt x="199" y="1"/>
                    <a:pt x="180" y="4"/>
                    <a:pt x="162" y="10"/>
                  </a:cubicBezTo>
                  <a:cubicBezTo>
                    <a:pt x="59" y="39"/>
                    <a:pt x="1" y="142"/>
                    <a:pt x="45" y="245"/>
                  </a:cubicBezTo>
                  <a:cubicBezTo>
                    <a:pt x="118" y="465"/>
                    <a:pt x="162" y="685"/>
                    <a:pt x="191" y="920"/>
                  </a:cubicBezTo>
                  <a:cubicBezTo>
                    <a:pt x="177" y="1023"/>
                    <a:pt x="250" y="1111"/>
                    <a:pt x="353" y="1125"/>
                  </a:cubicBezTo>
                  <a:lnTo>
                    <a:pt x="382" y="1125"/>
                  </a:lnTo>
                  <a:cubicBezTo>
                    <a:pt x="470" y="1111"/>
                    <a:pt x="544" y="1037"/>
                    <a:pt x="559" y="949"/>
                  </a:cubicBezTo>
                  <a:cubicBezTo>
                    <a:pt x="544" y="670"/>
                    <a:pt x="485" y="391"/>
                    <a:pt x="382" y="127"/>
                  </a:cubicBezTo>
                  <a:cubicBezTo>
                    <a:pt x="359" y="45"/>
                    <a:pt x="289" y="1"/>
                    <a:pt x="217" y="1"/>
                  </a:cubicBezTo>
                  <a:close/>
                </a:path>
              </a:pathLst>
            </a:custGeom>
            <a:solidFill>
              <a:srgbClr val="D97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48"/>
            <p:cNvSpPr/>
            <p:nvPr/>
          </p:nvSpPr>
          <p:spPr>
            <a:xfrm>
              <a:off x="3619175" y="1398925"/>
              <a:ext cx="14350" cy="22250"/>
            </a:xfrm>
            <a:custGeom>
              <a:rect b="b" l="l" r="r" t="t"/>
              <a:pathLst>
                <a:path extrusionOk="0" h="890" w="574">
                  <a:moveTo>
                    <a:pt x="228" y="1"/>
                  </a:moveTo>
                  <a:cubicBezTo>
                    <a:pt x="193" y="1"/>
                    <a:pt x="158" y="13"/>
                    <a:pt x="133" y="38"/>
                  </a:cubicBezTo>
                  <a:cubicBezTo>
                    <a:pt x="1" y="112"/>
                    <a:pt x="59" y="244"/>
                    <a:pt x="89" y="317"/>
                  </a:cubicBezTo>
                  <a:cubicBezTo>
                    <a:pt x="133" y="435"/>
                    <a:pt x="162" y="537"/>
                    <a:pt x="191" y="655"/>
                  </a:cubicBezTo>
                  <a:cubicBezTo>
                    <a:pt x="162" y="758"/>
                    <a:pt x="206" y="860"/>
                    <a:pt x="309" y="890"/>
                  </a:cubicBezTo>
                  <a:lnTo>
                    <a:pt x="368" y="890"/>
                  </a:lnTo>
                  <a:cubicBezTo>
                    <a:pt x="441" y="890"/>
                    <a:pt x="514" y="846"/>
                    <a:pt x="544" y="758"/>
                  </a:cubicBezTo>
                  <a:cubicBezTo>
                    <a:pt x="573" y="625"/>
                    <a:pt x="529" y="449"/>
                    <a:pt x="426" y="185"/>
                  </a:cubicBezTo>
                  <a:cubicBezTo>
                    <a:pt x="412" y="185"/>
                    <a:pt x="412" y="170"/>
                    <a:pt x="412" y="156"/>
                  </a:cubicBezTo>
                  <a:cubicBezTo>
                    <a:pt x="412" y="112"/>
                    <a:pt x="382" y="82"/>
                    <a:pt x="353" y="53"/>
                  </a:cubicBezTo>
                  <a:cubicBezTo>
                    <a:pt x="320" y="20"/>
                    <a:pt x="273" y="1"/>
                    <a:pt x="228" y="1"/>
                  </a:cubicBezTo>
                  <a:close/>
                </a:path>
              </a:pathLst>
            </a:custGeom>
            <a:solidFill>
              <a:srgbClr val="D97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48"/>
            <p:cNvSpPr/>
            <p:nvPr/>
          </p:nvSpPr>
          <p:spPr>
            <a:xfrm>
              <a:off x="3553550" y="1419800"/>
              <a:ext cx="14625" cy="23025"/>
            </a:xfrm>
            <a:custGeom>
              <a:rect b="b" l="l" r="r" t="t"/>
              <a:pathLst>
                <a:path extrusionOk="0" h="921" w="585">
                  <a:moveTo>
                    <a:pt x="233" y="0"/>
                  </a:moveTo>
                  <a:cubicBezTo>
                    <a:pt x="117" y="0"/>
                    <a:pt x="0" y="105"/>
                    <a:pt x="56" y="246"/>
                  </a:cubicBezTo>
                  <a:cubicBezTo>
                    <a:pt x="115" y="407"/>
                    <a:pt x="174" y="569"/>
                    <a:pt x="218" y="730"/>
                  </a:cubicBezTo>
                  <a:cubicBezTo>
                    <a:pt x="218" y="833"/>
                    <a:pt x="306" y="921"/>
                    <a:pt x="409" y="921"/>
                  </a:cubicBezTo>
                  <a:cubicBezTo>
                    <a:pt x="512" y="921"/>
                    <a:pt x="585" y="833"/>
                    <a:pt x="585" y="730"/>
                  </a:cubicBezTo>
                  <a:cubicBezTo>
                    <a:pt x="541" y="510"/>
                    <a:pt x="482" y="319"/>
                    <a:pt x="394" y="113"/>
                  </a:cubicBezTo>
                  <a:cubicBezTo>
                    <a:pt x="362" y="34"/>
                    <a:pt x="298" y="0"/>
                    <a:pt x="233" y="0"/>
                  </a:cubicBezTo>
                  <a:close/>
                </a:path>
              </a:pathLst>
            </a:custGeom>
            <a:solidFill>
              <a:srgbClr val="D97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48"/>
            <p:cNvSpPr/>
            <p:nvPr/>
          </p:nvSpPr>
          <p:spPr>
            <a:xfrm>
              <a:off x="3565225" y="1477625"/>
              <a:ext cx="12275" cy="26875"/>
            </a:xfrm>
            <a:custGeom>
              <a:rect b="b" l="l" r="r" t="t"/>
              <a:pathLst>
                <a:path extrusionOk="0" h="1075" w="491">
                  <a:moveTo>
                    <a:pt x="276" y="1"/>
                  </a:moveTo>
                  <a:cubicBezTo>
                    <a:pt x="204" y="1"/>
                    <a:pt x="133" y="41"/>
                    <a:pt x="103" y="135"/>
                  </a:cubicBezTo>
                  <a:cubicBezTo>
                    <a:pt x="30" y="384"/>
                    <a:pt x="0" y="663"/>
                    <a:pt x="30" y="927"/>
                  </a:cubicBezTo>
                  <a:cubicBezTo>
                    <a:pt x="45" y="1016"/>
                    <a:pt x="133" y="1074"/>
                    <a:pt x="221" y="1074"/>
                  </a:cubicBezTo>
                  <a:lnTo>
                    <a:pt x="250" y="1074"/>
                  </a:lnTo>
                  <a:cubicBezTo>
                    <a:pt x="353" y="1045"/>
                    <a:pt x="412" y="957"/>
                    <a:pt x="382" y="854"/>
                  </a:cubicBezTo>
                  <a:cubicBezTo>
                    <a:pt x="368" y="649"/>
                    <a:pt x="397" y="428"/>
                    <a:pt x="456" y="223"/>
                  </a:cubicBezTo>
                  <a:cubicBezTo>
                    <a:pt x="491" y="91"/>
                    <a:pt x="383" y="1"/>
                    <a:pt x="276" y="1"/>
                  </a:cubicBezTo>
                  <a:close/>
                </a:path>
              </a:pathLst>
            </a:custGeom>
            <a:solidFill>
              <a:srgbClr val="D97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48"/>
            <p:cNvSpPr/>
            <p:nvPr/>
          </p:nvSpPr>
          <p:spPr>
            <a:xfrm>
              <a:off x="3546150" y="1515625"/>
              <a:ext cx="12850" cy="23375"/>
            </a:xfrm>
            <a:custGeom>
              <a:rect b="b" l="l" r="r" t="t"/>
              <a:pathLst>
                <a:path extrusionOk="0" h="935" w="514">
                  <a:moveTo>
                    <a:pt x="240" y="1"/>
                  </a:moveTo>
                  <a:cubicBezTo>
                    <a:pt x="121" y="1"/>
                    <a:pt x="0" y="113"/>
                    <a:pt x="73" y="259"/>
                  </a:cubicBezTo>
                  <a:cubicBezTo>
                    <a:pt x="118" y="420"/>
                    <a:pt x="147" y="567"/>
                    <a:pt x="147" y="729"/>
                  </a:cubicBezTo>
                  <a:cubicBezTo>
                    <a:pt x="132" y="832"/>
                    <a:pt x="206" y="920"/>
                    <a:pt x="308" y="934"/>
                  </a:cubicBezTo>
                  <a:lnTo>
                    <a:pt x="338" y="934"/>
                  </a:lnTo>
                  <a:cubicBezTo>
                    <a:pt x="426" y="934"/>
                    <a:pt x="499" y="861"/>
                    <a:pt x="514" y="773"/>
                  </a:cubicBezTo>
                  <a:cubicBezTo>
                    <a:pt x="514" y="553"/>
                    <a:pt x="485" y="347"/>
                    <a:pt x="411" y="142"/>
                  </a:cubicBezTo>
                  <a:cubicBezTo>
                    <a:pt x="383" y="42"/>
                    <a:pt x="312" y="1"/>
                    <a:pt x="240" y="1"/>
                  </a:cubicBezTo>
                  <a:close/>
                </a:path>
              </a:pathLst>
            </a:custGeom>
            <a:solidFill>
              <a:srgbClr val="D97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48"/>
            <p:cNvSpPr/>
            <p:nvPr/>
          </p:nvSpPr>
          <p:spPr>
            <a:xfrm>
              <a:off x="3512000" y="1537725"/>
              <a:ext cx="12325" cy="25850"/>
            </a:xfrm>
            <a:custGeom>
              <a:rect b="b" l="l" r="r" t="t"/>
              <a:pathLst>
                <a:path extrusionOk="0" h="1034" w="493">
                  <a:moveTo>
                    <a:pt x="259" y="1"/>
                  </a:moveTo>
                  <a:cubicBezTo>
                    <a:pt x="176" y="1"/>
                    <a:pt x="93" y="51"/>
                    <a:pt x="74" y="168"/>
                  </a:cubicBezTo>
                  <a:cubicBezTo>
                    <a:pt x="15" y="403"/>
                    <a:pt x="1" y="652"/>
                    <a:pt x="30" y="902"/>
                  </a:cubicBezTo>
                  <a:cubicBezTo>
                    <a:pt x="59" y="975"/>
                    <a:pt x="133" y="1034"/>
                    <a:pt x="221" y="1034"/>
                  </a:cubicBezTo>
                  <a:cubicBezTo>
                    <a:pt x="236" y="1034"/>
                    <a:pt x="250" y="1019"/>
                    <a:pt x="250" y="1019"/>
                  </a:cubicBezTo>
                  <a:cubicBezTo>
                    <a:pt x="353" y="990"/>
                    <a:pt x="412" y="887"/>
                    <a:pt x="382" y="799"/>
                  </a:cubicBezTo>
                  <a:cubicBezTo>
                    <a:pt x="382" y="608"/>
                    <a:pt x="397" y="417"/>
                    <a:pt x="441" y="241"/>
                  </a:cubicBezTo>
                  <a:cubicBezTo>
                    <a:pt x="492" y="96"/>
                    <a:pt x="375" y="1"/>
                    <a:pt x="259" y="1"/>
                  </a:cubicBezTo>
                  <a:close/>
                </a:path>
              </a:pathLst>
            </a:custGeom>
            <a:solidFill>
              <a:srgbClr val="D97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48"/>
            <p:cNvSpPr/>
            <p:nvPr/>
          </p:nvSpPr>
          <p:spPr>
            <a:xfrm>
              <a:off x="3524600" y="1475875"/>
              <a:ext cx="10925" cy="27150"/>
            </a:xfrm>
            <a:custGeom>
              <a:rect b="b" l="l" r="r" t="t"/>
              <a:pathLst>
                <a:path extrusionOk="0" h="1086" w="437">
                  <a:moveTo>
                    <a:pt x="208" y="0"/>
                  </a:moveTo>
                  <a:cubicBezTo>
                    <a:pt x="104" y="0"/>
                    <a:pt x="1" y="80"/>
                    <a:pt x="25" y="219"/>
                  </a:cubicBezTo>
                  <a:cubicBezTo>
                    <a:pt x="55" y="440"/>
                    <a:pt x="69" y="660"/>
                    <a:pt x="40" y="880"/>
                  </a:cubicBezTo>
                  <a:cubicBezTo>
                    <a:pt x="40" y="983"/>
                    <a:pt x="113" y="1071"/>
                    <a:pt x="216" y="1086"/>
                  </a:cubicBezTo>
                  <a:lnTo>
                    <a:pt x="231" y="1086"/>
                  </a:lnTo>
                  <a:cubicBezTo>
                    <a:pt x="334" y="1086"/>
                    <a:pt x="407" y="1012"/>
                    <a:pt x="422" y="909"/>
                  </a:cubicBezTo>
                  <a:cubicBezTo>
                    <a:pt x="436" y="660"/>
                    <a:pt x="436" y="410"/>
                    <a:pt x="392" y="161"/>
                  </a:cubicBezTo>
                  <a:cubicBezTo>
                    <a:pt x="373" y="50"/>
                    <a:pt x="290" y="0"/>
                    <a:pt x="208" y="0"/>
                  </a:cubicBezTo>
                  <a:close/>
                </a:path>
              </a:pathLst>
            </a:custGeom>
            <a:solidFill>
              <a:srgbClr val="D97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48"/>
            <p:cNvSpPr/>
            <p:nvPr/>
          </p:nvSpPr>
          <p:spPr>
            <a:xfrm>
              <a:off x="3510900" y="1417075"/>
              <a:ext cx="13600" cy="28325"/>
            </a:xfrm>
            <a:custGeom>
              <a:rect b="b" l="l" r="r" t="t"/>
              <a:pathLst>
                <a:path extrusionOk="0" h="1133" w="544">
                  <a:moveTo>
                    <a:pt x="351" y="0"/>
                  </a:moveTo>
                  <a:cubicBezTo>
                    <a:pt x="262" y="0"/>
                    <a:pt x="189" y="55"/>
                    <a:pt x="162" y="134"/>
                  </a:cubicBezTo>
                  <a:cubicBezTo>
                    <a:pt x="133" y="237"/>
                    <a:pt x="1" y="736"/>
                    <a:pt x="89" y="1001"/>
                  </a:cubicBezTo>
                  <a:cubicBezTo>
                    <a:pt x="118" y="1089"/>
                    <a:pt x="192" y="1133"/>
                    <a:pt x="280" y="1133"/>
                  </a:cubicBezTo>
                  <a:cubicBezTo>
                    <a:pt x="294" y="1133"/>
                    <a:pt x="309" y="1133"/>
                    <a:pt x="324" y="1118"/>
                  </a:cubicBezTo>
                  <a:cubicBezTo>
                    <a:pt x="426" y="1089"/>
                    <a:pt x="470" y="986"/>
                    <a:pt x="441" y="883"/>
                  </a:cubicBezTo>
                  <a:cubicBezTo>
                    <a:pt x="426" y="663"/>
                    <a:pt x="441" y="443"/>
                    <a:pt x="515" y="237"/>
                  </a:cubicBezTo>
                  <a:cubicBezTo>
                    <a:pt x="544" y="134"/>
                    <a:pt x="485" y="32"/>
                    <a:pt x="382" y="2"/>
                  </a:cubicBezTo>
                  <a:cubicBezTo>
                    <a:pt x="372" y="1"/>
                    <a:pt x="361" y="0"/>
                    <a:pt x="351" y="0"/>
                  </a:cubicBezTo>
                  <a:close/>
                </a:path>
              </a:pathLst>
            </a:custGeom>
            <a:solidFill>
              <a:srgbClr val="D97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48"/>
            <p:cNvSpPr/>
            <p:nvPr/>
          </p:nvSpPr>
          <p:spPr>
            <a:xfrm>
              <a:off x="3535875" y="1393075"/>
              <a:ext cx="11400" cy="24425"/>
            </a:xfrm>
            <a:custGeom>
              <a:rect b="b" l="l" r="r" t="t"/>
              <a:pathLst>
                <a:path extrusionOk="0" h="977" w="456">
                  <a:moveTo>
                    <a:pt x="215" y="0"/>
                  </a:moveTo>
                  <a:cubicBezTo>
                    <a:pt x="197" y="0"/>
                    <a:pt x="179" y="3"/>
                    <a:pt x="161" y="8"/>
                  </a:cubicBezTo>
                  <a:cubicBezTo>
                    <a:pt x="59" y="23"/>
                    <a:pt x="0" y="125"/>
                    <a:pt x="29" y="228"/>
                  </a:cubicBezTo>
                  <a:cubicBezTo>
                    <a:pt x="73" y="404"/>
                    <a:pt x="73" y="595"/>
                    <a:pt x="59" y="771"/>
                  </a:cubicBezTo>
                  <a:cubicBezTo>
                    <a:pt x="44" y="874"/>
                    <a:pt x="117" y="962"/>
                    <a:pt x="220" y="977"/>
                  </a:cubicBezTo>
                  <a:lnTo>
                    <a:pt x="250" y="977"/>
                  </a:lnTo>
                  <a:cubicBezTo>
                    <a:pt x="338" y="977"/>
                    <a:pt x="411" y="918"/>
                    <a:pt x="426" y="830"/>
                  </a:cubicBezTo>
                  <a:cubicBezTo>
                    <a:pt x="455" y="595"/>
                    <a:pt x="440" y="360"/>
                    <a:pt x="382" y="140"/>
                  </a:cubicBezTo>
                  <a:cubicBezTo>
                    <a:pt x="370" y="55"/>
                    <a:pt x="297" y="0"/>
                    <a:pt x="215" y="0"/>
                  </a:cubicBezTo>
                  <a:close/>
                </a:path>
              </a:pathLst>
            </a:custGeom>
            <a:solidFill>
              <a:srgbClr val="D97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48"/>
            <p:cNvSpPr/>
            <p:nvPr/>
          </p:nvSpPr>
          <p:spPr>
            <a:xfrm>
              <a:off x="3587250" y="1401700"/>
              <a:ext cx="10300" cy="26450"/>
            </a:xfrm>
            <a:custGeom>
              <a:rect b="b" l="l" r="r" t="t"/>
              <a:pathLst>
                <a:path extrusionOk="0" h="1058" w="412">
                  <a:moveTo>
                    <a:pt x="191" y="1"/>
                  </a:moveTo>
                  <a:cubicBezTo>
                    <a:pt x="88" y="15"/>
                    <a:pt x="15" y="103"/>
                    <a:pt x="15" y="206"/>
                  </a:cubicBezTo>
                  <a:cubicBezTo>
                    <a:pt x="44" y="412"/>
                    <a:pt x="44" y="632"/>
                    <a:pt x="15" y="852"/>
                  </a:cubicBezTo>
                  <a:cubicBezTo>
                    <a:pt x="0" y="955"/>
                    <a:pt x="74" y="1043"/>
                    <a:pt x="177" y="1058"/>
                  </a:cubicBezTo>
                  <a:lnTo>
                    <a:pt x="206" y="1058"/>
                  </a:lnTo>
                  <a:cubicBezTo>
                    <a:pt x="294" y="1058"/>
                    <a:pt x="367" y="999"/>
                    <a:pt x="382" y="911"/>
                  </a:cubicBezTo>
                  <a:cubicBezTo>
                    <a:pt x="411" y="661"/>
                    <a:pt x="411" y="412"/>
                    <a:pt x="382" y="177"/>
                  </a:cubicBezTo>
                  <a:cubicBezTo>
                    <a:pt x="382" y="74"/>
                    <a:pt x="279" y="1"/>
                    <a:pt x="191" y="1"/>
                  </a:cubicBezTo>
                  <a:close/>
                </a:path>
              </a:pathLst>
            </a:custGeom>
            <a:solidFill>
              <a:srgbClr val="D97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48"/>
            <p:cNvSpPr/>
            <p:nvPr/>
          </p:nvSpPr>
          <p:spPr>
            <a:xfrm>
              <a:off x="3491075" y="1370875"/>
              <a:ext cx="159700" cy="289725"/>
            </a:xfrm>
            <a:custGeom>
              <a:rect b="b" l="l" r="r" t="t"/>
              <a:pathLst>
                <a:path extrusionOk="0" h="11589" w="6388">
                  <a:moveTo>
                    <a:pt x="5198" y="0"/>
                  </a:moveTo>
                  <a:cubicBezTo>
                    <a:pt x="5095" y="0"/>
                    <a:pt x="4890" y="15"/>
                    <a:pt x="4640" y="15"/>
                  </a:cubicBezTo>
                  <a:cubicBezTo>
                    <a:pt x="4655" y="984"/>
                    <a:pt x="4684" y="2555"/>
                    <a:pt x="4714" y="4126"/>
                  </a:cubicBezTo>
                  <a:lnTo>
                    <a:pt x="4714" y="4302"/>
                  </a:lnTo>
                  <a:cubicBezTo>
                    <a:pt x="4728" y="5007"/>
                    <a:pt x="4743" y="5711"/>
                    <a:pt x="4743" y="6343"/>
                  </a:cubicBezTo>
                  <a:lnTo>
                    <a:pt x="4743" y="7282"/>
                  </a:lnTo>
                  <a:cubicBezTo>
                    <a:pt x="4758" y="7869"/>
                    <a:pt x="4743" y="8457"/>
                    <a:pt x="4699" y="9044"/>
                  </a:cubicBezTo>
                  <a:cubicBezTo>
                    <a:pt x="4684" y="9088"/>
                    <a:pt x="4581" y="9117"/>
                    <a:pt x="4420" y="9161"/>
                  </a:cubicBezTo>
                  <a:cubicBezTo>
                    <a:pt x="4317" y="9191"/>
                    <a:pt x="4200" y="9205"/>
                    <a:pt x="4053" y="9235"/>
                  </a:cubicBezTo>
                  <a:cubicBezTo>
                    <a:pt x="3554" y="9308"/>
                    <a:pt x="2834" y="9396"/>
                    <a:pt x="2071" y="9455"/>
                  </a:cubicBezTo>
                  <a:lnTo>
                    <a:pt x="1763" y="9484"/>
                  </a:lnTo>
                  <a:lnTo>
                    <a:pt x="808" y="9572"/>
                  </a:lnTo>
                  <a:lnTo>
                    <a:pt x="441" y="9616"/>
                  </a:lnTo>
                  <a:lnTo>
                    <a:pt x="1" y="9660"/>
                  </a:lnTo>
                  <a:lnTo>
                    <a:pt x="45" y="10057"/>
                  </a:lnTo>
                  <a:cubicBezTo>
                    <a:pt x="89" y="10541"/>
                    <a:pt x="148" y="11026"/>
                    <a:pt x="206" y="11510"/>
                  </a:cubicBezTo>
                  <a:cubicBezTo>
                    <a:pt x="605" y="11567"/>
                    <a:pt x="1012" y="11589"/>
                    <a:pt x="1421" y="11589"/>
                  </a:cubicBezTo>
                  <a:cubicBezTo>
                    <a:pt x="1540" y="11589"/>
                    <a:pt x="1659" y="11587"/>
                    <a:pt x="1777" y="11584"/>
                  </a:cubicBezTo>
                  <a:cubicBezTo>
                    <a:pt x="3260" y="11540"/>
                    <a:pt x="4567" y="11437"/>
                    <a:pt x="5609" y="11334"/>
                  </a:cubicBezTo>
                  <a:cubicBezTo>
                    <a:pt x="5638" y="10732"/>
                    <a:pt x="5668" y="10130"/>
                    <a:pt x="5697" y="9543"/>
                  </a:cubicBezTo>
                  <a:cubicBezTo>
                    <a:pt x="5800" y="7884"/>
                    <a:pt x="5873" y="6401"/>
                    <a:pt x="5917" y="5579"/>
                  </a:cubicBezTo>
                  <a:cubicBezTo>
                    <a:pt x="6049" y="2995"/>
                    <a:pt x="6387" y="984"/>
                    <a:pt x="6152" y="558"/>
                  </a:cubicBezTo>
                  <a:cubicBezTo>
                    <a:pt x="5932" y="133"/>
                    <a:pt x="5932" y="0"/>
                    <a:pt x="5198" y="0"/>
                  </a:cubicBezTo>
                  <a:close/>
                </a:path>
              </a:pathLst>
            </a:custGeom>
            <a:solidFill>
              <a:srgbClr val="D97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48"/>
            <p:cNvSpPr/>
            <p:nvPr/>
          </p:nvSpPr>
          <p:spPr>
            <a:xfrm>
              <a:off x="3492175" y="1609450"/>
              <a:ext cx="141350" cy="210200"/>
            </a:xfrm>
            <a:custGeom>
              <a:rect b="b" l="l" r="r" t="t"/>
              <a:pathLst>
                <a:path extrusionOk="0" h="8408" w="5654">
                  <a:moveTo>
                    <a:pt x="5653" y="0"/>
                  </a:moveTo>
                  <a:cubicBezTo>
                    <a:pt x="5389" y="15"/>
                    <a:pt x="5051" y="29"/>
                    <a:pt x="4655" y="44"/>
                  </a:cubicBezTo>
                  <a:lnTo>
                    <a:pt x="4288" y="73"/>
                  </a:lnTo>
                  <a:cubicBezTo>
                    <a:pt x="4156" y="88"/>
                    <a:pt x="4009" y="103"/>
                    <a:pt x="3862" y="117"/>
                  </a:cubicBezTo>
                  <a:cubicBezTo>
                    <a:pt x="3627" y="132"/>
                    <a:pt x="3378" y="162"/>
                    <a:pt x="3143" y="176"/>
                  </a:cubicBezTo>
                  <a:lnTo>
                    <a:pt x="2776" y="220"/>
                  </a:lnTo>
                  <a:cubicBezTo>
                    <a:pt x="2115" y="279"/>
                    <a:pt x="1469" y="352"/>
                    <a:pt x="911" y="411"/>
                  </a:cubicBezTo>
                  <a:lnTo>
                    <a:pt x="544" y="440"/>
                  </a:lnTo>
                  <a:lnTo>
                    <a:pt x="1" y="514"/>
                  </a:lnTo>
                  <a:cubicBezTo>
                    <a:pt x="265" y="3098"/>
                    <a:pt x="588" y="5696"/>
                    <a:pt x="808" y="7164"/>
                  </a:cubicBezTo>
                  <a:cubicBezTo>
                    <a:pt x="926" y="7898"/>
                    <a:pt x="1014" y="8353"/>
                    <a:pt x="1043" y="8383"/>
                  </a:cubicBezTo>
                  <a:cubicBezTo>
                    <a:pt x="1121" y="8400"/>
                    <a:pt x="1203" y="8407"/>
                    <a:pt x="1285" y="8407"/>
                  </a:cubicBezTo>
                  <a:cubicBezTo>
                    <a:pt x="1342" y="8407"/>
                    <a:pt x="1400" y="8404"/>
                    <a:pt x="1454" y="8398"/>
                  </a:cubicBezTo>
                  <a:lnTo>
                    <a:pt x="1821" y="8398"/>
                  </a:lnTo>
                  <a:cubicBezTo>
                    <a:pt x="2144" y="8398"/>
                    <a:pt x="2526" y="8368"/>
                    <a:pt x="2922" y="8353"/>
                  </a:cubicBezTo>
                  <a:lnTo>
                    <a:pt x="3290" y="8324"/>
                  </a:lnTo>
                  <a:cubicBezTo>
                    <a:pt x="3657" y="8295"/>
                    <a:pt x="4024" y="8251"/>
                    <a:pt x="4332" y="8221"/>
                  </a:cubicBezTo>
                  <a:cubicBezTo>
                    <a:pt x="4464" y="8207"/>
                    <a:pt x="4596" y="8177"/>
                    <a:pt x="4699" y="8163"/>
                  </a:cubicBezTo>
                  <a:cubicBezTo>
                    <a:pt x="4978" y="8119"/>
                    <a:pt x="5154" y="8075"/>
                    <a:pt x="5169" y="8016"/>
                  </a:cubicBezTo>
                  <a:cubicBezTo>
                    <a:pt x="5227" y="7854"/>
                    <a:pt x="5477" y="3553"/>
                    <a:pt x="5653" y="0"/>
                  </a:cubicBezTo>
                  <a:close/>
                </a:path>
              </a:pathLst>
            </a:custGeom>
            <a:solidFill>
              <a:srgbClr val="F4B7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48"/>
            <p:cNvSpPr/>
            <p:nvPr/>
          </p:nvSpPr>
          <p:spPr>
            <a:xfrm>
              <a:off x="3506125" y="1619725"/>
              <a:ext cx="31600" cy="199675"/>
            </a:xfrm>
            <a:custGeom>
              <a:rect b="b" l="l" r="r" t="t"/>
              <a:pathLst>
                <a:path extrusionOk="0" h="7987" w="1264">
                  <a:moveTo>
                    <a:pt x="368" y="0"/>
                  </a:moveTo>
                  <a:lnTo>
                    <a:pt x="1" y="29"/>
                  </a:lnTo>
                  <a:cubicBezTo>
                    <a:pt x="89" y="954"/>
                    <a:pt x="294" y="2819"/>
                    <a:pt x="750" y="6724"/>
                  </a:cubicBezTo>
                  <a:cubicBezTo>
                    <a:pt x="794" y="7120"/>
                    <a:pt x="838" y="7546"/>
                    <a:pt x="896" y="7987"/>
                  </a:cubicBezTo>
                  <a:lnTo>
                    <a:pt x="1263" y="7987"/>
                  </a:lnTo>
                  <a:cubicBezTo>
                    <a:pt x="1219" y="7575"/>
                    <a:pt x="1161" y="7135"/>
                    <a:pt x="1117" y="6680"/>
                  </a:cubicBezTo>
                  <a:cubicBezTo>
                    <a:pt x="823" y="4140"/>
                    <a:pt x="500" y="1336"/>
                    <a:pt x="368" y="0"/>
                  </a:cubicBezTo>
                  <a:close/>
                </a:path>
              </a:pathLst>
            </a:custGeom>
            <a:solidFill>
              <a:srgbClr val="FF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48"/>
            <p:cNvSpPr/>
            <p:nvPr/>
          </p:nvSpPr>
          <p:spPr>
            <a:xfrm>
              <a:off x="3561550" y="1614200"/>
              <a:ext cx="12500" cy="204100"/>
            </a:xfrm>
            <a:custGeom>
              <a:rect b="b" l="l" r="r" t="t"/>
              <a:pathLst>
                <a:path extrusionOk="0" h="8164" w="500">
                  <a:moveTo>
                    <a:pt x="368" y="1"/>
                  </a:moveTo>
                  <a:lnTo>
                    <a:pt x="1" y="30"/>
                  </a:lnTo>
                  <a:lnTo>
                    <a:pt x="118" y="6769"/>
                  </a:lnTo>
                  <a:lnTo>
                    <a:pt x="133" y="8163"/>
                  </a:lnTo>
                  <a:lnTo>
                    <a:pt x="500" y="8134"/>
                  </a:lnTo>
                  <a:lnTo>
                    <a:pt x="485" y="6725"/>
                  </a:lnTo>
                  <a:lnTo>
                    <a:pt x="368" y="1"/>
                  </a:lnTo>
                  <a:close/>
                </a:path>
              </a:pathLst>
            </a:custGeom>
            <a:solidFill>
              <a:srgbClr val="FF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48"/>
            <p:cNvSpPr/>
            <p:nvPr/>
          </p:nvSpPr>
          <p:spPr>
            <a:xfrm>
              <a:off x="3599350" y="1610900"/>
              <a:ext cx="10300" cy="204100"/>
            </a:xfrm>
            <a:custGeom>
              <a:rect b="b" l="l" r="r" t="t"/>
              <a:pathLst>
                <a:path extrusionOk="0" h="8164" w="412">
                  <a:moveTo>
                    <a:pt x="368" y="1"/>
                  </a:moveTo>
                  <a:lnTo>
                    <a:pt x="1" y="30"/>
                  </a:lnTo>
                  <a:cubicBezTo>
                    <a:pt x="1" y="1146"/>
                    <a:pt x="1" y="3421"/>
                    <a:pt x="45" y="8163"/>
                  </a:cubicBezTo>
                  <a:cubicBezTo>
                    <a:pt x="177" y="8149"/>
                    <a:pt x="309" y="8119"/>
                    <a:pt x="412" y="8105"/>
                  </a:cubicBezTo>
                  <a:cubicBezTo>
                    <a:pt x="397" y="5257"/>
                    <a:pt x="368" y="1660"/>
                    <a:pt x="368" y="1"/>
                  </a:cubicBezTo>
                  <a:close/>
                </a:path>
              </a:pathLst>
            </a:custGeom>
            <a:solidFill>
              <a:srgbClr val="FF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48"/>
            <p:cNvSpPr/>
            <p:nvPr/>
          </p:nvSpPr>
          <p:spPr>
            <a:xfrm>
              <a:off x="3512375" y="1609450"/>
              <a:ext cx="121150" cy="210200"/>
            </a:xfrm>
            <a:custGeom>
              <a:rect b="b" l="l" r="r" t="t"/>
              <a:pathLst>
                <a:path extrusionOk="0" h="8408" w="4846">
                  <a:moveTo>
                    <a:pt x="4845" y="0"/>
                  </a:moveTo>
                  <a:cubicBezTo>
                    <a:pt x="4581" y="15"/>
                    <a:pt x="4243" y="29"/>
                    <a:pt x="3847" y="44"/>
                  </a:cubicBezTo>
                  <a:lnTo>
                    <a:pt x="3480" y="73"/>
                  </a:lnTo>
                  <a:cubicBezTo>
                    <a:pt x="3348" y="88"/>
                    <a:pt x="3201" y="103"/>
                    <a:pt x="3054" y="117"/>
                  </a:cubicBezTo>
                  <a:cubicBezTo>
                    <a:pt x="3083" y="1497"/>
                    <a:pt x="3186" y="6797"/>
                    <a:pt x="2981" y="6827"/>
                  </a:cubicBezTo>
                  <a:cubicBezTo>
                    <a:pt x="2922" y="6841"/>
                    <a:pt x="2731" y="6871"/>
                    <a:pt x="2452" y="6900"/>
                  </a:cubicBezTo>
                  <a:lnTo>
                    <a:pt x="2085" y="6959"/>
                  </a:lnTo>
                  <a:cubicBezTo>
                    <a:pt x="1718" y="7003"/>
                    <a:pt x="1278" y="7047"/>
                    <a:pt x="867" y="7091"/>
                  </a:cubicBezTo>
                  <a:lnTo>
                    <a:pt x="500" y="7135"/>
                  </a:lnTo>
                  <a:cubicBezTo>
                    <a:pt x="323" y="7150"/>
                    <a:pt x="162" y="7164"/>
                    <a:pt x="0" y="7164"/>
                  </a:cubicBezTo>
                  <a:cubicBezTo>
                    <a:pt x="118" y="7898"/>
                    <a:pt x="206" y="8353"/>
                    <a:pt x="235" y="8383"/>
                  </a:cubicBezTo>
                  <a:cubicBezTo>
                    <a:pt x="313" y="8400"/>
                    <a:pt x="395" y="8407"/>
                    <a:pt x="477" y="8407"/>
                  </a:cubicBezTo>
                  <a:cubicBezTo>
                    <a:pt x="534" y="8407"/>
                    <a:pt x="592" y="8404"/>
                    <a:pt x="646" y="8398"/>
                  </a:cubicBezTo>
                  <a:lnTo>
                    <a:pt x="1013" y="8398"/>
                  </a:lnTo>
                  <a:cubicBezTo>
                    <a:pt x="1336" y="8398"/>
                    <a:pt x="1718" y="8368"/>
                    <a:pt x="2114" y="8353"/>
                  </a:cubicBezTo>
                  <a:lnTo>
                    <a:pt x="2482" y="8324"/>
                  </a:lnTo>
                  <a:cubicBezTo>
                    <a:pt x="2849" y="8295"/>
                    <a:pt x="3216" y="8251"/>
                    <a:pt x="3524" y="8221"/>
                  </a:cubicBezTo>
                  <a:cubicBezTo>
                    <a:pt x="3656" y="8207"/>
                    <a:pt x="3788" y="8177"/>
                    <a:pt x="3891" y="8163"/>
                  </a:cubicBezTo>
                  <a:cubicBezTo>
                    <a:pt x="4170" y="8119"/>
                    <a:pt x="4346" y="8075"/>
                    <a:pt x="4361" y="8016"/>
                  </a:cubicBezTo>
                  <a:cubicBezTo>
                    <a:pt x="4419" y="7854"/>
                    <a:pt x="4669" y="3553"/>
                    <a:pt x="4845" y="0"/>
                  </a:cubicBezTo>
                  <a:close/>
                </a:path>
              </a:pathLst>
            </a:custGeom>
            <a:solidFill>
              <a:srgbClr val="F4B7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48"/>
            <p:cNvSpPr/>
            <p:nvPr/>
          </p:nvSpPr>
          <p:spPr>
            <a:xfrm>
              <a:off x="3382450" y="1906675"/>
              <a:ext cx="256200" cy="55950"/>
            </a:xfrm>
            <a:custGeom>
              <a:rect b="b" l="l" r="r" t="t"/>
              <a:pathLst>
                <a:path extrusionOk="0" h="2238" w="10248">
                  <a:moveTo>
                    <a:pt x="10131" y="1"/>
                  </a:moveTo>
                  <a:cubicBezTo>
                    <a:pt x="10126" y="1"/>
                    <a:pt x="10121" y="1"/>
                    <a:pt x="10116" y="3"/>
                  </a:cubicBezTo>
                  <a:cubicBezTo>
                    <a:pt x="8471" y="590"/>
                    <a:pt x="6754" y="942"/>
                    <a:pt x="5021" y="1089"/>
                  </a:cubicBezTo>
                  <a:cubicBezTo>
                    <a:pt x="4640" y="1110"/>
                    <a:pt x="4264" y="1119"/>
                    <a:pt x="3902" y="1119"/>
                  </a:cubicBezTo>
                  <a:cubicBezTo>
                    <a:pt x="2114" y="1119"/>
                    <a:pt x="636" y="902"/>
                    <a:pt x="202" y="902"/>
                  </a:cubicBezTo>
                  <a:cubicBezTo>
                    <a:pt x="122" y="902"/>
                    <a:pt x="78" y="910"/>
                    <a:pt x="74" y="927"/>
                  </a:cubicBezTo>
                  <a:cubicBezTo>
                    <a:pt x="44" y="1104"/>
                    <a:pt x="30" y="1280"/>
                    <a:pt x="30" y="1456"/>
                  </a:cubicBezTo>
                  <a:cubicBezTo>
                    <a:pt x="0" y="1617"/>
                    <a:pt x="59" y="1779"/>
                    <a:pt x="177" y="1896"/>
                  </a:cubicBezTo>
                  <a:cubicBezTo>
                    <a:pt x="340" y="1999"/>
                    <a:pt x="1162" y="2237"/>
                    <a:pt x="2955" y="2237"/>
                  </a:cubicBezTo>
                  <a:cubicBezTo>
                    <a:pt x="3732" y="2237"/>
                    <a:pt x="4691" y="2192"/>
                    <a:pt x="5858" y="2073"/>
                  </a:cubicBezTo>
                  <a:cubicBezTo>
                    <a:pt x="9704" y="1676"/>
                    <a:pt x="10218" y="971"/>
                    <a:pt x="10218" y="781"/>
                  </a:cubicBezTo>
                  <a:cubicBezTo>
                    <a:pt x="10218" y="722"/>
                    <a:pt x="10233" y="634"/>
                    <a:pt x="10233" y="531"/>
                  </a:cubicBezTo>
                  <a:cubicBezTo>
                    <a:pt x="10247" y="293"/>
                    <a:pt x="10234" y="1"/>
                    <a:pt x="10131" y="1"/>
                  </a:cubicBezTo>
                  <a:close/>
                </a:path>
              </a:pathLst>
            </a:custGeom>
            <a:solidFill>
              <a:srgbClr val="BD21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48"/>
            <p:cNvSpPr/>
            <p:nvPr/>
          </p:nvSpPr>
          <p:spPr>
            <a:xfrm>
              <a:off x="3509425" y="1793675"/>
              <a:ext cx="118225" cy="29900"/>
            </a:xfrm>
            <a:custGeom>
              <a:rect b="b" l="l" r="r" t="t"/>
              <a:pathLst>
                <a:path extrusionOk="0" h="1196" w="4729">
                  <a:moveTo>
                    <a:pt x="4567" y="1"/>
                  </a:moveTo>
                  <a:cubicBezTo>
                    <a:pt x="4464" y="1"/>
                    <a:pt x="3231" y="74"/>
                    <a:pt x="2086" y="162"/>
                  </a:cubicBezTo>
                  <a:cubicBezTo>
                    <a:pt x="1102" y="236"/>
                    <a:pt x="207" y="309"/>
                    <a:pt x="133" y="339"/>
                  </a:cubicBezTo>
                  <a:cubicBezTo>
                    <a:pt x="1" y="427"/>
                    <a:pt x="221" y="1102"/>
                    <a:pt x="236" y="1161"/>
                  </a:cubicBezTo>
                  <a:cubicBezTo>
                    <a:pt x="249" y="1187"/>
                    <a:pt x="302" y="1196"/>
                    <a:pt x="384" y="1196"/>
                  </a:cubicBezTo>
                  <a:cubicBezTo>
                    <a:pt x="483" y="1196"/>
                    <a:pt x="625" y="1183"/>
                    <a:pt x="794" y="1175"/>
                  </a:cubicBezTo>
                  <a:cubicBezTo>
                    <a:pt x="1322" y="1146"/>
                    <a:pt x="4376" y="940"/>
                    <a:pt x="4567" y="794"/>
                  </a:cubicBezTo>
                  <a:cubicBezTo>
                    <a:pt x="4640" y="720"/>
                    <a:pt x="4699" y="603"/>
                    <a:pt x="4699" y="485"/>
                  </a:cubicBezTo>
                  <a:cubicBezTo>
                    <a:pt x="4728" y="265"/>
                    <a:pt x="4655" y="1"/>
                    <a:pt x="4567" y="1"/>
                  </a:cubicBezTo>
                  <a:close/>
                </a:path>
              </a:pathLst>
            </a:custGeom>
            <a:solidFill>
              <a:srgbClr val="820E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48"/>
            <p:cNvSpPr/>
            <p:nvPr/>
          </p:nvSpPr>
          <p:spPr>
            <a:xfrm>
              <a:off x="3509425" y="1797725"/>
              <a:ext cx="117475" cy="25850"/>
            </a:xfrm>
            <a:custGeom>
              <a:rect b="b" l="l" r="r" t="t"/>
              <a:pathLst>
                <a:path extrusionOk="0" h="1034" w="4699">
                  <a:moveTo>
                    <a:pt x="2086" y="0"/>
                  </a:moveTo>
                  <a:cubicBezTo>
                    <a:pt x="1102" y="74"/>
                    <a:pt x="207" y="147"/>
                    <a:pt x="133" y="177"/>
                  </a:cubicBezTo>
                  <a:cubicBezTo>
                    <a:pt x="1" y="265"/>
                    <a:pt x="221" y="940"/>
                    <a:pt x="236" y="999"/>
                  </a:cubicBezTo>
                  <a:cubicBezTo>
                    <a:pt x="249" y="1025"/>
                    <a:pt x="302" y="1034"/>
                    <a:pt x="384" y="1034"/>
                  </a:cubicBezTo>
                  <a:cubicBezTo>
                    <a:pt x="483" y="1034"/>
                    <a:pt x="625" y="1021"/>
                    <a:pt x="794" y="1013"/>
                  </a:cubicBezTo>
                  <a:cubicBezTo>
                    <a:pt x="1322" y="984"/>
                    <a:pt x="4376" y="778"/>
                    <a:pt x="4567" y="632"/>
                  </a:cubicBezTo>
                  <a:cubicBezTo>
                    <a:pt x="4640" y="558"/>
                    <a:pt x="4699" y="441"/>
                    <a:pt x="4699" y="323"/>
                  </a:cubicBezTo>
                  <a:lnTo>
                    <a:pt x="4699" y="323"/>
                  </a:lnTo>
                  <a:cubicBezTo>
                    <a:pt x="3972" y="460"/>
                    <a:pt x="2957" y="605"/>
                    <a:pt x="2464" y="605"/>
                  </a:cubicBezTo>
                  <a:cubicBezTo>
                    <a:pt x="2270" y="605"/>
                    <a:pt x="2157" y="583"/>
                    <a:pt x="2174" y="529"/>
                  </a:cubicBezTo>
                  <a:cubicBezTo>
                    <a:pt x="2174" y="353"/>
                    <a:pt x="2159" y="162"/>
                    <a:pt x="2086" y="0"/>
                  </a:cubicBezTo>
                  <a:close/>
                </a:path>
              </a:pathLst>
            </a:custGeom>
            <a:solidFill>
              <a:srgbClr val="F4B7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48"/>
            <p:cNvSpPr/>
            <p:nvPr/>
          </p:nvSpPr>
          <p:spPr>
            <a:xfrm>
              <a:off x="3473100" y="1786350"/>
              <a:ext cx="44800" cy="39300"/>
            </a:xfrm>
            <a:custGeom>
              <a:rect b="b" l="l" r="r" t="t"/>
              <a:pathLst>
                <a:path extrusionOk="0" h="1572" w="1792">
                  <a:moveTo>
                    <a:pt x="514" y="367"/>
                  </a:moveTo>
                  <a:lnTo>
                    <a:pt x="514" y="382"/>
                  </a:lnTo>
                  <a:cubicBezTo>
                    <a:pt x="517" y="382"/>
                    <a:pt x="520" y="382"/>
                    <a:pt x="523" y="382"/>
                  </a:cubicBezTo>
                  <a:cubicBezTo>
                    <a:pt x="717" y="382"/>
                    <a:pt x="1104" y="856"/>
                    <a:pt x="1278" y="1160"/>
                  </a:cubicBezTo>
                  <a:cubicBezTo>
                    <a:pt x="984" y="1072"/>
                    <a:pt x="558" y="866"/>
                    <a:pt x="441" y="632"/>
                  </a:cubicBezTo>
                  <a:cubicBezTo>
                    <a:pt x="382" y="558"/>
                    <a:pt x="397" y="455"/>
                    <a:pt x="470" y="397"/>
                  </a:cubicBezTo>
                  <a:cubicBezTo>
                    <a:pt x="485" y="367"/>
                    <a:pt x="514" y="367"/>
                    <a:pt x="514" y="367"/>
                  </a:cubicBezTo>
                  <a:close/>
                  <a:moveTo>
                    <a:pt x="511" y="0"/>
                  </a:moveTo>
                  <a:cubicBezTo>
                    <a:pt x="507" y="0"/>
                    <a:pt x="504" y="0"/>
                    <a:pt x="500" y="0"/>
                  </a:cubicBezTo>
                  <a:cubicBezTo>
                    <a:pt x="368" y="0"/>
                    <a:pt x="250" y="74"/>
                    <a:pt x="177" y="176"/>
                  </a:cubicBezTo>
                  <a:cubicBezTo>
                    <a:pt x="30" y="338"/>
                    <a:pt x="1" y="587"/>
                    <a:pt x="103" y="793"/>
                  </a:cubicBezTo>
                  <a:cubicBezTo>
                    <a:pt x="353" y="1277"/>
                    <a:pt x="1248" y="1571"/>
                    <a:pt x="1513" y="1571"/>
                  </a:cubicBezTo>
                  <a:cubicBezTo>
                    <a:pt x="1586" y="1571"/>
                    <a:pt x="1674" y="1527"/>
                    <a:pt x="1718" y="1468"/>
                  </a:cubicBezTo>
                  <a:cubicBezTo>
                    <a:pt x="1792" y="1366"/>
                    <a:pt x="1748" y="1248"/>
                    <a:pt x="1645" y="1057"/>
                  </a:cubicBezTo>
                  <a:cubicBezTo>
                    <a:pt x="1645" y="1057"/>
                    <a:pt x="1066" y="0"/>
                    <a:pt x="511" y="0"/>
                  </a:cubicBezTo>
                  <a:close/>
                </a:path>
              </a:pathLst>
            </a:custGeom>
            <a:solidFill>
              <a:srgbClr val="BD21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48"/>
            <p:cNvSpPr/>
            <p:nvPr/>
          </p:nvSpPr>
          <p:spPr>
            <a:xfrm>
              <a:off x="3510175" y="1789725"/>
              <a:ext cx="45900" cy="36375"/>
            </a:xfrm>
            <a:custGeom>
              <a:rect b="b" l="l" r="r" t="t"/>
              <a:pathLst>
                <a:path extrusionOk="0" h="1455" w="1836">
                  <a:moveTo>
                    <a:pt x="1276" y="361"/>
                  </a:moveTo>
                  <a:cubicBezTo>
                    <a:pt x="1349" y="361"/>
                    <a:pt x="1417" y="393"/>
                    <a:pt x="1454" y="467"/>
                  </a:cubicBezTo>
                  <a:cubicBezTo>
                    <a:pt x="1468" y="497"/>
                    <a:pt x="1468" y="511"/>
                    <a:pt x="1468" y="511"/>
                  </a:cubicBezTo>
                  <a:lnTo>
                    <a:pt x="1454" y="511"/>
                  </a:lnTo>
                  <a:cubicBezTo>
                    <a:pt x="1410" y="702"/>
                    <a:pt x="837" y="952"/>
                    <a:pt x="499" y="1040"/>
                  </a:cubicBezTo>
                  <a:cubicBezTo>
                    <a:pt x="661" y="790"/>
                    <a:pt x="969" y="423"/>
                    <a:pt x="1234" y="364"/>
                  </a:cubicBezTo>
                  <a:cubicBezTo>
                    <a:pt x="1248" y="362"/>
                    <a:pt x="1262" y="361"/>
                    <a:pt x="1276" y="361"/>
                  </a:cubicBezTo>
                  <a:close/>
                  <a:moveTo>
                    <a:pt x="1264" y="1"/>
                  </a:moveTo>
                  <a:cubicBezTo>
                    <a:pt x="1225" y="1"/>
                    <a:pt x="1185" y="5"/>
                    <a:pt x="1145" y="12"/>
                  </a:cubicBezTo>
                  <a:cubicBezTo>
                    <a:pt x="617" y="115"/>
                    <a:pt x="88" y="908"/>
                    <a:pt x="30" y="1157"/>
                  </a:cubicBezTo>
                  <a:cubicBezTo>
                    <a:pt x="0" y="1231"/>
                    <a:pt x="15" y="1319"/>
                    <a:pt x="74" y="1377"/>
                  </a:cubicBezTo>
                  <a:cubicBezTo>
                    <a:pt x="114" y="1434"/>
                    <a:pt x="173" y="1455"/>
                    <a:pt x="249" y="1455"/>
                  </a:cubicBezTo>
                  <a:cubicBezTo>
                    <a:pt x="311" y="1455"/>
                    <a:pt x="385" y="1441"/>
                    <a:pt x="470" y="1421"/>
                  </a:cubicBezTo>
                  <a:cubicBezTo>
                    <a:pt x="485" y="1421"/>
                    <a:pt x="1674" y="1142"/>
                    <a:pt x="1806" y="599"/>
                  </a:cubicBezTo>
                  <a:cubicBezTo>
                    <a:pt x="1835" y="482"/>
                    <a:pt x="1806" y="350"/>
                    <a:pt x="1733" y="247"/>
                  </a:cubicBezTo>
                  <a:cubicBezTo>
                    <a:pt x="1623" y="88"/>
                    <a:pt x="1453" y="1"/>
                    <a:pt x="1264" y="1"/>
                  </a:cubicBezTo>
                  <a:close/>
                </a:path>
              </a:pathLst>
            </a:custGeom>
            <a:solidFill>
              <a:srgbClr val="BD21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48"/>
            <p:cNvSpPr/>
            <p:nvPr/>
          </p:nvSpPr>
          <p:spPr>
            <a:xfrm>
              <a:off x="3382450" y="1919950"/>
              <a:ext cx="255825" cy="42675"/>
            </a:xfrm>
            <a:custGeom>
              <a:rect b="b" l="l" r="r" t="t"/>
              <a:pathLst>
                <a:path extrusionOk="0" h="1707" w="10233">
                  <a:moveTo>
                    <a:pt x="10233" y="0"/>
                  </a:moveTo>
                  <a:cubicBezTo>
                    <a:pt x="9029" y="558"/>
                    <a:pt x="7723" y="925"/>
                    <a:pt x="6401" y="1057"/>
                  </a:cubicBezTo>
                  <a:cubicBezTo>
                    <a:pt x="5497" y="1163"/>
                    <a:pt x="4589" y="1216"/>
                    <a:pt x="3684" y="1216"/>
                  </a:cubicBezTo>
                  <a:cubicBezTo>
                    <a:pt x="2459" y="1216"/>
                    <a:pt x="1237" y="1119"/>
                    <a:pt x="30" y="925"/>
                  </a:cubicBezTo>
                  <a:lnTo>
                    <a:pt x="30" y="925"/>
                  </a:lnTo>
                  <a:cubicBezTo>
                    <a:pt x="0" y="1086"/>
                    <a:pt x="59" y="1248"/>
                    <a:pt x="177" y="1365"/>
                  </a:cubicBezTo>
                  <a:cubicBezTo>
                    <a:pt x="340" y="1468"/>
                    <a:pt x="1162" y="1706"/>
                    <a:pt x="2955" y="1706"/>
                  </a:cubicBezTo>
                  <a:cubicBezTo>
                    <a:pt x="3732" y="1706"/>
                    <a:pt x="4691" y="1661"/>
                    <a:pt x="5858" y="1542"/>
                  </a:cubicBezTo>
                  <a:cubicBezTo>
                    <a:pt x="9704" y="1145"/>
                    <a:pt x="10218" y="440"/>
                    <a:pt x="10218" y="250"/>
                  </a:cubicBezTo>
                  <a:cubicBezTo>
                    <a:pt x="10218" y="191"/>
                    <a:pt x="10233" y="103"/>
                    <a:pt x="10233" y="0"/>
                  </a:cubicBezTo>
                  <a:close/>
                </a:path>
              </a:pathLst>
            </a:custGeom>
            <a:solidFill>
              <a:srgbClr val="F4B7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48"/>
            <p:cNvSpPr/>
            <p:nvPr/>
          </p:nvSpPr>
          <p:spPr>
            <a:xfrm>
              <a:off x="3712025" y="1800750"/>
              <a:ext cx="257325" cy="132925"/>
            </a:xfrm>
            <a:custGeom>
              <a:rect b="b" l="l" r="r" t="t"/>
              <a:pathLst>
                <a:path extrusionOk="0" h="5317" w="10293">
                  <a:moveTo>
                    <a:pt x="718" y="0"/>
                  </a:moveTo>
                  <a:cubicBezTo>
                    <a:pt x="574" y="0"/>
                    <a:pt x="425" y="89"/>
                    <a:pt x="353" y="569"/>
                  </a:cubicBezTo>
                  <a:cubicBezTo>
                    <a:pt x="294" y="863"/>
                    <a:pt x="206" y="1465"/>
                    <a:pt x="148" y="2111"/>
                  </a:cubicBezTo>
                  <a:cubicBezTo>
                    <a:pt x="45" y="3006"/>
                    <a:pt x="1" y="3990"/>
                    <a:pt x="177" y="4313"/>
                  </a:cubicBezTo>
                  <a:cubicBezTo>
                    <a:pt x="324" y="4607"/>
                    <a:pt x="1410" y="4886"/>
                    <a:pt x="2776" y="5091"/>
                  </a:cubicBezTo>
                  <a:cubicBezTo>
                    <a:pt x="3811" y="5239"/>
                    <a:pt x="4864" y="5316"/>
                    <a:pt x="5914" y="5316"/>
                  </a:cubicBezTo>
                  <a:cubicBezTo>
                    <a:pt x="6219" y="5316"/>
                    <a:pt x="6524" y="5310"/>
                    <a:pt x="6827" y="5297"/>
                  </a:cubicBezTo>
                  <a:cubicBezTo>
                    <a:pt x="7165" y="5282"/>
                    <a:pt x="7459" y="5267"/>
                    <a:pt x="7738" y="5238"/>
                  </a:cubicBezTo>
                  <a:cubicBezTo>
                    <a:pt x="9514" y="5062"/>
                    <a:pt x="10175" y="4739"/>
                    <a:pt x="10233" y="4577"/>
                  </a:cubicBezTo>
                  <a:cubicBezTo>
                    <a:pt x="10292" y="4298"/>
                    <a:pt x="10263" y="4019"/>
                    <a:pt x="10145" y="3770"/>
                  </a:cubicBezTo>
                  <a:cubicBezTo>
                    <a:pt x="9955" y="3373"/>
                    <a:pt x="9558" y="2948"/>
                    <a:pt x="8648" y="2669"/>
                  </a:cubicBezTo>
                  <a:cubicBezTo>
                    <a:pt x="8575" y="2639"/>
                    <a:pt x="8501" y="2625"/>
                    <a:pt x="8428" y="2595"/>
                  </a:cubicBezTo>
                  <a:cubicBezTo>
                    <a:pt x="7767" y="2419"/>
                    <a:pt x="7180" y="2243"/>
                    <a:pt x="6681" y="2067"/>
                  </a:cubicBezTo>
                  <a:cubicBezTo>
                    <a:pt x="6534" y="2023"/>
                    <a:pt x="6402" y="1979"/>
                    <a:pt x="6270" y="1920"/>
                  </a:cubicBezTo>
                  <a:cubicBezTo>
                    <a:pt x="6137" y="1876"/>
                    <a:pt x="6049" y="1832"/>
                    <a:pt x="5947" y="1788"/>
                  </a:cubicBezTo>
                  <a:cubicBezTo>
                    <a:pt x="5844" y="1744"/>
                    <a:pt x="5697" y="1670"/>
                    <a:pt x="5594" y="1612"/>
                  </a:cubicBezTo>
                  <a:cubicBezTo>
                    <a:pt x="5492" y="1568"/>
                    <a:pt x="5403" y="1524"/>
                    <a:pt x="5315" y="1465"/>
                  </a:cubicBezTo>
                  <a:cubicBezTo>
                    <a:pt x="5213" y="1391"/>
                    <a:pt x="5110" y="1318"/>
                    <a:pt x="5022" y="1245"/>
                  </a:cubicBezTo>
                  <a:cubicBezTo>
                    <a:pt x="4934" y="1171"/>
                    <a:pt x="4875" y="1083"/>
                    <a:pt x="4846" y="980"/>
                  </a:cubicBezTo>
                  <a:lnTo>
                    <a:pt x="4831" y="936"/>
                  </a:lnTo>
                  <a:cubicBezTo>
                    <a:pt x="4772" y="731"/>
                    <a:pt x="4757" y="525"/>
                    <a:pt x="4757" y="320"/>
                  </a:cubicBezTo>
                  <a:cubicBezTo>
                    <a:pt x="4743" y="202"/>
                    <a:pt x="4713" y="144"/>
                    <a:pt x="4567" y="144"/>
                  </a:cubicBezTo>
                  <a:lnTo>
                    <a:pt x="4390" y="144"/>
                  </a:lnTo>
                  <a:cubicBezTo>
                    <a:pt x="4241" y="145"/>
                    <a:pt x="4092" y="146"/>
                    <a:pt x="3944" y="146"/>
                  </a:cubicBezTo>
                  <a:cubicBezTo>
                    <a:pt x="2921" y="146"/>
                    <a:pt x="1909" y="103"/>
                    <a:pt x="896" y="26"/>
                  </a:cubicBezTo>
                  <a:cubicBezTo>
                    <a:pt x="843" y="17"/>
                    <a:pt x="781" y="0"/>
                    <a:pt x="718" y="0"/>
                  </a:cubicBezTo>
                  <a:close/>
                </a:path>
              </a:pathLst>
            </a:custGeom>
            <a:solidFill>
              <a:srgbClr val="8804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48"/>
            <p:cNvSpPr/>
            <p:nvPr/>
          </p:nvSpPr>
          <p:spPr>
            <a:xfrm>
              <a:off x="3712025" y="1853500"/>
              <a:ext cx="71600" cy="74550"/>
            </a:xfrm>
            <a:custGeom>
              <a:rect b="b" l="l" r="r" t="t"/>
              <a:pathLst>
                <a:path extrusionOk="0" h="2982" w="2864">
                  <a:moveTo>
                    <a:pt x="133" y="1"/>
                  </a:moveTo>
                  <a:lnTo>
                    <a:pt x="133" y="1"/>
                  </a:lnTo>
                  <a:cubicBezTo>
                    <a:pt x="45" y="896"/>
                    <a:pt x="1" y="1880"/>
                    <a:pt x="177" y="2203"/>
                  </a:cubicBezTo>
                  <a:cubicBezTo>
                    <a:pt x="324" y="2497"/>
                    <a:pt x="1410" y="2776"/>
                    <a:pt x="2776" y="2981"/>
                  </a:cubicBezTo>
                  <a:cubicBezTo>
                    <a:pt x="2864" y="779"/>
                    <a:pt x="1014" y="162"/>
                    <a:pt x="133" y="1"/>
                  </a:cubicBezTo>
                  <a:close/>
                </a:path>
              </a:pathLst>
            </a:custGeom>
            <a:solidFill>
              <a:srgbClr val="FF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48"/>
            <p:cNvSpPr/>
            <p:nvPr/>
          </p:nvSpPr>
          <p:spPr>
            <a:xfrm>
              <a:off x="3901425" y="1867100"/>
              <a:ext cx="72700" cy="64600"/>
            </a:xfrm>
            <a:custGeom>
              <a:rect b="b" l="l" r="r" t="t"/>
              <a:pathLst>
                <a:path extrusionOk="0" h="2584" w="2908">
                  <a:moveTo>
                    <a:pt x="1072" y="0"/>
                  </a:moveTo>
                  <a:cubicBezTo>
                    <a:pt x="338" y="646"/>
                    <a:pt x="0" y="1615"/>
                    <a:pt x="162" y="2584"/>
                  </a:cubicBezTo>
                  <a:cubicBezTo>
                    <a:pt x="1953" y="2408"/>
                    <a:pt x="2613" y="2085"/>
                    <a:pt x="2657" y="1923"/>
                  </a:cubicBezTo>
                  <a:cubicBezTo>
                    <a:pt x="2716" y="1762"/>
                    <a:pt x="2907" y="587"/>
                    <a:pt x="1072" y="0"/>
                  </a:cubicBezTo>
                  <a:close/>
                </a:path>
              </a:pathLst>
            </a:custGeom>
            <a:solidFill>
              <a:srgbClr val="FF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48"/>
            <p:cNvSpPr/>
            <p:nvPr/>
          </p:nvSpPr>
          <p:spPr>
            <a:xfrm>
              <a:off x="3850400" y="1848375"/>
              <a:ext cx="28650" cy="30550"/>
            </a:xfrm>
            <a:custGeom>
              <a:rect b="b" l="l" r="r" t="t"/>
              <a:pathLst>
                <a:path extrusionOk="0" h="1222" w="1146">
                  <a:moveTo>
                    <a:pt x="735" y="0"/>
                  </a:moveTo>
                  <a:cubicBezTo>
                    <a:pt x="426" y="265"/>
                    <a:pt x="177" y="588"/>
                    <a:pt x="30" y="969"/>
                  </a:cubicBezTo>
                  <a:cubicBezTo>
                    <a:pt x="1" y="1057"/>
                    <a:pt x="45" y="1175"/>
                    <a:pt x="147" y="1204"/>
                  </a:cubicBezTo>
                  <a:lnTo>
                    <a:pt x="177" y="1219"/>
                  </a:lnTo>
                  <a:cubicBezTo>
                    <a:pt x="186" y="1220"/>
                    <a:pt x="195" y="1221"/>
                    <a:pt x="204" y="1221"/>
                  </a:cubicBezTo>
                  <a:cubicBezTo>
                    <a:pt x="283" y="1221"/>
                    <a:pt x="356" y="1167"/>
                    <a:pt x="382" y="1101"/>
                  </a:cubicBezTo>
                  <a:cubicBezTo>
                    <a:pt x="529" y="720"/>
                    <a:pt x="779" y="411"/>
                    <a:pt x="1116" y="176"/>
                  </a:cubicBezTo>
                  <a:cubicBezTo>
                    <a:pt x="1116" y="176"/>
                    <a:pt x="1131" y="162"/>
                    <a:pt x="1146" y="162"/>
                  </a:cubicBezTo>
                  <a:cubicBezTo>
                    <a:pt x="999" y="103"/>
                    <a:pt x="867" y="59"/>
                    <a:pt x="735" y="0"/>
                  </a:cubicBezTo>
                  <a:close/>
                </a:path>
              </a:pathLst>
            </a:custGeom>
            <a:solidFill>
              <a:srgbClr val="BD21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48"/>
            <p:cNvSpPr/>
            <p:nvPr/>
          </p:nvSpPr>
          <p:spPr>
            <a:xfrm>
              <a:off x="3837925" y="1841025"/>
              <a:ext cx="22775" cy="25800"/>
            </a:xfrm>
            <a:custGeom>
              <a:rect b="b" l="l" r="r" t="t"/>
              <a:pathLst>
                <a:path extrusionOk="0" h="1032" w="911">
                  <a:moveTo>
                    <a:pt x="558" y="1"/>
                  </a:moveTo>
                  <a:cubicBezTo>
                    <a:pt x="323" y="221"/>
                    <a:pt x="147" y="485"/>
                    <a:pt x="44" y="779"/>
                  </a:cubicBezTo>
                  <a:cubicBezTo>
                    <a:pt x="0" y="882"/>
                    <a:pt x="44" y="999"/>
                    <a:pt x="147" y="1028"/>
                  </a:cubicBezTo>
                  <a:lnTo>
                    <a:pt x="177" y="1028"/>
                  </a:lnTo>
                  <a:cubicBezTo>
                    <a:pt x="188" y="1030"/>
                    <a:pt x="199" y="1031"/>
                    <a:pt x="210" y="1031"/>
                  </a:cubicBezTo>
                  <a:cubicBezTo>
                    <a:pt x="286" y="1031"/>
                    <a:pt x="356" y="988"/>
                    <a:pt x="382" y="911"/>
                  </a:cubicBezTo>
                  <a:cubicBezTo>
                    <a:pt x="500" y="617"/>
                    <a:pt x="676" y="368"/>
                    <a:pt x="911" y="162"/>
                  </a:cubicBezTo>
                  <a:cubicBezTo>
                    <a:pt x="779" y="103"/>
                    <a:pt x="661" y="59"/>
                    <a:pt x="558" y="1"/>
                  </a:cubicBezTo>
                  <a:close/>
                </a:path>
              </a:pathLst>
            </a:custGeom>
            <a:solidFill>
              <a:srgbClr val="BD21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48"/>
            <p:cNvSpPr/>
            <p:nvPr/>
          </p:nvSpPr>
          <p:spPr>
            <a:xfrm>
              <a:off x="3824700" y="1831475"/>
              <a:ext cx="20225" cy="24325"/>
            </a:xfrm>
            <a:custGeom>
              <a:rect b="b" l="l" r="r" t="t"/>
              <a:pathLst>
                <a:path extrusionOk="0" h="973" w="809">
                  <a:moveTo>
                    <a:pt x="515" y="1"/>
                  </a:moveTo>
                  <a:cubicBezTo>
                    <a:pt x="309" y="207"/>
                    <a:pt x="148" y="456"/>
                    <a:pt x="45" y="735"/>
                  </a:cubicBezTo>
                  <a:cubicBezTo>
                    <a:pt x="1" y="823"/>
                    <a:pt x="45" y="941"/>
                    <a:pt x="148" y="970"/>
                  </a:cubicBezTo>
                  <a:lnTo>
                    <a:pt x="177" y="970"/>
                  </a:lnTo>
                  <a:cubicBezTo>
                    <a:pt x="188" y="972"/>
                    <a:pt x="199" y="973"/>
                    <a:pt x="211" y="973"/>
                  </a:cubicBezTo>
                  <a:cubicBezTo>
                    <a:pt x="287" y="973"/>
                    <a:pt x="357" y="929"/>
                    <a:pt x="383" y="852"/>
                  </a:cubicBezTo>
                  <a:cubicBezTo>
                    <a:pt x="485" y="618"/>
                    <a:pt x="618" y="397"/>
                    <a:pt x="808" y="221"/>
                  </a:cubicBezTo>
                  <a:cubicBezTo>
                    <a:pt x="706" y="148"/>
                    <a:pt x="603" y="74"/>
                    <a:pt x="515" y="1"/>
                  </a:cubicBezTo>
                  <a:close/>
                </a:path>
              </a:pathLst>
            </a:custGeom>
            <a:solidFill>
              <a:srgbClr val="BD21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48"/>
            <p:cNvSpPr/>
            <p:nvPr/>
          </p:nvSpPr>
          <p:spPr>
            <a:xfrm>
              <a:off x="3712025" y="1800750"/>
              <a:ext cx="257325" cy="132925"/>
            </a:xfrm>
            <a:custGeom>
              <a:rect b="b" l="l" r="r" t="t"/>
              <a:pathLst>
                <a:path extrusionOk="0" h="5317" w="10293">
                  <a:moveTo>
                    <a:pt x="718" y="0"/>
                  </a:moveTo>
                  <a:cubicBezTo>
                    <a:pt x="574" y="0"/>
                    <a:pt x="425" y="89"/>
                    <a:pt x="353" y="569"/>
                  </a:cubicBezTo>
                  <a:cubicBezTo>
                    <a:pt x="294" y="863"/>
                    <a:pt x="206" y="1465"/>
                    <a:pt x="148" y="2126"/>
                  </a:cubicBezTo>
                  <a:cubicBezTo>
                    <a:pt x="45" y="3006"/>
                    <a:pt x="1" y="3990"/>
                    <a:pt x="177" y="4313"/>
                  </a:cubicBezTo>
                  <a:cubicBezTo>
                    <a:pt x="324" y="4607"/>
                    <a:pt x="1410" y="4886"/>
                    <a:pt x="2776" y="5091"/>
                  </a:cubicBezTo>
                  <a:cubicBezTo>
                    <a:pt x="3811" y="5239"/>
                    <a:pt x="4864" y="5316"/>
                    <a:pt x="5914" y="5316"/>
                  </a:cubicBezTo>
                  <a:cubicBezTo>
                    <a:pt x="6219" y="5316"/>
                    <a:pt x="6524" y="5310"/>
                    <a:pt x="6827" y="5297"/>
                  </a:cubicBezTo>
                  <a:cubicBezTo>
                    <a:pt x="7165" y="5282"/>
                    <a:pt x="7459" y="5267"/>
                    <a:pt x="7738" y="5238"/>
                  </a:cubicBezTo>
                  <a:cubicBezTo>
                    <a:pt x="9514" y="5062"/>
                    <a:pt x="10175" y="4739"/>
                    <a:pt x="10233" y="4577"/>
                  </a:cubicBezTo>
                  <a:cubicBezTo>
                    <a:pt x="10292" y="4298"/>
                    <a:pt x="10263" y="4019"/>
                    <a:pt x="10145" y="3770"/>
                  </a:cubicBezTo>
                  <a:cubicBezTo>
                    <a:pt x="9185" y="4127"/>
                    <a:pt x="6201" y="4370"/>
                    <a:pt x="4198" y="4370"/>
                  </a:cubicBezTo>
                  <a:cubicBezTo>
                    <a:pt x="3812" y="4370"/>
                    <a:pt x="3463" y="4361"/>
                    <a:pt x="3172" y="4342"/>
                  </a:cubicBezTo>
                  <a:cubicBezTo>
                    <a:pt x="1263" y="4210"/>
                    <a:pt x="1484" y="2375"/>
                    <a:pt x="1513" y="1905"/>
                  </a:cubicBezTo>
                  <a:cubicBezTo>
                    <a:pt x="1555" y="1472"/>
                    <a:pt x="1850" y="1065"/>
                    <a:pt x="3094" y="1065"/>
                  </a:cubicBezTo>
                  <a:cubicBezTo>
                    <a:pt x="3157" y="1065"/>
                    <a:pt x="3222" y="1066"/>
                    <a:pt x="3289" y="1068"/>
                  </a:cubicBezTo>
                  <a:cubicBezTo>
                    <a:pt x="3405" y="1072"/>
                    <a:pt x="3513" y="1074"/>
                    <a:pt x="3614" y="1074"/>
                  </a:cubicBezTo>
                  <a:cubicBezTo>
                    <a:pt x="4260" y="1074"/>
                    <a:pt x="4628" y="1000"/>
                    <a:pt x="4831" y="936"/>
                  </a:cubicBezTo>
                  <a:cubicBezTo>
                    <a:pt x="4772" y="731"/>
                    <a:pt x="4743" y="525"/>
                    <a:pt x="4757" y="320"/>
                  </a:cubicBezTo>
                  <a:cubicBezTo>
                    <a:pt x="4640" y="246"/>
                    <a:pt x="4508" y="188"/>
                    <a:pt x="4390" y="144"/>
                  </a:cubicBezTo>
                  <a:cubicBezTo>
                    <a:pt x="4241" y="145"/>
                    <a:pt x="4092" y="146"/>
                    <a:pt x="3944" y="146"/>
                  </a:cubicBezTo>
                  <a:cubicBezTo>
                    <a:pt x="2921" y="146"/>
                    <a:pt x="1909" y="103"/>
                    <a:pt x="896" y="26"/>
                  </a:cubicBezTo>
                  <a:cubicBezTo>
                    <a:pt x="843" y="17"/>
                    <a:pt x="781" y="0"/>
                    <a:pt x="718" y="0"/>
                  </a:cubicBezTo>
                  <a:close/>
                </a:path>
              </a:pathLst>
            </a:custGeom>
            <a:solidFill>
              <a:srgbClr val="F4B7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48"/>
            <p:cNvSpPr/>
            <p:nvPr/>
          </p:nvSpPr>
          <p:spPr>
            <a:xfrm>
              <a:off x="3670200" y="1367800"/>
              <a:ext cx="175450" cy="443825"/>
            </a:xfrm>
            <a:custGeom>
              <a:rect b="b" l="l" r="r" t="t"/>
              <a:pathLst>
                <a:path extrusionOk="0" h="17753" w="7018">
                  <a:moveTo>
                    <a:pt x="2284" y="0"/>
                  </a:moveTo>
                  <a:cubicBezTo>
                    <a:pt x="2058" y="0"/>
                    <a:pt x="1851" y="2"/>
                    <a:pt x="1674" y="6"/>
                  </a:cubicBezTo>
                  <a:cubicBezTo>
                    <a:pt x="1424" y="6"/>
                    <a:pt x="1219" y="21"/>
                    <a:pt x="1116" y="21"/>
                  </a:cubicBezTo>
                  <a:cubicBezTo>
                    <a:pt x="382" y="79"/>
                    <a:pt x="382" y="212"/>
                    <a:pt x="191" y="637"/>
                  </a:cubicBezTo>
                  <a:cubicBezTo>
                    <a:pt x="0" y="1063"/>
                    <a:pt x="455" y="3074"/>
                    <a:pt x="749" y="5643"/>
                  </a:cubicBezTo>
                  <a:cubicBezTo>
                    <a:pt x="837" y="6466"/>
                    <a:pt x="1013" y="7948"/>
                    <a:pt x="1189" y="9593"/>
                  </a:cubicBezTo>
                  <a:cubicBezTo>
                    <a:pt x="1263" y="10180"/>
                    <a:pt x="1336" y="10782"/>
                    <a:pt x="1410" y="11369"/>
                  </a:cubicBezTo>
                  <a:cubicBezTo>
                    <a:pt x="1762" y="14423"/>
                    <a:pt x="2129" y="17432"/>
                    <a:pt x="2173" y="17564"/>
                  </a:cubicBezTo>
                  <a:cubicBezTo>
                    <a:pt x="2233" y="17700"/>
                    <a:pt x="3572" y="17753"/>
                    <a:pt x="4712" y="17753"/>
                  </a:cubicBezTo>
                  <a:cubicBezTo>
                    <a:pt x="5540" y="17753"/>
                    <a:pt x="6264" y="17725"/>
                    <a:pt x="6313" y="17682"/>
                  </a:cubicBezTo>
                  <a:cubicBezTo>
                    <a:pt x="6430" y="17579"/>
                    <a:pt x="6636" y="14569"/>
                    <a:pt x="6812" y="11222"/>
                  </a:cubicBezTo>
                  <a:cubicBezTo>
                    <a:pt x="6827" y="10738"/>
                    <a:pt x="6856" y="10253"/>
                    <a:pt x="6871" y="9754"/>
                  </a:cubicBezTo>
                  <a:lnTo>
                    <a:pt x="6886" y="9343"/>
                  </a:lnTo>
                  <a:cubicBezTo>
                    <a:pt x="6886" y="9123"/>
                    <a:pt x="6915" y="8917"/>
                    <a:pt x="6915" y="8697"/>
                  </a:cubicBezTo>
                  <a:lnTo>
                    <a:pt x="6915" y="8565"/>
                  </a:lnTo>
                  <a:cubicBezTo>
                    <a:pt x="7018" y="5952"/>
                    <a:pt x="6930" y="3324"/>
                    <a:pt x="6651" y="711"/>
                  </a:cubicBezTo>
                  <a:cubicBezTo>
                    <a:pt x="6560" y="118"/>
                    <a:pt x="3913" y="0"/>
                    <a:pt x="2284" y="0"/>
                  </a:cubicBezTo>
                  <a:close/>
                </a:path>
              </a:pathLst>
            </a:custGeom>
            <a:solidFill>
              <a:srgbClr val="FDA2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48"/>
            <p:cNvSpPr/>
            <p:nvPr/>
          </p:nvSpPr>
          <p:spPr>
            <a:xfrm>
              <a:off x="3818600" y="1581725"/>
              <a:ext cx="12750" cy="23700"/>
            </a:xfrm>
            <a:custGeom>
              <a:rect b="b" l="l" r="r" t="t"/>
              <a:pathLst>
                <a:path extrusionOk="0" h="948" w="510">
                  <a:moveTo>
                    <a:pt x="226" y="1"/>
                  </a:moveTo>
                  <a:cubicBezTo>
                    <a:pt x="115" y="1"/>
                    <a:pt x="1" y="100"/>
                    <a:pt x="54" y="243"/>
                  </a:cubicBezTo>
                  <a:cubicBezTo>
                    <a:pt x="98" y="404"/>
                    <a:pt x="142" y="566"/>
                    <a:pt x="157" y="742"/>
                  </a:cubicBezTo>
                  <a:cubicBezTo>
                    <a:pt x="142" y="830"/>
                    <a:pt x="216" y="933"/>
                    <a:pt x="318" y="948"/>
                  </a:cubicBezTo>
                  <a:lnTo>
                    <a:pt x="333" y="948"/>
                  </a:lnTo>
                  <a:cubicBezTo>
                    <a:pt x="421" y="948"/>
                    <a:pt x="509" y="874"/>
                    <a:pt x="509" y="771"/>
                  </a:cubicBezTo>
                  <a:cubicBezTo>
                    <a:pt x="509" y="551"/>
                    <a:pt x="465" y="346"/>
                    <a:pt x="392" y="140"/>
                  </a:cubicBezTo>
                  <a:cubicBezTo>
                    <a:pt x="369" y="42"/>
                    <a:pt x="298" y="1"/>
                    <a:pt x="226" y="1"/>
                  </a:cubicBezTo>
                  <a:close/>
                </a:path>
              </a:pathLst>
            </a:custGeom>
            <a:solidFill>
              <a:srgbClr val="D97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48"/>
            <p:cNvSpPr/>
            <p:nvPr/>
          </p:nvSpPr>
          <p:spPr>
            <a:xfrm>
              <a:off x="3789650" y="1581450"/>
              <a:ext cx="9750" cy="20675"/>
            </a:xfrm>
            <a:custGeom>
              <a:rect b="b" l="l" r="r" t="t"/>
              <a:pathLst>
                <a:path extrusionOk="0" h="827" w="390">
                  <a:moveTo>
                    <a:pt x="189" y="0"/>
                  </a:moveTo>
                  <a:cubicBezTo>
                    <a:pt x="94" y="0"/>
                    <a:pt x="1" y="67"/>
                    <a:pt x="8" y="195"/>
                  </a:cubicBezTo>
                  <a:lnTo>
                    <a:pt x="23" y="650"/>
                  </a:lnTo>
                  <a:cubicBezTo>
                    <a:pt x="23" y="753"/>
                    <a:pt x="111" y="826"/>
                    <a:pt x="199" y="826"/>
                  </a:cubicBezTo>
                  <a:cubicBezTo>
                    <a:pt x="302" y="826"/>
                    <a:pt x="390" y="738"/>
                    <a:pt x="390" y="636"/>
                  </a:cubicBezTo>
                  <a:lnTo>
                    <a:pt x="375" y="180"/>
                  </a:lnTo>
                  <a:cubicBezTo>
                    <a:pt x="368" y="59"/>
                    <a:pt x="278" y="0"/>
                    <a:pt x="189" y="0"/>
                  </a:cubicBezTo>
                  <a:close/>
                </a:path>
              </a:pathLst>
            </a:custGeom>
            <a:solidFill>
              <a:srgbClr val="D97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48"/>
            <p:cNvSpPr/>
            <p:nvPr/>
          </p:nvSpPr>
          <p:spPr>
            <a:xfrm>
              <a:off x="3752400" y="1537275"/>
              <a:ext cx="12875" cy="27400"/>
            </a:xfrm>
            <a:custGeom>
              <a:rect b="b" l="l" r="r" t="t"/>
              <a:pathLst>
                <a:path extrusionOk="0" h="1096" w="515">
                  <a:moveTo>
                    <a:pt x="305" y="1"/>
                  </a:moveTo>
                  <a:cubicBezTo>
                    <a:pt x="226" y="1"/>
                    <a:pt x="156" y="45"/>
                    <a:pt x="133" y="127"/>
                  </a:cubicBezTo>
                  <a:cubicBezTo>
                    <a:pt x="45" y="391"/>
                    <a:pt x="1" y="656"/>
                    <a:pt x="15" y="934"/>
                  </a:cubicBezTo>
                  <a:cubicBezTo>
                    <a:pt x="30" y="1037"/>
                    <a:pt x="104" y="1096"/>
                    <a:pt x="206" y="1096"/>
                  </a:cubicBezTo>
                  <a:lnTo>
                    <a:pt x="221" y="1096"/>
                  </a:lnTo>
                  <a:cubicBezTo>
                    <a:pt x="309" y="1081"/>
                    <a:pt x="382" y="993"/>
                    <a:pt x="382" y="890"/>
                  </a:cubicBezTo>
                  <a:cubicBezTo>
                    <a:pt x="382" y="670"/>
                    <a:pt x="412" y="450"/>
                    <a:pt x="485" y="230"/>
                  </a:cubicBezTo>
                  <a:cubicBezTo>
                    <a:pt x="515" y="142"/>
                    <a:pt x="456" y="39"/>
                    <a:pt x="368" y="10"/>
                  </a:cubicBezTo>
                  <a:cubicBezTo>
                    <a:pt x="347" y="4"/>
                    <a:pt x="326" y="1"/>
                    <a:pt x="305" y="1"/>
                  </a:cubicBezTo>
                  <a:close/>
                </a:path>
              </a:pathLst>
            </a:custGeom>
            <a:solidFill>
              <a:srgbClr val="D97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48"/>
            <p:cNvSpPr/>
            <p:nvPr/>
          </p:nvSpPr>
          <p:spPr>
            <a:xfrm>
              <a:off x="3712025" y="1525700"/>
              <a:ext cx="12125" cy="26150"/>
            </a:xfrm>
            <a:custGeom>
              <a:rect b="b" l="l" r="r" t="t"/>
              <a:pathLst>
                <a:path extrusionOk="0" h="1046" w="485">
                  <a:moveTo>
                    <a:pt x="261" y="1"/>
                  </a:moveTo>
                  <a:cubicBezTo>
                    <a:pt x="183" y="1"/>
                    <a:pt x="107" y="46"/>
                    <a:pt x="89" y="150"/>
                  </a:cubicBezTo>
                  <a:cubicBezTo>
                    <a:pt x="30" y="385"/>
                    <a:pt x="1" y="634"/>
                    <a:pt x="16" y="884"/>
                  </a:cubicBezTo>
                  <a:cubicBezTo>
                    <a:pt x="16" y="972"/>
                    <a:pt x="104" y="1045"/>
                    <a:pt x="192" y="1045"/>
                  </a:cubicBezTo>
                  <a:lnTo>
                    <a:pt x="221" y="1045"/>
                  </a:lnTo>
                  <a:cubicBezTo>
                    <a:pt x="309" y="1030"/>
                    <a:pt x="383" y="942"/>
                    <a:pt x="368" y="840"/>
                  </a:cubicBezTo>
                  <a:cubicBezTo>
                    <a:pt x="368" y="634"/>
                    <a:pt x="397" y="429"/>
                    <a:pt x="441" y="238"/>
                  </a:cubicBezTo>
                  <a:cubicBezTo>
                    <a:pt x="484" y="92"/>
                    <a:pt x="371" y="1"/>
                    <a:pt x="261" y="1"/>
                  </a:cubicBezTo>
                  <a:close/>
                </a:path>
              </a:pathLst>
            </a:custGeom>
            <a:solidFill>
              <a:srgbClr val="D97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48"/>
            <p:cNvSpPr/>
            <p:nvPr/>
          </p:nvSpPr>
          <p:spPr>
            <a:xfrm>
              <a:off x="3730750" y="1578625"/>
              <a:ext cx="11775" cy="23125"/>
            </a:xfrm>
            <a:custGeom>
              <a:rect b="b" l="l" r="r" t="t"/>
              <a:pathLst>
                <a:path extrusionOk="0" h="925" w="471">
                  <a:moveTo>
                    <a:pt x="267" y="1"/>
                  </a:moveTo>
                  <a:cubicBezTo>
                    <a:pt x="169" y="1"/>
                    <a:pt x="66" y="71"/>
                    <a:pt x="74" y="205"/>
                  </a:cubicBezTo>
                  <a:cubicBezTo>
                    <a:pt x="89" y="338"/>
                    <a:pt x="89" y="484"/>
                    <a:pt x="59" y="631"/>
                  </a:cubicBezTo>
                  <a:cubicBezTo>
                    <a:pt x="1" y="719"/>
                    <a:pt x="15" y="822"/>
                    <a:pt x="103" y="881"/>
                  </a:cubicBezTo>
                  <a:cubicBezTo>
                    <a:pt x="133" y="910"/>
                    <a:pt x="177" y="925"/>
                    <a:pt x="206" y="925"/>
                  </a:cubicBezTo>
                  <a:cubicBezTo>
                    <a:pt x="265" y="925"/>
                    <a:pt x="324" y="895"/>
                    <a:pt x="353" y="851"/>
                  </a:cubicBezTo>
                  <a:cubicBezTo>
                    <a:pt x="470" y="690"/>
                    <a:pt x="456" y="352"/>
                    <a:pt x="441" y="161"/>
                  </a:cubicBezTo>
                  <a:cubicBezTo>
                    <a:pt x="434" y="53"/>
                    <a:pt x="352" y="1"/>
                    <a:pt x="267" y="1"/>
                  </a:cubicBezTo>
                  <a:close/>
                </a:path>
              </a:pathLst>
            </a:custGeom>
            <a:solidFill>
              <a:srgbClr val="D97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48"/>
            <p:cNvSpPr/>
            <p:nvPr/>
          </p:nvSpPr>
          <p:spPr>
            <a:xfrm>
              <a:off x="3716800" y="1450225"/>
              <a:ext cx="13100" cy="28575"/>
            </a:xfrm>
            <a:custGeom>
              <a:rect b="b" l="l" r="r" t="t"/>
              <a:pathLst>
                <a:path extrusionOk="0" h="1143" w="524">
                  <a:moveTo>
                    <a:pt x="287" y="1"/>
                  </a:moveTo>
                  <a:cubicBezTo>
                    <a:pt x="210" y="1"/>
                    <a:pt x="136" y="44"/>
                    <a:pt x="118" y="144"/>
                  </a:cubicBezTo>
                  <a:cubicBezTo>
                    <a:pt x="45" y="423"/>
                    <a:pt x="1" y="702"/>
                    <a:pt x="1" y="981"/>
                  </a:cubicBezTo>
                  <a:cubicBezTo>
                    <a:pt x="15" y="1069"/>
                    <a:pt x="89" y="1143"/>
                    <a:pt x="192" y="1143"/>
                  </a:cubicBezTo>
                  <a:lnTo>
                    <a:pt x="206" y="1143"/>
                  </a:lnTo>
                  <a:cubicBezTo>
                    <a:pt x="309" y="1128"/>
                    <a:pt x="382" y="1025"/>
                    <a:pt x="368" y="937"/>
                  </a:cubicBezTo>
                  <a:cubicBezTo>
                    <a:pt x="368" y="702"/>
                    <a:pt x="412" y="467"/>
                    <a:pt x="471" y="247"/>
                  </a:cubicBezTo>
                  <a:cubicBezTo>
                    <a:pt x="523" y="98"/>
                    <a:pt x="402" y="1"/>
                    <a:pt x="287" y="1"/>
                  </a:cubicBezTo>
                  <a:close/>
                </a:path>
              </a:pathLst>
            </a:custGeom>
            <a:solidFill>
              <a:srgbClr val="D97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48"/>
            <p:cNvSpPr/>
            <p:nvPr/>
          </p:nvSpPr>
          <p:spPr>
            <a:xfrm>
              <a:off x="3688175" y="1396675"/>
              <a:ext cx="13600" cy="22675"/>
            </a:xfrm>
            <a:custGeom>
              <a:rect b="b" l="l" r="r" t="t"/>
              <a:pathLst>
                <a:path extrusionOk="0" h="907" w="544">
                  <a:moveTo>
                    <a:pt x="325" y="1"/>
                  </a:moveTo>
                  <a:cubicBezTo>
                    <a:pt x="276" y="1"/>
                    <a:pt x="228" y="24"/>
                    <a:pt x="191" y="70"/>
                  </a:cubicBezTo>
                  <a:cubicBezTo>
                    <a:pt x="162" y="99"/>
                    <a:pt x="147" y="128"/>
                    <a:pt x="133" y="172"/>
                  </a:cubicBezTo>
                  <a:lnTo>
                    <a:pt x="133" y="202"/>
                  </a:lnTo>
                  <a:cubicBezTo>
                    <a:pt x="45" y="466"/>
                    <a:pt x="1" y="657"/>
                    <a:pt x="45" y="789"/>
                  </a:cubicBezTo>
                  <a:cubicBezTo>
                    <a:pt x="74" y="862"/>
                    <a:pt x="147" y="906"/>
                    <a:pt x="221" y="906"/>
                  </a:cubicBezTo>
                  <a:cubicBezTo>
                    <a:pt x="250" y="906"/>
                    <a:pt x="265" y="906"/>
                    <a:pt x="280" y="892"/>
                  </a:cubicBezTo>
                  <a:cubicBezTo>
                    <a:pt x="382" y="862"/>
                    <a:pt x="426" y="760"/>
                    <a:pt x="397" y="657"/>
                  </a:cubicBezTo>
                  <a:cubicBezTo>
                    <a:pt x="397" y="539"/>
                    <a:pt x="426" y="422"/>
                    <a:pt x="470" y="319"/>
                  </a:cubicBezTo>
                  <a:cubicBezTo>
                    <a:pt x="500" y="231"/>
                    <a:pt x="544" y="114"/>
                    <a:pt x="412" y="25"/>
                  </a:cubicBezTo>
                  <a:cubicBezTo>
                    <a:pt x="384" y="9"/>
                    <a:pt x="355" y="1"/>
                    <a:pt x="325" y="1"/>
                  </a:cubicBezTo>
                  <a:close/>
                </a:path>
              </a:pathLst>
            </a:custGeom>
            <a:solidFill>
              <a:srgbClr val="D97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48"/>
            <p:cNvSpPr/>
            <p:nvPr/>
          </p:nvSpPr>
          <p:spPr>
            <a:xfrm>
              <a:off x="3755350" y="1413900"/>
              <a:ext cx="13625" cy="22725"/>
            </a:xfrm>
            <a:custGeom>
              <a:rect b="b" l="l" r="r" t="t"/>
              <a:pathLst>
                <a:path extrusionOk="0" h="909" w="545">
                  <a:moveTo>
                    <a:pt x="316" y="0"/>
                  </a:moveTo>
                  <a:cubicBezTo>
                    <a:pt x="245" y="0"/>
                    <a:pt x="175" y="39"/>
                    <a:pt x="147" y="129"/>
                  </a:cubicBezTo>
                  <a:cubicBezTo>
                    <a:pt x="74" y="320"/>
                    <a:pt x="15" y="526"/>
                    <a:pt x="0" y="746"/>
                  </a:cubicBezTo>
                  <a:cubicBezTo>
                    <a:pt x="0" y="827"/>
                    <a:pt x="63" y="909"/>
                    <a:pt x="154" y="909"/>
                  </a:cubicBezTo>
                  <a:cubicBezTo>
                    <a:pt x="161" y="909"/>
                    <a:pt x="169" y="908"/>
                    <a:pt x="176" y="907"/>
                  </a:cubicBezTo>
                  <a:cubicBezTo>
                    <a:pt x="279" y="907"/>
                    <a:pt x="367" y="834"/>
                    <a:pt x="367" y="731"/>
                  </a:cubicBezTo>
                  <a:cubicBezTo>
                    <a:pt x="397" y="570"/>
                    <a:pt x="441" y="394"/>
                    <a:pt x="499" y="232"/>
                  </a:cubicBezTo>
                  <a:cubicBezTo>
                    <a:pt x="544" y="97"/>
                    <a:pt x="429" y="0"/>
                    <a:pt x="316" y="0"/>
                  </a:cubicBezTo>
                  <a:close/>
                </a:path>
              </a:pathLst>
            </a:custGeom>
            <a:solidFill>
              <a:srgbClr val="D97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48"/>
            <p:cNvSpPr/>
            <p:nvPr/>
          </p:nvSpPr>
          <p:spPr>
            <a:xfrm>
              <a:off x="3748100" y="1471900"/>
              <a:ext cx="13150" cy="27100"/>
            </a:xfrm>
            <a:custGeom>
              <a:rect b="b" l="l" r="r" t="t"/>
              <a:pathLst>
                <a:path extrusionOk="0" h="1084" w="526">
                  <a:moveTo>
                    <a:pt x="227" y="1"/>
                  </a:moveTo>
                  <a:cubicBezTo>
                    <a:pt x="115" y="1"/>
                    <a:pt x="1" y="101"/>
                    <a:pt x="55" y="246"/>
                  </a:cubicBezTo>
                  <a:cubicBezTo>
                    <a:pt x="129" y="437"/>
                    <a:pt x="158" y="657"/>
                    <a:pt x="158" y="863"/>
                  </a:cubicBezTo>
                  <a:cubicBezTo>
                    <a:pt x="143" y="966"/>
                    <a:pt x="217" y="1054"/>
                    <a:pt x="305" y="1068"/>
                  </a:cubicBezTo>
                  <a:lnTo>
                    <a:pt x="334" y="1083"/>
                  </a:lnTo>
                  <a:cubicBezTo>
                    <a:pt x="422" y="1083"/>
                    <a:pt x="510" y="1010"/>
                    <a:pt x="525" y="922"/>
                  </a:cubicBezTo>
                  <a:cubicBezTo>
                    <a:pt x="525" y="657"/>
                    <a:pt x="481" y="378"/>
                    <a:pt x="393" y="129"/>
                  </a:cubicBezTo>
                  <a:cubicBezTo>
                    <a:pt x="365" y="39"/>
                    <a:pt x="296" y="1"/>
                    <a:pt x="227" y="1"/>
                  </a:cubicBezTo>
                  <a:close/>
                </a:path>
              </a:pathLst>
            </a:custGeom>
            <a:solidFill>
              <a:srgbClr val="D97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48"/>
            <p:cNvSpPr/>
            <p:nvPr/>
          </p:nvSpPr>
          <p:spPr>
            <a:xfrm>
              <a:off x="3769650" y="1509475"/>
              <a:ext cx="11350" cy="22550"/>
            </a:xfrm>
            <a:custGeom>
              <a:rect b="b" l="l" r="r" t="t"/>
              <a:pathLst>
                <a:path extrusionOk="0" h="902" w="454">
                  <a:moveTo>
                    <a:pt x="243" y="1"/>
                  </a:moveTo>
                  <a:cubicBezTo>
                    <a:pt x="176" y="1"/>
                    <a:pt x="108" y="38"/>
                    <a:pt x="74" y="123"/>
                  </a:cubicBezTo>
                  <a:cubicBezTo>
                    <a:pt x="15" y="329"/>
                    <a:pt x="1" y="534"/>
                    <a:pt x="15" y="755"/>
                  </a:cubicBezTo>
                  <a:cubicBezTo>
                    <a:pt x="30" y="843"/>
                    <a:pt x="118" y="901"/>
                    <a:pt x="206" y="901"/>
                  </a:cubicBezTo>
                  <a:lnTo>
                    <a:pt x="221" y="901"/>
                  </a:lnTo>
                  <a:cubicBezTo>
                    <a:pt x="324" y="887"/>
                    <a:pt x="397" y="799"/>
                    <a:pt x="382" y="696"/>
                  </a:cubicBezTo>
                  <a:cubicBezTo>
                    <a:pt x="368" y="534"/>
                    <a:pt x="382" y="373"/>
                    <a:pt x="427" y="226"/>
                  </a:cubicBezTo>
                  <a:cubicBezTo>
                    <a:pt x="453" y="92"/>
                    <a:pt x="349" y="1"/>
                    <a:pt x="243" y="1"/>
                  </a:cubicBezTo>
                  <a:close/>
                </a:path>
              </a:pathLst>
            </a:custGeom>
            <a:solidFill>
              <a:srgbClr val="D97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48"/>
            <p:cNvSpPr/>
            <p:nvPr/>
          </p:nvSpPr>
          <p:spPr>
            <a:xfrm>
              <a:off x="3806050" y="1529450"/>
              <a:ext cx="12075" cy="24950"/>
            </a:xfrm>
            <a:custGeom>
              <a:rect b="b" l="l" r="r" t="t"/>
              <a:pathLst>
                <a:path extrusionOk="0" h="998" w="483">
                  <a:moveTo>
                    <a:pt x="209" y="1"/>
                  </a:moveTo>
                  <a:cubicBezTo>
                    <a:pt x="104" y="1"/>
                    <a:pt x="1" y="86"/>
                    <a:pt x="28" y="220"/>
                  </a:cubicBezTo>
                  <a:cubicBezTo>
                    <a:pt x="86" y="396"/>
                    <a:pt x="116" y="587"/>
                    <a:pt x="116" y="778"/>
                  </a:cubicBezTo>
                  <a:cubicBezTo>
                    <a:pt x="101" y="866"/>
                    <a:pt x="160" y="969"/>
                    <a:pt x="262" y="983"/>
                  </a:cubicBezTo>
                  <a:cubicBezTo>
                    <a:pt x="262" y="998"/>
                    <a:pt x="277" y="998"/>
                    <a:pt x="292" y="998"/>
                  </a:cubicBezTo>
                  <a:cubicBezTo>
                    <a:pt x="380" y="998"/>
                    <a:pt x="453" y="939"/>
                    <a:pt x="468" y="851"/>
                  </a:cubicBezTo>
                  <a:cubicBezTo>
                    <a:pt x="483" y="602"/>
                    <a:pt x="453" y="352"/>
                    <a:pt x="380" y="117"/>
                  </a:cubicBezTo>
                  <a:cubicBezTo>
                    <a:pt x="345" y="36"/>
                    <a:pt x="277" y="1"/>
                    <a:pt x="209" y="1"/>
                  </a:cubicBezTo>
                  <a:close/>
                </a:path>
              </a:pathLst>
            </a:custGeom>
            <a:solidFill>
              <a:srgbClr val="D97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48"/>
            <p:cNvSpPr/>
            <p:nvPr/>
          </p:nvSpPr>
          <p:spPr>
            <a:xfrm>
              <a:off x="3790575" y="1467800"/>
              <a:ext cx="10675" cy="26825"/>
            </a:xfrm>
            <a:custGeom>
              <a:rect b="b" l="l" r="r" t="t"/>
              <a:pathLst>
                <a:path extrusionOk="0" h="1073" w="427">
                  <a:moveTo>
                    <a:pt x="215" y="0"/>
                  </a:moveTo>
                  <a:cubicBezTo>
                    <a:pt x="129" y="0"/>
                    <a:pt x="44" y="52"/>
                    <a:pt x="30" y="161"/>
                  </a:cubicBezTo>
                  <a:cubicBezTo>
                    <a:pt x="1" y="410"/>
                    <a:pt x="15" y="675"/>
                    <a:pt x="45" y="924"/>
                  </a:cubicBezTo>
                  <a:cubicBezTo>
                    <a:pt x="58" y="1005"/>
                    <a:pt x="133" y="1073"/>
                    <a:pt x="213" y="1073"/>
                  </a:cubicBezTo>
                  <a:cubicBezTo>
                    <a:pt x="220" y="1073"/>
                    <a:pt x="228" y="1072"/>
                    <a:pt x="235" y="1071"/>
                  </a:cubicBezTo>
                  <a:lnTo>
                    <a:pt x="265" y="1071"/>
                  </a:lnTo>
                  <a:cubicBezTo>
                    <a:pt x="353" y="1056"/>
                    <a:pt x="426" y="968"/>
                    <a:pt x="412" y="865"/>
                  </a:cubicBezTo>
                  <a:cubicBezTo>
                    <a:pt x="382" y="645"/>
                    <a:pt x="382" y="425"/>
                    <a:pt x="397" y="205"/>
                  </a:cubicBezTo>
                  <a:cubicBezTo>
                    <a:pt x="413" y="71"/>
                    <a:pt x="314" y="0"/>
                    <a:pt x="215" y="0"/>
                  </a:cubicBezTo>
                  <a:close/>
                </a:path>
              </a:pathLst>
            </a:custGeom>
            <a:solidFill>
              <a:srgbClr val="D97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48"/>
            <p:cNvSpPr/>
            <p:nvPr/>
          </p:nvSpPr>
          <p:spPr>
            <a:xfrm>
              <a:off x="3797550" y="1408450"/>
              <a:ext cx="14350" cy="28150"/>
            </a:xfrm>
            <a:custGeom>
              <a:rect b="b" l="l" r="r" t="t"/>
              <a:pathLst>
                <a:path extrusionOk="0" h="1126" w="574">
                  <a:moveTo>
                    <a:pt x="204" y="1"/>
                  </a:moveTo>
                  <a:cubicBezTo>
                    <a:pt x="185" y="1"/>
                    <a:pt x="165" y="4"/>
                    <a:pt x="147" y="10"/>
                  </a:cubicBezTo>
                  <a:cubicBezTo>
                    <a:pt x="45" y="39"/>
                    <a:pt x="1" y="142"/>
                    <a:pt x="30" y="244"/>
                  </a:cubicBezTo>
                  <a:cubicBezTo>
                    <a:pt x="103" y="450"/>
                    <a:pt x="147" y="670"/>
                    <a:pt x="147" y="890"/>
                  </a:cubicBezTo>
                  <a:cubicBezTo>
                    <a:pt x="118" y="993"/>
                    <a:pt x="177" y="1096"/>
                    <a:pt x="279" y="1111"/>
                  </a:cubicBezTo>
                  <a:cubicBezTo>
                    <a:pt x="294" y="1125"/>
                    <a:pt x="309" y="1125"/>
                    <a:pt x="323" y="1125"/>
                  </a:cubicBezTo>
                  <a:cubicBezTo>
                    <a:pt x="412" y="1125"/>
                    <a:pt x="470" y="1067"/>
                    <a:pt x="500" y="993"/>
                  </a:cubicBezTo>
                  <a:cubicBezTo>
                    <a:pt x="573" y="714"/>
                    <a:pt x="412" y="230"/>
                    <a:pt x="382" y="127"/>
                  </a:cubicBezTo>
                  <a:cubicBezTo>
                    <a:pt x="359" y="45"/>
                    <a:pt x="280" y="1"/>
                    <a:pt x="204" y="1"/>
                  </a:cubicBezTo>
                  <a:close/>
                </a:path>
              </a:pathLst>
            </a:custGeom>
            <a:solidFill>
              <a:srgbClr val="D97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48"/>
            <p:cNvSpPr/>
            <p:nvPr/>
          </p:nvSpPr>
          <p:spPr>
            <a:xfrm>
              <a:off x="3774050" y="1385850"/>
              <a:ext cx="10575" cy="24675"/>
            </a:xfrm>
            <a:custGeom>
              <a:rect b="b" l="l" r="r" t="t"/>
              <a:pathLst>
                <a:path extrusionOk="0" h="987" w="423">
                  <a:moveTo>
                    <a:pt x="213" y="1"/>
                  </a:moveTo>
                  <a:cubicBezTo>
                    <a:pt x="131" y="1"/>
                    <a:pt x="50" y="47"/>
                    <a:pt x="30" y="150"/>
                  </a:cubicBezTo>
                  <a:cubicBezTo>
                    <a:pt x="1" y="385"/>
                    <a:pt x="1" y="605"/>
                    <a:pt x="30" y="840"/>
                  </a:cubicBezTo>
                  <a:cubicBezTo>
                    <a:pt x="45" y="928"/>
                    <a:pt x="133" y="987"/>
                    <a:pt x="221" y="987"/>
                  </a:cubicBezTo>
                  <a:lnTo>
                    <a:pt x="251" y="987"/>
                  </a:lnTo>
                  <a:cubicBezTo>
                    <a:pt x="353" y="958"/>
                    <a:pt x="412" y="870"/>
                    <a:pt x="397" y="767"/>
                  </a:cubicBezTo>
                  <a:cubicBezTo>
                    <a:pt x="368" y="576"/>
                    <a:pt x="368" y="400"/>
                    <a:pt x="397" y="209"/>
                  </a:cubicBezTo>
                  <a:cubicBezTo>
                    <a:pt x="422" y="77"/>
                    <a:pt x="317" y="1"/>
                    <a:pt x="213" y="1"/>
                  </a:cubicBezTo>
                  <a:close/>
                </a:path>
              </a:pathLst>
            </a:custGeom>
            <a:solidFill>
              <a:srgbClr val="D97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48"/>
            <p:cNvSpPr/>
            <p:nvPr/>
          </p:nvSpPr>
          <p:spPr>
            <a:xfrm>
              <a:off x="3724150" y="1397675"/>
              <a:ext cx="11025" cy="26450"/>
            </a:xfrm>
            <a:custGeom>
              <a:rect b="b" l="l" r="r" t="t"/>
              <a:pathLst>
                <a:path extrusionOk="0" h="1058" w="441">
                  <a:moveTo>
                    <a:pt x="191" y="0"/>
                  </a:moveTo>
                  <a:cubicBezTo>
                    <a:pt x="88" y="0"/>
                    <a:pt x="0" y="88"/>
                    <a:pt x="0" y="191"/>
                  </a:cubicBezTo>
                  <a:cubicBezTo>
                    <a:pt x="0" y="426"/>
                    <a:pt x="15" y="675"/>
                    <a:pt x="59" y="925"/>
                  </a:cubicBezTo>
                  <a:cubicBezTo>
                    <a:pt x="74" y="998"/>
                    <a:pt x="162" y="1057"/>
                    <a:pt x="235" y="1057"/>
                  </a:cubicBezTo>
                  <a:lnTo>
                    <a:pt x="265" y="1057"/>
                  </a:lnTo>
                  <a:cubicBezTo>
                    <a:pt x="367" y="1028"/>
                    <a:pt x="441" y="940"/>
                    <a:pt x="411" y="837"/>
                  </a:cubicBezTo>
                  <a:cubicBezTo>
                    <a:pt x="382" y="617"/>
                    <a:pt x="367" y="397"/>
                    <a:pt x="367" y="191"/>
                  </a:cubicBezTo>
                  <a:cubicBezTo>
                    <a:pt x="367" y="88"/>
                    <a:pt x="294" y="0"/>
                    <a:pt x="191" y="0"/>
                  </a:cubicBezTo>
                  <a:close/>
                </a:path>
              </a:pathLst>
            </a:custGeom>
            <a:solidFill>
              <a:srgbClr val="D97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48"/>
            <p:cNvSpPr/>
            <p:nvPr/>
          </p:nvSpPr>
          <p:spPr>
            <a:xfrm>
              <a:off x="3670200" y="1368300"/>
              <a:ext cx="172150" cy="284700"/>
            </a:xfrm>
            <a:custGeom>
              <a:rect b="b" l="l" r="r" t="t"/>
              <a:pathLst>
                <a:path extrusionOk="0" h="11388" w="6886">
                  <a:moveTo>
                    <a:pt x="1689" y="1"/>
                  </a:moveTo>
                  <a:cubicBezTo>
                    <a:pt x="1424" y="1"/>
                    <a:pt x="1233" y="15"/>
                    <a:pt x="1131" y="15"/>
                  </a:cubicBezTo>
                  <a:cubicBezTo>
                    <a:pt x="397" y="74"/>
                    <a:pt x="397" y="206"/>
                    <a:pt x="206" y="632"/>
                  </a:cubicBezTo>
                  <a:cubicBezTo>
                    <a:pt x="0" y="1058"/>
                    <a:pt x="455" y="3054"/>
                    <a:pt x="749" y="5623"/>
                  </a:cubicBezTo>
                  <a:cubicBezTo>
                    <a:pt x="837" y="6446"/>
                    <a:pt x="1013" y="7928"/>
                    <a:pt x="1189" y="9573"/>
                  </a:cubicBezTo>
                  <a:cubicBezTo>
                    <a:pt x="1263" y="10160"/>
                    <a:pt x="1336" y="10762"/>
                    <a:pt x="1410" y="11349"/>
                  </a:cubicBezTo>
                  <a:cubicBezTo>
                    <a:pt x="1967" y="11373"/>
                    <a:pt x="2597" y="11388"/>
                    <a:pt x="3289" y="11388"/>
                  </a:cubicBezTo>
                  <a:cubicBezTo>
                    <a:pt x="3889" y="11388"/>
                    <a:pt x="4537" y="11376"/>
                    <a:pt x="5227" y="11349"/>
                  </a:cubicBezTo>
                  <a:cubicBezTo>
                    <a:pt x="5755" y="11349"/>
                    <a:pt x="6284" y="11290"/>
                    <a:pt x="6812" y="11188"/>
                  </a:cubicBezTo>
                  <a:cubicBezTo>
                    <a:pt x="6827" y="10703"/>
                    <a:pt x="6856" y="10219"/>
                    <a:pt x="6871" y="9719"/>
                  </a:cubicBezTo>
                  <a:lnTo>
                    <a:pt x="6886" y="9323"/>
                  </a:lnTo>
                  <a:lnTo>
                    <a:pt x="6445" y="9308"/>
                  </a:lnTo>
                  <a:lnTo>
                    <a:pt x="6078" y="9294"/>
                  </a:lnTo>
                  <a:lnTo>
                    <a:pt x="5124" y="9264"/>
                  </a:lnTo>
                  <a:lnTo>
                    <a:pt x="4816" y="9264"/>
                  </a:lnTo>
                  <a:cubicBezTo>
                    <a:pt x="4052" y="9235"/>
                    <a:pt x="3333" y="9206"/>
                    <a:pt x="2834" y="9162"/>
                  </a:cubicBezTo>
                  <a:cubicBezTo>
                    <a:pt x="2687" y="9147"/>
                    <a:pt x="2555" y="9118"/>
                    <a:pt x="2452" y="9103"/>
                  </a:cubicBezTo>
                  <a:cubicBezTo>
                    <a:pt x="2276" y="9073"/>
                    <a:pt x="2173" y="9044"/>
                    <a:pt x="2158" y="9000"/>
                  </a:cubicBezTo>
                  <a:cubicBezTo>
                    <a:pt x="2114" y="8912"/>
                    <a:pt x="2070" y="8222"/>
                    <a:pt x="2012" y="7253"/>
                  </a:cubicBezTo>
                  <a:cubicBezTo>
                    <a:pt x="1997" y="6959"/>
                    <a:pt x="1982" y="6636"/>
                    <a:pt x="1967" y="6299"/>
                  </a:cubicBezTo>
                  <a:cubicBezTo>
                    <a:pt x="1923" y="5668"/>
                    <a:pt x="1894" y="4978"/>
                    <a:pt x="1865" y="4288"/>
                  </a:cubicBezTo>
                  <a:lnTo>
                    <a:pt x="1865" y="4097"/>
                  </a:lnTo>
                  <a:cubicBezTo>
                    <a:pt x="1791" y="2526"/>
                    <a:pt x="1733" y="955"/>
                    <a:pt x="1689" y="1"/>
                  </a:cubicBezTo>
                  <a:close/>
                </a:path>
              </a:pathLst>
            </a:custGeom>
            <a:solidFill>
              <a:srgbClr val="D97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48"/>
            <p:cNvSpPr/>
            <p:nvPr/>
          </p:nvSpPr>
          <p:spPr>
            <a:xfrm>
              <a:off x="3699925" y="1607325"/>
              <a:ext cx="142050" cy="204000"/>
            </a:xfrm>
            <a:custGeom>
              <a:rect b="b" l="l" r="r" t="t"/>
              <a:pathLst>
                <a:path extrusionOk="0" h="8160" w="5682">
                  <a:moveTo>
                    <a:pt x="463" y="1"/>
                  </a:moveTo>
                  <a:cubicBezTo>
                    <a:pt x="294" y="1"/>
                    <a:pt x="140" y="4"/>
                    <a:pt x="0" y="12"/>
                  </a:cubicBezTo>
                  <a:cubicBezTo>
                    <a:pt x="411" y="3535"/>
                    <a:pt x="925" y="7807"/>
                    <a:pt x="984" y="7983"/>
                  </a:cubicBezTo>
                  <a:cubicBezTo>
                    <a:pt x="1013" y="8027"/>
                    <a:pt x="1190" y="8071"/>
                    <a:pt x="1468" y="8101"/>
                  </a:cubicBezTo>
                  <a:cubicBezTo>
                    <a:pt x="1571" y="8101"/>
                    <a:pt x="1703" y="8115"/>
                    <a:pt x="1836" y="8130"/>
                  </a:cubicBezTo>
                  <a:cubicBezTo>
                    <a:pt x="2144" y="8145"/>
                    <a:pt x="2511" y="8160"/>
                    <a:pt x="2878" y="8160"/>
                  </a:cubicBezTo>
                  <a:lnTo>
                    <a:pt x="3245" y="8160"/>
                  </a:lnTo>
                  <a:cubicBezTo>
                    <a:pt x="3641" y="8160"/>
                    <a:pt x="4038" y="8160"/>
                    <a:pt x="4346" y="8145"/>
                  </a:cubicBezTo>
                  <a:cubicBezTo>
                    <a:pt x="4493" y="8145"/>
                    <a:pt x="4610" y="8145"/>
                    <a:pt x="4713" y="8130"/>
                  </a:cubicBezTo>
                  <a:cubicBezTo>
                    <a:pt x="4860" y="8130"/>
                    <a:pt x="4992" y="8115"/>
                    <a:pt x="5124" y="8086"/>
                  </a:cubicBezTo>
                  <a:cubicBezTo>
                    <a:pt x="5153" y="8057"/>
                    <a:pt x="5212" y="7602"/>
                    <a:pt x="5286" y="6868"/>
                  </a:cubicBezTo>
                  <a:cubicBezTo>
                    <a:pt x="5403" y="5385"/>
                    <a:pt x="5579" y="2757"/>
                    <a:pt x="5682" y="173"/>
                  </a:cubicBezTo>
                  <a:lnTo>
                    <a:pt x="5139" y="144"/>
                  </a:lnTo>
                  <a:lnTo>
                    <a:pt x="4772" y="114"/>
                  </a:lnTo>
                  <a:cubicBezTo>
                    <a:pt x="4214" y="100"/>
                    <a:pt x="3568" y="70"/>
                    <a:pt x="2907" y="41"/>
                  </a:cubicBezTo>
                  <a:lnTo>
                    <a:pt x="2540" y="26"/>
                  </a:lnTo>
                  <a:cubicBezTo>
                    <a:pt x="2291" y="26"/>
                    <a:pt x="2056" y="12"/>
                    <a:pt x="1821" y="12"/>
                  </a:cubicBezTo>
                  <a:lnTo>
                    <a:pt x="1013" y="12"/>
                  </a:lnTo>
                  <a:cubicBezTo>
                    <a:pt x="815" y="4"/>
                    <a:pt x="632" y="1"/>
                    <a:pt x="463" y="1"/>
                  </a:cubicBezTo>
                  <a:close/>
                </a:path>
              </a:pathLst>
            </a:custGeom>
            <a:solidFill>
              <a:srgbClr val="F4B7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48"/>
            <p:cNvSpPr/>
            <p:nvPr/>
          </p:nvSpPr>
          <p:spPr>
            <a:xfrm>
              <a:off x="3808550" y="1610550"/>
              <a:ext cx="19500" cy="200775"/>
            </a:xfrm>
            <a:custGeom>
              <a:rect b="b" l="l" r="r" t="t"/>
              <a:pathLst>
                <a:path extrusionOk="0" h="8031" w="780">
                  <a:moveTo>
                    <a:pt x="412" y="0"/>
                  </a:moveTo>
                  <a:cubicBezTo>
                    <a:pt x="353" y="1336"/>
                    <a:pt x="206" y="4169"/>
                    <a:pt x="74" y="6724"/>
                  </a:cubicBezTo>
                  <a:cubicBezTo>
                    <a:pt x="60" y="7164"/>
                    <a:pt x="30" y="7605"/>
                    <a:pt x="1" y="8031"/>
                  </a:cubicBezTo>
                  <a:cubicBezTo>
                    <a:pt x="148" y="8031"/>
                    <a:pt x="265" y="8016"/>
                    <a:pt x="368" y="8016"/>
                  </a:cubicBezTo>
                  <a:cubicBezTo>
                    <a:pt x="397" y="7561"/>
                    <a:pt x="427" y="7135"/>
                    <a:pt x="441" y="6739"/>
                  </a:cubicBezTo>
                  <a:cubicBezTo>
                    <a:pt x="647" y="2819"/>
                    <a:pt x="750" y="925"/>
                    <a:pt x="779" y="15"/>
                  </a:cubicBezTo>
                  <a:lnTo>
                    <a:pt x="412" y="0"/>
                  </a:lnTo>
                  <a:close/>
                </a:path>
              </a:pathLst>
            </a:custGeom>
            <a:solidFill>
              <a:srgbClr val="FF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48"/>
            <p:cNvSpPr/>
            <p:nvPr/>
          </p:nvSpPr>
          <p:spPr>
            <a:xfrm>
              <a:off x="3763425" y="1608325"/>
              <a:ext cx="18000" cy="203000"/>
            </a:xfrm>
            <a:custGeom>
              <a:rect b="b" l="l" r="r" t="t"/>
              <a:pathLst>
                <a:path extrusionOk="0" h="8120" w="720">
                  <a:moveTo>
                    <a:pt x="0" y="1"/>
                  </a:moveTo>
                  <a:lnTo>
                    <a:pt x="279" y="6710"/>
                  </a:lnTo>
                  <a:lnTo>
                    <a:pt x="353" y="8120"/>
                  </a:lnTo>
                  <a:lnTo>
                    <a:pt x="720" y="8120"/>
                  </a:lnTo>
                  <a:lnTo>
                    <a:pt x="661" y="6740"/>
                  </a:lnTo>
                  <a:lnTo>
                    <a:pt x="367" y="1"/>
                  </a:lnTo>
                  <a:close/>
                </a:path>
              </a:pathLst>
            </a:custGeom>
            <a:solidFill>
              <a:srgbClr val="FF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48"/>
            <p:cNvSpPr/>
            <p:nvPr/>
          </p:nvSpPr>
          <p:spPr>
            <a:xfrm>
              <a:off x="3724875" y="1607225"/>
              <a:ext cx="20950" cy="203375"/>
            </a:xfrm>
            <a:custGeom>
              <a:rect b="b" l="l" r="r" t="t"/>
              <a:pathLst>
                <a:path extrusionOk="0" h="8135" w="838">
                  <a:moveTo>
                    <a:pt x="1" y="1"/>
                  </a:moveTo>
                  <a:cubicBezTo>
                    <a:pt x="118" y="1660"/>
                    <a:pt x="309" y="5242"/>
                    <a:pt x="470" y="8105"/>
                  </a:cubicBezTo>
                  <a:cubicBezTo>
                    <a:pt x="573" y="8105"/>
                    <a:pt x="705" y="8119"/>
                    <a:pt x="838" y="8134"/>
                  </a:cubicBezTo>
                  <a:cubicBezTo>
                    <a:pt x="588" y="3407"/>
                    <a:pt x="441" y="1117"/>
                    <a:pt x="368" y="16"/>
                  </a:cubicBezTo>
                  <a:lnTo>
                    <a:pt x="1" y="1"/>
                  </a:lnTo>
                  <a:close/>
                </a:path>
              </a:pathLst>
            </a:custGeom>
            <a:solidFill>
              <a:srgbClr val="FF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48"/>
            <p:cNvSpPr/>
            <p:nvPr/>
          </p:nvSpPr>
          <p:spPr>
            <a:xfrm>
              <a:off x="3699925" y="1607325"/>
              <a:ext cx="132150" cy="204000"/>
            </a:xfrm>
            <a:custGeom>
              <a:rect b="b" l="l" r="r" t="t"/>
              <a:pathLst>
                <a:path extrusionOk="0" h="8160" w="5286">
                  <a:moveTo>
                    <a:pt x="461" y="1"/>
                  </a:moveTo>
                  <a:cubicBezTo>
                    <a:pt x="294" y="1"/>
                    <a:pt x="140" y="4"/>
                    <a:pt x="0" y="12"/>
                  </a:cubicBezTo>
                  <a:cubicBezTo>
                    <a:pt x="411" y="3535"/>
                    <a:pt x="925" y="7807"/>
                    <a:pt x="984" y="7983"/>
                  </a:cubicBezTo>
                  <a:cubicBezTo>
                    <a:pt x="1013" y="8027"/>
                    <a:pt x="1190" y="8071"/>
                    <a:pt x="1468" y="8101"/>
                  </a:cubicBezTo>
                  <a:cubicBezTo>
                    <a:pt x="1571" y="8101"/>
                    <a:pt x="1703" y="8115"/>
                    <a:pt x="1836" y="8130"/>
                  </a:cubicBezTo>
                  <a:cubicBezTo>
                    <a:pt x="2144" y="8145"/>
                    <a:pt x="2511" y="8160"/>
                    <a:pt x="2878" y="8160"/>
                  </a:cubicBezTo>
                  <a:lnTo>
                    <a:pt x="3245" y="8160"/>
                  </a:lnTo>
                  <a:cubicBezTo>
                    <a:pt x="3641" y="8160"/>
                    <a:pt x="4038" y="8160"/>
                    <a:pt x="4346" y="8145"/>
                  </a:cubicBezTo>
                  <a:cubicBezTo>
                    <a:pt x="4493" y="8145"/>
                    <a:pt x="4610" y="8145"/>
                    <a:pt x="4713" y="8130"/>
                  </a:cubicBezTo>
                  <a:cubicBezTo>
                    <a:pt x="4860" y="8130"/>
                    <a:pt x="4992" y="8115"/>
                    <a:pt x="5124" y="8086"/>
                  </a:cubicBezTo>
                  <a:cubicBezTo>
                    <a:pt x="5153" y="8057"/>
                    <a:pt x="5212" y="7602"/>
                    <a:pt x="5286" y="6868"/>
                  </a:cubicBezTo>
                  <a:lnTo>
                    <a:pt x="4786" y="6868"/>
                  </a:lnTo>
                  <a:lnTo>
                    <a:pt x="4419" y="6853"/>
                  </a:lnTo>
                  <a:cubicBezTo>
                    <a:pt x="3994" y="6838"/>
                    <a:pt x="3568" y="6809"/>
                    <a:pt x="3186" y="6780"/>
                  </a:cubicBezTo>
                  <a:lnTo>
                    <a:pt x="2819" y="6765"/>
                  </a:lnTo>
                  <a:lnTo>
                    <a:pt x="2291" y="6721"/>
                  </a:lnTo>
                  <a:cubicBezTo>
                    <a:pt x="2085" y="6691"/>
                    <a:pt x="1865" y="1392"/>
                    <a:pt x="1806" y="12"/>
                  </a:cubicBezTo>
                  <a:lnTo>
                    <a:pt x="999" y="12"/>
                  </a:lnTo>
                  <a:cubicBezTo>
                    <a:pt x="808" y="4"/>
                    <a:pt x="628" y="1"/>
                    <a:pt x="461" y="1"/>
                  </a:cubicBezTo>
                  <a:close/>
                </a:path>
              </a:pathLst>
            </a:custGeom>
            <a:solidFill>
              <a:srgbClr val="F4B7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48"/>
            <p:cNvSpPr/>
            <p:nvPr/>
          </p:nvSpPr>
          <p:spPr>
            <a:xfrm>
              <a:off x="3713525" y="1904475"/>
              <a:ext cx="257650" cy="45600"/>
            </a:xfrm>
            <a:custGeom>
              <a:rect b="b" l="l" r="r" t="t"/>
              <a:pathLst>
                <a:path extrusionOk="0" h="1824" w="10306">
                  <a:moveTo>
                    <a:pt x="115" y="1"/>
                  </a:moveTo>
                  <a:cubicBezTo>
                    <a:pt x="1" y="1"/>
                    <a:pt x="16" y="292"/>
                    <a:pt x="44" y="516"/>
                  </a:cubicBezTo>
                  <a:cubicBezTo>
                    <a:pt x="44" y="619"/>
                    <a:pt x="58" y="707"/>
                    <a:pt x="73" y="766"/>
                  </a:cubicBezTo>
                  <a:cubicBezTo>
                    <a:pt x="88" y="971"/>
                    <a:pt x="631" y="1647"/>
                    <a:pt x="4507" y="1794"/>
                  </a:cubicBezTo>
                  <a:cubicBezTo>
                    <a:pt x="5010" y="1815"/>
                    <a:pt x="5475" y="1824"/>
                    <a:pt x="5902" y="1824"/>
                  </a:cubicBezTo>
                  <a:cubicBezTo>
                    <a:pt x="8764" y="1824"/>
                    <a:pt x="9967" y="1406"/>
                    <a:pt x="10159" y="1265"/>
                  </a:cubicBezTo>
                  <a:cubicBezTo>
                    <a:pt x="10262" y="1148"/>
                    <a:pt x="10306" y="986"/>
                    <a:pt x="10291" y="825"/>
                  </a:cubicBezTo>
                  <a:cubicBezTo>
                    <a:pt x="10276" y="648"/>
                    <a:pt x="10247" y="472"/>
                    <a:pt x="10203" y="311"/>
                  </a:cubicBezTo>
                  <a:cubicBezTo>
                    <a:pt x="10200" y="295"/>
                    <a:pt x="10170" y="288"/>
                    <a:pt x="10116" y="288"/>
                  </a:cubicBezTo>
                  <a:cubicBezTo>
                    <a:pt x="9675" y="288"/>
                    <a:pt x="7612" y="766"/>
                    <a:pt x="5270" y="766"/>
                  </a:cubicBezTo>
                  <a:cubicBezTo>
                    <a:pt x="3538" y="737"/>
                    <a:pt x="1805" y="472"/>
                    <a:pt x="132" y="2"/>
                  </a:cubicBezTo>
                  <a:cubicBezTo>
                    <a:pt x="126" y="1"/>
                    <a:pt x="120" y="1"/>
                    <a:pt x="115" y="1"/>
                  </a:cubicBezTo>
                  <a:close/>
                </a:path>
              </a:pathLst>
            </a:custGeom>
            <a:solidFill>
              <a:srgbClr val="BD21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48"/>
            <p:cNvSpPr/>
            <p:nvPr/>
          </p:nvSpPr>
          <p:spPr>
            <a:xfrm>
              <a:off x="3717900" y="1790750"/>
              <a:ext cx="117850" cy="23550"/>
            </a:xfrm>
            <a:custGeom>
              <a:rect b="b" l="l" r="r" t="t"/>
              <a:pathLst>
                <a:path extrusionOk="0" h="942" w="4714">
                  <a:moveTo>
                    <a:pt x="148" y="0"/>
                  </a:moveTo>
                  <a:cubicBezTo>
                    <a:pt x="45" y="0"/>
                    <a:pt x="1" y="265"/>
                    <a:pt x="45" y="500"/>
                  </a:cubicBezTo>
                  <a:cubicBezTo>
                    <a:pt x="45" y="602"/>
                    <a:pt x="104" y="720"/>
                    <a:pt x="192" y="793"/>
                  </a:cubicBezTo>
                  <a:cubicBezTo>
                    <a:pt x="397" y="925"/>
                    <a:pt x="3436" y="940"/>
                    <a:pt x="3979" y="940"/>
                  </a:cubicBezTo>
                  <a:cubicBezTo>
                    <a:pt x="4082" y="940"/>
                    <a:pt x="4175" y="942"/>
                    <a:pt x="4254" y="942"/>
                  </a:cubicBezTo>
                  <a:cubicBezTo>
                    <a:pt x="4413" y="942"/>
                    <a:pt x="4518" y="935"/>
                    <a:pt x="4537" y="896"/>
                  </a:cubicBezTo>
                  <a:cubicBezTo>
                    <a:pt x="4552" y="823"/>
                    <a:pt x="4713" y="133"/>
                    <a:pt x="4581" y="59"/>
                  </a:cubicBezTo>
                  <a:cubicBezTo>
                    <a:pt x="4522" y="30"/>
                    <a:pt x="3612" y="15"/>
                    <a:pt x="2629" y="0"/>
                  </a:cubicBezTo>
                  <a:close/>
                </a:path>
              </a:pathLst>
            </a:custGeom>
            <a:solidFill>
              <a:srgbClr val="820E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48"/>
            <p:cNvSpPr/>
            <p:nvPr/>
          </p:nvSpPr>
          <p:spPr>
            <a:xfrm>
              <a:off x="3719000" y="1790750"/>
              <a:ext cx="116750" cy="23550"/>
            </a:xfrm>
            <a:custGeom>
              <a:rect b="b" l="l" r="r" t="t"/>
              <a:pathLst>
                <a:path extrusionOk="0" h="942" w="4670">
                  <a:moveTo>
                    <a:pt x="2585" y="0"/>
                  </a:moveTo>
                  <a:cubicBezTo>
                    <a:pt x="2526" y="177"/>
                    <a:pt x="2511" y="367"/>
                    <a:pt x="2541" y="544"/>
                  </a:cubicBezTo>
                  <a:cubicBezTo>
                    <a:pt x="2563" y="612"/>
                    <a:pt x="2340" y="638"/>
                    <a:pt x="2000" y="638"/>
                  </a:cubicBezTo>
                  <a:cubicBezTo>
                    <a:pt x="1459" y="638"/>
                    <a:pt x="622" y="572"/>
                    <a:pt x="1" y="500"/>
                  </a:cubicBezTo>
                  <a:lnTo>
                    <a:pt x="1" y="500"/>
                  </a:lnTo>
                  <a:cubicBezTo>
                    <a:pt x="1" y="602"/>
                    <a:pt x="60" y="720"/>
                    <a:pt x="148" y="793"/>
                  </a:cubicBezTo>
                  <a:cubicBezTo>
                    <a:pt x="353" y="925"/>
                    <a:pt x="3392" y="940"/>
                    <a:pt x="3935" y="940"/>
                  </a:cubicBezTo>
                  <a:cubicBezTo>
                    <a:pt x="4038" y="940"/>
                    <a:pt x="4131" y="942"/>
                    <a:pt x="4210" y="942"/>
                  </a:cubicBezTo>
                  <a:cubicBezTo>
                    <a:pt x="4369" y="942"/>
                    <a:pt x="4474" y="935"/>
                    <a:pt x="4493" y="896"/>
                  </a:cubicBezTo>
                  <a:cubicBezTo>
                    <a:pt x="4508" y="823"/>
                    <a:pt x="4669" y="133"/>
                    <a:pt x="4537" y="59"/>
                  </a:cubicBezTo>
                  <a:cubicBezTo>
                    <a:pt x="4478" y="30"/>
                    <a:pt x="3568" y="15"/>
                    <a:pt x="2585" y="0"/>
                  </a:cubicBezTo>
                  <a:close/>
                </a:path>
              </a:pathLst>
            </a:custGeom>
            <a:solidFill>
              <a:srgbClr val="F4B7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48"/>
            <p:cNvSpPr/>
            <p:nvPr/>
          </p:nvSpPr>
          <p:spPr>
            <a:xfrm>
              <a:off x="3828750" y="1774975"/>
              <a:ext cx="43325" cy="40750"/>
            </a:xfrm>
            <a:custGeom>
              <a:rect b="b" l="l" r="r" t="t"/>
              <a:pathLst>
                <a:path extrusionOk="0" h="1630" w="1733">
                  <a:moveTo>
                    <a:pt x="1204" y="367"/>
                  </a:moveTo>
                  <a:cubicBezTo>
                    <a:pt x="1219" y="367"/>
                    <a:pt x="1234" y="367"/>
                    <a:pt x="1248" y="397"/>
                  </a:cubicBezTo>
                  <a:cubicBezTo>
                    <a:pt x="1322" y="455"/>
                    <a:pt x="1336" y="543"/>
                    <a:pt x="1307" y="631"/>
                  </a:cubicBezTo>
                  <a:cubicBezTo>
                    <a:pt x="1204" y="866"/>
                    <a:pt x="764" y="1101"/>
                    <a:pt x="485" y="1204"/>
                  </a:cubicBezTo>
                  <a:cubicBezTo>
                    <a:pt x="661" y="881"/>
                    <a:pt x="1013" y="382"/>
                    <a:pt x="1204" y="367"/>
                  </a:cubicBezTo>
                  <a:close/>
                  <a:moveTo>
                    <a:pt x="1190" y="0"/>
                  </a:moveTo>
                  <a:cubicBezTo>
                    <a:pt x="646" y="15"/>
                    <a:pt x="118" y="1116"/>
                    <a:pt x="118" y="1131"/>
                  </a:cubicBezTo>
                  <a:cubicBezTo>
                    <a:pt x="30" y="1321"/>
                    <a:pt x="0" y="1439"/>
                    <a:pt x="74" y="1542"/>
                  </a:cubicBezTo>
                  <a:cubicBezTo>
                    <a:pt x="118" y="1600"/>
                    <a:pt x="206" y="1630"/>
                    <a:pt x="279" y="1630"/>
                  </a:cubicBezTo>
                  <a:cubicBezTo>
                    <a:pt x="544" y="1615"/>
                    <a:pt x="1424" y="1277"/>
                    <a:pt x="1645" y="778"/>
                  </a:cubicBezTo>
                  <a:cubicBezTo>
                    <a:pt x="1733" y="558"/>
                    <a:pt x="1689" y="323"/>
                    <a:pt x="1527" y="147"/>
                  </a:cubicBezTo>
                  <a:cubicBezTo>
                    <a:pt x="1439" y="59"/>
                    <a:pt x="1322" y="0"/>
                    <a:pt x="1190" y="0"/>
                  </a:cubicBezTo>
                  <a:close/>
                </a:path>
              </a:pathLst>
            </a:custGeom>
            <a:solidFill>
              <a:srgbClr val="BD21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48"/>
            <p:cNvSpPr/>
            <p:nvPr/>
          </p:nvSpPr>
          <p:spPr>
            <a:xfrm>
              <a:off x="3789100" y="1781825"/>
              <a:ext cx="47025" cy="34700"/>
            </a:xfrm>
            <a:custGeom>
              <a:rect b="b" l="l" r="r" t="t"/>
              <a:pathLst>
                <a:path extrusionOk="0" h="1388" w="1881">
                  <a:moveTo>
                    <a:pt x="584" y="355"/>
                  </a:moveTo>
                  <a:cubicBezTo>
                    <a:pt x="595" y="355"/>
                    <a:pt x="606" y="356"/>
                    <a:pt x="617" y="357"/>
                  </a:cubicBezTo>
                  <a:cubicBezTo>
                    <a:pt x="867" y="401"/>
                    <a:pt x="1205" y="754"/>
                    <a:pt x="1381" y="989"/>
                  </a:cubicBezTo>
                  <a:cubicBezTo>
                    <a:pt x="1029" y="915"/>
                    <a:pt x="441" y="710"/>
                    <a:pt x="383" y="519"/>
                  </a:cubicBezTo>
                  <a:cubicBezTo>
                    <a:pt x="383" y="519"/>
                    <a:pt x="383" y="504"/>
                    <a:pt x="397" y="475"/>
                  </a:cubicBezTo>
                  <a:cubicBezTo>
                    <a:pt x="436" y="398"/>
                    <a:pt x="508" y="355"/>
                    <a:pt x="584" y="355"/>
                  </a:cubicBezTo>
                  <a:close/>
                  <a:moveTo>
                    <a:pt x="1674" y="1135"/>
                  </a:moveTo>
                  <a:lnTo>
                    <a:pt x="1498" y="1194"/>
                  </a:lnTo>
                  <a:lnTo>
                    <a:pt x="1498" y="1180"/>
                  </a:lnTo>
                  <a:lnTo>
                    <a:pt x="1674" y="1135"/>
                  </a:lnTo>
                  <a:close/>
                  <a:moveTo>
                    <a:pt x="583" y="0"/>
                  </a:moveTo>
                  <a:cubicBezTo>
                    <a:pt x="378" y="0"/>
                    <a:pt x="193" y="102"/>
                    <a:pt x="89" y="284"/>
                  </a:cubicBezTo>
                  <a:cubicBezTo>
                    <a:pt x="16" y="387"/>
                    <a:pt x="1" y="519"/>
                    <a:pt x="45" y="636"/>
                  </a:cubicBezTo>
                  <a:cubicBezTo>
                    <a:pt x="206" y="1165"/>
                    <a:pt x="1410" y="1370"/>
                    <a:pt x="1425" y="1370"/>
                  </a:cubicBezTo>
                  <a:cubicBezTo>
                    <a:pt x="1491" y="1381"/>
                    <a:pt x="1551" y="1387"/>
                    <a:pt x="1603" y="1387"/>
                  </a:cubicBezTo>
                  <a:cubicBezTo>
                    <a:pt x="1701" y="1387"/>
                    <a:pt x="1773" y="1364"/>
                    <a:pt x="1821" y="1297"/>
                  </a:cubicBezTo>
                  <a:cubicBezTo>
                    <a:pt x="1865" y="1238"/>
                    <a:pt x="1880" y="1150"/>
                    <a:pt x="1851" y="1077"/>
                  </a:cubicBezTo>
                  <a:cubicBezTo>
                    <a:pt x="1763" y="827"/>
                    <a:pt x="1205" y="78"/>
                    <a:pt x="661" y="5"/>
                  </a:cubicBezTo>
                  <a:cubicBezTo>
                    <a:pt x="635" y="2"/>
                    <a:pt x="609" y="0"/>
                    <a:pt x="583" y="0"/>
                  </a:cubicBezTo>
                  <a:close/>
                </a:path>
              </a:pathLst>
            </a:custGeom>
            <a:solidFill>
              <a:srgbClr val="BD21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48"/>
            <p:cNvSpPr/>
            <p:nvPr/>
          </p:nvSpPr>
          <p:spPr>
            <a:xfrm>
              <a:off x="3714600" y="1917375"/>
              <a:ext cx="256575" cy="32700"/>
            </a:xfrm>
            <a:custGeom>
              <a:rect b="b" l="l" r="r" t="t"/>
              <a:pathLst>
                <a:path extrusionOk="0" h="1308" w="10263">
                  <a:moveTo>
                    <a:pt x="1" y="0"/>
                  </a:moveTo>
                  <a:cubicBezTo>
                    <a:pt x="1" y="103"/>
                    <a:pt x="15" y="191"/>
                    <a:pt x="30" y="250"/>
                  </a:cubicBezTo>
                  <a:cubicBezTo>
                    <a:pt x="45" y="455"/>
                    <a:pt x="588" y="1131"/>
                    <a:pt x="4464" y="1278"/>
                  </a:cubicBezTo>
                  <a:cubicBezTo>
                    <a:pt x="4967" y="1299"/>
                    <a:pt x="5432" y="1308"/>
                    <a:pt x="5859" y="1308"/>
                  </a:cubicBezTo>
                  <a:cubicBezTo>
                    <a:pt x="8721" y="1308"/>
                    <a:pt x="9924" y="890"/>
                    <a:pt x="10116" y="749"/>
                  </a:cubicBezTo>
                  <a:cubicBezTo>
                    <a:pt x="10219" y="632"/>
                    <a:pt x="10263" y="470"/>
                    <a:pt x="10248" y="309"/>
                  </a:cubicBezTo>
                  <a:lnTo>
                    <a:pt x="10248" y="309"/>
                  </a:lnTo>
                  <a:cubicBezTo>
                    <a:pt x="8580" y="684"/>
                    <a:pt x="6875" y="872"/>
                    <a:pt x="5169" y="872"/>
                  </a:cubicBezTo>
                  <a:cubicBezTo>
                    <a:pt x="4743" y="872"/>
                    <a:pt x="4317" y="861"/>
                    <a:pt x="3891" y="837"/>
                  </a:cubicBezTo>
                  <a:cubicBezTo>
                    <a:pt x="2555" y="778"/>
                    <a:pt x="1234" y="499"/>
                    <a:pt x="1" y="0"/>
                  </a:cubicBezTo>
                  <a:close/>
                </a:path>
              </a:pathLst>
            </a:custGeom>
            <a:solidFill>
              <a:srgbClr val="F4B7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1"/>
        </a:solidFill>
      </p:bgPr>
    </p:bg>
    <p:spTree>
      <p:nvGrpSpPr>
        <p:cNvPr id="1991" name="Shape 1991"/>
        <p:cNvGrpSpPr/>
        <p:nvPr/>
      </p:nvGrpSpPr>
      <p:grpSpPr>
        <a:xfrm>
          <a:off x="0" y="0"/>
          <a:ext cx="0" cy="0"/>
          <a:chOff x="0" y="0"/>
          <a:chExt cx="0" cy="0"/>
        </a:xfrm>
      </p:grpSpPr>
      <p:sp>
        <p:nvSpPr>
          <p:cNvPr id="1992" name="Google Shape;1992;p49"/>
          <p:cNvSpPr txBox="1"/>
          <p:nvPr>
            <p:ph type="title"/>
          </p:nvPr>
        </p:nvSpPr>
        <p:spPr>
          <a:xfrm>
            <a:off x="5335625" y="1157663"/>
            <a:ext cx="2331300" cy="16740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solidFill>
                  <a:schemeClr val="accent5"/>
                </a:solidFill>
              </a:rPr>
              <a:t>LISTEN </a:t>
            </a:r>
            <a:r>
              <a:rPr lang="en"/>
              <a:t>TO US !</a:t>
            </a:r>
            <a:endParaRPr/>
          </a:p>
        </p:txBody>
      </p:sp>
      <p:sp>
        <p:nvSpPr>
          <p:cNvPr id="1993" name="Google Shape;1993;p49"/>
          <p:cNvSpPr txBox="1"/>
          <p:nvPr>
            <p:ph idx="1" type="subTitle"/>
          </p:nvPr>
        </p:nvSpPr>
        <p:spPr>
          <a:xfrm>
            <a:off x="4572000" y="2905244"/>
            <a:ext cx="3858600" cy="1080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 is the fifth planet from the Sun and the largest in the Solar System</a:t>
            </a:r>
            <a:endParaRPr/>
          </a:p>
        </p:txBody>
      </p:sp>
      <p:pic>
        <p:nvPicPr>
          <p:cNvPr id="1994" name="Google Shape;1994;p49"/>
          <p:cNvPicPr preferRelativeResize="0"/>
          <p:nvPr/>
        </p:nvPicPr>
        <p:blipFill rotWithShape="1">
          <a:blip r:embed="rId3">
            <a:alphaModFix/>
          </a:blip>
          <a:srcRect b="35690" l="19637" r="2499" t="2066"/>
          <a:stretch/>
        </p:blipFill>
        <p:spPr>
          <a:xfrm>
            <a:off x="1026500" y="1114425"/>
            <a:ext cx="3232200" cy="3232200"/>
          </a:xfrm>
          <a:prstGeom prst="ellipse">
            <a:avLst/>
          </a:prstGeom>
          <a:noFill/>
          <a:ln cap="flat" cmpd="sng" w="76200">
            <a:solidFill>
              <a:schemeClr val="lt1"/>
            </a:solidFill>
            <a:prstDash val="solid"/>
            <a:round/>
            <a:headEnd len="sm" w="sm" type="none"/>
            <a:tailEnd len="sm" w="sm" type="none"/>
          </a:ln>
        </p:spPr>
      </p:pic>
      <p:grpSp>
        <p:nvGrpSpPr>
          <p:cNvPr id="1995" name="Google Shape;1995;p49"/>
          <p:cNvGrpSpPr/>
          <p:nvPr/>
        </p:nvGrpSpPr>
        <p:grpSpPr>
          <a:xfrm>
            <a:off x="7820108" y="474331"/>
            <a:ext cx="715270" cy="854475"/>
            <a:chOff x="1022575" y="1629175"/>
            <a:chExt cx="922216" cy="1101696"/>
          </a:xfrm>
        </p:grpSpPr>
        <p:sp>
          <p:nvSpPr>
            <p:cNvPr id="1996" name="Google Shape;1996;p49"/>
            <p:cNvSpPr/>
            <p:nvPr/>
          </p:nvSpPr>
          <p:spPr>
            <a:xfrm flipH="1">
              <a:off x="1358691" y="20020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49"/>
            <p:cNvSpPr/>
            <p:nvPr/>
          </p:nvSpPr>
          <p:spPr>
            <a:xfrm>
              <a:off x="1022575" y="1629175"/>
              <a:ext cx="922216" cy="1101696"/>
            </a:xfrm>
            <a:custGeom>
              <a:rect b="b" l="l" r="r" t="t"/>
              <a:pathLst>
                <a:path extrusionOk="0" h="15628" w="13082">
                  <a:moveTo>
                    <a:pt x="7887" y="0"/>
                  </a:moveTo>
                  <a:cubicBezTo>
                    <a:pt x="7078" y="0"/>
                    <a:pt x="480" y="5386"/>
                    <a:pt x="250" y="6451"/>
                  </a:cubicBezTo>
                  <a:cubicBezTo>
                    <a:pt x="0" y="7553"/>
                    <a:pt x="3274" y="10606"/>
                    <a:pt x="3450" y="10870"/>
                  </a:cubicBezTo>
                  <a:cubicBezTo>
                    <a:pt x="3641" y="11149"/>
                    <a:pt x="2349" y="15098"/>
                    <a:pt x="3127" y="15598"/>
                  </a:cubicBezTo>
                  <a:cubicBezTo>
                    <a:pt x="3160" y="15618"/>
                    <a:pt x="3205" y="15627"/>
                    <a:pt x="3263" y="15627"/>
                  </a:cubicBezTo>
                  <a:cubicBezTo>
                    <a:pt x="4593" y="15627"/>
                    <a:pt x="12362" y="10482"/>
                    <a:pt x="12714" y="9990"/>
                  </a:cubicBezTo>
                  <a:cubicBezTo>
                    <a:pt x="13081" y="9490"/>
                    <a:pt x="10071" y="6848"/>
                    <a:pt x="9881" y="6554"/>
                  </a:cubicBezTo>
                  <a:cubicBezTo>
                    <a:pt x="9704" y="6246"/>
                    <a:pt x="12068" y="4895"/>
                    <a:pt x="12318" y="4323"/>
                  </a:cubicBezTo>
                  <a:cubicBezTo>
                    <a:pt x="12435" y="4029"/>
                    <a:pt x="8515" y="227"/>
                    <a:pt x="7928" y="7"/>
                  </a:cubicBezTo>
                  <a:cubicBezTo>
                    <a:pt x="7917" y="2"/>
                    <a:pt x="7903" y="0"/>
                    <a:pt x="78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49"/>
            <p:cNvSpPr/>
            <p:nvPr/>
          </p:nvSpPr>
          <p:spPr>
            <a:xfrm>
              <a:off x="1166384" y="1754726"/>
              <a:ext cx="639672" cy="868075"/>
            </a:xfrm>
            <a:custGeom>
              <a:rect b="b" l="l" r="r" t="t"/>
              <a:pathLst>
                <a:path extrusionOk="0" h="12314" w="9074">
                  <a:moveTo>
                    <a:pt x="5698" y="0"/>
                  </a:moveTo>
                  <a:cubicBezTo>
                    <a:pt x="5623" y="0"/>
                    <a:pt x="5538" y="52"/>
                    <a:pt x="5404" y="149"/>
                  </a:cubicBezTo>
                  <a:cubicBezTo>
                    <a:pt x="4405" y="868"/>
                    <a:pt x="1073" y="3202"/>
                    <a:pt x="544" y="3716"/>
                  </a:cubicBezTo>
                  <a:cubicBezTo>
                    <a:pt x="1" y="4245"/>
                    <a:pt x="206" y="4700"/>
                    <a:pt x="397" y="4979"/>
                  </a:cubicBezTo>
                  <a:cubicBezTo>
                    <a:pt x="588" y="5243"/>
                    <a:pt x="2717" y="7430"/>
                    <a:pt x="3363" y="8076"/>
                  </a:cubicBezTo>
                  <a:cubicBezTo>
                    <a:pt x="4024" y="8737"/>
                    <a:pt x="2776" y="10690"/>
                    <a:pt x="2644" y="10983"/>
                  </a:cubicBezTo>
                  <a:cubicBezTo>
                    <a:pt x="2532" y="11276"/>
                    <a:pt x="2115" y="12313"/>
                    <a:pt x="2251" y="12313"/>
                  </a:cubicBezTo>
                  <a:cubicBezTo>
                    <a:pt x="2258" y="12313"/>
                    <a:pt x="2266" y="12310"/>
                    <a:pt x="2277" y="12305"/>
                  </a:cubicBezTo>
                  <a:cubicBezTo>
                    <a:pt x="2482" y="12202"/>
                    <a:pt x="7958" y="8899"/>
                    <a:pt x="8310" y="8678"/>
                  </a:cubicBezTo>
                  <a:cubicBezTo>
                    <a:pt x="8942" y="8297"/>
                    <a:pt x="9074" y="7886"/>
                    <a:pt x="8883" y="7709"/>
                  </a:cubicBezTo>
                  <a:cubicBezTo>
                    <a:pt x="8692" y="7533"/>
                    <a:pt x="6152" y="5625"/>
                    <a:pt x="5800" y="5331"/>
                  </a:cubicBezTo>
                  <a:cubicBezTo>
                    <a:pt x="5433" y="5052"/>
                    <a:pt x="5609" y="4832"/>
                    <a:pt x="5844" y="4626"/>
                  </a:cubicBezTo>
                  <a:cubicBezTo>
                    <a:pt x="6079" y="4436"/>
                    <a:pt x="7415" y="3584"/>
                    <a:pt x="8002" y="3144"/>
                  </a:cubicBezTo>
                  <a:cubicBezTo>
                    <a:pt x="8589" y="2718"/>
                    <a:pt x="8868" y="2380"/>
                    <a:pt x="8633" y="2145"/>
                  </a:cubicBezTo>
                  <a:cubicBezTo>
                    <a:pt x="8398" y="1896"/>
                    <a:pt x="6607" y="883"/>
                    <a:pt x="5917" y="149"/>
                  </a:cubicBezTo>
                  <a:cubicBezTo>
                    <a:pt x="5831" y="48"/>
                    <a:pt x="5769" y="0"/>
                    <a:pt x="56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49"/>
            <p:cNvSpPr/>
            <p:nvPr/>
          </p:nvSpPr>
          <p:spPr>
            <a:xfrm>
              <a:off x="1173645" y="1717434"/>
              <a:ext cx="623105" cy="867652"/>
            </a:xfrm>
            <a:custGeom>
              <a:rect b="b" l="l" r="r" t="t"/>
              <a:pathLst>
                <a:path extrusionOk="0" h="12308" w="8839">
                  <a:moveTo>
                    <a:pt x="5683" y="1"/>
                  </a:moveTo>
                  <a:cubicBezTo>
                    <a:pt x="5608" y="1"/>
                    <a:pt x="5523" y="52"/>
                    <a:pt x="5389" y="149"/>
                  </a:cubicBezTo>
                  <a:cubicBezTo>
                    <a:pt x="4376" y="869"/>
                    <a:pt x="1087" y="3496"/>
                    <a:pt x="544" y="4025"/>
                  </a:cubicBezTo>
                  <a:cubicBezTo>
                    <a:pt x="1" y="4539"/>
                    <a:pt x="192" y="4700"/>
                    <a:pt x="382" y="4965"/>
                  </a:cubicBezTo>
                  <a:cubicBezTo>
                    <a:pt x="573" y="5229"/>
                    <a:pt x="2702" y="7416"/>
                    <a:pt x="3363" y="8077"/>
                  </a:cubicBezTo>
                  <a:cubicBezTo>
                    <a:pt x="4009" y="8723"/>
                    <a:pt x="3744" y="8782"/>
                    <a:pt x="3612" y="9090"/>
                  </a:cubicBezTo>
                  <a:cubicBezTo>
                    <a:pt x="3497" y="9379"/>
                    <a:pt x="2104" y="12308"/>
                    <a:pt x="2253" y="12308"/>
                  </a:cubicBezTo>
                  <a:cubicBezTo>
                    <a:pt x="2255" y="12308"/>
                    <a:pt x="2258" y="12307"/>
                    <a:pt x="2262" y="12305"/>
                  </a:cubicBezTo>
                  <a:cubicBezTo>
                    <a:pt x="2306" y="12276"/>
                    <a:pt x="2673" y="12055"/>
                    <a:pt x="3201" y="11747"/>
                  </a:cubicBezTo>
                  <a:cubicBezTo>
                    <a:pt x="4845" y="10793"/>
                    <a:pt x="8061" y="8884"/>
                    <a:pt x="8295" y="8664"/>
                  </a:cubicBezTo>
                  <a:cubicBezTo>
                    <a:pt x="8589" y="8385"/>
                    <a:pt x="8839" y="8238"/>
                    <a:pt x="8662" y="8077"/>
                  </a:cubicBezTo>
                  <a:cubicBezTo>
                    <a:pt x="8472" y="7901"/>
                    <a:pt x="6137" y="5625"/>
                    <a:pt x="5770" y="5332"/>
                  </a:cubicBezTo>
                  <a:cubicBezTo>
                    <a:pt x="5418" y="5053"/>
                    <a:pt x="5594" y="4832"/>
                    <a:pt x="5829" y="4627"/>
                  </a:cubicBezTo>
                  <a:cubicBezTo>
                    <a:pt x="6064" y="4436"/>
                    <a:pt x="7400" y="3585"/>
                    <a:pt x="7987" y="3144"/>
                  </a:cubicBezTo>
                  <a:cubicBezTo>
                    <a:pt x="8560" y="2704"/>
                    <a:pt x="8604" y="2586"/>
                    <a:pt x="8369" y="2337"/>
                  </a:cubicBezTo>
                  <a:cubicBezTo>
                    <a:pt x="8251" y="2205"/>
                    <a:pt x="7767" y="1823"/>
                    <a:pt x="7224" y="1368"/>
                  </a:cubicBezTo>
                  <a:cubicBezTo>
                    <a:pt x="6769" y="986"/>
                    <a:pt x="6328" y="575"/>
                    <a:pt x="5902" y="149"/>
                  </a:cubicBezTo>
                  <a:cubicBezTo>
                    <a:pt x="5816" y="48"/>
                    <a:pt x="5754" y="1"/>
                    <a:pt x="568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49"/>
            <p:cNvSpPr/>
            <p:nvPr/>
          </p:nvSpPr>
          <p:spPr>
            <a:xfrm>
              <a:off x="1173645" y="1717434"/>
              <a:ext cx="509256" cy="867652"/>
            </a:xfrm>
            <a:custGeom>
              <a:rect b="b" l="l" r="r" t="t"/>
              <a:pathLst>
                <a:path extrusionOk="0" h="12308" w="7224">
                  <a:moveTo>
                    <a:pt x="5683" y="1"/>
                  </a:moveTo>
                  <a:cubicBezTo>
                    <a:pt x="5608" y="1"/>
                    <a:pt x="5523" y="52"/>
                    <a:pt x="5389" y="149"/>
                  </a:cubicBezTo>
                  <a:cubicBezTo>
                    <a:pt x="4376" y="869"/>
                    <a:pt x="1087" y="3496"/>
                    <a:pt x="544" y="4025"/>
                  </a:cubicBezTo>
                  <a:cubicBezTo>
                    <a:pt x="1" y="4539"/>
                    <a:pt x="192" y="4700"/>
                    <a:pt x="382" y="4965"/>
                  </a:cubicBezTo>
                  <a:cubicBezTo>
                    <a:pt x="573" y="5229"/>
                    <a:pt x="2702" y="7416"/>
                    <a:pt x="3363" y="8077"/>
                  </a:cubicBezTo>
                  <a:cubicBezTo>
                    <a:pt x="4009" y="8723"/>
                    <a:pt x="3744" y="8782"/>
                    <a:pt x="3612" y="9090"/>
                  </a:cubicBezTo>
                  <a:cubicBezTo>
                    <a:pt x="3497" y="9379"/>
                    <a:pt x="2104" y="12308"/>
                    <a:pt x="2253" y="12308"/>
                  </a:cubicBezTo>
                  <a:cubicBezTo>
                    <a:pt x="2255" y="12308"/>
                    <a:pt x="2258" y="12307"/>
                    <a:pt x="2262" y="12305"/>
                  </a:cubicBezTo>
                  <a:cubicBezTo>
                    <a:pt x="2306" y="12276"/>
                    <a:pt x="2673" y="12055"/>
                    <a:pt x="3201" y="11747"/>
                  </a:cubicBezTo>
                  <a:cubicBezTo>
                    <a:pt x="3876" y="10940"/>
                    <a:pt x="4420" y="9941"/>
                    <a:pt x="5051" y="9325"/>
                  </a:cubicBezTo>
                  <a:cubicBezTo>
                    <a:pt x="5653" y="8767"/>
                    <a:pt x="3069" y="6022"/>
                    <a:pt x="2658" y="5420"/>
                  </a:cubicBezTo>
                  <a:cubicBezTo>
                    <a:pt x="2335" y="4950"/>
                    <a:pt x="5609" y="2601"/>
                    <a:pt x="7224" y="1368"/>
                  </a:cubicBezTo>
                  <a:cubicBezTo>
                    <a:pt x="6769" y="986"/>
                    <a:pt x="6328" y="575"/>
                    <a:pt x="5902" y="149"/>
                  </a:cubicBezTo>
                  <a:cubicBezTo>
                    <a:pt x="5816" y="48"/>
                    <a:pt x="5754" y="1"/>
                    <a:pt x="5683" y="1"/>
                  </a:cubicBezTo>
                  <a:close/>
                </a:path>
              </a:pathLst>
            </a:custGeom>
            <a:solidFill>
              <a:srgbClr val="FFFFFF">
                <a:alpha val="424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1" name="Google Shape;2001;p49"/>
          <p:cNvGrpSpPr/>
          <p:nvPr/>
        </p:nvGrpSpPr>
        <p:grpSpPr>
          <a:xfrm rot="10800000">
            <a:off x="4258695" y="3902042"/>
            <a:ext cx="715270" cy="854475"/>
            <a:chOff x="1022575" y="1629175"/>
            <a:chExt cx="922216" cy="1101696"/>
          </a:xfrm>
        </p:grpSpPr>
        <p:sp>
          <p:nvSpPr>
            <p:cNvPr id="2002" name="Google Shape;2002;p49"/>
            <p:cNvSpPr/>
            <p:nvPr/>
          </p:nvSpPr>
          <p:spPr>
            <a:xfrm flipH="1">
              <a:off x="1358691" y="20020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49"/>
            <p:cNvSpPr/>
            <p:nvPr/>
          </p:nvSpPr>
          <p:spPr>
            <a:xfrm>
              <a:off x="1022575" y="1629175"/>
              <a:ext cx="922216" cy="1101696"/>
            </a:xfrm>
            <a:custGeom>
              <a:rect b="b" l="l" r="r" t="t"/>
              <a:pathLst>
                <a:path extrusionOk="0" h="15628" w="13082">
                  <a:moveTo>
                    <a:pt x="7887" y="0"/>
                  </a:moveTo>
                  <a:cubicBezTo>
                    <a:pt x="7078" y="0"/>
                    <a:pt x="480" y="5386"/>
                    <a:pt x="250" y="6451"/>
                  </a:cubicBezTo>
                  <a:cubicBezTo>
                    <a:pt x="0" y="7553"/>
                    <a:pt x="3274" y="10606"/>
                    <a:pt x="3450" y="10870"/>
                  </a:cubicBezTo>
                  <a:cubicBezTo>
                    <a:pt x="3641" y="11149"/>
                    <a:pt x="2349" y="15098"/>
                    <a:pt x="3127" y="15598"/>
                  </a:cubicBezTo>
                  <a:cubicBezTo>
                    <a:pt x="3160" y="15618"/>
                    <a:pt x="3205" y="15627"/>
                    <a:pt x="3263" y="15627"/>
                  </a:cubicBezTo>
                  <a:cubicBezTo>
                    <a:pt x="4593" y="15627"/>
                    <a:pt x="12362" y="10482"/>
                    <a:pt x="12714" y="9990"/>
                  </a:cubicBezTo>
                  <a:cubicBezTo>
                    <a:pt x="13081" y="9490"/>
                    <a:pt x="10071" y="6848"/>
                    <a:pt x="9881" y="6554"/>
                  </a:cubicBezTo>
                  <a:cubicBezTo>
                    <a:pt x="9704" y="6246"/>
                    <a:pt x="12068" y="4895"/>
                    <a:pt x="12318" y="4323"/>
                  </a:cubicBezTo>
                  <a:cubicBezTo>
                    <a:pt x="12435" y="4029"/>
                    <a:pt x="8515" y="227"/>
                    <a:pt x="7928" y="7"/>
                  </a:cubicBezTo>
                  <a:cubicBezTo>
                    <a:pt x="7917" y="2"/>
                    <a:pt x="7903" y="0"/>
                    <a:pt x="78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49"/>
            <p:cNvSpPr/>
            <p:nvPr/>
          </p:nvSpPr>
          <p:spPr>
            <a:xfrm>
              <a:off x="1166384" y="1754726"/>
              <a:ext cx="639672" cy="868075"/>
            </a:xfrm>
            <a:custGeom>
              <a:rect b="b" l="l" r="r" t="t"/>
              <a:pathLst>
                <a:path extrusionOk="0" h="12314" w="9074">
                  <a:moveTo>
                    <a:pt x="5698" y="0"/>
                  </a:moveTo>
                  <a:cubicBezTo>
                    <a:pt x="5623" y="0"/>
                    <a:pt x="5538" y="52"/>
                    <a:pt x="5404" y="149"/>
                  </a:cubicBezTo>
                  <a:cubicBezTo>
                    <a:pt x="4405" y="868"/>
                    <a:pt x="1073" y="3202"/>
                    <a:pt x="544" y="3716"/>
                  </a:cubicBezTo>
                  <a:cubicBezTo>
                    <a:pt x="1" y="4245"/>
                    <a:pt x="206" y="4700"/>
                    <a:pt x="397" y="4979"/>
                  </a:cubicBezTo>
                  <a:cubicBezTo>
                    <a:pt x="588" y="5243"/>
                    <a:pt x="2717" y="7430"/>
                    <a:pt x="3363" y="8076"/>
                  </a:cubicBezTo>
                  <a:cubicBezTo>
                    <a:pt x="4024" y="8737"/>
                    <a:pt x="2776" y="10690"/>
                    <a:pt x="2644" y="10983"/>
                  </a:cubicBezTo>
                  <a:cubicBezTo>
                    <a:pt x="2532" y="11276"/>
                    <a:pt x="2115" y="12313"/>
                    <a:pt x="2251" y="12313"/>
                  </a:cubicBezTo>
                  <a:cubicBezTo>
                    <a:pt x="2258" y="12313"/>
                    <a:pt x="2266" y="12310"/>
                    <a:pt x="2277" y="12305"/>
                  </a:cubicBezTo>
                  <a:cubicBezTo>
                    <a:pt x="2482" y="12202"/>
                    <a:pt x="7958" y="8899"/>
                    <a:pt x="8310" y="8678"/>
                  </a:cubicBezTo>
                  <a:cubicBezTo>
                    <a:pt x="8942" y="8297"/>
                    <a:pt x="9074" y="7886"/>
                    <a:pt x="8883" y="7709"/>
                  </a:cubicBezTo>
                  <a:cubicBezTo>
                    <a:pt x="8692" y="7533"/>
                    <a:pt x="6152" y="5625"/>
                    <a:pt x="5800" y="5331"/>
                  </a:cubicBezTo>
                  <a:cubicBezTo>
                    <a:pt x="5433" y="5052"/>
                    <a:pt x="5609" y="4832"/>
                    <a:pt x="5844" y="4626"/>
                  </a:cubicBezTo>
                  <a:cubicBezTo>
                    <a:pt x="6079" y="4436"/>
                    <a:pt x="7415" y="3584"/>
                    <a:pt x="8002" y="3144"/>
                  </a:cubicBezTo>
                  <a:cubicBezTo>
                    <a:pt x="8589" y="2718"/>
                    <a:pt x="8868" y="2380"/>
                    <a:pt x="8633" y="2145"/>
                  </a:cubicBezTo>
                  <a:cubicBezTo>
                    <a:pt x="8398" y="1896"/>
                    <a:pt x="6607" y="883"/>
                    <a:pt x="5917" y="149"/>
                  </a:cubicBezTo>
                  <a:cubicBezTo>
                    <a:pt x="5831" y="48"/>
                    <a:pt x="5769" y="0"/>
                    <a:pt x="56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49"/>
            <p:cNvSpPr/>
            <p:nvPr/>
          </p:nvSpPr>
          <p:spPr>
            <a:xfrm>
              <a:off x="1173645" y="1717434"/>
              <a:ext cx="623105" cy="867652"/>
            </a:xfrm>
            <a:custGeom>
              <a:rect b="b" l="l" r="r" t="t"/>
              <a:pathLst>
                <a:path extrusionOk="0" h="12308" w="8839">
                  <a:moveTo>
                    <a:pt x="5683" y="1"/>
                  </a:moveTo>
                  <a:cubicBezTo>
                    <a:pt x="5608" y="1"/>
                    <a:pt x="5523" y="52"/>
                    <a:pt x="5389" y="149"/>
                  </a:cubicBezTo>
                  <a:cubicBezTo>
                    <a:pt x="4376" y="869"/>
                    <a:pt x="1087" y="3496"/>
                    <a:pt x="544" y="4025"/>
                  </a:cubicBezTo>
                  <a:cubicBezTo>
                    <a:pt x="1" y="4539"/>
                    <a:pt x="192" y="4700"/>
                    <a:pt x="382" y="4965"/>
                  </a:cubicBezTo>
                  <a:cubicBezTo>
                    <a:pt x="573" y="5229"/>
                    <a:pt x="2702" y="7416"/>
                    <a:pt x="3363" y="8077"/>
                  </a:cubicBezTo>
                  <a:cubicBezTo>
                    <a:pt x="4009" y="8723"/>
                    <a:pt x="3744" y="8782"/>
                    <a:pt x="3612" y="9090"/>
                  </a:cubicBezTo>
                  <a:cubicBezTo>
                    <a:pt x="3497" y="9379"/>
                    <a:pt x="2104" y="12308"/>
                    <a:pt x="2253" y="12308"/>
                  </a:cubicBezTo>
                  <a:cubicBezTo>
                    <a:pt x="2255" y="12308"/>
                    <a:pt x="2258" y="12307"/>
                    <a:pt x="2262" y="12305"/>
                  </a:cubicBezTo>
                  <a:cubicBezTo>
                    <a:pt x="2306" y="12276"/>
                    <a:pt x="2673" y="12055"/>
                    <a:pt x="3201" y="11747"/>
                  </a:cubicBezTo>
                  <a:cubicBezTo>
                    <a:pt x="4845" y="10793"/>
                    <a:pt x="8061" y="8884"/>
                    <a:pt x="8295" y="8664"/>
                  </a:cubicBezTo>
                  <a:cubicBezTo>
                    <a:pt x="8589" y="8385"/>
                    <a:pt x="8839" y="8238"/>
                    <a:pt x="8662" y="8077"/>
                  </a:cubicBezTo>
                  <a:cubicBezTo>
                    <a:pt x="8472" y="7901"/>
                    <a:pt x="6137" y="5625"/>
                    <a:pt x="5770" y="5332"/>
                  </a:cubicBezTo>
                  <a:cubicBezTo>
                    <a:pt x="5418" y="5053"/>
                    <a:pt x="5594" y="4832"/>
                    <a:pt x="5829" y="4627"/>
                  </a:cubicBezTo>
                  <a:cubicBezTo>
                    <a:pt x="6064" y="4436"/>
                    <a:pt x="7400" y="3585"/>
                    <a:pt x="7987" y="3144"/>
                  </a:cubicBezTo>
                  <a:cubicBezTo>
                    <a:pt x="8560" y="2704"/>
                    <a:pt x="8604" y="2586"/>
                    <a:pt x="8369" y="2337"/>
                  </a:cubicBezTo>
                  <a:cubicBezTo>
                    <a:pt x="8251" y="2205"/>
                    <a:pt x="7767" y="1823"/>
                    <a:pt x="7224" y="1368"/>
                  </a:cubicBezTo>
                  <a:cubicBezTo>
                    <a:pt x="6769" y="986"/>
                    <a:pt x="6328" y="575"/>
                    <a:pt x="5902" y="149"/>
                  </a:cubicBezTo>
                  <a:cubicBezTo>
                    <a:pt x="5816" y="48"/>
                    <a:pt x="5754" y="1"/>
                    <a:pt x="568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49"/>
            <p:cNvSpPr/>
            <p:nvPr/>
          </p:nvSpPr>
          <p:spPr>
            <a:xfrm>
              <a:off x="1173645" y="1717434"/>
              <a:ext cx="509256" cy="867652"/>
            </a:xfrm>
            <a:custGeom>
              <a:rect b="b" l="l" r="r" t="t"/>
              <a:pathLst>
                <a:path extrusionOk="0" h="12308" w="7224">
                  <a:moveTo>
                    <a:pt x="5683" y="1"/>
                  </a:moveTo>
                  <a:cubicBezTo>
                    <a:pt x="5608" y="1"/>
                    <a:pt x="5523" y="52"/>
                    <a:pt x="5389" y="149"/>
                  </a:cubicBezTo>
                  <a:cubicBezTo>
                    <a:pt x="4376" y="869"/>
                    <a:pt x="1087" y="3496"/>
                    <a:pt x="544" y="4025"/>
                  </a:cubicBezTo>
                  <a:cubicBezTo>
                    <a:pt x="1" y="4539"/>
                    <a:pt x="192" y="4700"/>
                    <a:pt x="382" y="4965"/>
                  </a:cubicBezTo>
                  <a:cubicBezTo>
                    <a:pt x="573" y="5229"/>
                    <a:pt x="2702" y="7416"/>
                    <a:pt x="3363" y="8077"/>
                  </a:cubicBezTo>
                  <a:cubicBezTo>
                    <a:pt x="4009" y="8723"/>
                    <a:pt x="3744" y="8782"/>
                    <a:pt x="3612" y="9090"/>
                  </a:cubicBezTo>
                  <a:cubicBezTo>
                    <a:pt x="3497" y="9379"/>
                    <a:pt x="2104" y="12308"/>
                    <a:pt x="2253" y="12308"/>
                  </a:cubicBezTo>
                  <a:cubicBezTo>
                    <a:pt x="2255" y="12308"/>
                    <a:pt x="2258" y="12307"/>
                    <a:pt x="2262" y="12305"/>
                  </a:cubicBezTo>
                  <a:cubicBezTo>
                    <a:pt x="2306" y="12276"/>
                    <a:pt x="2673" y="12055"/>
                    <a:pt x="3201" y="11747"/>
                  </a:cubicBezTo>
                  <a:cubicBezTo>
                    <a:pt x="3876" y="10940"/>
                    <a:pt x="4420" y="9941"/>
                    <a:pt x="5051" y="9325"/>
                  </a:cubicBezTo>
                  <a:cubicBezTo>
                    <a:pt x="5653" y="8767"/>
                    <a:pt x="3069" y="6022"/>
                    <a:pt x="2658" y="5420"/>
                  </a:cubicBezTo>
                  <a:cubicBezTo>
                    <a:pt x="2335" y="4950"/>
                    <a:pt x="5609" y="2601"/>
                    <a:pt x="7224" y="1368"/>
                  </a:cubicBezTo>
                  <a:cubicBezTo>
                    <a:pt x="6769" y="986"/>
                    <a:pt x="6328" y="575"/>
                    <a:pt x="5902" y="149"/>
                  </a:cubicBezTo>
                  <a:cubicBezTo>
                    <a:pt x="5816" y="48"/>
                    <a:pt x="5754" y="1"/>
                    <a:pt x="5683" y="1"/>
                  </a:cubicBezTo>
                  <a:close/>
                </a:path>
              </a:pathLst>
            </a:custGeom>
            <a:solidFill>
              <a:srgbClr val="FFFFFF">
                <a:alpha val="424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10" name="Shape 2010"/>
        <p:cNvGrpSpPr/>
        <p:nvPr/>
      </p:nvGrpSpPr>
      <p:grpSpPr>
        <a:xfrm>
          <a:off x="0" y="0"/>
          <a:ext cx="0" cy="0"/>
          <a:chOff x="0" y="0"/>
          <a:chExt cx="0" cy="0"/>
        </a:xfrm>
      </p:grpSpPr>
      <p:sp>
        <p:nvSpPr>
          <p:cNvPr id="2011" name="Google Shape;2011;p50"/>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5"/>
                </a:solidFill>
              </a:rPr>
              <a:t>TOP 6</a:t>
            </a:r>
            <a:r>
              <a:rPr lang="en"/>
              <a:t> INFLUENTIAL </a:t>
            </a:r>
            <a:r>
              <a:rPr lang="en">
                <a:solidFill>
                  <a:schemeClr val="accent5"/>
                </a:solidFill>
              </a:rPr>
              <a:t>WOMEN</a:t>
            </a:r>
            <a:r>
              <a:rPr lang="en"/>
              <a:t> IN </a:t>
            </a:r>
            <a:r>
              <a:rPr lang="en">
                <a:solidFill>
                  <a:schemeClr val="accent5"/>
                </a:solidFill>
              </a:rPr>
              <a:t>FEMINISM</a:t>
            </a:r>
            <a:endParaRPr>
              <a:solidFill>
                <a:schemeClr val="accent5"/>
              </a:solidFill>
            </a:endParaRPr>
          </a:p>
        </p:txBody>
      </p:sp>
      <p:sp>
        <p:nvSpPr>
          <p:cNvPr id="2012" name="Google Shape;2012;p50"/>
          <p:cNvSpPr txBox="1"/>
          <p:nvPr>
            <p:ph idx="4" type="subTitle"/>
          </p:nvPr>
        </p:nvSpPr>
        <p:spPr>
          <a:xfrm>
            <a:off x="1079583" y="2987020"/>
            <a:ext cx="28263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Venus h</a:t>
            </a:r>
            <a:r>
              <a:rPr lang="en"/>
              <a:t>as a beautiful name, but it’s terribly hot</a:t>
            </a:r>
            <a:endParaRPr/>
          </a:p>
        </p:txBody>
      </p:sp>
      <p:sp>
        <p:nvSpPr>
          <p:cNvPr id="2013" name="Google Shape;2013;p50"/>
          <p:cNvSpPr txBox="1"/>
          <p:nvPr>
            <p:ph idx="2" type="title"/>
          </p:nvPr>
        </p:nvSpPr>
        <p:spPr>
          <a:xfrm>
            <a:off x="1079582" y="1520338"/>
            <a:ext cx="3269100" cy="345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Emmeline </a:t>
            </a:r>
            <a:r>
              <a:rPr lang="en"/>
              <a:t>Pankhurst</a:t>
            </a:r>
            <a:r>
              <a:rPr lang="en"/>
              <a:t> </a:t>
            </a:r>
            <a:r>
              <a:rPr lang="en" sz="1400"/>
              <a:t>(1858-1928)</a:t>
            </a:r>
            <a:r>
              <a:rPr lang="en" sz="1400"/>
              <a:t> </a:t>
            </a:r>
            <a:endParaRPr sz="1400"/>
          </a:p>
        </p:txBody>
      </p:sp>
      <p:sp>
        <p:nvSpPr>
          <p:cNvPr id="2014" name="Google Shape;2014;p50"/>
          <p:cNvSpPr txBox="1"/>
          <p:nvPr>
            <p:ph idx="1" type="subTitle"/>
          </p:nvPr>
        </p:nvSpPr>
        <p:spPr>
          <a:xfrm>
            <a:off x="1079583" y="1865563"/>
            <a:ext cx="28263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Mercury is the closest planet to the Sun</a:t>
            </a:r>
            <a:endParaRPr/>
          </a:p>
        </p:txBody>
      </p:sp>
      <p:sp>
        <p:nvSpPr>
          <p:cNvPr id="2015" name="Google Shape;2015;p50"/>
          <p:cNvSpPr txBox="1"/>
          <p:nvPr>
            <p:ph idx="3" type="title"/>
          </p:nvPr>
        </p:nvSpPr>
        <p:spPr>
          <a:xfrm>
            <a:off x="1079582" y="2639745"/>
            <a:ext cx="3269100" cy="345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Virginia Woolf </a:t>
            </a:r>
            <a:r>
              <a:rPr lang="en" sz="1400"/>
              <a:t>(1882-1941)</a:t>
            </a:r>
            <a:endParaRPr sz="1400"/>
          </a:p>
        </p:txBody>
      </p:sp>
      <p:sp>
        <p:nvSpPr>
          <p:cNvPr id="2016" name="Google Shape;2016;p50"/>
          <p:cNvSpPr txBox="1"/>
          <p:nvPr>
            <p:ph idx="5" type="title"/>
          </p:nvPr>
        </p:nvSpPr>
        <p:spPr>
          <a:xfrm>
            <a:off x="1079582" y="3761215"/>
            <a:ext cx="3269100" cy="345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Frida Khalo </a:t>
            </a:r>
            <a:r>
              <a:rPr lang="en" sz="1400"/>
              <a:t>(1907-1954)</a:t>
            </a:r>
            <a:endParaRPr sz="1400"/>
          </a:p>
        </p:txBody>
      </p:sp>
      <p:sp>
        <p:nvSpPr>
          <p:cNvPr id="2017" name="Google Shape;2017;p50"/>
          <p:cNvSpPr txBox="1"/>
          <p:nvPr>
            <p:ph idx="6" type="subTitle"/>
          </p:nvPr>
        </p:nvSpPr>
        <p:spPr>
          <a:xfrm>
            <a:off x="1079583" y="4108488"/>
            <a:ext cx="28263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It’s the biggest planet in the Solar System</a:t>
            </a:r>
            <a:endParaRPr/>
          </a:p>
        </p:txBody>
      </p:sp>
      <p:sp>
        <p:nvSpPr>
          <p:cNvPr id="2018" name="Google Shape;2018;p50"/>
          <p:cNvSpPr txBox="1"/>
          <p:nvPr>
            <p:ph idx="7" type="title"/>
          </p:nvPr>
        </p:nvSpPr>
        <p:spPr>
          <a:xfrm>
            <a:off x="5303450" y="1520350"/>
            <a:ext cx="3120600" cy="345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Betty Friedan</a:t>
            </a:r>
            <a:r>
              <a:rPr lang="en" sz="1400"/>
              <a:t> (1921-2006)</a:t>
            </a:r>
            <a:endParaRPr sz="1400"/>
          </a:p>
        </p:txBody>
      </p:sp>
      <p:sp>
        <p:nvSpPr>
          <p:cNvPr id="2019" name="Google Shape;2019;p50"/>
          <p:cNvSpPr txBox="1"/>
          <p:nvPr>
            <p:ph idx="8" type="subTitle"/>
          </p:nvPr>
        </p:nvSpPr>
        <p:spPr>
          <a:xfrm>
            <a:off x="5303458" y="1865563"/>
            <a:ext cx="28263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Despite being red, Mars is a cold place, not hot</a:t>
            </a:r>
            <a:endParaRPr/>
          </a:p>
        </p:txBody>
      </p:sp>
      <p:sp>
        <p:nvSpPr>
          <p:cNvPr id="2020" name="Google Shape;2020;p50"/>
          <p:cNvSpPr txBox="1"/>
          <p:nvPr>
            <p:ph idx="9" type="title"/>
          </p:nvPr>
        </p:nvSpPr>
        <p:spPr>
          <a:xfrm>
            <a:off x="5303450" y="2639756"/>
            <a:ext cx="3120600" cy="345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 Chimamanda Ngozi </a:t>
            </a:r>
            <a:r>
              <a:rPr lang="en" sz="1400"/>
              <a:t>(1977)</a:t>
            </a:r>
            <a:endParaRPr sz="1400"/>
          </a:p>
        </p:txBody>
      </p:sp>
      <p:sp>
        <p:nvSpPr>
          <p:cNvPr id="2021" name="Google Shape;2021;p50"/>
          <p:cNvSpPr txBox="1"/>
          <p:nvPr>
            <p:ph idx="13" type="subTitle"/>
          </p:nvPr>
        </p:nvSpPr>
        <p:spPr>
          <a:xfrm>
            <a:off x="5303458" y="2987020"/>
            <a:ext cx="28263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Saturn is the ringed one and a gas giant</a:t>
            </a:r>
            <a:endParaRPr/>
          </a:p>
        </p:txBody>
      </p:sp>
      <p:sp>
        <p:nvSpPr>
          <p:cNvPr id="2022" name="Google Shape;2022;p50"/>
          <p:cNvSpPr txBox="1"/>
          <p:nvPr>
            <p:ph idx="14" type="title"/>
          </p:nvPr>
        </p:nvSpPr>
        <p:spPr>
          <a:xfrm>
            <a:off x="5303450" y="3761225"/>
            <a:ext cx="3120600" cy="345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Tawakkol</a:t>
            </a:r>
            <a:r>
              <a:rPr lang="en"/>
              <a:t> Karman </a:t>
            </a:r>
            <a:r>
              <a:rPr lang="en" sz="1400"/>
              <a:t>(1979)</a:t>
            </a:r>
            <a:endParaRPr sz="1400"/>
          </a:p>
        </p:txBody>
      </p:sp>
      <p:sp>
        <p:nvSpPr>
          <p:cNvPr id="2023" name="Google Shape;2023;p50"/>
          <p:cNvSpPr txBox="1"/>
          <p:nvPr>
            <p:ph idx="15" type="subTitle"/>
          </p:nvPr>
        </p:nvSpPr>
        <p:spPr>
          <a:xfrm>
            <a:off x="5303458" y="4108489"/>
            <a:ext cx="28263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Neptune is the farthest planet from the Sun</a:t>
            </a:r>
            <a:endParaRPr/>
          </a:p>
        </p:txBody>
      </p:sp>
      <p:grpSp>
        <p:nvGrpSpPr>
          <p:cNvPr id="2024" name="Google Shape;2024;p50"/>
          <p:cNvGrpSpPr/>
          <p:nvPr/>
        </p:nvGrpSpPr>
        <p:grpSpPr>
          <a:xfrm rot="-2238827">
            <a:off x="735275" y="1559656"/>
            <a:ext cx="293876" cy="266946"/>
            <a:chOff x="7339100" y="3907175"/>
            <a:chExt cx="1211025" cy="1100050"/>
          </a:xfrm>
        </p:grpSpPr>
        <p:sp>
          <p:nvSpPr>
            <p:cNvPr id="2025" name="Google Shape;2025;p50"/>
            <p:cNvSpPr/>
            <p:nvPr/>
          </p:nvSpPr>
          <p:spPr>
            <a:xfrm>
              <a:off x="7389725" y="3907175"/>
              <a:ext cx="1160400" cy="1100050"/>
            </a:xfrm>
            <a:custGeom>
              <a:rect b="b" l="l" r="r" t="t"/>
              <a:pathLst>
                <a:path extrusionOk="0" h="44002" w="46416">
                  <a:moveTo>
                    <a:pt x="12178" y="1"/>
                  </a:moveTo>
                  <a:cubicBezTo>
                    <a:pt x="11364" y="1"/>
                    <a:pt x="10499" y="99"/>
                    <a:pt x="9579" y="318"/>
                  </a:cubicBezTo>
                  <a:cubicBezTo>
                    <a:pt x="0" y="2589"/>
                    <a:pt x="963" y="12391"/>
                    <a:pt x="3852" y="23402"/>
                  </a:cubicBezTo>
                  <a:cubicBezTo>
                    <a:pt x="6715" y="34438"/>
                    <a:pt x="13801" y="43375"/>
                    <a:pt x="16245" y="43919"/>
                  </a:cubicBezTo>
                  <a:cubicBezTo>
                    <a:pt x="16481" y="43974"/>
                    <a:pt x="16742" y="44001"/>
                    <a:pt x="17026" y="44001"/>
                  </a:cubicBezTo>
                  <a:cubicBezTo>
                    <a:pt x="21050" y="44001"/>
                    <a:pt x="29707" y="38482"/>
                    <a:pt x="37503" y="28611"/>
                  </a:cubicBezTo>
                  <a:cubicBezTo>
                    <a:pt x="45847" y="18045"/>
                    <a:pt x="46415" y="10045"/>
                    <a:pt x="40836" y="6367"/>
                  </a:cubicBezTo>
                  <a:cubicBezTo>
                    <a:pt x="39366" y="5402"/>
                    <a:pt x="37588" y="5040"/>
                    <a:pt x="35745" y="5040"/>
                  </a:cubicBezTo>
                  <a:cubicBezTo>
                    <a:pt x="30559" y="5040"/>
                    <a:pt x="24847" y="7904"/>
                    <a:pt x="23973" y="8268"/>
                  </a:cubicBezTo>
                  <a:cubicBezTo>
                    <a:pt x="23948" y="8278"/>
                    <a:pt x="23922" y="8283"/>
                    <a:pt x="23895" y="8283"/>
                  </a:cubicBezTo>
                  <a:cubicBezTo>
                    <a:pt x="22774" y="8283"/>
                    <a:pt x="19637" y="1"/>
                    <a:pt x="12178" y="1"/>
                  </a:cubicBezTo>
                  <a:close/>
                </a:path>
              </a:pathLst>
            </a:custGeom>
            <a:solidFill>
              <a:srgbClr val="FFFF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50"/>
            <p:cNvSpPr/>
            <p:nvPr/>
          </p:nvSpPr>
          <p:spPr>
            <a:xfrm>
              <a:off x="7339100" y="3972400"/>
              <a:ext cx="1151075" cy="950225"/>
            </a:xfrm>
            <a:custGeom>
              <a:rect b="b" l="l" r="r" t="t"/>
              <a:pathLst>
                <a:path extrusionOk="0" h="38009" w="46043">
                  <a:moveTo>
                    <a:pt x="13978" y="1"/>
                  </a:moveTo>
                  <a:cubicBezTo>
                    <a:pt x="13115" y="1"/>
                    <a:pt x="12200" y="236"/>
                    <a:pt x="11234" y="770"/>
                  </a:cubicBezTo>
                  <a:cubicBezTo>
                    <a:pt x="1" y="7017"/>
                    <a:pt x="15653" y="37384"/>
                    <a:pt x="19184" y="38001"/>
                  </a:cubicBezTo>
                  <a:cubicBezTo>
                    <a:pt x="19211" y="38006"/>
                    <a:pt x="19240" y="38008"/>
                    <a:pt x="19273" y="38008"/>
                  </a:cubicBezTo>
                  <a:cubicBezTo>
                    <a:pt x="21183" y="38008"/>
                    <a:pt x="33319" y="30282"/>
                    <a:pt x="41231" y="17855"/>
                  </a:cubicBezTo>
                  <a:cubicBezTo>
                    <a:pt x="46042" y="10314"/>
                    <a:pt x="41732" y="5428"/>
                    <a:pt x="35787" y="5428"/>
                  </a:cubicBezTo>
                  <a:cubicBezTo>
                    <a:pt x="31787" y="5428"/>
                    <a:pt x="27048" y="7640"/>
                    <a:pt x="23850" y="12745"/>
                  </a:cubicBezTo>
                  <a:cubicBezTo>
                    <a:pt x="23850" y="12745"/>
                    <a:pt x="20329" y="1"/>
                    <a:pt x="139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50"/>
            <p:cNvSpPr/>
            <p:nvPr/>
          </p:nvSpPr>
          <p:spPr>
            <a:xfrm>
              <a:off x="7666225" y="4165700"/>
              <a:ext cx="775250" cy="756925"/>
            </a:xfrm>
            <a:custGeom>
              <a:rect b="b" l="l" r="r" t="t"/>
              <a:pathLst>
                <a:path extrusionOk="0" h="30277" w="31010">
                  <a:moveTo>
                    <a:pt x="28640" y="1"/>
                  </a:moveTo>
                  <a:lnTo>
                    <a:pt x="28640" y="1"/>
                  </a:lnTo>
                  <a:cubicBezTo>
                    <a:pt x="23974" y="6790"/>
                    <a:pt x="18048" y="13135"/>
                    <a:pt x="11061" y="17579"/>
                  </a:cubicBezTo>
                  <a:cubicBezTo>
                    <a:pt x="7802" y="19628"/>
                    <a:pt x="3926" y="21579"/>
                    <a:pt x="1" y="21776"/>
                  </a:cubicBezTo>
                  <a:cubicBezTo>
                    <a:pt x="2420" y="26566"/>
                    <a:pt x="4938" y="30072"/>
                    <a:pt x="6099" y="30269"/>
                  </a:cubicBezTo>
                  <a:cubicBezTo>
                    <a:pt x="6126" y="30274"/>
                    <a:pt x="6155" y="30276"/>
                    <a:pt x="6188" y="30276"/>
                  </a:cubicBezTo>
                  <a:cubicBezTo>
                    <a:pt x="8098" y="30276"/>
                    <a:pt x="20234" y="22550"/>
                    <a:pt x="28146" y="10148"/>
                  </a:cubicBezTo>
                  <a:cubicBezTo>
                    <a:pt x="31010" y="5679"/>
                    <a:pt x="30640" y="2124"/>
                    <a:pt x="28640" y="1"/>
                  </a:cubicBezTo>
                  <a:close/>
                </a:path>
              </a:pathLst>
            </a:custGeom>
            <a:solidFill>
              <a:srgbClr val="FFFFFF">
                <a:alpha val="424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50"/>
            <p:cNvSpPr/>
            <p:nvPr/>
          </p:nvSpPr>
          <p:spPr>
            <a:xfrm>
              <a:off x="7552975" y="4057650"/>
              <a:ext cx="84500" cy="217025"/>
            </a:xfrm>
            <a:custGeom>
              <a:rect b="b" l="l" r="r" t="t"/>
              <a:pathLst>
                <a:path extrusionOk="0" h="8681" w="3380">
                  <a:moveTo>
                    <a:pt x="2501" y="0"/>
                  </a:moveTo>
                  <a:cubicBezTo>
                    <a:pt x="2311" y="0"/>
                    <a:pt x="2127" y="95"/>
                    <a:pt x="2012" y="323"/>
                  </a:cubicBezTo>
                  <a:cubicBezTo>
                    <a:pt x="803" y="2743"/>
                    <a:pt x="136" y="5360"/>
                    <a:pt x="13" y="8051"/>
                  </a:cubicBezTo>
                  <a:cubicBezTo>
                    <a:pt x="0" y="8470"/>
                    <a:pt x="321" y="8680"/>
                    <a:pt x="648" y="8680"/>
                  </a:cubicBezTo>
                  <a:cubicBezTo>
                    <a:pt x="975" y="8680"/>
                    <a:pt x="1309" y="8470"/>
                    <a:pt x="1321" y="8051"/>
                  </a:cubicBezTo>
                  <a:cubicBezTo>
                    <a:pt x="1420" y="5582"/>
                    <a:pt x="2037" y="3187"/>
                    <a:pt x="3123" y="990"/>
                  </a:cubicBezTo>
                  <a:cubicBezTo>
                    <a:pt x="3380" y="477"/>
                    <a:pt x="2927" y="0"/>
                    <a:pt x="2501" y="0"/>
                  </a:cubicBezTo>
                  <a:close/>
                </a:path>
              </a:pathLst>
            </a:custGeom>
            <a:solidFill>
              <a:srgbClr val="91DF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50"/>
            <p:cNvSpPr/>
            <p:nvPr/>
          </p:nvSpPr>
          <p:spPr>
            <a:xfrm>
              <a:off x="7631850" y="4011200"/>
              <a:ext cx="106625" cy="43950"/>
            </a:xfrm>
            <a:custGeom>
              <a:rect b="b" l="l" r="r" t="t"/>
              <a:pathLst>
                <a:path extrusionOk="0" h="1758" w="4265">
                  <a:moveTo>
                    <a:pt x="3108" y="0"/>
                  </a:moveTo>
                  <a:cubicBezTo>
                    <a:pt x="2277" y="0"/>
                    <a:pt x="1451" y="171"/>
                    <a:pt x="684" y="478"/>
                  </a:cubicBezTo>
                  <a:cubicBezTo>
                    <a:pt x="0" y="743"/>
                    <a:pt x="184" y="1758"/>
                    <a:pt x="796" y="1758"/>
                  </a:cubicBezTo>
                  <a:cubicBezTo>
                    <a:pt x="868" y="1758"/>
                    <a:pt x="946" y="1743"/>
                    <a:pt x="1030" y="1712"/>
                  </a:cubicBezTo>
                  <a:cubicBezTo>
                    <a:pt x="1740" y="1437"/>
                    <a:pt x="2493" y="1290"/>
                    <a:pt x="3249" y="1290"/>
                  </a:cubicBezTo>
                  <a:cubicBezTo>
                    <a:pt x="3308" y="1290"/>
                    <a:pt x="3366" y="1291"/>
                    <a:pt x="3425" y="1292"/>
                  </a:cubicBezTo>
                  <a:cubicBezTo>
                    <a:pt x="3433" y="1293"/>
                    <a:pt x="3441" y="1293"/>
                    <a:pt x="3449" y="1293"/>
                  </a:cubicBezTo>
                  <a:cubicBezTo>
                    <a:pt x="4264" y="1293"/>
                    <a:pt x="4256" y="33"/>
                    <a:pt x="3425" y="9"/>
                  </a:cubicBezTo>
                  <a:cubicBezTo>
                    <a:pt x="3319" y="3"/>
                    <a:pt x="3214" y="0"/>
                    <a:pt x="3108" y="0"/>
                  </a:cubicBezTo>
                  <a:close/>
                </a:path>
              </a:pathLst>
            </a:custGeom>
            <a:solidFill>
              <a:srgbClr val="91DF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0" name="Google Shape;2030;p50"/>
          <p:cNvGrpSpPr/>
          <p:nvPr/>
        </p:nvGrpSpPr>
        <p:grpSpPr>
          <a:xfrm rot="-2238827">
            <a:off x="735275" y="2680094"/>
            <a:ext cx="293876" cy="266946"/>
            <a:chOff x="7339100" y="3907175"/>
            <a:chExt cx="1211025" cy="1100050"/>
          </a:xfrm>
        </p:grpSpPr>
        <p:sp>
          <p:nvSpPr>
            <p:cNvPr id="2031" name="Google Shape;2031;p50"/>
            <p:cNvSpPr/>
            <p:nvPr/>
          </p:nvSpPr>
          <p:spPr>
            <a:xfrm>
              <a:off x="7389725" y="3907175"/>
              <a:ext cx="1160400" cy="1100050"/>
            </a:xfrm>
            <a:custGeom>
              <a:rect b="b" l="l" r="r" t="t"/>
              <a:pathLst>
                <a:path extrusionOk="0" h="44002" w="46416">
                  <a:moveTo>
                    <a:pt x="12178" y="1"/>
                  </a:moveTo>
                  <a:cubicBezTo>
                    <a:pt x="11364" y="1"/>
                    <a:pt x="10499" y="99"/>
                    <a:pt x="9579" y="318"/>
                  </a:cubicBezTo>
                  <a:cubicBezTo>
                    <a:pt x="0" y="2589"/>
                    <a:pt x="963" y="12391"/>
                    <a:pt x="3852" y="23402"/>
                  </a:cubicBezTo>
                  <a:cubicBezTo>
                    <a:pt x="6715" y="34438"/>
                    <a:pt x="13801" y="43375"/>
                    <a:pt x="16245" y="43919"/>
                  </a:cubicBezTo>
                  <a:cubicBezTo>
                    <a:pt x="16481" y="43974"/>
                    <a:pt x="16742" y="44001"/>
                    <a:pt x="17026" y="44001"/>
                  </a:cubicBezTo>
                  <a:cubicBezTo>
                    <a:pt x="21050" y="44001"/>
                    <a:pt x="29707" y="38482"/>
                    <a:pt x="37503" y="28611"/>
                  </a:cubicBezTo>
                  <a:cubicBezTo>
                    <a:pt x="45847" y="18045"/>
                    <a:pt x="46415" y="10045"/>
                    <a:pt x="40836" y="6367"/>
                  </a:cubicBezTo>
                  <a:cubicBezTo>
                    <a:pt x="39366" y="5402"/>
                    <a:pt x="37588" y="5040"/>
                    <a:pt x="35745" y="5040"/>
                  </a:cubicBezTo>
                  <a:cubicBezTo>
                    <a:pt x="30559" y="5040"/>
                    <a:pt x="24847" y="7904"/>
                    <a:pt x="23973" y="8268"/>
                  </a:cubicBezTo>
                  <a:cubicBezTo>
                    <a:pt x="23948" y="8278"/>
                    <a:pt x="23922" y="8283"/>
                    <a:pt x="23895" y="8283"/>
                  </a:cubicBezTo>
                  <a:cubicBezTo>
                    <a:pt x="22774" y="8283"/>
                    <a:pt x="19637" y="1"/>
                    <a:pt x="12178" y="1"/>
                  </a:cubicBezTo>
                  <a:close/>
                </a:path>
              </a:pathLst>
            </a:custGeom>
            <a:solidFill>
              <a:srgbClr val="FFFF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50"/>
            <p:cNvSpPr/>
            <p:nvPr/>
          </p:nvSpPr>
          <p:spPr>
            <a:xfrm>
              <a:off x="7339100" y="3972400"/>
              <a:ext cx="1151075" cy="950225"/>
            </a:xfrm>
            <a:custGeom>
              <a:rect b="b" l="l" r="r" t="t"/>
              <a:pathLst>
                <a:path extrusionOk="0" h="38009" w="46043">
                  <a:moveTo>
                    <a:pt x="13978" y="1"/>
                  </a:moveTo>
                  <a:cubicBezTo>
                    <a:pt x="13115" y="1"/>
                    <a:pt x="12200" y="236"/>
                    <a:pt x="11234" y="770"/>
                  </a:cubicBezTo>
                  <a:cubicBezTo>
                    <a:pt x="1" y="7017"/>
                    <a:pt x="15653" y="37384"/>
                    <a:pt x="19184" y="38001"/>
                  </a:cubicBezTo>
                  <a:cubicBezTo>
                    <a:pt x="19211" y="38006"/>
                    <a:pt x="19240" y="38008"/>
                    <a:pt x="19273" y="38008"/>
                  </a:cubicBezTo>
                  <a:cubicBezTo>
                    <a:pt x="21183" y="38008"/>
                    <a:pt x="33319" y="30282"/>
                    <a:pt x="41231" y="17855"/>
                  </a:cubicBezTo>
                  <a:cubicBezTo>
                    <a:pt x="46042" y="10314"/>
                    <a:pt x="41732" y="5428"/>
                    <a:pt x="35787" y="5428"/>
                  </a:cubicBezTo>
                  <a:cubicBezTo>
                    <a:pt x="31787" y="5428"/>
                    <a:pt x="27048" y="7640"/>
                    <a:pt x="23850" y="12745"/>
                  </a:cubicBezTo>
                  <a:cubicBezTo>
                    <a:pt x="23850" y="12745"/>
                    <a:pt x="20329" y="1"/>
                    <a:pt x="139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50"/>
            <p:cNvSpPr/>
            <p:nvPr/>
          </p:nvSpPr>
          <p:spPr>
            <a:xfrm>
              <a:off x="7666225" y="4165700"/>
              <a:ext cx="775250" cy="756925"/>
            </a:xfrm>
            <a:custGeom>
              <a:rect b="b" l="l" r="r" t="t"/>
              <a:pathLst>
                <a:path extrusionOk="0" h="30277" w="31010">
                  <a:moveTo>
                    <a:pt x="28640" y="1"/>
                  </a:moveTo>
                  <a:lnTo>
                    <a:pt x="28640" y="1"/>
                  </a:lnTo>
                  <a:cubicBezTo>
                    <a:pt x="23974" y="6790"/>
                    <a:pt x="18048" y="13135"/>
                    <a:pt x="11061" y="17579"/>
                  </a:cubicBezTo>
                  <a:cubicBezTo>
                    <a:pt x="7802" y="19628"/>
                    <a:pt x="3926" y="21579"/>
                    <a:pt x="1" y="21776"/>
                  </a:cubicBezTo>
                  <a:cubicBezTo>
                    <a:pt x="2420" y="26566"/>
                    <a:pt x="4938" y="30072"/>
                    <a:pt x="6099" y="30269"/>
                  </a:cubicBezTo>
                  <a:cubicBezTo>
                    <a:pt x="6126" y="30274"/>
                    <a:pt x="6155" y="30276"/>
                    <a:pt x="6188" y="30276"/>
                  </a:cubicBezTo>
                  <a:cubicBezTo>
                    <a:pt x="8098" y="30276"/>
                    <a:pt x="20234" y="22550"/>
                    <a:pt x="28146" y="10148"/>
                  </a:cubicBezTo>
                  <a:cubicBezTo>
                    <a:pt x="31010" y="5679"/>
                    <a:pt x="30640" y="2124"/>
                    <a:pt x="28640" y="1"/>
                  </a:cubicBezTo>
                  <a:close/>
                </a:path>
              </a:pathLst>
            </a:custGeom>
            <a:solidFill>
              <a:srgbClr val="FFFFFF">
                <a:alpha val="424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50"/>
            <p:cNvSpPr/>
            <p:nvPr/>
          </p:nvSpPr>
          <p:spPr>
            <a:xfrm>
              <a:off x="7552975" y="4057650"/>
              <a:ext cx="84500" cy="217025"/>
            </a:xfrm>
            <a:custGeom>
              <a:rect b="b" l="l" r="r" t="t"/>
              <a:pathLst>
                <a:path extrusionOk="0" h="8681" w="3380">
                  <a:moveTo>
                    <a:pt x="2501" y="0"/>
                  </a:moveTo>
                  <a:cubicBezTo>
                    <a:pt x="2311" y="0"/>
                    <a:pt x="2127" y="95"/>
                    <a:pt x="2012" y="323"/>
                  </a:cubicBezTo>
                  <a:cubicBezTo>
                    <a:pt x="803" y="2743"/>
                    <a:pt x="136" y="5360"/>
                    <a:pt x="13" y="8051"/>
                  </a:cubicBezTo>
                  <a:cubicBezTo>
                    <a:pt x="0" y="8470"/>
                    <a:pt x="321" y="8680"/>
                    <a:pt x="648" y="8680"/>
                  </a:cubicBezTo>
                  <a:cubicBezTo>
                    <a:pt x="975" y="8680"/>
                    <a:pt x="1309" y="8470"/>
                    <a:pt x="1321" y="8051"/>
                  </a:cubicBezTo>
                  <a:cubicBezTo>
                    <a:pt x="1420" y="5582"/>
                    <a:pt x="2037" y="3187"/>
                    <a:pt x="3123" y="990"/>
                  </a:cubicBezTo>
                  <a:cubicBezTo>
                    <a:pt x="3380" y="477"/>
                    <a:pt x="2927" y="0"/>
                    <a:pt x="2501" y="0"/>
                  </a:cubicBezTo>
                  <a:close/>
                </a:path>
              </a:pathLst>
            </a:custGeom>
            <a:solidFill>
              <a:srgbClr val="91DF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50"/>
            <p:cNvSpPr/>
            <p:nvPr/>
          </p:nvSpPr>
          <p:spPr>
            <a:xfrm>
              <a:off x="7631850" y="4011200"/>
              <a:ext cx="106625" cy="43950"/>
            </a:xfrm>
            <a:custGeom>
              <a:rect b="b" l="l" r="r" t="t"/>
              <a:pathLst>
                <a:path extrusionOk="0" h="1758" w="4265">
                  <a:moveTo>
                    <a:pt x="3108" y="0"/>
                  </a:moveTo>
                  <a:cubicBezTo>
                    <a:pt x="2277" y="0"/>
                    <a:pt x="1451" y="171"/>
                    <a:pt x="684" y="478"/>
                  </a:cubicBezTo>
                  <a:cubicBezTo>
                    <a:pt x="0" y="743"/>
                    <a:pt x="184" y="1758"/>
                    <a:pt x="796" y="1758"/>
                  </a:cubicBezTo>
                  <a:cubicBezTo>
                    <a:pt x="868" y="1758"/>
                    <a:pt x="946" y="1743"/>
                    <a:pt x="1030" y="1712"/>
                  </a:cubicBezTo>
                  <a:cubicBezTo>
                    <a:pt x="1740" y="1437"/>
                    <a:pt x="2493" y="1290"/>
                    <a:pt x="3249" y="1290"/>
                  </a:cubicBezTo>
                  <a:cubicBezTo>
                    <a:pt x="3308" y="1290"/>
                    <a:pt x="3366" y="1291"/>
                    <a:pt x="3425" y="1292"/>
                  </a:cubicBezTo>
                  <a:cubicBezTo>
                    <a:pt x="3433" y="1293"/>
                    <a:pt x="3441" y="1293"/>
                    <a:pt x="3449" y="1293"/>
                  </a:cubicBezTo>
                  <a:cubicBezTo>
                    <a:pt x="4264" y="1293"/>
                    <a:pt x="4256" y="33"/>
                    <a:pt x="3425" y="9"/>
                  </a:cubicBezTo>
                  <a:cubicBezTo>
                    <a:pt x="3319" y="3"/>
                    <a:pt x="3214" y="0"/>
                    <a:pt x="3108" y="0"/>
                  </a:cubicBezTo>
                  <a:close/>
                </a:path>
              </a:pathLst>
            </a:custGeom>
            <a:solidFill>
              <a:srgbClr val="91DF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6" name="Google Shape;2036;p50"/>
          <p:cNvGrpSpPr/>
          <p:nvPr/>
        </p:nvGrpSpPr>
        <p:grpSpPr>
          <a:xfrm rot="-2238827">
            <a:off x="735275" y="3800519"/>
            <a:ext cx="293876" cy="266946"/>
            <a:chOff x="7339100" y="3907175"/>
            <a:chExt cx="1211025" cy="1100050"/>
          </a:xfrm>
        </p:grpSpPr>
        <p:sp>
          <p:nvSpPr>
            <p:cNvPr id="2037" name="Google Shape;2037;p50"/>
            <p:cNvSpPr/>
            <p:nvPr/>
          </p:nvSpPr>
          <p:spPr>
            <a:xfrm>
              <a:off x="7389725" y="3907175"/>
              <a:ext cx="1160400" cy="1100050"/>
            </a:xfrm>
            <a:custGeom>
              <a:rect b="b" l="l" r="r" t="t"/>
              <a:pathLst>
                <a:path extrusionOk="0" h="44002" w="46416">
                  <a:moveTo>
                    <a:pt x="12178" y="1"/>
                  </a:moveTo>
                  <a:cubicBezTo>
                    <a:pt x="11364" y="1"/>
                    <a:pt x="10499" y="99"/>
                    <a:pt x="9579" y="318"/>
                  </a:cubicBezTo>
                  <a:cubicBezTo>
                    <a:pt x="0" y="2589"/>
                    <a:pt x="963" y="12391"/>
                    <a:pt x="3852" y="23402"/>
                  </a:cubicBezTo>
                  <a:cubicBezTo>
                    <a:pt x="6715" y="34438"/>
                    <a:pt x="13801" y="43375"/>
                    <a:pt x="16245" y="43919"/>
                  </a:cubicBezTo>
                  <a:cubicBezTo>
                    <a:pt x="16481" y="43974"/>
                    <a:pt x="16742" y="44001"/>
                    <a:pt x="17026" y="44001"/>
                  </a:cubicBezTo>
                  <a:cubicBezTo>
                    <a:pt x="21050" y="44001"/>
                    <a:pt x="29707" y="38482"/>
                    <a:pt x="37503" y="28611"/>
                  </a:cubicBezTo>
                  <a:cubicBezTo>
                    <a:pt x="45847" y="18045"/>
                    <a:pt x="46415" y="10045"/>
                    <a:pt x="40836" y="6367"/>
                  </a:cubicBezTo>
                  <a:cubicBezTo>
                    <a:pt x="39366" y="5402"/>
                    <a:pt x="37588" y="5040"/>
                    <a:pt x="35745" y="5040"/>
                  </a:cubicBezTo>
                  <a:cubicBezTo>
                    <a:pt x="30559" y="5040"/>
                    <a:pt x="24847" y="7904"/>
                    <a:pt x="23973" y="8268"/>
                  </a:cubicBezTo>
                  <a:cubicBezTo>
                    <a:pt x="23948" y="8278"/>
                    <a:pt x="23922" y="8283"/>
                    <a:pt x="23895" y="8283"/>
                  </a:cubicBezTo>
                  <a:cubicBezTo>
                    <a:pt x="22774" y="8283"/>
                    <a:pt x="19637" y="1"/>
                    <a:pt x="12178" y="1"/>
                  </a:cubicBezTo>
                  <a:close/>
                </a:path>
              </a:pathLst>
            </a:custGeom>
            <a:solidFill>
              <a:srgbClr val="FFFF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50"/>
            <p:cNvSpPr/>
            <p:nvPr/>
          </p:nvSpPr>
          <p:spPr>
            <a:xfrm>
              <a:off x="7339100" y="3972400"/>
              <a:ext cx="1151075" cy="950225"/>
            </a:xfrm>
            <a:custGeom>
              <a:rect b="b" l="l" r="r" t="t"/>
              <a:pathLst>
                <a:path extrusionOk="0" h="38009" w="46043">
                  <a:moveTo>
                    <a:pt x="13978" y="1"/>
                  </a:moveTo>
                  <a:cubicBezTo>
                    <a:pt x="13115" y="1"/>
                    <a:pt x="12200" y="236"/>
                    <a:pt x="11234" y="770"/>
                  </a:cubicBezTo>
                  <a:cubicBezTo>
                    <a:pt x="1" y="7017"/>
                    <a:pt x="15653" y="37384"/>
                    <a:pt x="19184" y="38001"/>
                  </a:cubicBezTo>
                  <a:cubicBezTo>
                    <a:pt x="19211" y="38006"/>
                    <a:pt x="19240" y="38008"/>
                    <a:pt x="19273" y="38008"/>
                  </a:cubicBezTo>
                  <a:cubicBezTo>
                    <a:pt x="21183" y="38008"/>
                    <a:pt x="33319" y="30282"/>
                    <a:pt x="41231" y="17855"/>
                  </a:cubicBezTo>
                  <a:cubicBezTo>
                    <a:pt x="46042" y="10314"/>
                    <a:pt x="41732" y="5428"/>
                    <a:pt x="35787" y="5428"/>
                  </a:cubicBezTo>
                  <a:cubicBezTo>
                    <a:pt x="31787" y="5428"/>
                    <a:pt x="27048" y="7640"/>
                    <a:pt x="23850" y="12745"/>
                  </a:cubicBezTo>
                  <a:cubicBezTo>
                    <a:pt x="23850" y="12745"/>
                    <a:pt x="20329" y="1"/>
                    <a:pt x="139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50"/>
            <p:cNvSpPr/>
            <p:nvPr/>
          </p:nvSpPr>
          <p:spPr>
            <a:xfrm>
              <a:off x="7666225" y="4165700"/>
              <a:ext cx="775250" cy="756925"/>
            </a:xfrm>
            <a:custGeom>
              <a:rect b="b" l="l" r="r" t="t"/>
              <a:pathLst>
                <a:path extrusionOk="0" h="30277" w="31010">
                  <a:moveTo>
                    <a:pt x="28640" y="1"/>
                  </a:moveTo>
                  <a:lnTo>
                    <a:pt x="28640" y="1"/>
                  </a:lnTo>
                  <a:cubicBezTo>
                    <a:pt x="23974" y="6790"/>
                    <a:pt x="18048" y="13135"/>
                    <a:pt x="11061" y="17579"/>
                  </a:cubicBezTo>
                  <a:cubicBezTo>
                    <a:pt x="7802" y="19628"/>
                    <a:pt x="3926" y="21579"/>
                    <a:pt x="1" y="21776"/>
                  </a:cubicBezTo>
                  <a:cubicBezTo>
                    <a:pt x="2420" y="26566"/>
                    <a:pt x="4938" y="30072"/>
                    <a:pt x="6099" y="30269"/>
                  </a:cubicBezTo>
                  <a:cubicBezTo>
                    <a:pt x="6126" y="30274"/>
                    <a:pt x="6155" y="30276"/>
                    <a:pt x="6188" y="30276"/>
                  </a:cubicBezTo>
                  <a:cubicBezTo>
                    <a:pt x="8098" y="30276"/>
                    <a:pt x="20234" y="22550"/>
                    <a:pt x="28146" y="10148"/>
                  </a:cubicBezTo>
                  <a:cubicBezTo>
                    <a:pt x="31010" y="5679"/>
                    <a:pt x="30640" y="2124"/>
                    <a:pt x="28640" y="1"/>
                  </a:cubicBezTo>
                  <a:close/>
                </a:path>
              </a:pathLst>
            </a:custGeom>
            <a:solidFill>
              <a:srgbClr val="FFFFFF">
                <a:alpha val="424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50"/>
            <p:cNvSpPr/>
            <p:nvPr/>
          </p:nvSpPr>
          <p:spPr>
            <a:xfrm>
              <a:off x="7552975" y="4057650"/>
              <a:ext cx="84500" cy="217025"/>
            </a:xfrm>
            <a:custGeom>
              <a:rect b="b" l="l" r="r" t="t"/>
              <a:pathLst>
                <a:path extrusionOk="0" h="8681" w="3380">
                  <a:moveTo>
                    <a:pt x="2501" y="0"/>
                  </a:moveTo>
                  <a:cubicBezTo>
                    <a:pt x="2311" y="0"/>
                    <a:pt x="2127" y="95"/>
                    <a:pt x="2012" y="323"/>
                  </a:cubicBezTo>
                  <a:cubicBezTo>
                    <a:pt x="803" y="2743"/>
                    <a:pt x="136" y="5360"/>
                    <a:pt x="13" y="8051"/>
                  </a:cubicBezTo>
                  <a:cubicBezTo>
                    <a:pt x="0" y="8470"/>
                    <a:pt x="321" y="8680"/>
                    <a:pt x="648" y="8680"/>
                  </a:cubicBezTo>
                  <a:cubicBezTo>
                    <a:pt x="975" y="8680"/>
                    <a:pt x="1309" y="8470"/>
                    <a:pt x="1321" y="8051"/>
                  </a:cubicBezTo>
                  <a:cubicBezTo>
                    <a:pt x="1420" y="5582"/>
                    <a:pt x="2037" y="3187"/>
                    <a:pt x="3123" y="990"/>
                  </a:cubicBezTo>
                  <a:cubicBezTo>
                    <a:pt x="3380" y="477"/>
                    <a:pt x="2927" y="0"/>
                    <a:pt x="2501" y="0"/>
                  </a:cubicBezTo>
                  <a:close/>
                </a:path>
              </a:pathLst>
            </a:custGeom>
            <a:solidFill>
              <a:srgbClr val="91DF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50"/>
            <p:cNvSpPr/>
            <p:nvPr/>
          </p:nvSpPr>
          <p:spPr>
            <a:xfrm>
              <a:off x="7631850" y="4011200"/>
              <a:ext cx="106625" cy="43950"/>
            </a:xfrm>
            <a:custGeom>
              <a:rect b="b" l="l" r="r" t="t"/>
              <a:pathLst>
                <a:path extrusionOk="0" h="1758" w="4265">
                  <a:moveTo>
                    <a:pt x="3108" y="0"/>
                  </a:moveTo>
                  <a:cubicBezTo>
                    <a:pt x="2277" y="0"/>
                    <a:pt x="1451" y="171"/>
                    <a:pt x="684" y="478"/>
                  </a:cubicBezTo>
                  <a:cubicBezTo>
                    <a:pt x="0" y="743"/>
                    <a:pt x="184" y="1758"/>
                    <a:pt x="796" y="1758"/>
                  </a:cubicBezTo>
                  <a:cubicBezTo>
                    <a:pt x="868" y="1758"/>
                    <a:pt x="946" y="1743"/>
                    <a:pt x="1030" y="1712"/>
                  </a:cubicBezTo>
                  <a:cubicBezTo>
                    <a:pt x="1740" y="1437"/>
                    <a:pt x="2493" y="1290"/>
                    <a:pt x="3249" y="1290"/>
                  </a:cubicBezTo>
                  <a:cubicBezTo>
                    <a:pt x="3308" y="1290"/>
                    <a:pt x="3366" y="1291"/>
                    <a:pt x="3425" y="1292"/>
                  </a:cubicBezTo>
                  <a:cubicBezTo>
                    <a:pt x="3433" y="1293"/>
                    <a:pt x="3441" y="1293"/>
                    <a:pt x="3449" y="1293"/>
                  </a:cubicBezTo>
                  <a:cubicBezTo>
                    <a:pt x="4264" y="1293"/>
                    <a:pt x="4256" y="33"/>
                    <a:pt x="3425" y="9"/>
                  </a:cubicBezTo>
                  <a:cubicBezTo>
                    <a:pt x="3319" y="3"/>
                    <a:pt x="3214" y="0"/>
                    <a:pt x="3108" y="0"/>
                  </a:cubicBezTo>
                  <a:close/>
                </a:path>
              </a:pathLst>
            </a:custGeom>
            <a:solidFill>
              <a:srgbClr val="91DF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2" name="Google Shape;2042;p50"/>
          <p:cNvGrpSpPr/>
          <p:nvPr/>
        </p:nvGrpSpPr>
        <p:grpSpPr>
          <a:xfrm rot="-2238827">
            <a:off x="4958751" y="1559656"/>
            <a:ext cx="293876" cy="266946"/>
            <a:chOff x="7339100" y="3907175"/>
            <a:chExt cx="1211025" cy="1100050"/>
          </a:xfrm>
        </p:grpSpPr>
        <p:sp>
          <p:nvSpPr>
            <p:cNvPr id="2043" name="Google Shape;2043;p50"/>
            <p:cNvSpPr/>
            <p:nvPr/>
          </p:nvSpPr>
          <p:spPr>
            <a:xfrm>
              <a:off x="7389725" y="3907175"/>
              <a:ext cx="1160400" cy="1100050"/>
            </a:xfrm>
            <a:custGeom>
              <a:rect b="b" l="l" r="r" t="t"/>
              <a:pathLst>
                <a:path extrusionOk="0" h="44002" w="46416">
                  <a:moveTo>
                    <a:pt x="12178" y="1"/>
                  </a:moveTo>
                  <a:cubicBezTo>
                    <a:pt x="11364" y="1"/>
                    <a:pt x="10499" y="99"/>
                    <a:pt x="9579" y="318"/>
                  </a:cubicBezTo>
                  <a:cubicBezTo>
                    <a:pt x="0" y="2589"/>
                    <a:pt x="963" y="12391"/>
                    <a:pt x="3852" y="23402"/>
                  </a:cubicBezTo>
                  <a:cubicBezTo>
                    <a:pt x="6715" y="34438"/>
                    <a:pt x="13801" y="43375"/>
                    <a:pt x="16245" y="43919"/>
                  </a:cubicBezTo>
                  <a:cubicBezTo>
                    <a:pt x="16481" y="43974"/>
                    <a:pt x="16742" y="44001"/>
                    <a:pt x="17026" y="44001"/>
                  </a:cubicBezTo>
                  <a:cubicBezTo>
                    <a:pt x="21050" y="44001"/>
                    <a:pt x="29707" y="38482"/>
                    <a:pt x="37503" y="28611"/>
                  </a:cubicBezTo>
                  <a:cubicBezTo>
                    <a:pt x="45847" y="18045"/>
                    <a:pt x="46415" y="10045"/>
                    <a:pt x="40836" y="6367"/>
                  </a:cubicBezTo>
                  <a:cubicBezTo>
                    <a:pt x="39366" y="5402"/>
                    <a:pt x="37588" y="5040"/>
                    <a:pt x="35745" y="5040"/>
                  </a:cubicBezTo>
                  <a:cubicBezTo>
                    <a:pt x="30559" y="5040"/>
                    <a:pt x="24847" y="7904"/>
                    <a:pt x="23973" y="8268"/>
                  </a:cubicBezTo>
                  <a:cubicBezTo>
                    <a:pt x="23948" y="8278"/>
                    <a:pt x="23922" y="8283"/>
                    <a:pt x="23895" y="8283"/>
                  </a:cubicBezTo>
                  <a:cubicBezTo>
                    <a:pt x="22774" y="8283"/>
                    <a:pt x="19637" y="1"/>
                    <a:pt x="12178" y="1"/>
                  </a:cubicBezTo>
                  <a:close/>
                </a:path>
              </a:pathLst>
            </a:custGeom>
            <a:solidFill>
              <a:srgbClr val="FFFF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50"/>
            <p:cNvSpPr/>
            <p:nvPr/>
          </p:nvSpPr>
          <p:spPr>
            <a:xfrm>
              <a:off x="7339100" y="3972400"/>
              <a:ext cx="1151075" cy="950225"/>
            </a:xfrm>
            <a:custGeom>
              <a:rect b="b" l="l" r="r" t="t"/>
              <a:pathLst>
                <a:path extrusionOk="0" h="38009" w="46043">
                  <a:moveTo>
                    <a:pt x="13978" y="1"/>
                  </a:moveTo>
                  <a:cubicBezTo>
                    <a:pt x="13115" y="1"/>
                    <a:pt x="12200" y="236"/>
                    <a:pt x="11234" y="770"/>
                  </a:cubicBezTo>
                  <a:cubicBezTo>
                    <a:pt x="1" y="7017"/>
                    <a:pt x="15653" y="37384"/>
                    <a:pt x="19184" y="38001"/>
                  </a:cubicBezTo>
                  <a:cubicBezTo>
                    <a:pt x="19211" y="38006"/>
                    <a:pt x="19240" y="38008"/>
                    <a:pt x="19273" y="38008"/>
                  </a:cubicBezTo>
                  <a:cubicBezTo>
                    <a:pt x="21183" y="38008"/>
                    <a:pt x="33319" y="30282"/>
                    <a:pt x="41231" y="17855"/>
                  </a:cubicBezTo>
                  <a:cubicBezTo>
                    <a:pt x="46042" y="10314"/>
                    <a:pt x="41732" y="5428"/>
                    <a:pt x="35787" y="5428"/>
                  </a:cubicBezTo>
                  <a:cubicBezTo>
                    <a:pt x="31787" y="5428"/>
                    <a:pt x="27048" y="7640"/>
                    <a:pt x="23850" y="12745"/>
                  </a:cubicBezTo>
                  <a:cubicBezTo>
                    <a:pt x="23850" y="12745"/>
                    <a:pt x="20329" y="1"/>
                    <a:pt x="139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50"/>
            <p:cNvSpPr/>
            <p:nvPr/>
          </p:nvSpPr>
          <p:spPr>
            <a:xfrm>
              <a:off x="7666225" y="4165700"/>
              <a:ext cx="775250" cy="756925"/>
            </a:xfrm>
            <a:custGeom>
              <a:rect b="b" l="l" r="r" t="t"/>
              <a:pathLst>
                <a:path extrusionOk="0" h="30277" w="31010">
                  <a:moveTo>
                    <a:pt x="28640" y="1"/>
                  </a:moveTo>
                  <a:lnTo>
                    <a:pt x="28640" y="1"/>
                  </a:lnTo>
                  <a:cubicBezTo>
                    <a:pt x="23974" y="6790"/>
                    <a:pt x="18048" y="13135"/>
                    <a:pt x="11061" y="17579"/>
                  </a:cubicBezTo>
                  <a:cubicBezTo>
                    <a:pt x="7802" y="19628"/>
                    <a:pt x="3926" y="21579"/>
                    <a:pt x="1" y="21776"/>
                  </a:cubicBezTo>
                  <a:cubicBezTo>
                    <a:pt x="2420" y="26566"/>
                    <a:pt x="4938" y="30072"/>
                    <a:pt x="6099" y="30269"/>
                  </a:cubicBezTo>
                  <a:cubicBezTo>
                    <a:pt x="6126" y="30274"/>
                    <a:pt x="6155" y="30276"/>
                    <a:pt x="6188" y="30276"/>
                  </a:cubicBezTo>
                  <a:cubicBezTo>
                    <a:pt x="8098" y="30276"/>
                    <a:pt x="20234" y="22550"/>
                    <a:pt x="28146" y="10148"/>
                  </a:cubicBezTo>
                  <a:cubicBezTo>
                    <a:pt x="31010" y="5679"/>
                    <a:pt x="30640" y="2124"/>
                    <a:pt x="28640" y="1"/>
                  </a:cubicBezTo>
                  <a:close/>
                </a:path>
              </a:pathLst>
            </a:custGeom>
            <a:solidFill>
              <a:srgbClr val="FFFFFF">
                <a:alpha val="424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50"/>
            <p:cNvSpPr/>
            <p:nvPr/>
          </p:nvSpPr>
          <p:spPr>
            <a:xfrm>
              <a:off x="7552975" y="4057650"/>
              <a:ext cx="84500" cy="217025"/>
            </a:xfrm>
            <a:custGeom>
              <a:rect b="b" l="l" r="r" t="t"/>
              <a:pathLst>
                <a:path extrusionOk="0" h="8681" w="3380">
                  <a:moveTo>
                    <a:pt x="2501" y="0"/>
                  </a:moveTo>
                  <a:cubicBezTo>
                    <a:pt x="2311" y="0"/>
                    <a:pt x="2127" y="95"/>
                    <a:pt x="2012" y="323"/>
                  </a:cubicBezTo>
                  <a:cubicBezTo>
                    <a:pt x="803" y="2743"/>
                    <a:pt x="136" y="5360"/>
                    <a:pt x="13" y="8051"/>
                  </a:cubicBezTo>
                  <a:cubicBezTo>
                    <a:pt x="0" y="8470"/>
                    <a:pt x="321" y="8680"/>
                    <a:pt x="648" y="8680"/>
                  </a:cubicBezTo>
                  <a:cubicBezTo>
                    <a:pt x="975" y="8680"/>
                    <a:pt x="1309" y="8470"/>
                    <a:pt x="1321" y="8051"/>
                  </a:cubicBezTo>
                  <a:cubicBezTo>
                    <a:pt x="1420" y="5582"/>
                    <a:pt x="2037" y="3187"/>
                    <a:pt x="3123" y="990"/>
                  </a:cubicBezTo>
                  <a:cubicBezTo>
                    <a:pt x="3380" y="477"/>
                    <a:pt x="2927" y="0"/>
                    <a:pt x="2501" y="0"/>
                  </a:cubicBezTo>
                  <a:close/>
                </a:path>
              </a:pathLst>
            </a:custGeom>
            <a:solidFill>
              <a:srgbClr val="91DF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50"/>
            <p:cNvSpPr/>
            <p:nvPr/>
          </p:nvSpPr>
          <p:spPr>
            <a:xfrm>
              <a:off x="7631850" y="4011200"/>
              <a:ext cx="106625" cy="43950"/>
            </a:xfrm>
            <a:custGeom>
              <a:rect b="b" l="l" r="r" t="t"/>
              <a:pathLst>
                <a:path extrusionOk="0" h="1758" w="4265">
                  <a:moveTo>
                    <a:pt x="3108" y="0"/>
                  </a:moveTo>
                  <a:cubicBezTo>
                    <a:pt x="2277" y="0"/>
                    <a:pt x="1451" y="171"/>
                    <a:pt x="684" y="478"/>
                  </a:cubicBezTo>
                  <a:cubicBezTo>
                    <a:pt x="0" y="743"/>
                    <a:pt x="184" y="1758"/>
                    <a:pt x="796" y="1758"/>
                  </a:cubicBezTo>
                  <a:cubicBezTo>
                    <a:pt x="868" y="1758"/>
                    <a:pt x="946" y="1743"/>
                    <a:pt x="1030" y="1712"/>
                  </a:cubicBezTo>
                  <a:cubicBezTo>
                    <a:pt x="1740" y="1437"/>
                    <a:pt x="2493" y="1290"/>
                    <a:pt x="3249" y="1290"/>
                  </a:cubicBezTo>
                  <a:cubicBezTo>
                    <a:pt x="3308" y="1290"/>
                    <a:pt x="3366" y="1291"/>
                    <a:pt x="3425" y="1292"/>
                  </a:cubicBezTo>
                  <a:cubicBezTo>
                    <a:pt x="3433" y="1293"/>
                    <a:pt x="3441" y="1293"/>
                    <a:pt x="3449" y="1293"/>
                  </a:cubicBezTo>
                  <a:cubicBezTo>
                    <a:pt x="4264" y="1293"/>
                    <a:pt x="4256" y="33"/>
                    <a:pt x="3425" y="9"/>
                  </a:cubicBezTo>
                  <a:cubicBezTo>
                    <a:pt x="3319" y="3"/>
                    <a:pt x="3214" y="0"/>
                    <a:pt x="3108" y="0"/>
                  </a:cubicBezTo>
                  <a:close/>
                </a:path>
              </a:pathLst>
            </a:custGeom>
            <a:solidFill>
              <a:srgbClr val="91DF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8" name="Google Shape;2048;p50"/>
          <p:cNvGrpSpPr/>
          <p:nvPr/>
        </p:nvGrpSpPr>
        <p:grpSpPr>
          <a:xfrm rot="-2238827">
            <a:off x="4958751" y="2680094"/>
            <a:ext cx="293876" cy="266946"/>
            <a:chOff x="7339100" y="3907175"/>
            <a:chExt cx="1211025" cy="1100050"/>
          </a:xfrm>
        </p:grpSpPr>
        <p:sp>
          <p:nvSpPr>
            <p:cNvPr id="2049" name="Google Shape;2049;p50"/>
            <p:cNvSpPr/>
            <p:nvPr/>
          </p:nvSpPr>
          <p:spPr>
            <a:xfrm>
              <a:off x="7389725" y="3907175"/>
              <a:ext cx="1160400" cy="1100050"/>
            </a:xfrm>
            <a:custGeom>
              <a:rect b="b" l="l" r="r" t="t"/>
              <a:pathLst>
                <a:path extrusionOk="0" h="44002" w="46416">
                  <a:moveTo>
                    <a:pt x="12178" y="1"/>
                  </a:moveTo>
                  <a:cubicBezTo>
                    <a:pt x="11364" y="1"/>
                    <a:pt x="10499" y="99"/>
                    <a:pt x="9579" y="318"/>
                  </a:cubicBezTo>
                  <a:cubicBezTo>
                    <a:pt x="0" y="2589"/>
                    <a:pt x="963" y="12391"/>
                    <a:pt x="3852" y="23402"/>
                  </a:cubicBezTo>
                  <a:cubicBezTo>
                    <a:pt x="6715" y="34438"/>
                    <a:pt x="13801" y="43375"/>
                    <a:pt x="16245" y="43919"/>
                  </a:cubicBezTo>
                  <a:cubicBezTo>
                    <a:pt x="16481" y="43974"/>
                    <a:pt x="16742" y="44001"/>
                    <a:pt x="17026" y="44001"/>
                  </a:cubicBezTo>
                  <a:cubicBezTo>
                    <a:pt x="21050" y="44001"/>
                    <a:pt x="29707" y="38482"/>
                    <a:pt x="37503" y="28611"/>
                  </a:cubicBezTo>
                  <a:cubicBezTo>
                    <a:pt x="45847" y="18045"/>
                    <a:pt x="46415" y="10045"/>
                    <a:pt x="40836" y="6367"/>
                  </a:cubicBezTo>
                  <a:cubicBezTo>
                    <a:pt x="39366" y="5402"/>
                    <a:pt x="37588" y="5040"/>
                    <a:pt x="35745" y="5040"/>
                  </a:cubicBezTo>
                  <a:cubicBezTo>
                    <a:pt x="30559" y="5040"/>
                    <a:pt x="24847" y="7904"/>
                    <a:pt x="23973" y="8268"/>
                  </a:cubicBezTo>
                  <a:cubicBezTo>
                    <a:pt x="23948" y="8278"/>
                    <a:pt x="23922" y="8283"/>
                    <a:pt x="23895" y="8283"/>
                  </a:cubicBezTo>
                  <a:cubicBezTo>
                    <a:pt x="22774" y="8283"/>
                    <a:pt x="19637" y="1"/>
                    <a:pt x="12178" y="1"/>
                  </a:cubicBezTo>
                  <a:close/>
                </a:path>
              </a:pathLst>
            </a:custGeom>
            <a:solidFill>
              <a:srgbClr val="FFFF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50"/>
            <p:cNvSpPr/>
            <p:nvPr/>
          </p:nvSpPr>
          <p:spPr>
            <a:xfrm>
              <a:off x="7339100" y="3972400"/>
              <a:ext cx="1151075" cy="950225"/>
            </a:xfrm>
            <a:custGeom>
              <a:rect b="b" l="l" r="r" t="t"/>
              <a:pathLst>
                <a:path extrusionOk="0" h="38009" w="46043">
                  <a:moveTo>
                    <a:pt x="13978" y="1"/>
                  </a:moveTo>
                  <a:cubicBezTo>
                    <a:pt x="13115" y="1"/>
                    <a:pt x="12200" y="236"/>
                    <a:pt x="11234" y="770"/>
                  </a:cubicBezTo>
                  <a:cubicBezTo>
                    <a:pt x="1" y="7017"/>
                    <a:pt x="15653" y="37384"/>
                    <a:pt x="19184" y="38001"/>
                  </a:cubicBezTo>
                  <a:cubicBezTo>
                    <a:pt x="19211" y="38006"/>
                    <a:pt x="19240" y="38008"/>
                    <a:pt x="19273" y="38008"/>
                  </a:cubicBezTo>
                  <a:cubicBezTo>
                    <a:pt x="21183" y="38008"/>
                    <a:pt x="33319" y="30282"/>
                    <a:pt x="41231" y="17855"/>
                  </a:cubicBezTo>
                  <a:cubicBezTo>
                    <a:pt x="46042" y="10314"/>
                    <a:pt x="41732" y="5428"/>
                    <a:pt x="35787" y="5428"/>
                  </a:cubicBezTo>
                  <a:cubicBezTo>
                    <a:pt x="31787" y="5428"/>
                    <a:pt x="27048" y="7640"/>
                    <a:pt x="23850" y="12745"/>
                  </a:cubicBezTo>
                  <a:cubicBezTo>
                    <a:pt x="23850" y="12745"/>
                    <a:pt x="20329" y="1"/>
                    <a:pt x="139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50"/>
            <p:cNvSpPr/>
            <p:nvPr/>
          </p:nvSpPr>
          <p:spPr>
            <a:xfrm>
              <a:off x="7666225" y="4165700"/>
              <a:ext cx="775250" cy="756925"/>
            </a:xfrm>
            <a:custGeom>
              <a:rect b="b" l="l" r="r" t="t"/>
              <a:pathLst>
                <a:path extrusionOk="0" h="30277" w="31010">
                  <a:moveTo>
                    <a:pt x="28640" y="1"/>
                  </a:moveTo>
                  <a:lnTo>
                    <a:pt x="28640" y="1"/>
                  </a:lnTo>
                  <a:cubicBezTo>
                    <a:pt x="23974" y="6790"/>
                    <a:pt x="18048" y="13135"/>
                    <a:pt x="11061" y="17579"/>
                  </a:cubicBezTo>
                  <a:cubicBezTo>
                    <a:pt x="7802" y="19628"/>
                    <a:pt x="3926" y="21579"/>
                    <a:pt x="1" y="21776"/>
                  </a:cubicBezTo>
                  <a:cubicBezTo>
                    <a:pt x="2420" y="26566"/>
                    <a:pt x="4938" y="30072"/>
                    <a:pt x="6099" y="30269"/>
                  </a:cubicBezTo>
                  <a:cubicBezTo>
                    <a:pt x="6126" y="30274"/>
                    <a:pt x="6155" y="30276"/>
                    <a:pt x="6188" y="30276"/>
                  </a:cubicBezTo>
                  <a:cubicBezTo>
                    <a:pt x="8098" y="30276"/>
                    <a:pt x="20234" y="22550"/>
                    <a:pt x="28146" y="10148"/>
                  </a:cubicBezTo>
                  <a:cubicBezTo>
                    <a:pt x="31010" y="5679"/>
                    <a:pt x="30640" y="2124"/>
                    <a:pt x="28640" y="1"/>
                  </a:cubicBezTo>
                  <a:close/>
                </a:path>
              </a:pathLst>
            </a:custGeom>
            <a:solidFill>
              <a:srgbClr val="FFFFFF">
                <a:alpha val="424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50"/>
            <p:cNvSpPr/>
            <p:nvPr/>
          </p:nvSpPr>
          <p:spPr>
            <a:xfrm>
              <a:off x="7552975" y="4057650"/>
              <a:ext cx="84500" cy="217025"/>
            </a:xfrm>
            <a:custGeom>
              <a:rect b="b" l="l" r="r" t="t"/>
              <a:pathLst>
                <a:path extrusionOk="0" h="8681" w="3380">
                  <a:moveTo>
                    <a:pt x="2501" y="0"/>
                  </a:moveTo>
                  <a:cubicBezTo>
                    <a:pt x="2311" y="0"/>
                    <a:pt x="2127" y="95"/>
                    <a:pt x="2012" y="323"/>
                  </a:cubicBezTo>
                  <a:cubicBezTo>
                    <a:pt x="803" y="2743"/>
                    <a:pt x="136" y="5360"/>
                    <a:pt x="13" y="8051"/>
                  </a:cubicBezTo>
                  <a:cubicBezTo>
                    <a:pt x="0" y="8470"/>
                    <a:pt x="321" y="8680"/>
                    <a:pt x="648" y="8680"/>
                  </a:cubicBezTo>
                  <a:cubicBezTo>
                    <a:pt x="975" y="8680"/>
                    <a:pt x="1309" y="8470"/>
                    <a:pt x="1321" y="8051"/>
                  </a:cubicBezTo>
                  <a:cubicBezTo>
                    <a:pt x="1420" y="5582"/>
                    <a:pt x="2037" y="3187"/>
                    <a:pt x="3123" y="990"/>
                  </a:cubicBezTo>
                  <a:cubicBezTo>
                    <a:pt x="3380" y="477"/>
                    <a:pt x="2927" y="0"/>
                    <a:pt x="2501" y="0"/>
                  </a:cubicBezTo>
                  <a:close/>
                </a:path>
              </a:pathLst>
            </a:custGeom>
            <a:solidFill>
              <a:srgbClr val="91DF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50"/>
            <p:cNvSpPr/>
            <p:nvPr/>
          </p:nvSpPr>
          <p:spPr>
            <a:xfrm>
              <a:off x="7631850" y="4011200"/>
              <a:ext cx="106625" cy="43950"/>
            </a:xfrm>
            <a:custGeom>
              <a:rect b="b" l="l" r="r" t="t"/>
              <a:pathLst>
                <a:path extrusionOk="0" h="1758" w="4265">
                  <a:moveTo>
                    <a:pt x="3108" y="0"/>
                  </a:moveTo>
                  <a:cubicBezTo>
                    <a:pt x="2277" y="0"/>
                    <a:pt x="1451" y="171"/>
                    <a:pt x="684" y="478"/>
                  </a:cubicBezTo>
                  <a:cubicBezTo>
                    <a:pt x="0" y="743"/>
                    <a:pt x="184" y="1758"/>
                    <a:pt x="796" y="1758"/>
                  </a:cubicBezTo>
                  <a:cubicBezTo>
                    <a:pt x="868" y="1758"/>
                    <a:pt x="946" y="1743"/>
                    <a:pt x="1030" y="1712"/>
                  </a:cubicBezTo>
                  <a:cubicBezTo>
                    <a:pt x="1740" y="1437"/>
                    <a:pt x="2493" y="1290"/>
                    <a:pt x="3249" y="1290"/>
                  </a:cubicBezTo>
                  <a:cubicBezTo>
                    <a:pt x="3308" y="1290"/>
                    <a:pt x="3366" y="1291"/>
                    <a:pt x="3425" y="1292"/>
                  </a:cubicBezTo>
                  <a:cubicBezTo>
                    <a:pt x="3433" y="1293"/>
                    <a:pt x="3441" y="1293"/>
                    <a:pt x="3449" y="1293"/>
                  </a:cubicBezTo>
                  <a:cubicBezTo>
                    <a:pt x="4264" y="1293"/>
                    <a:pt x="4256" y="33"/>
                    <a:pt x="3425" y="9"/>
                  </a:cubicBezTo>
                  <a:cubicBezTo>
                    <a:pt x="3319" y="3"/>
                    <a:pt x="3214" y="0"/>
                    <a:pt x="3108" y="0"/>
                  </a:cubicBezTo>
                  <a:close/>
                </a:path>
              </a:pathLst>
            </a:custGeom>
            <a:solidFill>
              <a:srgbClr val="91DF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4" name="Google Shape;2054;p50"/>
          <p:cNvGrpSpPr/>
          <p:nvPr/>
        </p:nvGrpSpPr>
        <p:grpSpPr>
          <a:xfrm rot="-2238827">
            <a:off x="4958751" y="3800519"/>
            <a:ext cx="293876" cy="266946"/>
            <a:chOff x="7339100" y="3907175"/>
            <a:chExt cx="1211025" cy="1100050"/>
          </a:xfrm>
        </p:grpSpPr>
        <p:sp>
          <p:nvSpPr>
            <p:cNvPr id="2055" name="Google Shape;2055;p50"/>
            <p:cNvSpPr/>
            <p:nvPr/>
          </p:nvSpPr>
          <p:spPr>
            <a:xfrm>
              <a:off x="7389725" y="3907175"/>
              <a:ext cx="1160400" cy="1100050"/>
            </a:xfrm>
            <a:custGeom>
              <a:rect b="b" l="l" r="r" t="t"/>
              <a:pathLst>
                <a:path extrusionOk="0" h="44002" w="46416">
                  <a:moveTo>
                    <a:pt x="12178" y="1"/>
                  </a:moveTo>
                  <a:cubicBezTo>
                    <a:pt x="11364" y="1"/>
                    <a:pt x="10499" y="99"/>
                    <a:pt x="9579" y="318"/>
                  </a:cubicBezTo>
                  <a:cubicBezTo>
                    <a:pt x="0" y="2589"/>
                    <a:pt x="963" y="12391"/>
                    <a:pt x="3852" y="23402"/>
                  </a:cubicBezTo>
                  <a:cubicBezTo>
                    <a:pt x="6715" y="34438"/>
                    <a:pt x="13801" y="43375"/>
                    <a:pt x="16245" y="43919"/>
                  </a:cubicBezTo>
                  <a:cubicBezTo>
                    <a:pt x="16481" y="43974"/>
                    <a:pt x="16742" y="44001"/>
                    <a:pt x="17026" y="44001"/>
                  </a:cubicBezTo>
                  <a:cubicBezTo>
                    <a:pt x="21050" y="44001"/>
                    <a:pt x="29707" y="38482"/>
                    <a:pt x="37503" y="28611"/>
                  </a:cubicBezTo>
                  <a:cubicBezTo>
                    <a:pt x="45847" y="18045"/>
                    <a:pt x="46415" y="10045"/>
                    <a:pt x="40836" y="6367"/>
                  </a:cubicBezTo>
                  <a:cubicBezTo>
                    <a:pt x="39366" y="5402"/>
                    <a:pt x="37588" y="5040"/>
                    <a:pt x="35745" y="5040"/>
                  </a:cubicBezTo>
                  <a:cubicBezTo>
                    <a:pt x="30559" y="5040"/>
                    <a:pt x="24847" y="7904"/>
                    <a:pt x="23973" y="8268"/>
                  </a:cubicBezTo>
                  <a:cubicBezTo>
                    <a:pt x="23948" y="8278"/>
                    <a:pt x="23922" y="8283"/>
                    <a:pt x="23895" y="8283"/>
                  </a:cubicBezTo>
                  <a:cubicBezTo>
                    <a:pt x="22774" y="8283"/>
                    <a:pt x="19637" y="1"/>
                    <a:pt x="12178" y="1"/>
                  </a:cubicBezTo>
                  <a:close/>
                </a:path>
              </a:pathLst>
            </a:custGeom>
            <a:solidFill>
              <a:srgbClr val="FFFF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50"/>
            <p:cNvSpPr/>
            <p:nvPr/>
          </p:nvSpPr>
          <p:spPr>
            <a:xfrm>
              <a:off x="7339100" y="3972400"/>
              <a:ext cx="1151075" cy="950225"/>
            </a:xfrm>
            <a:custGeom>
              <a:rect b="b" l="l" r="r" t="t"/>
              <a:pathLst>
                <a:path extrusionOk="0" h="38009" w="46043">
                  <a:moveTo>
                    <a:pt x="13978" y="1"/>
                  </a:moveTo>
                  <a:cubicBezTo>
                    <a:pt x="13115" y="1"/>
                    <a:pt x="12200" y="236"/>
                    <a:pt x="11234" y="770"/>
                  </a:cubicBezTo>
                  <a:cubicBezTo>
                    <a:pt x="1" y="7017"/>
                    <a:pt x="15653" y="37384"/>
                    <a:pt x="19184" y="38001"/>
                  </a:cubicBezTo>
                  <a:cubicBezTo>
                    <a:pt x="19211" y="38006"/>
                    <a:pt x="19240" y="38008"/>
                    <a:pt x="19273" y="38008"/>
                  </a:cubicBezTo>
                  <a:cubicBezTo>
                    <a:pt x="21183" y="38008"/>
                    <a:pt x="33319" y="30282"/>
                    <a:pt x="41231" y="17855"/>
                  </a:cubicBezTo>
                  <a:cubicBezTo>
                    <a:pt x="46042" y="10314"/>
                    <a:pt x="41732" y="5428"/>
                    <a:pt x="35787" y="5428"/>
                  </a:cubicBezTo>
                  <a:cubicBezTo>
                    <a:pt x="31787" y="5428"/>
                    <a:pt x="27048" y="7640"/>
                    <a:pt x="23850" y="12745"/>
                  </a:cubicBezTo>
                  <a:cubicBezTo>
                    <a:pt x="23850" y="12745"/>
                    <a:pt x="20329" y="1"/>
                    <a:pt x="139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50"/>
            <p:cNvSpPr/>
            <p:nvPr/>
          </p:nvSpPr>
          <p:spPr>
            <a:xfrm>
              <a:off x="7666225" y="4165700"/>
              <a:ext cx="775250" cy="756925"/>
            </a:xfrm>
            <a:custGeom>
              <a:rect b="b" l="l" r="r" t="t"/>
              <a:pathLst>
                <a:path extrusionOk="0" h="30277" w="31010">
                  <a:moveTo>
                    <a:pt x="28640" y="1"/>
                  </a:moveTo>
                  <a:lnTo>
                    <a:pt x="28640" y="1"/>
                  </a:lnTo>
                  <a:cubicBezTo>
                    <a:pt x="23974" y="6790"/>
                    <a:pt x="18048" y="13135"/>
                    <a:pt x="11061" y="17579"/>
                  </a:cubicBezTo>
                  <a:cubicBezTo>
                    <a:pt x="7802" y="19628"/>
                    <a:pt x="3926" y="21579"/>
                    <a:pt x="1" y="21776"/>
                  </a:cubicBezTo>
                  <a:cubicBezTo>
                    <a:pt x="2420" y="26566"/>
                    <a:pt x="4938" y="30072"/>
                    <a:pt x="6099" y="30269"/>
                  </a:cubicBezTo>
                  <a:cubicBezTo>
                    <a:pt x="6126" y="30274"/>
                    <a:pt x="6155" y="30276"/>
                    <a:pt x="6188" y="30276"/>
                  </a:cubicBezTo>
                  <a:cubicBezTo>
                    <a:pt x="8098" y="30276"/>
                    <a:pt x="20234" y="22550"/>
                    <a:pt x="28146" y="10148"/>
                  </a:cubicBezTo>
                  <a:cubicBezTo>
                    <a:pt x="31010" y="5679"/>
                    <a:pt x="30640" y="2124"/>
                    <a:pt x="28640" y="1"/>
                  </a:cubicBezTo>
                  <a:close/>
                </a:path>
              </a:pathLst>
            </a:custGeom>
            <a:solidFill>
              <a:srgbClr val="FFFFFF">
                <a:alpha val="424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50"/>
            <p:cNvSpPr/>
            <p:nvPr/>
          </p:nvSpPr>
          <p:spPr>
            <a:xfrm>
              <a:off x="7552975" y="4057650"/>
              <a:ext cx="84500" cy="217025"/>
            </a:xfrm>
            <a:custGeom>
              <a:rect b="b" l="l" r="r" t="t"/>
              <a:pathLst>
                <a:path extrusionOk="0" h="8681" w="3380">
                  <a:moveTo>
                    <a:pt x="2501" y="0"/>
                  </a:moveTo>
                  <a:cubicBezTo>
                    <a:pt x="2311" y="0"/>
                    <a:pt x="2127" y="95"/>
                    <a:pt x="2012" y="323"/>
                  </a:cubicBezTo>
                  <a:cubicBezTo>
                    <a:pt x="803" y="2743"/>
                    <a:pt x="136" y="5360"/>
                    <a:pt x="13" y="8051"/>
                  </a:cubicBezTo>
                  <a:cubicBezTo>
                    <a:pt x="0" y="8470"/>
                    <a:pt x="321" y="8680"/>
                    <a:pt x="648" y="8680"/>
                  </a:cubicBezTo>
                  <a:cubicBezTo>
                    <a:pt x="975" y="8680"/>
                    <a:pt x="1309" y="8470"/>
                    <a:pt x="1321" y="8051"/>
                  </a:cubicBezTo>
                  <a:cubicBezTo>
                    <a:pt x="1420" y="5582"/>
                    <a:pt x="2037" y="3187"/>
                    <a:pt x="3123" y="990"/>
                  </a:cubicBezTo>
                  <a:cubicBezTo>
                    <a:pt x="3380" y="477"/>
                    <a:pt x="2927" y="0"/>
                    <a:pt x="2501" y="0"/>
                  </a:cubicBezTo>
                  <a:close/>
                </a:path>
              </a:pathLst>
            </a:custGeom>
            <a:solidFill>
              <a:srgbClr val="91DF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50"/>
            <p:cNvSpPr/>
            <p:nvPr/>
          </p:nvSpPr>
          <p:spPr>
            <a:xfrm>
              <a:off x="7631850" y="4011200"/>
              <a:ext cx="106625" cy="43950"/>
            </a:xfrm>
            <a:custGeom>
              <a:rect b="b" l="l" r="r" t="t"/>
              <a:pathLst>
                <a:path extrusionOk="0" h="1758" w="4265">
                  <a:moveTo>
                    <a:pt x="3108" y="0"/>
                  </a:moveTo>
                  <a:cubicBezTo>
                    <a:pt x="2277" y="0"/>
                    <a:pt x="1451" y="171"/>
                    <a:pt x="684" y="478"/>
                  </a:cubicBezTo>
                  <a:cubicBezTo>
                    <a:pt x="0" y="743"/>
                    <a:pt x="184" y="1758"/>
                    <a:pt x="796" y="1758"/>
                  </a:cubicBezTo>
                  <a:cubicBezTo>
                    <a:pt x="868" y="1758"/>
                    <a:pt x="946" y="1743"/>
                    <a:pt x="1030" y="1712"/>
                  </a:cubicBezTo>
                  <a:cubicBezTo>
                    <a:pt x="1740" y="1437"/>
                    <a:pt x="2493" y="1290"/>
                    <a:pt x="3249" y="1290"/>
                  </a:cubicBezTo>
                  <a:cubicBezTo>
                    <a:pt x="3308" y="1290"/>
                    <a:pt x="3366" y="1291"/>
                    <a:pt x="3425" y="1292"/>
                  </a:cubicBezTo>
                  <a:cubicBezTo>
                    <a:pt x="3433" y="1293"/>
                    <a:pt x="3441" y="1293"/>
                    <a:pt x="3449" y="1293"/>
                  </a:cubicBezTo>
                  <a:cubicBezTo>
                    <a:pt x="4264" y="1293"/>
                    <a:pt x="4256" y="33"/>
                    <a:pt x="3425" y="9"/>
                  </a:cubicBezTo>
                  <a:cubicBezTo>
                    <a:pt x="3319" y="3"/>
                    <a:pt x="3214" y="0"/>
                    <a:pt x="3108" y="0"/>
                  </a:cubicBezTo>
                  <a:close/>
                </a:path>
              </a:pathLst>
            </a:custGeom>
            <a:solidFill>
              <a:srgbClr val="91DF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63" name="Shape 2063"/>
        <p:cNvGrpSpPr/>
        <p:nvPr/>
      </p:nvGrpSpPr>
      <p:grpSpPr>
        <a:xfrm>
          <a:off x="0" y="0"/>
          <a:ext cx="0" cy="0"/>
          <a:chOff x="0" y="0"/>
          <a:chExt cx="0" cy="0"/>
        </a:xfrm>
      </p:grpSpPr>
      <p:sp>
        <p:nvSpPr>
          <p:cNvPr id="2064" name="Google Shape;2064;p51"/>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5"/>
                </a:solidFill>
              </a:rPr>
              <a:t>DEMONSTRATIONS</a:t>
            </a:r>
            <a:r>
              <a:rPr lang="en"/>
              <a:t> CALLED</a:t>
            </a:r>
            <a:endParaRPr/>
          </a:p>
        </p:txBody>
      </p:sp>
      <p:grpSp>
        <p:nvGrpSpPr>
          <p:cNvPr id="2065" name="Google Shape;2065;p51"/>
          <p:cNvGrpSpPr/>
          <p:nvPr/>
        </p:nvGrpSpPr>
        <p:grpSpPr>
          <a:xfrm>
            <a:off x="3595696" y="1746324"/>
            <a:ext cx="4841684" cy="2507957"/>
            <a:chOff x="1996678" y="1593961"/>
            <a:chExt cx="5150727" cy="2668040"/>
          </a:xfrm>
        </p:grpSpPr>
        <p:sp>
          <p:nvSpPr>
            <p:cNvPr id="2066" name="Google Shape;2066;p51"/>
            <p:cNvSpPr/>
            <p:nvPr/>
          </p:nvSpPr>
          <p:spPr>
            <a:xfrm>
              <a:off x="3346673" y="1593961"/>
              <a:ext cx="1034616" cy="878015"/>
            </a:xfrm>
            <a:custGeom>
              <a:rect b="b" l="l" r="r" t="t"/>
              <a:pathLst>
                <a:path extrusionOk="0" h="48038" w="56606">
                  <a:moveTo>
                    <a:pt x="30008" y="1"/>
                  </a:moveTo>
                  <a:cubicBezTo>
                    <a:pt x="28644" y="1"/>
                    <a:pt x="27339" y="357"/>
                    <a:pt x="26183" y="1039"/>
                  </a:cubicBezTo>
                  <a:lnTo>
                    <a:pt x="23337" y="1039"/>
                  </a:lnTo>
                  <a:cubicBezTo>
                    <a:pt x="21884" y="1039"/>
                    <a:pt x="20460" y="1454"/>
                    <a:pt x="19245" y="2225"/>
                  </a:cubicBezTo>
                  <a:cubicBezTo>
                    <a:pt x="18444" y="1958"/>
                    <a:pt x="17614" y="1810"/>
                    <a:pt x="16784" y="1810"/>
                  </a:cubicBezTo>
                  <a:lnTo>
                    <a:pt x="12899" y="1810"/>
                  </a:lnTo>
                  <a:cubicBezTo>
                    <a:pt x="10883" y="1810"/>
                    <a:pt x="8956" y="2610"/>
                    <a:pt x="7562" y="4033"/>
                  </a:cubicBezTo>
                  <a:lnTo>
                    <a:pt x="2225" y="9371"/>
                  </a:lnTo>
                  <a:cubicBezTo>
                    <a:pt x="802" y="10764"/>
                    <a:pt x="1" y="12692"/>
                    <a:pt x="1" y="14708"/>
                  </a:cubicBezTo>
                  <a:lnTo>
                    <a:pt x="1" y="16783"/>
                  </a:lnTo>
                  <a:cubicBezTo>
                    <a:pt x="1" y="18622"/>
                    <a:pt x="653" y="20371"/>
                    <a:pt x="1869" y="21765"/>
                  </a:cubicBezTo>
                  <a:cubicBezTo>
                    <a:pt x="2432" y="25412"/>
                    <a:pt x="5605" y="28140"/>
                    <a:pt x="9311" y="28140"/>
                  </a:cubicBezTo>
                  <a:lnTo>
                    <a:pt x="11357" y="28140"/>
                  </a:lnTo>
                  <a:lnTo>
                    <a:pt x="11950" y="28733"/>
                  </a:lnTo>
                  <a:lnTo>
                    <a:pt x="11950" y="35227"/>
                  </a:lnTo>
                  <a:cubicBezTo>
                    <a:pt x="11950" y="37213"/>
                    <a:pt x="12751" y="39140"/>
                    <a:pt x="14174" y="40564"/>
                  </a:cubicBezTo>
                  <a:lnTo>
                    <a:pt x="18296" y="44685"/>
                  </a:lnTo>
                  <a:cubicBezTo>
                    <a:pt x="19245" y="45634"/>
                    <a:pt x="20431" y="46316"/>
                    <a:pt x="21735" y="46672"/>
                  </a:cubicBezTo>
                  <a:cubicBezTo>
                    <a:pt x="22946" y="47537"/>
                    <a:pt x="24409" y="48037"/>
                    <a:pt x="25906" y="48037"/>
                  </a:cubicBezTo>
                  <a:cubicBezTo>
                    <a:pt x="25949" y="48037"/>
                    <a:pt x="25992" y="48037"/>
                    <a:pt x="26035" y="48036"/>
                  </a:cubicBezTo>
                  <a:lnTo>
                    <a:pt x="33448" y="48036"/>
                  </a:lnTo>
                  <a:lnTo>
                    <a:pt x="33448" y="40564"/>
                  </a:lnTo>
                  <a:cubicBezTo>
                    <a:pt x="34574" y="40208"/>
                    <a:pt x="35583" y="39585"/>
                    <a:pt x="36383" y="38755"/>
                  </a:cubicBezTo>
                  <a:lnTo>
                    <a:pt x="37510" y="37628"/>
                  </a:lnTo>
                  <a:lnTo>
                    <a:pt x="39200" y="37628"/>
                  </a:lnTo>
                  <a:cubicBezTo>
                    <a:pt x="41187" y="37628"/>
                    <a:pt x="43114" y="36828"/>
                    <a:pt x="44537" y="35404"/>
                  </a:cubicBezTo>
                  <a:lnTo>
                    <a:pt x="47324" y="32617"/>
                  </a:lnTo>
                  <a:cubicBezTo>
                    <a:pt x="48748" y="31194"/>
                    <a:pt x="49548" y="29267"/>
                    <a:pt x="49548" y="27280"/>
                  </a:cubicBezTo>
                  <a:lnTo>
                    <a:pt x="49548" y="21468"/>
                  </a:lnTo>
                  <a:lnTo>
                    <a:pt x="50468" y="20549"/>
                  </a:lnTo>
                  <a:cubicBezTo>
                    <a:pt x="51683" y="19333"/>
                    <a:pt x="52425" y="17732"/>
                    <a:pt x="52632" y="16042"/>
                  </a:cubicBezTo>
                  <a:cubicBezTo>
                    <a:pt x="56605" y="11090"/>
                    <a:pt x="53106" y="3767"/>
                    <a:pt x="46791" y="3737"/>
                  </a:cubicBezTo>
                  <a:lnTo>
                    <a:pt x="46435" y="3737"/>
                  </a:lnTo>
                  <a:lnTo>
                    <a:pt x="44893" y="2195"/>
                  </a:lnTo>
                  <a:cubicBezTo>
                    <a:pt x="43470" y="801"/>
                    <a:pt x="41572" y="1"/>
                    <a:pt x="395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51"/>
            <p:cNvSpPr/>
            <p:nvPr/>
          </p:nvSpPr>
          <p:spPr>
            <a:xfrm>
              <a:off x="2956466" y="1622145"/>
              <a:ext cx="746837" cy="471523"/>
            </a:xfrm>
            <a:custGeom>
              <a:rect b="b" l="l" r="r" t="t"/>
              <a:pathLst>
                <a:path extrusionOk="0" h="25798" w="40861">
                  <a:moveTo>
                    <a:pt x="17821" y="1"/>
                  </a:moveTo>
                  <a:cubicBezTo>
                    <a:pt x="16220" y="1"/>
                    <a:pt x="14678" y="475"/>
                    <a:pt x="13403" y="1424"/>
                  </a:cubicBezTo>
                  <a:lnTo>
                    <a:pt x="12217" y="1424"/>
                  </a:lnTo>
                  <a:cubicBezTo>
                    <a:pt x="10201" y="1424"/>
                    <a:pt x="8274" y="2225"/>
                    <a:pt x="6880" y="3648"/>
                  </a:cubicBezTo>
                  <a:lnTo>
                    <a:pt x="2966" y="7562"/>
                  </a:lnTo>
                  <a:cubicBezTo>
                    <a:pt x="1" y="10497"/>
                    <a:pt x="1" y="15271"/>
                    <a:pt x="2966" y="18236"/>
                  </a:cubicBezTo>
                  <a:lnTo>
                    <a:pt x="4804" y="20075"/>
                  </a:lnTo>
                  <a:cubicBezTo>
                    <a:pt x="5427" y="20697"/>
                    <a:pt x="6168" y="21201"/>
                    <a:pt x="6969" y="21587"/>
                  </a:cubicBezTo>
                  <a:cubicBezTo>
                    <a:pt x="7206" y="21883"/>
                    <a:pt x="7443" y="22180"/>
                    <a:pt x="7740" y="22476"/>
                  </a:cubicBezTo>
                  <a:lnTo>
                    <a:pt x="8896" y="23603"/>
                  </a:lnTo>
                  <a:cubicBezTo>
                    <a:pt x="10290" y="25026"/>
                    <a:pt x="12217" y="25797"/>
                    <a:pt x="14204" y="25797"/>
                  </a:cubicBezTo>
                  <a:lnTo>
                    <a:pt x="17139" y="25797"/>
                  </a:lnTo>
                  <a:cubicBezTo>
                    <a:pt x="18978" y="25797"/>
                    <a:pt x="20757" y="25115"/>
                    <a:pt x="22151" y="23900"/>
                  </a:cubicBezTo>
                  <a:cubicBezTo>
                    <a:pt x="23900" y="23722"/>
                    <a:pt x="25531" y="22951"/>
                    <a:pt x="26776" y="21735"/>
                  </a:cubicBezTo>
                  <a:lnTo>
                    <a:pt x="28852" y="19630"/>
                  </a:lnTo>
                  <a:cubicBezTo>
                    <a:pt x="29504" y="19274"/>
                    <a:pt x="30097" y="18829"/>
                    <a:pt x="30631" y="18296"/>
                  </a:cubicBezTo>
                  <a:lnTo>
                    <a:pt x="36087" y="12899"/>
                  </a:lnTo>
                  <a:cubicBezTo>
                    <a:pt x="40861" y="8125"/>
                    <a:pt x="37480" y="1"/>
                    <a:pt x="30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51"/>
            <p:cNvSpPr/>
            <p:nvPr/>
          </p:nvSpPr>
          <p:spPr>
            <a:xfrm>
              <a:off x="2832910" y="1805322"/>
              <a:ext cx="372331" cy="504039"/>
            </a:xfrm>
            <a:custGeom>
              <a:rect b="b" l="l" r="r" t="t"/>
              <a:pathLst>
                <a:path extrusionOk="0" h="27577" w="20371">
                  <a:moveTo>
                    <a:pt x="10408" y="1"/>
                  </a:moveTo>
                  <a:cubicBezTo>
                    <a:pt x="8421" y="1"/>
                    <a:pt x="6494" y="801"/>
                    <a:pt x="5071" y="2225"/>
                  </a:cubicBezTo>
                  <a:lnTo>
                    <a:pt x="3588" y="3707"/>
                  </a:lnTo>
                  <a:cubicBezTo>
                    <a:pt x="0" y="7325"/>
                    <a:pt x="949" y="13403"/>
                    <a:pt x="5486" y="15746"/>
                  </a:cubicBezTo>
                  <a:lnTo>
                    <a:pt x="5486" y="27576"/>
                  </a:lnTo>
                  <a:lnTo>
                    <a:pt x="17050" y="16042"/>
                  </a:lnTo>
                  <a:lnTo>
                    <a:pt x="20312" y="14915"/>
                  </a:lnTo>
                  <a:lnTo>
                    <a:pt x="20312" y="10468"/>
                  </a:lnTo>
                  <a:cubicBezTo>
                    <a:pt x="20371" y="9875"/>
                    <a:pt x="20371" y="9311"/>
                    <a:pt x="20312" y="8718"/>
                  </a:cubicBezTo>
                  <a:lnTo>
                    <a:pt x="20312" y="7532"/>
                  </a:lnTo>
                  <a:cubicBezTo>
                    <a:pt x="20312" y="3381"/>
                    <a:pt x="16931" y="1"/>
                    <a:pt x="127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51"/>
            <p:cNvSpPr/>
            <p:nvPr/>
          </p:nvSpPr>
          <p:spPr>
            <a:xfrm>
              <a:off x="2816808" y="1739212"/>
              <a:ext cx="372185" cy="499159"/>
            </a:xfrm>
            <a:custGeom>
              <a:rect b="b" l="l" r="r" t="t"/>
              <a:pathLst>
                <a:path extrusionOk="0" h="27310" w="20363">
                  <a:moveTo>
                    <a:pt x="10246" y="0"/>
                  </a:moveTo>
                  <a:cubicBezTo>
                    <a:pt x="3213" y="0"/>
                    <a:pt x="1" y="8844"/>
                    <a:pt x="5418" y="13343"/>
                  </a:cubicBezTo>
                  <a:lnTo>
                    <a:pt x="5418" y="27309"/>
                  </a:lnTo>
                  <a:lnTo>
                    <a:pt x="18079" y="14678"/>
                  </a:lnTo>
                  <a:cubicBezTo>
                    <a:pt x="19562" y="13195"/>
                    <a:pt x="20362" y="11120"/>
                    <a:pt x="20244" y="9014"/>
                  </a:cubicBezTo>
                  <a:lnTo>
                    <a:pt x="20244" y="7561"/>
                  </a:lnTo>
                  <a:cubicBezTo>
                    <a:pt x="20244" y="3381"/>
                    <a:pt x="16864" y="0"/>
                    <a:pt x="12712" y="0"/>
                  </a:cubicBezTo>
                  <a:lnTo>
                    <a:pt x="10281" y="0"/>
                  </a:lnTo>
                  <a:cubicBezTo>
                    <a:pt x="10269" y="0"/>
                    <a:pt x="10257" y="0"/>
                    <a:pt x="102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51"/>
            <p:cNvSpPr/>
            <p:nvPr/>
          </p:nvSpPr>
          <p:spPr>
            <a:xfrm>
              <a:off x="2897942" y="1803165"/>
              <a:ext cx="426542" cy="295383"/>
            </a:xfrm>
            <a:custGeom>
              <a:rect b="b" l="l" r="r" t="t"/>
              <a:pathLst>
                <a:path extrusionOk="0" h="16161" w="23337">
                  <a:moveTo>
                    <a:pt x="9341" y="0"/>
                  </a:moveTo>
                  <a:lnTo>
                    <a:pt x="9074" y="89"/>
                  </a:lnTo>
                  <a:cubicBezTo>
                    <a:pt x="2729" y="712"/>
                    <a:pt x="1" y="8421"/>
                    <a:pt x="4508" y="12928"/>
                  </a:cubicBezTo>
                  <a:lnTo>
                    <a:pt x="5516" y="13936"/>
                  </a:lnTo>
                  <a:cubicBezTo>
                    <a:pt x="6939" y="15360"/>
                    <a:pt x="8866" y="16160"/>
                    <a:pt x="10853" y="16160"/>
                  </a:cubicBezTo>
                  <a:lnTo>
                    <a:pt x="13284" y="16160"/>
                  </a:lnTo>
                  <a:cubicBezTo>
                    <a:pt x="19986" y="16130"/>
                    <a:pt x="23336" y="8036"/>
                    <a:pt x="18622" y="3291"/>
                  </a:cubicBezTo>
                  <a:lnTo>
                    <a:pt x="17525" y="2194"/>
                  </a:lnTo>
                  <a:cubicBezTo>
                    <a:pt x="16131" y="771"/>
                    <a:pt x="14204" y="0"/>
                    <a:pt x="122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51"/>
            <p:cNvSpPr/>
            <p:nvPr/>
          </p:nvSpPr>
          <p:spPr>
            <a:xfrm>
              <a:off x="2960816" y="1835132"/>
              <a:ext cx="492103" cy="312180"/>
            </a:xfrm>
            <a:custGeom>
              <a:rect b="b" l="l" r="r" t="t"/>
              <a:pathLst>
                <a:path extrusionOk="0" h="17080" w="26924">
                  <a:moveTo>
                    <a:pt x="10082" y="1"/>
                  </a:moveTo>
                  <a:cubicBezTo>
                    <a:pt x="3351" y="1"/>
                    <a:pt x="0" y="8125"/>
                    <a:pt x="4744" y="12869"/>
                  </a:cubicBezTo>
                  <a:lnTo>
                    <a:pt x="5901" y="14026"/>
                  </a:lnTo>
                  <a:cubicBezTo>
                    <a:pt x="6079" y="14204"/>
                    <a:pt x="6227" y="14352"/>
                    <a:pt x="6405" y="14470"/>
                  </a:cubicBezTo>
                  <a:cubicBezTo>
                    <a:pt x="7828" y="16131"/>
                    <a:pt x="9904" y="17080"/>
                    <a:pt x="12098" y="17080"/>
                  </a:cubicBezTo>
                  <a:lnTo>
                    <a:pt x="19392" y="17080"/>
                  </a:lnTo>
                  <a:cubicBezTo>
                    <a:pt x="23543" y="17080"/>
                    <a:pt x="26924" y="13700"/>
                    <a:pt x="26924" y="9548"/>
                  </a:cubicBezTo>
                  <a:lnTo>
                    <a:pt x="26924" y="8540"/>
                  </a:lnTo>
                  <a:cubicBezTo>
                    <a:pt x="26924" y="4389"/>
                    <a:pt x="23543" y="1009"/>
                    <a:pt x="19392" y="1009"/>
                  </a:cubicBezTo>
                  <a:lnTo>
                    <a:pt x="17761" y="1009"/>
                  </a:lnTo>
                  <a:cubicBezTo>
                    <a:pt x="16605" y="327"/>
                    <a:pt x="15300" y="1"/>
                    <a:pt x="139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51"/>
            <p:cNvSpPr/>
            <p:nvPr/>
          </p:nvSpPr>
          <p:spPr>
            <a:xfrm>
              <a:off x="2510440" y="1869256"/>
              <a:ext cx="843306" cy="424385"/>
            </a:xfrm>
            <a:custGeom>
              <a:rect b="b" l="l" r="r" t="t"/>
              <a:pathLst>
                <a:path extrusionOk="0" h="23219" w="46139">
                  <a:moveTo>
                    <a:pt x="17068" y="1"/>
                  </a:moveTo>
                  <a:cubicBezTo>
                    <a:pt x="17033" y="1"/>
                    <a:pt x="16997" y="1"/>
                    <a:pt x="16961" y="2"/>
                  </a:cubicBezTo>
                  <a:lnTo>
                    <a:pt x="10942" y="2"/>
                  </a:lnTo>
                  <a:cubicBezTo>
                    <a:pt x="8956" y="2"/>
                    <a:pt x="7028" y="802"/>
                    <a:pt x="5605" y="2225"/>
                  </a:cubicBezTo>
                  <a:lnTo>
                    <a:pt x="2966" y="4864"/>
                  </a:lnTo>
                  <a:cubicBezTo>
                    <a:pt x="1" y="7800"/>
                    <a:pt x="1" y="12603"/>
                    <a:pt x="2966" y="15539"/>
                  </a:cubicBezTo>
                  <a:lnTo>
                    <a:pt x="4004" y="16606"/>
                  </a:lnTo>
                  <a:cubicBezTo>
                    <a:pt x="5427" y="18030"/>
                    <a:pt x="7325" y="18830"/>
                    <a:pt x="9341" y="18830"/>
                  </a:cubicBezTo>
                  <a:lnTo>
                    <a:pt x="11031" y="18830"/>
                  </a:lnTo>
                  <a:lnTo>
                    <a:pt x="11446" y="19216"/>
                  </a:lnTo>
                  <a:cubicBezTo>
                    <a:pt x="12158" y="19957"/>
                    <a:pt x="13047" y="20520"/>
                    <a:pt x="13996" y="20906"/>
                  </a:cubicBezTo>
                  <a:cubicBezTo>
                    <a:pt x="15420" y="22388"/>
                    <a:pt x="17377" y="23219"/>
                    <a:pt x="19452" y="23219"/>
                  </a:cubicBezTo>
                  <a:lnTo>
                    <a:pt x="26331" y="23219"/>
                  </a:lnTo>
                  <a:cubicBezTo>
                    <a:pt x="28466" y="23219"/>
                    <a:pt x="30512" y="22299"/>
                    <a:pt x="31965" y="20698"/>
                  </a:cubicBezTo>
                  <a:lnTo>
                    <a:pt x="46138" y="20698"/>
                  </a:lnTo>
                  <a:lnTo>
                    <a:pt x="33507" y="8037"/>
                  </a:lnTo>
                  <a:lnTo>
                    <a:pt x="31313" y="5843"/>
                  </a:lnTo>
                  <a:lnTo>
                    <a:pt x="28644" y="5843"/>
                  </a:lnTo>
                  <a:lnTo>
                    <a:pt x="27725" y="4894"/>
                  </a:lnTo>
                  <a:cubicBezTo>
                    <a:pt x="26391" y="3589"/>
                    <a:pt x="24641" y="2819"/>
                    <a:pt x="22803" y="2730"/>
                  </a:cubicBezTo>
                  <a:lnTo>
                    <a:pt x="22299" y="2225"/>
                  </a:lnTo>
                  <a:cubicBezTo>
                    <a:pt x="20901" y="799"/>
                    <a:pt x="19017" y="1"/>
                    <a:pt x="1706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51"/>
            <p:cNvSpPr/>
            <p:nvPr/>
          </p:nvSpPr>
          <p:spPr>
            <a:xfrm>
              <a:off x="2871933" y="1897459"/>
              <a:ext cx="368548" cy="335484"/>
            </a:xfrm>
            <a:custGeom>
              <a:rect b="b" l="l" r="r" t="t"/>
              <a:pathLst>
                <a:path extrusionOk="0" h="18355" w="20164">
                  <a:moveTo>
                    <a:pt x="7507" y="0"/>
                  </a:moveTo>
                  <a:cubicBezTo>
                    <a:pt x="3351" y="0"/>
                    <a:pt x="0" y="3369"/>
                    <a:pt x="0" y="7532"/>
                  </a:cubicBezTo>
                  <a:lnTo>
                    <a:pt x="0" y="8866"/>
                  </a:lnTo>
                  <a:cubicBezTo>
                    <a:pt x="0" y="10883"/>
                    <a:pt x="801" y="12780"/>
                    <a:pt x="2224" y="14203"/>
                  </a:cubicBezTo>
                  <a:lnTo>
                    <a:pt x="4152" y="16160"/>
                  </a:lnTo>
                  <a:cubicBezTo>
                    <a:pt x="5575" y="17554"/>
                    <a:pt x="7472" y="18355"/>
                    <a:pt x="9459" y="18355"/>
                  </a:cubicBezTo>
                  <a:lnTo>
                    <a:pt x="11594" y="18355"/>
                  </a:lnTo>
                  <a:cubicBezTo>
                    <a:pt x="15123" y="18355"/>
                    <a:pt x="18177" y="15894"/>
                    <a:pt x="18948" y="12424"/>
                  </a:cubicBezTo>
                  <a:cubicBezTo>
                    <a:pt x="19037" y="12009"/>
                    <a:pt x="19125" y="11653"/>
                    <a:pt x="19185" y="11476"/>
                  </a:cubicBezTo>
                  <a:cubicBezTo>
                    <a:pt x="20163" y="8748"/>
                    <a:pt x="19452" y="5694"/>
                    <a:pt x="17406" y="3648"/>
                  </a:cubicBezTo>
                  <a:lnTo>
                    <a:pt x="15982" y="2224"/>
                  </a:lnTo>
                  <a:cubicBezTo>
                    <a:pt x="14559" y="801"/>
                    <a:pt x="12632" y="1"/>
                    <a:pt x="10645" y="1"/>
                  </a:cubicBezTo>
                  <a:lnTo>
                    <a:pt x="7561" y="1"/>
                  </a:lnTo>
                  <a:cubicBezTo>
                    <a:pt x="7543" y="0"/>
                    <a:pt x="7525" y="0"/>
                    <a:pt x="750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51"/>
            <p:cNvSpPr/>
            <p:nvPr/>
          </p:nvSpPr>
          <p:spPr>
            <a:xfrm>
              <a:off x="3054032" y="1820510"/>
              <a:ext cx="644940" cy="610249"/>
            </a:xfrm>
            <a:custGeom>
              <a:rect b="b" l="l" r="r" t="t"/>
              <a:pathLst>
                <a:path extrusionOk="0" h="33388" w="35286">
                  <a:moveTo>
                    <a:pt x="15004" y="0"/>
                  </a:moveTo>
                  <a:lnTo>
                    <a:pt x="10823" y="3232"/>
                  </a:lnTo>
                  <a:lnTo>
                    <a:pt x="9607" y="3232"/>
                  </a:lnTo>
                  <a:cubicBezTo>
                    <a:pt x="7591" y="3262"/>
                    <a:pt x="5693" y="4062"/>
                    <a:pt x="4270" y="5456"/>
                  </a:cubicBezTo>
                  <a:lnTo>
                    <a:pt x="2402" y="7324"/>
                  </a:lnTo>
                  <a:cubicBezTo>
                    <a:pt x="979" y="8718"/>
                    <a:pt x="178" y="10645"/>
                    <a:pt x="178" y="12661"/>
                  </a:cubicBezTo>
                  <a:lnTo>
                    <a:pt x="178" y="14737"/>
                  </a:lnTo>
                  <a:lnTo>
                    <a:pt x="0" y="17998"/>
                  </a:lnTo>
                  <a:lnTo>
                    <a:pt x="178" y="18206"/>
                  </a:lnTo>
                  <a:lnTo>
                    <a:pt x="178" y="30185"/>
                  </a:lnTo>
                  <a:lnTo>
                    <a:pt x="6968" y="24966"/>
                  </a:lnTo>
                  <a:lnTo>
                    <a:pt x="15004" y="32972"/>
                  </a:lnTo>
                  <a:lnTo>
                    <a:pt x="15004" y="30007"/>
                  </a:lnTo>
                  <a:cubicBezTo>
                    <a:pt x="15597" y="30155"/>
                    <a:pt x="16219" y="30215"/>
                    <a:pt x="16813" y="30215"/>
                  </a:cubicBezTo>
                  <a:lnTo>
                    <a:pt x="17435" y="30215"/>
                  </a:lnTo>
                  <a:lnTo>
                    <a:pt x="18354" y="31164"/>
                  </a:lnTo>
                  <a:cubicBezTo>
                    <a:pt x="19778" y="32587"/>
                    <a:pt x="21705" y="33387"/>
                    <a:pt x="23692" y="33387"/>
                  </a:cubicBezTo>
                  <a:cubicBezTo>
                    <a:pt x="25708" y="33387"/>
                    <a:pt x="27635" y="32587"/>
                    <a:pt x="29059" y="31164"/>
                  </a:cubicBezTo>
                  <a:lnTo>
                    <a:pt x="31045" y="29177"/>
                  </a:lnTo>
                  <a:cubicBezTo>
                    <a:pt x="32024" y="28198"/>
                    <a:pt x="32706" y="26983"/>
                    <a:pt x="33032" y="25619"/>
                  </a:cubicBezTo>
                  <a:cubicBezTo>
                    <a:pt x="35285" y="22624"/>
                    <a:pt x="34989" y="18413"/>
                    <a:pt x="32320" y="15745"/>
                  </a:cubicBezTo>
                  <a:lnTo>
                    <a:pt x="28792" y="12246"/>
                  </a:lnTo>
                  <a:cubicBezTo>
                    <a:pt x="27991" y="11416"/>
                    <a:pt x="27013" y="10793"/>
                    <a:pt x="25915" y="10437"/>
                  </a:cubicBezTo>
                  <a:lnTo>
                    <a:pt x="23069" y="7561"/>
                  </a:lnTo>
                  <a:cubicBezTo>
                    <a:pt x="22179" y="6701"/>
                    <a:pt x="21112" y="6049"/>
                    <a:pt x="19926" y="5693"/>
                  </a:cubicBezTo>
                  <a:lnTo>
                    <a:pt x="19718" y="5486"/>
                  </a:lnTo>
                  <a:cubicBezTo>
                    <a:pt x="18473" y="4211"/>
                    <a:pt x="16783" y="3440"/>
                    <a:pt x="15004" y="3262"/>
                  </a:cubicBezTo>
                  <a:lnTo>
                    <a:pt x="1500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51"/>
            <p:cNvSpPr/>
            <p:nvPr/>
          </p:nvSpPr>
          <p:spPr>
            <a:xfrm>
              <a:off x="1996678" y="1963038"/>
              <a:ext cx="1818264" cy="1352206"/>
            </a:xfrm>
            <a:custGeom>
              <a:rect b="b" l="l" r="r" t="t"/>
              <a:pathLst>
                <a:path extrusionOk="0" h="73982" w="99481">
                  <a:moveTo>
                    <a:pt x="32647" y="0"/>
                  </a:moveTo>
                  <a:cubicBezTo>
                    <a:pt x="31045" y="0"/>
                    <a:pt x="29474" y="534"/>
                    <a:pt x="28169" y="1483"/>
                  </a:cubicBezTo>
                  <a:cubicBezTo>
                    <a:pt x="26930" y="618"/>
                    <a:pt x="25438" y="118"/>
                    <a:pt x="23939" y="118"/>
                  </a:cubicBezTo>
                  <a:cubicBezTo>
                    <a:pt x="23896" y="118"/>
                    <a:pt x="23853" y="118"/>
                    <a:pt x="23810" y="119"/>
                  </a:cubicBezTo>
                  <a:lnTo>
                    <a:pt x="13432" y="119"/>
                  </a:lnTo>
                  <a:cubicBezTo>
                    <a:pt x="11416" y="119"/>
                    <a:pt x="9489" y="920"/>
                    <a:pt x="8095" y="2343"/>
                  </a:cubicBezTo>
                  <a:lnTo>
                    <a:pt x="2847" y="7621"/>
                  </a:lnTo>
                  <a:cubicBezTo>
                    <a:pt x="682" y="9785"/>
                    <a:pt x="60" y="13077"/>
                    <a:pt x="1246" y="15893"/>
                  </a:cubicBezTo>
                  <a:cubicBezTo>
                    <a:pt x="0" y="18740"/>
                    <a:pt x="623" y="22061"/>
                    <a:pt x="2817" y="24255"/>
                  </a:cubicBezTo>
                  <a:lnTo>
                    <a:pt x="8006" y="29444"/>
                  </a:lnTo>
                  <a:cubicBezTo>
                    <a:pt x="9430" y="30867"/>
                    <a:pt x="11357" y="31668"/>
                    <a:pt x="13344" y="31668"/>
                  </a:cubicBezTo>
                  <a:lnTo>
                    <a:pt x="16783" y="31668"/>
                  </a:lnTo>
                  <a:cubicBezTo>
                    <a:pt x="18799" y="31668"/>
                    <a:pt x="20697" y="30867"/>
                    <a:pt x="22120" y="29444"/>
                  </a:cubicBezTo>
                  <a:lnTo>
                    <a:pt x="24226" y="27339"/>
                  </a:lnTo>
                  <a:lnTo>
                    <a:pt x="31668" y="34781"/>
                  </a:lnTo>
                  <a:lnTo>
                    <a:pt x="31668" y="38369"/>
                  </a:lnTo>
                  <a:cubicBezTo>
                    <a:pt x="31668" y="40356"/>
                    <a:pt x="32469" y="42283"/>
                    <a:pt x="33892" y="43706"/>
                  </a:cubicBezTo>
                  <a:lnTo>
                    <a:pt x="39466" y="49251"/>
                  </a:lnTo>
                  <a:lnTo>
                    <a:pt x="39466" y="50823"/>
                  </a:lnTo>
                  <a:cubicBezTo>
                    <a:pt x="39466" y="52809"/>
                    <a:pt x="40267" y="54737"/>
                    <a:pt x="41690" y="56160"/>
                  </a:cubicBezTo>
                  <a:lnTo>
                    <a:pt x="50230" y="64670"/>
                  </a:lnTo>
                  <a:cubicBezTo>
                    <a:pt x="51623" y="66093"/>
                    <a:pt x="53551" y="66894"/>
                    <a:pt x="55567" y="66894"/>
                  </a:cubicBezTo>
                  <a:lnTo>
                    <a:pt x="58117" y="66894"/>
                  </a:lnTo>
                  <a:cubicBezTo>
                    <a:pt x="59392" y="68109"/>
                    <a:pt x="61053" y="68821"/>
                    <a:pt x="62802" y="68940"/>
                  </a:cubicBezTo>
                  <a:lnTo>
                    <a:pt x="65649" y="71756"/>
                  </a:lnTo>
                  <a:cubicBezTo>
                    <a:pt x="67042" y="73180"/>
                    <a:pt x="68969" y="73980"/>
                    <a:pt x="70986" y="73980"/>
                  </a:cubicBezTo>
                  <a:cubicBezTo>
                    <a:pt x="71036" y="73981"/>
                    <a:pt x="71087" y="73982"/>
                    <a:pt x="71137" y="73982"/>
                  </a:cubicBezTo>
                  <a:cubicBezTo>
                    <a:pt x="72389" y="73982"/>
                    <a:pt x="73610" y="73630"/>
                    <a:pt x="74722" y="73031"/>
                  </a:cubicBezTo>
                  <a:cubicBezTo>
                    <a:pt x="78695" y="72765"/>
                    <a:pt x="81779" y="69473"/>
                    <a:pt x="81779" y="65500"/>
                  </a:cubicBezTo>
                  <a:lnTo>
                    <a:pt x="81779" y="64848"/>
                  </a:lnTo>
                  <a:cubicBezTo>
                    <a:pt x="81779" y="62831"/>
                    <a:pt x="80978" y="60904"/>
                    <a:pt x="79555" y="59481"/>
                  </a:cubicBezTo>
                  <a:lnTo>
                    <a:pt x="78903" y="58858"/>
                  </a:lnTo>
                  <a:cubicBezTo>
                    <a:pt x="78191" y="58117"/>
                    <a:pt x="77331" y="57553"/>
                    <a:pt x="76382" y="57198"/>
                  </a:cubicBezTo>
                  <a:cubicBezTo>
                    <a:pt x="76204" y="56812"/>
                    <a:pt x="76026" y="56456"/>
                    <a:pt x="75819" y="56130"/>
                  </a:cubicBezTo>
                  <a:cubicBezTo>
                    <a:pt x="77539" y="54707"/>
                    <a:pt x="78547" y="52572"/>
                    <a:pt x="78547" y="50348"/>
                  </a:cubicBezTo>
                  <a:lnTo>
                    <a:pt x="80296" y="48599"/>
                  </a:lnTo>
                  <a:cubicBezTo>
                    <a:pt x="81453" y="47442"/>
                    <a:pt x="82194" y="45930"/>
                    <a:pt x="82431" y="44299"/>
                  </a:cubicBezTo>
                  <a:cubicBezTo>
                    <a:pt x="82639" y="44329"/>
                    <a:pt x="82846" y="44329"/>
                    <a:pt x="83024" y="44329"/>
                  </a:cubicBezTo>
                  <a:cubicBezTo>
                    <a:pt x="85040" y="44329"/>
                    <a:pt x="86968" y="43528"/>
                    <a:pt x="88361" y="42105"/>
                  </a:cubicBezTo>
                  <a:lnTo>
                    <a:pt x="89132" y="41364"/>
                  </a:lnTo>
                  <a:lnTo>
                    <a:pt x="91949" y="41364"/>
                  </a:lnTo>
                  <a:cubicBezTo>
                    <a:pt x="96100" y="41334"/>
                    <a:pt x="99481" y="37984"/>
                    <a:pt x="99481" y="33803"/>
                  </a:cubicBezTo>
                  <a:lnTo>
                    <a:pt x="99481" y="31460"/>
                  </a:lnTo>
                  <a:cubicBezTo>
                    <a:pt x="99481" y="29859"/>
                    <a:pt x="98977" y="28317"/>
                    <a:pt x="98057" y="27042"/>
                  </a:cubicBezTo>
                  <a:cubicBezTo>
                    <a:pt x="97968" y="25145"/>
                    <a:pt x="97198" y="23366"/>
                    <a:pt x="95863" y="22031"/>
                  </a:cubicBezTo>
                  <a:lnTo>
                    <a:pt x="89547" y="15715"/>
                  </a:lnTo>
                  <a:cubicBezTo>
                    <a:pt x="88184" y="14322"/>
                    <a:pt x="86345" y="13551"/>
                    <a:pt x="84447" y="13492"/>
                  </a:cubicBezTo>
                  <a:lnTo>
                    <a:pt x="83291" y="12335"/>
                  </a:lnTo>
                  <a:cubicBezTo>
                    <a:pt x="81893" y="10967"/>
                    <a:pt x="80009" y="10170"/>
                    <a:pt x="78060" y="10170"/>
                  </a:cubicBezTo>
                  <a:cubicBezTo>
                    <a:pt x="78025" y="10170"/>
                    <a:pt x="77989" y="10170"/>
                    <a:pt x="77954" y="10171"/>
                  </a:cubicBezTo>
                  <a:lnTo>
                    <a:pt x="77568" y="10171"/>
                  </a:lnTo>
                  <a:lnTo>
                    <a:pt x="76382" y="8985"/>
                  </a:lnTo>
                  <a:cubicBezTo>
                    <a:pt x="75107" y="7710"/>
                    <a:pt x="73388" y="6939"/>
                    <a:pt x="71608" y="6820"/>
                  </a:cubicBezTo>
                  <a:cubicBezTo>
                    <a:pt x="71312" y="6790"/>
                    <a:pt x="70778" y="6761"/>
                    <a:pt x="70185" y="6731"/>
                  </a:cubicBezTo>
                  <a:lnTo>
                    <a:pt x="69118" y="5604"/>
                  </a:lnTo>
                  <a:cubicBezTo>
                    <a:pt x="67694" y="4181"/>
                    <a:pt x="65767" y="3381"/>
                    <a:pt x="63780" y="3381"/>
                  </a:cubicBezTo>
                  <a:lnTo>
                    <a:pt x="60015" y="3381"/>
                  </a:lnTo>
                  <a:cubicBezTo>
                    <a:pt x="58651" y="3381"/>
                    <a:pt x="57287" y="3766"/>
                    <a:pt x="56130" y="4448"/>
                  </a:cubicBezTo>
                  <a:lnTo>
                    <a:pt x="49785" y="4448"/>
                  </a:lnTo>
                  <a:cubicBezTo>
                    <a:pt x="48391" y="3054"/>
                    <a:pt x="46464" y="2254"/>
                    <a:pt x="44477" y="2254"/>
                  </a:cubicBezTo>
                  <a:lnTo>
                    <a:pt x="41661" y="2254"/>
                  </a:lnTo>
                  <a:lnTo>
                    <a:pt x="41631" y="2224"/>
                  </a:lnTo>
                  <a:cubicBezTo>
                    <a:pt x="40208" y="801"/>
                    <a:pt x="38310" y="0"/>
                    <a:pt x="363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51"/>
            <p:cNvSpPr/>
            <p:nvPr/>
          </p:nvSpPr>
          <p:spPr>
            <a:xfrm>
              <a:off x="3150500" y="2984586"/>
              <a:ext cx="915904" cy="1277414"/>
            </a:xfrm>
            <a:custGeom>
              <a:rect b="b" l="l" r="r" t="t"/>
              <a:pathLst>
                <a:path extrusionOk="0" h="69890" w="50111">
                  <a:moveTo>
                    <a:pt x="19321" y="1"/>
                  </a:moveTo>
                  <a:cubicBezTo>
                    <a:pt x="19275" y="1"/>
                    <a:pt x="19230" y="1"/>
                    <a:pt x="19185" y="2"/>
                  </a:cubicBezTo>
                  <a:lnTo>
                    <a:pt x="14974" y="2"/>
                  </a:lnTo>
                  <a:cubicBezTo>
                    <a:pt x="14939" y="1"/>
                    <a:pt x="14903" y="1"/>
                    <a:pt x="14868" y="1"/>
                  </a:cubicBezTo>
                  <a:cubicBezTo>
                    <a:pt x="12919" y="1"/>
                    <a:pt x="11035" y="799"/>
                    <a:pt x="9637" y="2226"/>
                  </a:cubicBezTo>
                  <a:lnTo>
                    <a:pt x="6168" y="5695"/>
                  </a:lnTo>
                  <a:cubicBezTo>
                    <a:pt x="5100" y="6762"/>
                    <a:pt x="4389" y="8126"/>
                    <a:pt x="4122" y="9609"/>
                  </a:cubicBezTo>
                  <a:lnTo>
                    <a:pt x="3914" y="9817"/>
                  </a:lnTo>
                  <a:cubicBezTo>
                    <a:pt x="2876" y="10854"/>
                    <a:pt x="2135" y="12159"/>
                    <a:pt x="1839" y="13612"/>
                  </a:cubicBezTo>
                  <a:cubicBezTo>
                    <a:pt x="652" y="14976"/>
                    <a:pt x="0" y="16725"/>
                    <a:pt x="0" y="18564"/>
                  </a:cubicBezTo>
                  <a:lnTo>
                    <a:pt x="0" y="21203"/>
                  </a:lnTo>
                  <a:cubicBezTo>
                    <a:pt x="0" y="23189"/>
                    <a:pt x="801" y="25117"/>
                    <a:pt x="2224" y="26540"/>
                  </a:cubicBezTo>
                  <a:lnTo>
                    <a:pt x="8095" y="32440"/>
                  </a:lnTo>
                  <a:lnTo>
                    <a:pt x="8095" y="39023"/>
                  </a:lnTo>
                  <a:cubicBezTo>
                    <a:pt x="7413" y="40179"/>
                    <a:pt x="7057" y="41514"/>
                    <a:pt x="7057" y="42848"/>
                  </a:cubicBezTo>
                  <a:lnTo>
                    <a:pt x="7057" y="47533"/>
                  </a:lnTo>
                  <a:cubicBezTo>
                    <a:pt x="6049" y="48838"/>
                    <a:pt x="5486" y="50468"/>
                    <a:pt x="5486" y="52129"/>
                  </a:cubicBezTo>
                  <a:lnTo>
                    <a:pt x="5486" y="57614"/>
                  </a:lnTo>
                  <a:cubicBezTo>
                    <a:pt x="5486" y="59601"/>
                    <a:pt x="6286" y="61528"/>
                    <a:pt x="7709" y="62952"/>
                  </a:cubicBezTo>
                  <a:lnTo>
                    <a:pt x="12454" y="67666"/>
                  </a:lnTo>
                  <a:cubicBezTo>
                    <a:pt x="13847" y="69089"/>
                    <a:pt x="15775" y="69890"/>
                    <a:pt x="17791" y="69890"/>
                  </a:cubicBezTo>
                  <a:cubicBezTo>
                    <a:pt x="19778" y="69890"/>
                    <a:pt x="21705" y="69089"/>
                    <a:pt x="23099" y="67666"/>
                  </a:cubicBezTo>
                  <a:lnTo>
                    <a:pt x="24344" y="66421"/>
                  </a:lnTo>
                  <a:cubicBezTo>
                    <a:pt x="25767" y="64998"/>
                    <a:pt x="26568" y="63070"/>
                    <a:pt x="26568" y="61054"/>
                  </a:cubicBezTo>
                  <a:lnTo>
                    <a:pt x="26568" y="59927"/>
                  </a:lnTo>
                  <a:cubicBezTo>
                    <a:pt x="26568" y="59038"/>
                    <a:pt x="26390" y="58148"/>
                    <a:pt x="26093" y="57318"/>
                  </a:cubicBezTo>
                  <a:cubicBezTo>
                    <a:pt x="26864" y="56102"/>
                    <a:pt x="27279" y="54709"/>
                    <a:pt x="27279" y="53256"/>
                  </a:cubicBezTo>
                  <a:lnTo>
                    <a:pt x="27279" y="53078"/>
                  </a:lnTo>
                  <a:cubicBezTo>
                    <a:pt x="27932" y="52752"/>
                    <a:pt x="28495" y="52307"/>
                    <a:pt x="28999" y="51803"/>
                  </a:cubicBezTo>
                  <a:lnTo>
                    <a:pt x="44833" y="35969"/>
                  </a:lnTo>
                  <a:cubicBezTo>
                    <a:pt x="46256" y="34575"/>
                    <a:pt x="47057" y="32648"/>
                    <a:pt x="47057" y="30632"/>
                  </a:cubicBezTo>
                  <a:lnTo>
                    <a:pt x="47057" y="28971"/>
                  </a:lnTo>
                  <a:lnTo>
                    <a:pt x="47887" y="28111"/>
                  </a:lnTo>
                  <a:cubicBezTo>
                    <a:pt x="49310" y="26718"/>
                    <a:pt x="50111" y="24790"/>
                    <a:pt x="50111" y="22804"/>
                  </a:cubicBezTo>
                  <a:lnTo>
                    <a:pt x="50111" y="19246"/>
                  </a:lnTo>
                  <a:cubicBezTo>
                    <a:pt x="50111" y="17259"/>
                    <a:pt x="49310" y="15332"/>
                    <a:pt x="47887" y="13908"/>
                  </a:cubicBezTo>
                  <a:lnTo>
                    <a:pt x="46879" y="12900"/>
                  </a:lnTo>
                  <a:cubicBezTo>
                    <a:pt x="45456" y="11477"/>
                    <a:pt x="43528" y="10676"/>
                    <a:pt x="41542" y="10676"/>
                  </a:cubicBezTo>
                  <a:lnTo>
                    <a:pt x="40622" y="10676"/>
                  </a:lnTo>
                  <a:lnTo>
                    <a:pt x="40563" y="10617"/>
                  </a:lnTo>
                  <a:cubicBezTo>
                    <a:pt x="39763" y="9817"/>
                    <a:pt x="38814" y="9224"/>
                    <a:pt x="37746" y="8838"/>
                  </a:cubicBezTo>
                  <a:cubicBezTo>
                    <a:pt x="37687" y="8779"/>
                    <a:pt x="37628" y="8719"/>
                    <a:pt x="37568" y="8630"/>
                  </a:cubicBezTo>
                  <a:lnTo>
                    <a:pt x="35018" y="6110"/>
                  </a:lnTo>
                  <a:cubicBezTo>
                    <a:pt x="33714" y="4776"/>
                    <a:pt x="31905" y="4005"/>
                    <a:pt x="30037" y="3916"/>
                  </a:cubicBezTo>
                  <a:lnTo>
                    <a:pt x="29681" y="3560"/>
                  </a:lnTo>
                  <a:cubicBezTo>
                    <a:pt x="28288" y="2137"/>
                    <a:pt x="26360" y="1336"/>
                    <a:pt x="24344" y="1336"/>
                  </a:cubicBezTo>
                  <a:lnTo>
                    <a:pt x="23514" y="1336"/>
                  </a:lnTo>
                  <a:cubicBezTo>
                    <a:pt x="22276" y="473"/>
                    <a:pt x="20815" y="1"/>
                    <a:pt x="193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51"/>
            <p:cNvSpPr/>
            <p:nvPr/>
          </p:nvSpPr>
          <p:spPr>
            <a:xfrm>
              <a:off x="4158523" y="1781488"/>
              <a:ext cx="2988883" cy="1597691"/>
            </a:xfrm>
            <a:custGeom>
              <a:rect b="b" l="l" r="r" t="t"/>
              <a:pathLst>
                <a:path extrusionOk="0" h="87413" w="163528">
                  <a:moveTo>
                    <a:pt x="89044" y="0"/>
                  </a:moveTo>
                  <a:cubicBezTo>
                    <a:pt x="87057" y="0"/>
                    <a:pt x="85130" y="801"/>
                    <a:pt x="83706" y="2224"/>
                  </a:cubicBezTo>
                  <a:lnTo>
                    <a:pt x="82609" y="3321"/>
                  </a:lnTo>
                  <a:lnTo>
                    <a:pt x="79941" y="3321"/>
                  </a:lnTo>
                  <a:cubicBezTo>
                    <a:pt x="77746" y="3321"/>
                    <a:pt x="75641" y="4270"/>
                    <a:pt x="74218" y="5930"/>
                  </a:cubicBezTo>
                  <a:cubicBezTo>
                    <a:pt x="73062" y="6197"/>
                    <a:pt x="71964" y="6701"/>
                    <a:pt x="71045" y="7443"/>
                  </a:cubicBezTo>
                  <a:lnTo>
                    <a:pt x="66746" y="7443"/>
                  </a:lnTo>
                  <a:cubicBezTo>
                    <a:pt x="64730" y="7443"/>
                    <a:pt x="62832" y="8243"/>
                    <a:pt x="61409" y="9666"/>
                  </a:cubicBezTo>
                  <a:lnTo>
                    <a:pt x="59511" y="11594"/>
                  </a:lnTo>
                  <a:lnTo>
                    <a:pt x="52454" y="11594"/>
                  </a:lnTo>
                  <a:cubicBezTo>
                    <a:pt x="52415" y="11593"/>
                    <a:pt x="52377" y="11593"/>
                    <a:pt x="52339" y="11593"/>
                  </a:cubicBezTo>
                  <a:cubicBezTo>
                    <a:pt x="50541" y="11593"/>
                    <a:pt x="48808" y="12272"/>
                    <a:pt x="47472" y="13462"/>
                  </a:cubicBezTo>
                  <a:cubicBezTo>
                    <a:pt x="46079" y="12216"/>
                    <a:pt x="44300" y="11505"/>
                    <a:pt x="42432" y="11475"/>
                  </a:cubicBezTo>
                  <a:lnTo>
                    <a:pt x="42106" y="11149"/>
                  </a:lnTo>
                  <a:cubicBezTo>
                    <a:pt x="40682" y="9726"/>
                    <a:pt x="38755" y="8925"/>
                    <a:pt x="36768" y="8925"/>
                  </a:cubicBezTo>
                  <a:lnTo>
                    <a:pt x="32973" y="8925"/>
                  </a:lnTo>
                  <a:cubicBezTo>
                    <a:pt x="31283" y="8925"/>
                    <a:pt x="29652" y="9489"/>
                    <a:pt x="28347" y="10526"/>
                  </a:cubicBezTo>
                  <a:cubicBezTo>
                    <a:pt x="26420" y="10586"/>
                    <a:pt x="24611" y="11386"/>
                    <a:pt x="23247" y="12750"/>
                  </a:cubicBezTo>
                  <a:lnTo>
                    <a:pt x="12929" y="23098"/>
                  </a:lnTo>
                  <a:cubicBezTo>
                    <a:pt x="11505" y="24492"/>
                    <a:pt x="10705" y="26419"/>
                    <a:pt x="10705" y="28436"/>
                  </a:cubicBezTo>
                  <a:lnTo>
                    <a:pt x="10705" y="31579"/>
                  </a:lnTo>
                  <a:cubicBezTo>
                    <a:pt x="10705" y="32083"/>
                    <a:pt x="10734" y="32557"/>
                    <a:pt x="10853" y="33061"/>
                  </a:cubicBezTo>
                  <a:cubicBezTo>
                    <a:pt x="10112" y="33476"/>
                    <a:pt x="9459" y="34040"/>
                    <a:pt x="8896" y="34662"/>
                  </a:cubicBezTo>
                  <a:cubicBezTo>
                    <a:pt x="8095" y="35048"/>
                    <a:pt x="7384" y="35552"/>
                    <a:pt x="6761" y="36175"/>
                  </a:cubicBezTo>
                  <a:lnTo>
                    <a:pt x="5605" y="37331"/>
                  </a:lnTo>
                  <a:cubicBezTo>
                    <a:pt x="4686" y="38221"/>
                    <a:pt x="4033" y="39347"/>
                    <a:pt x="3677" y="40593"/>
                  </a:cubicBezTo>
                  <a:cubicBezTo>
                    <a:pt x="1394" y="41927"/>
                    <a:pt x="1" y="44388"/>
                    <a:pt x="1" y="47057"/>
                  </a:cubicBezTo>
                  <a:lnTo>
                    <a:pt x="1" y="52305"/>
                  </a:lnTo>
                  <a:cubicBezTo>
                    <a:pt x="1" y="55448"/>
                    <a:pt x="1928" y="58235"/>
                    <a:pt x="4863" y="59362"/>
                  </a:cubicBezTo>
                  <a:cubicBezTo>
                    <a:pt x="5219" y="59540"/>
                    <a:pt x="6287" y="60074"/>
                    <a:pt x="7532" y="60696"/>
                  </a:cubicBezTo>
                  <a:lnTo>
                    <a:pt x="7562" y="60696"/>
                  </a:lnTo>
                  <a:cubicBezTo>
                    <a:pt x="8655" y="61248"/>
                    <a:pt x="9830" y="61517"/>
                    <a:pt x="10994" y="61517"/>
                  </a:cubicBezTo>
                  <a:cubicBezTo>
                    <a:pt x="12956" y="61517"/>
                    <a:pt x="14887" y="60754"/>
                    <a:pt x="16339" y="59303"/>
                  </a:cubicBezTo>
                  <a:lnTo>
                    <a:pt x="19808" y="55833"/>
                  </a:lnTo>
                  <a:lnTo>
                    <a:pt x="20846" y="56901"/>
                  </a:lnTo>
                  <a:cubicBezTo>
                    <a:pt x="22290" y="58322"/>
                    <a:pt x="24213" y="59088"/>
                    <a:pt x="26190" y="59088"/>
                  </a:cubicBezTo>
                  <a:cubicBezTo>
                    <a:pt x="26769" y="59088"/>
                    <a:pt x="27354" y="59022"/>
                    <a:pt x="27932" y="58888"/>
                  </a:cubicBezTo>
                  <a:cubicBezTo>
                    <a:pt x="28940" y="59392"/>
                    <a:pt x="30067" y="59629"/>
                    <a:pt x="31194" y="59629"/>
                  </a:cubicBezTo>
                  <a:lnTo>
                    <a:pt x="31401" y="59629"/>
                  </a:lnTo>
                  <a:cubicBezTo>
                    <a:pt x="31757" y="60518"/>
                    <a:pt x="32321" y="61319"/>
                    <a:pt x="33003" y="62001"/>
                  </a:cubicBezTo>
                  <a:lnTo>
                    <a:pt x="33951" y="62950"/>
                  </a:lnTo>
                  <a:cubicBezTo>
                    <a:pt x="33951" y="64966"/>
                    <a:pt x="34752" y="66893"/>
                    <a:pt x="36175" y="68287"/>
                  </a:cubicBezTo>
                  <a:lnTo>
                    <a:pt x="37510" y="69621"/>
                  </a:lnTo>
                  <a:cubicBezTo>
                    <a:pt x="37569" y="71578"/>
                    <a:pt x="38369" y="73417"/>
                    <a:pt x="39733" y="74781"/>
                  </a:cubicBezTo>
                  <a:lnTo>
                    <a:pt x="43114" y="78161"/>
                  </a:lnTo>
                  <a:cubicBezTo>
                    <a:pt x="44581" y="79629"/>
                    <a:pt x="46509" y="80362"/>
                    <a:pt x="48440" y="80362"/>
                  </a:cubicBezTo>
                  <a:cubicBezTo>
                    <a:pt x="50371" y="80362"/>
                    <a:pt x="52306" y="79629"/>
                    <a:pt x="53788" y="78161"/>
                  </a:cubicBezTo>
                  <a:lnTo>
                    <a:pt x="55567" y="76382"/>
                  </a:lnTo>
                  <a:cubicBezTo>
                    <a:pt x="57198" y="76145"/>
                    <a:pt x="58740" y="75403"/>
                    <a:pt x="59896" y="74217"/>
                  </a:cubicBezTo>
                  <a:lnTo>
                    <a:pt x="61913" y="72231"/>
                  </a:lnTo>
                  <a:cubicBezTo>
                    <a:pt x="62180" y="73713"/>
                    <a:pt x="62891" y="75077"/>
                    <a:pt x="63929" y="76145"/>
                  </a:cubicBezTo>
                  <a:lnTo>
                    <a:pt x="64255" y="76441"/>
                  </a:lnTo>
                  <a:lnTo>
                    <a:pt x="64255" y="76649"/>
                  </a:lnTo>
                  <a:cubicBezTo>
                    <a:pt x="64235" y="81202"/>
                    <a:pt x="67960" y="84208"/>
                    <a:pt x="71841" y="84208"/>
                  </a:cubicBezTo>
                  <a:cubicBezTo>
                    <a:pt x="73697" y="84208"/>
                    <a:pt x="75589" y="83521"/>
                    <a:pt x="77124" y="81986"/>
                  </a:cubicBezTo>
                  <a:lnTo>
                    <a:pt x="79674" y="79436"/>
                  </a:lnTo>
                  <a:cubicBezTo>
                    <a:pt x="79822" y="79288"/>
                    <a:pt x="79941" y="79169"/>
                    <a:pt x="80059" y="79021"/>
                  </a:cubicBezTo>
                  <a:cubicBezTo>
                    <a:pt x="80237" y="79258"/>
                    <a:pt x="80415" y="79466"/>
                    <a:pt x="80652" y="79673"/>
                  </a:cubicBezTo>
                  <a:lnTo>
                    <a:pt x="86138" y="85188"/>
                  </a:lnTo>
                  <a:cubicBezTo>
                    <a:pt x="87561" y="86612"/>
                    <a:pt x="89488" y="87412"/>
                    <a:pt x="91475" y="87412"/>
                  </a:cubicBezTo>
                  <a:cubicBezTo>
                    <a:pt x="94885" y="87412"/>
                    <a:pt x="97880" y="85099"/>
                    <a:pt x="98769" y="81808"/>
                  </a:cubicBezTo>
                  <a:cubicBezTo>
                    <a:pt x="98918" y="81689"/>
                    <a:pt x="99066" y="81541"/>
                    <a:pt x="99214" y="81393"/>
                  </a:cubicBezTo>
                  <a:lnTo>
                    <a:pt x="101675" y="78961"/>
                  </a:lnTo>
                  <a:cubicBezTo>
                    <a:pt x="103098" y="77538"/>
                    <a:pt x="103899" y="75611"/>
                    <a:pt x="103899" y="73595"/>
                  </a:cubicBezTo>
                  <a:lnTo>
                    <a:pt x="103899" y="71756"/>
                  </a:lnTo>
                  <a:cubicBezTo>
                    <a:pt x="104462" y="71400"/>
                    <a:pt x="104996" y="71015"/>
                    <a:pt x="105470" y="70541"/>
                  </a:cubicBezTo>
                  <a:lnTo>
                    <a:pt x="110956" y="65055"/>
                  </a:lnTo>
                  <a:cubicBezTo>
                    <a:pt x="112379" y="63632"/>
                    <a:pt x="113180" y="61704"/>
                    <a:pt x="113180" y="59718"/>
                  </a:cubicBezTo>
                  <a:lnTo>
                    <a:pt x="113180" y="56990"/>
                  </a:lnTo>
                  <a:cubicBezTo>
                    <a:pt x="113358" y="56871"/>
                    <a:pt x="113506" y="56723"/>
                    <a:pt x="113654" y="56575"/>
                  </a:cubicBezTo>
                  <a:lnTo>
                    <a:pt x="114870" y="55359"/>
                  </a:lnTo>
                  <a:cubicBezTo>
                    <a:pt x="116441" y="55092"/>
                    <a:pt x="117924" y="54351"/>
                    <a:pt x="119051" y="53224"/>
                  </a:cubicBezTo>
                  <a:lnTo>
                    <a:pt x="124299" y="47946"/>
                  </a:lnTo>
                  <a:cubicBezTo>
                    <a:pt x="125278" y="46997"/>
                    <a:pt x="125960" y="45782"/>
                    <a:pt x="126286" y="44477"/>
                  </a:cubicBezTo>
                  <a:cubicBezTo>
                    <a:pt x="127743" y="45805"/>
                    <a:pt x="129580" y="46465"/>
                    <a:pt x="131413" y="46465"/>
                  </a:cubicBezTo>
                  <a:cubicBezTo>
                    <a:pt x="133347" y="46465"/>
                    <a:pt x="135276" y="45731"/>
                    <a:pt x="136753" y="44269"/>
                  </a:cubicBezTo>
                  <a:lnTo>
                    <a:pt x="140578" y="40444"/>
                  </a:lnTo>
                  <a:cubicBezTo>
                    <a:pt x="141141" y="39881"/>
                    <a:pt x="141586" y="39258"/>
                    <a:pt x="141942" y="38576"/>
                  </a:cubicBezTo>
                  <a:cubicBezTo>
                    <a:pt x="143217" y="38250"/>
                    <a:pt x="144403" y="37568"/>
                    <a:pt x="145322" y="36619"/>
                  </a:cubicBezTo>
                  <a:lnTo>
                    <a:pt x="146982" y="34959"/>
                  </a:lnTo>
                  <a:lnTo>
                    <a:pt x="147546" y="34959"/>
                  </a:lnTo>
                  <a:cubicBezTo>
                    <a:pt x="149829" y="34959"/>
                    <a:pt x="151993" y="33921"/>
                    <a:pt x="153417" y="32142"/>
                  </a:cubicBezTo>
                  <a:lnTo>
                    <a:pt x="153506" y="32142"/>
                  </a:lnTo>
                  <a:cubicBezTo>
                    <a:pt x="160207" y="32112"/>
                    <a:pt x="163528" y="24018"/>
                    <a:pt x="158813" y="19273"/>
                  </a:cubicBezTo>
                  <a:lnTo>
                    <a:pt x="151608" y="12039"/>
                  </a:lnTo>
                  <a:cubicBezTo>
                    <a:pt x="150185" y="10615"/>
                    <a:pt x="148257" y="9815"/>
                    <a:pt x="146241" y="9815"/>
                  </a:cubicBezTo>
                  <a:lnTo>
                    <a:pt x="131919" y="9815"/>
                  </a:lnTo>
                  <a:lnTo>
                    <a:pt x="130733" y="8629"/>
                  </a:lnTo>
                  <a:cubicBezTo>
                    <a:pt x="129310" y="7235"/>
                    <a:pt x="127412" y="6434"/>
                    <a:pt x="125426" y="6434"/>
                  </a:cubicBezTo>
                  <a:lnTo>
                    <a:pt x="120118" y="6434"/>
                  </a:lnTo>
                  <a:cubicBezTo>
                    <a:pt x="118458" y="6434"/>
                    <a:pt x="116827" y="6998"/>
                    <a:pt x="115522" y="8006"/>
                  </a:cubicBezTo>
                  <a:lnTo>
                    <a:pt x="115018" y="7502"/>
                  </a:lnTo>
                  <a:cubicBezTo>
                    <a:pt x="113595" y="6079"/>
                    <a:pt x="111668" y="5278"/>
                    <a:pt x="109651" y="5278"/>
                  </a:cubicBezTo>
                  <a:lnTo>
                    <a:pt x="105055" y="5278"/>
                  </a:lnTo>
                  <a:cubicBezTo>
                    <a:pt x="104937" y="5100"/>
                    <a:pt x="104788" y="4952"/>
                    <a:pt x="104640" y="4804"/>
                  </a:cubicBezTo>
                  <a:lnTo>
                    <a:pt x="102031" y="2224"/>
                  </a:lnTo>
                  <a:cubicBezTo>
                    <a:pt x="100608" y="801"/>
                    <a:pt x="98710" y="0"/>
                    <a:pt x="966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51"/>
            <p:cNvSpPr/>
            <p:nvPr/>
          </p:nvSpPr>
          <p:spPr>
            <a:xfrm>
              <a:off x="4049059" y="2603628"/>
              <a:ext cx="1204231" cy="1292018"/>
            </a:xfrm>
            <a:custGeom>
              <a:rect b="b" l="l" r="r" t="t"/>
              <a:pathLst>
                <a:path extrusionOk="0" h="70689" w="65886">
                  <a:moveTo>
                    <a:pt x="24670" y="0"/>
                  </a:moveTo>
                  <a:cubicBezTo>
                    <a:pt x="22654" y="0"/>
                    <a:pt x="20756" y="801"/>
                    <a:pt x="19333" y="2224"/>
                  </a:cubicBezTo>
                  <a:lnTo>
                    <a:pt x="15182" y="2224"/>
                  </a:lnTo>
                  <a:cubicBezTo>
                    <a:pt x="13165" y="2224"/>
                    <a:pt x="11268" y="3025"/>
                    <a:pt x="9844" y="4448"/>
                  </a:cubicBezTo>
                  <a:lnTo>
                    <a:pt x="7620" y="6672"/>
                  </a:lnTo>
                  <a:cubicBezTo>
                    <a:pt x="6434" y="7858"/>
                    <a:pt x="5663" y="9429"/>
                    <a:pt x="5456" y="11119"/>
                  </a:cubicBezTo>
                  <a:lnTo>
                    <a:pt x="2224" y="14351"/>
                  </a:lnTo>
                  <a:cubicBezTo>
                    <a:pt x="801" y="15745"/>
                    <a:pt x="0" y="17672"/>
                    <a:pt x="0" y="19689"/>
                  </a:cubicBezTo>
                  <a:lnTo>
                    <a:pt x="0" y="27546"/>
                  </a:lnTo>
                  <a:cubicBezTo>
                    <a:pt x="0" y="29562"/>
                    <a:pt x="801" y="31460"/>
                    <a:pt x="2224" y="32883"/>
                  </a:cubicBezTo>
                  <a:lnTo>
                    <a:pt x="8213" y="38814"/>
                  </a:lnTo>
                  <a:cubicBezTo>
                    <a:pt x="9607" y="40237"/>
                    <a:pt x="11534" y="41037"/>
                    <a:pt x="13551" y="41037"/>
                  </a:cubicBezTo>
                  <a:lnTo>
                    <a:pt x="18384" y="41037"/>
                  </a:lnTo>
                  <a:cubicBezTo>
                    <a:pt x="18740" y="41690"/>
                    <a:pt x="19184" y="42283"/>
                    <a:pt x="19718" y="42817"/>
                  </a:cubicBezTo>
                  <a:lnTo>
                    <a:pt x="21201" y="44299"/>
                  </a:lnTo>
                  <a:cubicBezTo>
                    <a:pt x="20667" y="45337"/>
                    <a:pt x="20371" y="46493"/>
                    <a:pt x="20371" y="47679"/>
                  </a:cubicBezTo>
                  <a:lnTo>
                    <a:pt x="20371" y="50496"/>
                  </a:lnTo>
                  <a:cubicBezTo>
                    <a:pt x="20400" y="52483"/>
                    <a:pt x="21201" y="54410"/>
                    <a:pt x="22594" y="55833"/>
                  </a:cubicBezTo>
                  <a:lnTo>
                    <a:pt x="24077" y="57316"/>
                  </a:lnTo>
                  <a:cubicBezTo>
                    <a:pt x="24136" y="59214"/>
                    <a:pt x="24937" y="61022"/>
                    <a:pt x="26301" y="62386"/>
                  </a:cubicBezTo>
                  <a:lnTo>
                    <a:pt x="27131" y="63217"/>
                  </a:lnTo>
                  <a:cubicBezTo>
                    <a:pt x="27190" y="67338"/>
                    <a:pt x="30541" y="70659"/>
                    <a:pt x="34662" y="70659"/>
                  </a:cubicBezTo>
                  <a:lnTo>
                    <a:pt x="40059" y="70689"/>
                  </a:lnTo>
                  <a:cubicBezTo>
                    <a:pt x="42046" y="70689"/>
                    <a:pt x="43973" y="69888"/>
                    <a:pt x="45396" y="68465"/>
                  </a:cubicBezTo>
                  <a:lnTo>
                    <a:pt x="51178" y="62683"/>
                  </a:lnTo>
                  <a:cubicBezTo>
                    <a:pt x="52305" y="61527"/>
                    <a:pt x="53076" y="60044"/>
                    <a:pt x="53313" y="58472"/>
                  </a:cubicBezTo>
                  <a:cubicBezTo>
                    <a:pt x="54351" y="57138"/>
                    <a:pt x="54944" y="55478"/>
                    <a:pt x="54914" y="53788"/>
                  </a:cubicBezTo>
                  <a:lnTo>
                    <a:pt x="54914" y="52690"/>
                  </a:lnTo>
                  <a:lnTo>
                    <a:pt x="55685" y="51919"/>
                  </a:lnTo>
                  <a:cubicBezTo>
                    <a:pt x="57109" y="50526"/>
                    <a:pt x="57909" y="48599"/>
                    <a:pt x="57909" y="46612"/>
                  </a:cubicBezTo>
                  <a:lnTo>
                    <a:pt x="57909" y="42994"/>
                  </a:lnTo>
                  <a:cubicBezTo>
                    <a:pt x="57909" y="42639"/>
                    <a:pt x="57879" y="42312"/>
                    <a:pt x="57850" y="41957"/>
                  </a:cubicBezTo>
                  <a:lnTo>
                    <a:pt x="63662" y="36145"/>
                  </a:lnTo>
                  <a:cubicBezTo>
                    <a:pt x="65085" y="34722"/>
                    <a:pt x="65885" y="32794"/>
                    <a:pt x="65885" y="30808"/>
                  </a:cubicBezTo>
                  <a:lnTo>
                    <a:pt x="65885" y="27457"/>
                  </a:lnTo>
                  <a:cubicBezTo>
                    <a:pt x="65885" y="23306"/>
                    <a:pt x="62505" y="19926"/>
                    <a:pt x="58354" y="19926"/>
                  </a:cubicBezTo>
                  <a:lnTo>
                    <a:pt x="56664" y="19926"/>
                  </a:lnTo>
                  <a:lnTo>
                    <a:pt x="52898" y="16130"/>
                  </a:lnTo>
                  <a:cubicBezTo>
                    <a:pt x="52868" y="15953"/>
                    <a:pt x="52839" y="15804"/>
                    <a:pt x="52839" y="15686"/>
                  </a:cubicBezTo>
                  <a:cubicBezTo>
                    <a:pt x="52779" y="13758"/>
                    <a:pt x="52009" y="11890"/>
                    <a:pt x="50615" y="10497"/>
                  </a:cubicBezTo>
                  <a:lnTo>
                    <a:pt x="47590" y="7472"/>
                  </a:lnTo>
                  <a:cubicBezTo>
                    <a:pt x="46167" y="6079"/>
                    <a:pt x="44270" y="5278"/>
                    <a:pt x="42253" y="5248"/>
                  </a:cubicBezTo>
                  <a:lnTo>
                    <a:pt x="40978" y="5248"/>
                  </a:lnTo>
                  <a:cubicBezTo>
                    <a:pt x="39616" y="4181"/>
                    <a:pt x="37940" y="3601"/>
                    <a:pt x="36231" y="3601"/>
                  </a:cubicBezTo>
                  <a:cubicBezTo>
                    <a:pt x="35708" y="3601"/>
                    <a:pt x="35183" y="3655"/>
                    <a:pt x="34662" y="3766"/>
                  </a:cubicBezTo>
                  <a:lnTo>
                    <a:pt x="33121" y="2224"/>
                  </a:lnTo>
                  <a:cubicBezTo>
                    <a:pt x="31697" y="801"/>
                    <a:pt x="29770" y="0"/>
                    <a:pt x="277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51"/>
            <p:cNvSpPr/>
            <p:nvPr/>
          </p:nvSpPr>
          <p:spPr>
            <a:xfrm>
              <a:off x="4873356" y="3317913"/>
              <a:ext cx="376681" cy="476385"/>
            </a:xfrm>
            <a:custGeom>
              <a:rect b="b" l="l" r="r" t="t"/>
              <a:pathLst>
                <a:path extrusionOk="0" h="26064" w="20609">
                  <a:moveTo>
                    <a:pt x="10794" y="0"/>
                  </a:moveTo>
                  <a:cubicBezTo>
                    <a:pt x="8807" y="0"/>
                    <a:pt x="6880" y="801"/>
                    <a:pt x="5457" y="2224"/>
                  </a:cubicBezTo>
                  <a:lnTo>
                    <a:pt x="3500" y="4181"/>
                  </a:lnTo>
                  <a:cubicBezTo>
                    <a:pt x="2076" y="5605"/>
                    <a:pt x="1276" y="7532"/>
                    <a:pt x="1276" y="9519"/>
                  </a:cubicBezTo>
                  <a:lnTo>
                    <a:pt x="1276" y="10260"/>
                  </a:lnTo>
                  <a:cubicBezTo>
                    <a:pt x="446" y="11505"/>
                    <a:pt x="1" y="12958"/>
                    <a:pt x="30" y="14470"/>
                  </a:cubicBezTo>
                  <a:lnTo>
                    <a:pt x="30" y="16101"/>
                  </a:lnTo>
                  <a:cubicBezTo>
                    <a:pt x="30" y="17554"/>
                    <a:pt x="416" y="18948"/>
                    <a:pt x="1216" y="20163"/>
                  </a:cubicBezTo>
                  <a:lnTo>
                    <a:pt x="2729" y="22565"/>
                  </a:lnTo>
                  <a:cubicBezTo>
                    <a:pt x="4093" y="24730"/>
                    <a:pt x="6494" y="26064"/>
                    <a:pt x="9104" y="26064"/>
                  </a:cubicBezTo>
                  <a:cubicBezTo>
                    <a:pt x="11090" y="26064"/>
                    <a:pt x="13018" y="25263"/>
                    <a:pt x="14441" y="23840"/>
                  </a:cubicBezTo>
                  <a:lnTo>
                    <a:pt x="16576" y="21705"/>
                  </a:lnTo>
                  <a:cubicBezTo>
                    <a:pt x="17999" y="20282"/>
                    <a:pt x="18800" y="18355"/>
                    <a:pt x="18800" y="16368"/>
                  </a:cubicBezTo>
                  <a:lnTo>
                    <a:pt x="18800" y="15390"/>
                  </a:lnTo>
                  <a:cubicBezTo>
                    <a:pt x="19956" y="13996"/>
                    <a:pt x="20579" y="12276"/>
                    <a:pt x="20608" y="10497"/>
                  </a:cubicBezTo>
                  <a:lnTo>
                    <a:pt x="20608" y="7562"/>
                  </a:lnTo>
                  <a:cubicBezTo>
                    <a:pt x="20579" y="3381"/>
                    <a:pt x="17228" y="0"/>
                    <a:pt x="1304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51"/>
            <p:cNvSpPr/>
            <p:nvPr/>
          </p:nvSpPr>
          <p:spPr>
            <a:xfrm>
              <a:off x="6059693" y="3137752"/>
              <a:ext cx="607544" cy="403458"/>
            </a:xfrm>
            <a:custGeom>
              <a:rect b="b" l="l" r="r" t="t"/>
              <a:pathLst>
                <a:path extrusionOk="0" h="22074" w="33240">
                  <a:moveTo>
                    <a:pt x="9568" y="1"/>
                  </a:moveTo>
                  <a:cubicBezTo>
                    <a:pt x="7612" y="1"/>
                    <a:pt x="5674" y="763"/>
                    <a:pt x="4211" y="2207"/>
                  </a:cubicBezTo>
                  <a:lnTo>
                    <a:pt x="2966" y="3482"/>
                  </a:lnTo>
                  <a:cubicBezTo>
                    <a:pt x="1" y="6418"/>
                    <a:pt x="1" y="11221"/>
                    <a:pt x="2966" y="14157"/>
                  </a:cubicBezTo>
                  <a:lnTo>
                    <a:pt x="4834" y="16055"/>
                  </a:lnTo>
                  <a:cubicBezTo>
                    <a:pt x="6079" y="17300"/>
                    <a:pt x="7740" y="18071"/>
                    <a:pt x="9519" y="18219"/>
                  </a:cubicBezTo>
                  <a:lnTo>
                    <a:pt x="9637" y="18338"/>
                  </a:lnTo>
                  <a:lnTo>
                    <a:pt x="10764" y="19494"/>
                  </a:lnTo>
                  <a:cubicBezTo>
                    <a:pt x="12215" y="20922"/>
                    <a:pt x="14133" y="21709"/>
                    <a:pt x="16109" y="21709"/>
                  </a:cubicBezTo>
                  <a:cubicBezTo>
                    <a:pt x="16718" y="21709"/>
                    <a:pt x="17332" y="21634"/>
                    <a:pt x="17940" y="21481"/>
                  </a:cubicBezTo>
                  <a:cubicBezTo>
                    <a:pt x="18859" y="21866"/>
                    <a:pt x="19837" y="22074"/>
                    <a:pt x="20845" y="22074"/>
                  </a:cubicBezTo>
                  <a:lnTo>
                    <a:pt x="23129" y="22074"/>
                  </a:lnTo>
                  <a:cubicBezTo>
                    <a:pt x="29859" y="22074"/>
                    <a:pt x="33240" y="13949"/>
                    <a:pt x="28466" y="9205"/>
                  </a:cubicBezTo>
                  <a:lnTo>
                    <a:pt x="22328" y="3067"/>
                  </a:lnTo>
                  <a:cubicBezTo>
                    <a:pt x="20905" y="1644"/>
                    <a:pt x="18977" y="844"/>
                    <a:pt x="16991" y="844"/>
                  </a:cubicBezTo>
                  <a:lnTo>
                    <a:pt x="13018" y="844"/>
                  </a:lnTo>
                  <a:cubicBezTo>
                    <a:pt x="11927" y="276"/>
                    <a:pt x="10744" y="1"/>
                    <a:pt x="956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51"/>
            <p:cNvSpPr/>
            <p:nvPr/>
          </p:nvSpPr>
          <p:spPr>
            <a:xfrm>
              <a:off x="5830987" y="3295687"/>
              <a:ext cx="822707" cy="687216"/>
            </a:xfrm>
            <a:custGeom>
              <a:rect b="b" l="l" r="r" t="t"/>
              <a:pathLst>
                <a:path extrusionOk="0" h="37599" w="45012">
                  <a:moveTo>
                    <a:pt x="21498" y="1"/>
                  </a:moveTo>
                  <a:cubicBezTo>
                    <a:pt x="19630" y="1"/>
                    <a:pt x="17792" y="712"/>
                    <a:pt x="16428" y="1987"/>
                  </a:cubicBezTo>
                  <a:cubicBezTo>
                    <a:pt x="14767" y="2195"/>
                    <a:pt x="13255" y="2936"/>
                    <a:pt x="12069" y="4122"/>
                  </a:cubicBezTo>
                  <a:lnTo>
                    <a:pt x="9637" y="6524"/>
                  </a:lnTo>
                  <a:cubicBezTo>
                    <a:pt x="7651" y="6554"/>
                    <a:pt x="5753" y="7354"/>
                    <a:pt x="4330" y="8748"/>
                  </a:cubicBezTo>
                  <a:lnTo>
                    <a:pt x="2165" y="10912"/>
                  </a:lnTo>
                  <a:cubicBezTo>
                    <a:pt x="772" y="12336"/>
                    <a:pt x="1" y="14233"/>
                    <a:pt x="1" y="16220"/>
                  </a:cubicBezTo>
                  <a:lnTo>
                    <a:pt x="1" y="21498"/>
                  </a:lnTo>
                  <a:cubicBezTo>
                    <a:pt x="1" y="23010"/>
                    <a:pt x="445" y="24463"/>
                    <a:pt x="1305" y="25708"/>
                  </a:cubicBezTo>
                  <a:cubicBezTo>
                    <a:pt x="1424" y="27517"/>
                    <a:pt x="2195" y="29207"/>
                    <a:pt x="3470" y="30512"/>
                  </a:cubicBezTo>
                  <a:lnTo>
                    <a:pt x="5101" y="32113"/>
                  </a:lnTo>
                  <a:cubicBezTo>
                    <a:pt x="6555" y="33568"/>
                    <a:pt x="8485" y="34324"/>
                    <a:pt x="10435" y="34324"/>
                  </a:cubicBezTo>
                  <a:cubicBezTo>
                    <a:pt x="11825" y="34324"/>
                    <a:pt x="13225" y="33940"/>
                    <a:pt x="14471" y="33151"/>
                  </a:cubicBezTo>
                  <a:cubicBezTo>
                    <a:pt x="16072" y="33151"/>
                    <a:pt x="17614" y="32617"/>
                    <a:pt x="18918" y="31668"/>
                  </a:cubicBezTo>
                  <a:cubicBezTo>
                    <a:pt x="19541" y="32261"/>
                    <a:pt x="20282" y="32736"/>
                    <a:pt x="21053" y="33092"/>
                  </a:cubicBezTo>
                  <a:cubicBezTo>
                    <a:pt x="22417" y="35375"/>
                    <a:pt x="24878" y="36798"/>
                    <a:pt x="27547" y="36798"/>
                  </a:cubicBezTo>
                  <a:lnTo>
                    <a:pt x="29563" y="36798"/>
                  </a:lnTo>
                  <a:cubicBezTo>
                    <a:pt x="30631" y="37332"/>
                    <a:pt x="31787" y="37599"/>
                    <a:pt x="32943" y="37599"/>
                  </a:cubicBezTo>
                  <a:cubicBezTo>
                    <a:pt x="34960" y="37599"/>
                    <a:pt x="36857" y="36798"/>
                    <a:pt x="38281" y="35375"/>
                  </a:cubicBezTo>
                  <a:lnTo>
                    <a:pt x="40386" y="33299"/>
                  </a:lnTo>
                  <a:cubicBezTo>
                    <a:pt x="41779" y="31906"/>
                    <a:pt x="42580" y="29978"/>
                    <a:pt x="42610" y="27962"/>
                  </a:cubicBezTo>
                  <a:lnTo>
                    <a:pt x="42788" y="27784"/>
                  </a:lnTo>
                  <a:cubicBezTo>
                    <a:pt x="44211" y="26361"/>
                    <a:pt x="45011" y="24463"/>
                    <a:pt x="45011" y="22447"/>
                  </a:cubicBezTo>
                  <a:lnTo>
                    <a:pt x="45011" y="19363"/>
                  </a:lnTo>
                  <a:cubicBezTo>
                    <a:pt x="45011" y="17347"/>
                    <a:pt x="44211" y="15419"/>
                    <a:pt x="42788" y="14026"/>
                  </a:cubicBezTo>
                  <a:lnTo>
                    <a:pt x="39348" y="10557"/>
                  </a:lnTo>
                  <a:cubicBezTo>
                    <a:pt x="39140" y="8867"/>
                    <a:pt x="38399" y="7295"/>
                    <a:pt x="37183" y="6079"/>
                  </a:cubicBezTo>
                  <a:lnTo>
                    <a:pt x="35671" y="4567"/>
                  </a:lnTo>
                  <a:cubicBezTo>
                    <a:pt x="34248" y="3144"/>
                    <a:pt x="32321" y="2343"/>
                    <a:pt x="30334" y="2343"/>
                  </a:cubicBezTo>
                  <a:cubicBezTo>
                    <a:pt x="29860" y="2343"/>
                    <a:pt x="29356" y="2403"/>
                    <a:pt x="28881" y="2492"/>
                  </a:cubicBezTo>
                  <a:lnTo>
                    <a:pt x="28614" y="2195"/>
                  </a:lnTo>
                  <a:cubicBezTo>
                    <a:pt x="27191" y="772"/>
                    <a:pt x="25264" y="1"/>
                    <a:pt x="232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51"/>
            <p:cNvSpPr/>
            <p:nvPr/>
          </p:nvSpPr>
          <p:spPr>
            <a:xfrm>
              <a:off x="6215783" y="2322886"/>
              <a:ext cx="314885" cy="411902"/>
            </a:xfrm>
            <a:custGeom>
              <a:rect b="b" l="l" r="r" t="t"/>
              <a:pathLst>
                <a:path extrusionOk="0" h="22536" w="17228">
                  <a:moveTo>
                    <a:pt x="8510" y="1"/>
                  </a:moveTo>
                  <a:cubicBezTo>
                    <a:pt x="4359" y="1"/>
                    <a:pt x="979" y="3381"/>
                    <a:pt x="979" y="7532"/>
                  </a:cubicBezTo>
                  <a:lnTo>
                    <a:pt x="979" y="7740"/>
                  </a:lnTo>
                  <a:cubicBezTo>
                    <a:pt x="326" y="8866"/>
                    <a:pt x="0" y="10141"/>
                    <a:pt x="0" y="11446"/>
                  </a:cubicBezTo>
                  <a:lnTo>
                    <a:pt x="0" y="14589"/>
                  </a:lnTo>
                  <a:cubicBezTo>
                    <a:pt x="0" y="17999"/>
                    <a:pt x="2283" y="20994"/>
                    <a:pt x="5575" y="21883"/>
                  </a:cubicBezTo>
                  <a:cubicBezTo>
                    <a:pt x="6079" y="22002"/>
                    <a:pt x="6286" y="22091"/>
                    <a:pt x="6316" y="22091"/>
                  </a:cubicBezTo>
                  <a:cubicBezTo>
                    <a:pt x="7116" y="22358"/>
                    <a:pt x="7947" y="22506"/>
                    <a:pt x="8777" y="22506"/>
                  </a:cubicBezTo>
                  <a:lnTo>
                    <a:pt x="8777" y="22536"/>
                  </a:lnTo>
                  <a:cubicBezTo>
                    <a:pt x="12898" y="22536"/>
                    <a:pt x="16249" y="19244"/>
                    <a:pt x="16338" y="15123"/>
                  </a:cubicBezTo>
                  <a:cubicBezTo>
                    <a:pt x="16901" y="14026"/>
                    <a:pt x="17228" y="12810"/>
                    <a:pt x="17228" y="11565"/>
                  </a:cubicBezTo>
                  <a:lnTo>
                    <a:pt x="17228" y="7562"/>
                  </a:lnTo>
                  <a:cubicBezTo>
                    <a:pt x="17228" y="3381"/>
                    <a:pt x="13847" y="1"/>
                    <a:pt x="96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51"/>
            <p:cNvSpPr/>
            <p:nvPr/>
          </p:nvSpPr>
          <p:spPr>
            <a:xfrm>
              <a:off x="6162120" y="2474644"/>
              <a:ext cx="453099" cy="330603"/>
            </a:xfrm>
            <a:custGeom>
              <a:rect b="b" l="l" r="r" t="t"/>
              <a:pathLst>
                <a:path extrusionOk="0" h="18088" w="24790">
                  <a:moveTo>
                    <a:pt x="11813" y="0"/>
                  </a:moveTo>
                  <a:cubicBezTo>
                    <a:pt x="9882" y="0"/>
                    <a:pt x="7947" y="741"/>
                    <a:pt x="6465" y="2224"/>
                  </a:cubicBezTo>
                  <a:lnTo>
                    <a:pt x="4300" y="4389"/>
                  </a:lnTo>
                  <a:cubicBezTo>
                    <a:pt x="1" y="8688"/>
                    <a:pt x="2284" y="16071"/>
                    <a:pt x="8273" y="17168"/>
                  </a:cubicBezTo>
                  <a:cubicBezTo>
                    <a:pt x="9370" y="17761"/>
                    <a:pt x="10645" y="18087"/>
                    <a:pt x="11921" y="18087"/>
                  </a:cubicBezTo>
                  <a:cubicBezTo>
                    <a:pt x="13907" y="18087"/>
                    <a:pt x="15834" y="17316"/>
                    <a:pt x="17258" y="15893"/>
                  </a:cubicBezTo>
                  <a:lnTo>
                    <a:pt x="24789" y="8332"/>
                  </a:lnTo>
                  <a:lnTo>
                    <a:pt x="18177" y="3202"/>
                  </a:lnTo>
                  <a:lnTo>
                    <a:pt x="17940" y="3025"/>
                  </a:lnTo>
                  <a:lnTo>
                    <a:pt x="17139" y="2224"/>
                  </a:lnTo>
                  <a:cubicBezTo>
                    <a:pt x="15671" y="741"/>
                    <a:pt x="13744" y="0"/>
                    <a:pt x="1181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51"/>
            <p:cNvSpPr/>
            <p:nvPr/>
          </p:nvSpPr>
          <p:spPr>
            <a:xfrm>
              <a:off x="6016887" y="2536422"/>
              <a:ext cx="480186" cy="399436"/>
            </a:xfrm>
            <a:custGeom>
              <a:rect b="b" l="l" r="r" t="t"/>
              <a:pathLst>
                <a:path extrusionOk="0" h="21854" w="26272">
                  <a:moveTo>
                    <a:pt x="17583" y="0"/>
                  </a:moveTo>
                  <a:cubicBezTo>
                    <a:pt x="15567" y="0"/>
                    <a:pt x="13640" y="801"/>
                    <a:pt x="12246" y="2224"/>
                  </a:cubicBezTo>
                  <a:lnTo>
                    <a:pt x="11564" y="2877"/>
                  </a:lnTo>
                  <a:cubicBezTo>
                    <a:pt x="10912" y="3559"/>
                    <a:pt x="10348" y="4389"/>
                    <a:pt x="9993" y="5278"/>
                  </a:cubicBezTo>
                  <a:cubicBezTo>
                    <a:pt x="8658" y="5604"/>
                    <a:pt x="7472" y="6286"/>
                    <a:pt x="6494" y="7235"/>
                  </a:cubicBezTo>
                  <a:lnTo>
                    <a:pt x="4774" y="8985"/>
                  </a:lnTo>
                  <a:cubicBezTo>
                    <a:pt x="0" y="13729"/>
                    <a:pt x="3380" y="21853"/>
                    <a:pt x="10111" y="21853"/>
                  </a:cubicBezTo>
                  <a:lnTo>
                    <a:pt x="14589" y="21853"/>
                  </a:lnTo>
                  <a:cubicBezTo>
                    <a:pt x="16012" y="21853"/>
                    <a:pt x="17405" y="21468"/>
                    <a:pt x="18591" y="20727"/>
                  </a:cubicBezTo>
                  <a:cubicBezTo>
                    <a:pt x="22417" y="20282"/>
                    <a:pt x="25322" y="17050"/>
                    <a:pt x="25322" y="13225"/>
                  </a:cubicBezTo>
                  <a:lnTo>
                    <a:pt x="25322" y="12928"/>
                  </a:lnTo>
                  <a:cubicBezTo>
                    <a:pt x="25975" y="11653"/>
                    <a:pt x="26271" y="10230"/>
                    <a:pt x="26123" y="8836"/>
                  </a:cubicBezTo>
                  <a:lnTo>
                    <a:pt x="26123" y="7532"/>
                  </a:lnTo>
                  <a:cubicBezTo>
                    <a:pt x="26123" y="3381"/>
                    <a:pt x="22743" y="0"/>
                    <a:pt x="185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51"/>
            <p:cNvSpPr/>
            <p:nvPr/>
          </p:nvSpPr>
          <p:spPr>
            <a:xfrm>
              <a:off x="5745905" y="3045304"/>
              <a:ext cx="447122" cy="412998"/>
            </a:xfrm>
            <a:custGeom>
              <a:rect b="b" l="l" r="r" t="t"/>
              <a:pathLst>
                <a:path extrusionOk="0" h="22596" w="24463">
                  <a:moveTo>
                    <a:pt x="15319" y="1"/>
                  </a:moveTo>
                  <a:cubicBezTo>
                    <a:pt x="13388" y="1"/>
                    <a:pt x="11461" y="742"/>
                    <a:pt x="9993" y="2225"/>
                  </a:cubicBezTo>
                  <a:lnTo>
                    <a:pt x="9815" y="2403"/>
                  </a:lnTo>
                  <a:cubicBezTo>
                    <a:pt x="9014" y="2640"/>
                    <a:pt x="8303" y="2996"/>
                    <a:pt x="7621" y="3470"/>
                  </a:cubicBezTo>
                  <a:cubicBezTo>
                    <a:pt x="6198" y="3767"/>
                    <a:pt x="4893" y="4478"/>
                    <a:pt x="3855" y="5516"/>
                  </a:cubicBezTo>
                  <a:lnTo>
                    <a:pt x="2966" y="6406"/>
                  </a:lnTo>
                  <a:cubicBezTo>
                    <a:pt x="89" y="9282"/>
                    <a:pt x="0" y="13878"/>
                    <a:pt x="2728" y="16872"/>
                  </a:cubicBezTo>
                  <a:cubicBezTo>
                    <a:pt x="3618" y="19986"/>
                    <a:pt x="6346" y="22210"/>
                    <a:pt x="9578" y="22388"/>
                  </a:cubicBezTo>
                  <a:lnTo>
                    <a:pt x="9756" y="22388"/>
                  </a:lnTo>
                  <a:cubicBezTo>
                    <a:pt x="10497" y="22417"/>
                    <a:pt x="12335" y="22536"/>
                    <a:pt x="12721" y="22566"/>
                  </a:cubicBezTo>
                  <a:lnTo>
                    <a:pt x="12988" y="22566"/>
                  </a:lnTo>
                  <a:lnTo>
                    <a:pt x="13255" y="22595"/>
                  </a:lnTo>
                  <a:cubicBezTo>
                    <a:pt x="15271" y="22595"/>
                    <a:pt x="17198" y="21795"/>
                    <a:pt x="18592" y="20371"/>
                  </a:cubicBezTo>
                  <a:lnTo>
                    <a:pt x="19689" y="19274"/>
                  </a:lnTo>
                  <a:cubicBezTo>
                    <a:pt x="20074" y="18889"/>
                    <a:pt x="20401" y="18474"/>
                    <a:pt x="20697" y="18029"/>
                  </a:cubicBezTo>
                  <a:cubicBezTo>
                    <a:pt x="23366" y="16072"/>
                    <a:pt x="24463" y="12603"/>
                    <a:pt x="23395" y="9460"/>
                  </a:cubicBezTo>
                  <a:cubicBezTo>
                    <a:pt x="23810" y="7058"/>
                    <a:pt x="23040" y="4597"/>
                    <a:pt x="21290" y="2847"/>
                  </a:cubicBezTo>
                  <a:lnTo>
                    <a:pt x="20667" y="2225"/>
                  </a:lnTo>
                  <a:cubicBezTo>
                    <a:pt x="19185" y="742"/>
                    <a:pt x="17250" y="1"/>
                    <a:pt x="153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51"/>
            <p:cNvSpPr/>
            <p:nvPr/>
          </p:nvSpPr>
          <p:spPr>
            <a:xfrm>
              <a:off x="5541051" y="3070783"/>
              <a:ext cx="460666" cy="417312"/>
            </a:xfrm>
            <a:custGeom>
              <a:rect b="b" l="l" r="r" t="t"/>
              <a:pathLst>
                <a:path extrusionOk="0" h="22832" w="25204">
                  <a:moveTo>
                    <a:pt x="10082" y="1"/>
                  </a:moveTo>
                  <a:cubicBezTo>
                    <a:pt x="3380" y="1"/>
                    <a:pt x="0" y="8125"/>
                    <a:pt x="4744" y="12899"/>
                  </a:cubicBezTo>
                  <a:lnTo>
                    <a:pt x="5426" y="13551"/>
                  </a:lnTo>
                  <a:cubicBezTo>
                    <a:pt x="5753" y="14737"/>
                    <a:pt x="6405" y="15805"/>
                    <a:pt x="7265" y="16665"/>
                  </a:cubicBezTo>
                  <a:lnTo>
                    <a:pt x="11208" y="20608"/>
                  </a:lnTo>
                  <a:cubicBezTo>
                    <a:pt x="12602" y="22031"/>
                    <a:pt x="14529" y="22832"/>
                    <a:pt x="16546" y="22832"/>
                  </a:cubicBezTo>
                  <a:lnTo>
                    <a:pt x="17643" y="22832"/>
                  </a:lnTo>
                  <a:cubicBezTo>
                    <a:pt x="21764" y="22832"/>
                    <a:pt x="25115" y="19541"/>
                    <a:pt x="25204" y="15419"/>
                  </a:cubicBezTo>
                  <a:cubicBezTo>
                    <a:pt x="25204" y="14974"/>
                    <a:pt x="25204" y="14500"/>
                    <a:pt x="25145" y="14055"/>
                  </a:cubicBezTo>
                  <a:lnTo>
                    <a:pt x="25145" y="12840"/>
                  </a:lnTo>
                  <a:cubicBezTo>
                    <a:pt x="25145" y="10823"/>
                    <a:pt x="24344" y="8896"/>
                    <a:pt x="22921" y="7502"/>
                  </a:cubicBezTo>
                  <a:lnTo>
                    <a:pt x="19778" y="4389"/>
                  </a:lnTo>
                  <a:cubicBezTo>
                    <a:pt x="19125" y="3707"/>
                    <a:pt x="18325" y="3173"/>
                    <a:pt x="17465" y="2788"/>
                  </a:cubicBezTo>
                  <a:lnTo>
                    <a:pt x="16901" y="2224"/>
                  </a:lnTo>
                  <a:cubicBezTo>
                    <a:pt x="15508" y="801"/>
                    <a:pt x="13581" y="1"/>
                    <a:pt x="1156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51"/>
            <p:cNvSpPr/>
            <p:nvPr/>
          </p:nvSpPr>
          <p:spPr>
            <a:xfrm>
              <a:off x="5705256" y="3217606"/>
              <a:ext cx="468270" cy="308981"/>
            </a:xfrm>
            <a:custGeom>
              <a:rect b="b" l="l" r="r" t="t"/>
              <a:pathLst>
                <a:path extrusionOk="0" h="16905" w="25620">
                  <a:moveTo>
                    <a:pt x="11125" y="1"/>
                  </a:moveTo>
                  <a:cubicBezTo>
                    <a:pt x="11064" y="1"/>
                    <a:pt x="11003" y="1"/>
                    <a:pt x="10942" y="3"/>
                  </a:cubicBezTo>
                  <a:lnTo>
                    <a:pt x="9726" y="3"/>
                  </a:lnTo>
                  <a:cubicBezTo>
                    <a:pt x="9690" y="2"/>
                    <a:pt x="9654" y="2"/>
                    <a:pt x="9618" y="2"/>
                  </a:cubicBezTo>
                  <a:cubicBezTo>
                    <a:pt x="7641" y="2"/>
                    <a:pt x="5758" y="800"/>
                    <a:pt x="4389" y="2227"/>
                  </a:cubicBezTo>
                  <a:lnTo>
                    <a:pt x="3677" y="2909"/>
                  </a:lnTo>
                  <a:cubicBezTo>
                    <a:pt x="1" y="6586"/>
                    <a:pt x="1068" y="12842"/>
                    <a:pt x="5783" y="15066"/>
                  </a:cubicBezTo>
                  <a:cubicBezTo>
                    <a:pt x="6316" y="15333"/>
                    <a:pt x="7176" y="15659"/>
                    <a:pt x="7799" y="15926"/>
                  </a:cubicBezTo>
                  <a:cubicBezTo>
                    <a:pt x="8511" y="16193"/>
                    <a:pt x="9281" y="16371"/>
                    <a:pt x="10052" y="16430"/>
                  </a:cubicBezTo>
                  <a:cubicBezTo>
                    <a:pt x="10912" y="16756"/>
                    <a:pt x="11802" y="16904"/>
                    <a:pt x="12721" y="16904"/>
                  </a:cubicBezTo>
                  <a:lnTo>
                    <a:pt x="15538" y="16904"/>
                  </a:lnTo>
                  <a:cubicBezTo>
                    <a:pt x="22239" y="16904"/>
                    <a:pt x="25619" y="8780"/>
                    <a:pt x="20875" y="4036"/>
                  </a:cubicBezTo>
                  <a:lnTo>
                    <a:pt x="19748" y="2909"/>
                  </a:lnTo>
                  <a:cubicBezTo>
                    <a:pt x="18355" y="1486"/>
                    <a:pt x="16427" y="685"/>
                    <a:pt x="14411" y="685"/>
                  </a:cubicBezTo>
                  <a:lnTo>
                    <a:pt x="14144" y="685"/>
                  </a:lnTo>
                  <a:cubicBezTo>
                    <a:pt x="13192" y="237"/>
                    <a:pt x="12161" y="1"/>
                    <a:pt x="111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51"/>
            <p:cNvSpPr/>
            <p:nvPr/>
          </p:nvSpPr>
          <p:spPr>
            <a:xfrm>
              <a:off x="2974360" y="1875233"/>
              <a:ext cx="354456" cy="323018"/>
            </a:xfrm>
            <a:custGeom>
              <a:rect b="b" l="l" r="r" t="t"/>
              <a:pathLst>
                <a:path extrusionOk="0" h="17673" w="19393">
                  <a:moveTo>
                    <a:pt x="7562" y="1"/>
                  </a:moveTo>
                  <a:cubicBezTo>
                    <a:pt x="3381" y="30"/>
                    <a:pt x="0" y="3381"/>
                    <a:pt x="0" y="7562"/>
                  </a:cubicBezTo>
                  <a:lnTo>
                    <a:pt x="0" y="8689"/>
                  </a:lnTo>
                  <a:cubicBezTo>
                    <a:pt x="0" y="10972"/>
                    <a:pt x="1038" y="13136"/>
                    <a:pt x="2817" y="14560"/>
                  </a:cubicBezTo>
                  <a:lnTo>
                    <a:pt x="4537" y="15953"/>
                  </a:lnTo>
                  <a:cubicBezTo>
                    <a:pt x="5871" y="17050"/>
                    <a:pt x="7562" y="17643"/>
                    <a:pt x="9281" y="17643"/>
                  </a:cubicBezTo>
                  <a:lnTo>
                    <a:pt x="9281" y="17673"/>
                  </a:lnTo>
                  <a:cubicBezTo>
                    <a:pt x="11298" y="17673"/>
                    <a:pt x="13195" y="16872"/>
                    <a:pt x="14619" y="15449"/>
                  </a:cubicBezTo>
                  <a:lnTo>
                    <a:pt x="16457" y="13611"/>
                  </a:lnTo>
                  <a:cubicBezTo>
                    <a:pt x="19392" y="10675"/>
                    <a:pt x="19392" y="5901"/>
                    <a:pt x="16457" y="2936"/>
                  </a:cubicBezTo>
                  <a:lnTo>
                    <a:pt x="15745" y="2225"/>
                  </a:lnTo>
                  <a:cubicBezTo>
                    <a:pt x="14322" y="801"/>
                    <a:pt x="12395" y="1"/>
                    <a:pt x="104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9" name="Google Shape;2089;p51"/>
          <p:cNvGrpSpPr/>
          <p:nvPr/>
        </p:nvGrpSpPr>
        <p:grpSpPr>
          <a:xfrm>
            <a:off x="3732731" y="1874201"/>
            <a:ext cx="4535521" cy="2252994"/>
            <a:chOff x="2142459" y="1730000"/>
            <a:chExt cx="4825022" cy="2396802"/>
          </a:xfrm>
        </p:grpSpPr>
        <p:grpSp>
          <p:nvGrpSpPr>
            <p:cNvPr id="2090" name="Google Shape;2090;p51"/>
            <p:cNvGrpSpPr/>
            <p:nvPr/>
          </p:nvGrpSpPr>
          <p:grpSpPr>
            <a:xfrm>
              <a:off x="4185080" y="1916431"/>
              <a:ext cx="2782402" cy="1931255"/>
              <a:chOff x="4185080" y="1916431"/>
              <a:chExt cx="2782402" cy="1931255"/>
            </a:xfrm>
          </p:grpSpPr>
          <p:sp>
            <p:nvSpPr>
              <p:cNvPr id="2091" name="Google Shape;2091;p51"/>
              <p:cNvSpPr/>
              <p:nvPr/>
            </p:nvSpPr>
            <p:spPr>
              <a:xfrm>
                <a:off x="4294014" y="1916431"/>
                <a:ext cx="2673468" cy="1326947"/>
              </a:xfrm>
              <a:custGeom>
                <a:rect b="b" l="l" r="r" t="t"/>
                <a:pathLst>
                  <a:path extrusionOk="0" h="72600" w="146271">
                    <a:moveTo>
                      <a:pt x="81660" y="0"/>
                    </a:moveTo>
                    <a:cubicBezTo>
                      <a:pt x="81631" y="0"/>
                      <a:pt x="81571" y="30"/>
                      <a:pt x="81571" y="30"/>
                    </a:cubicBezTo>
                    <a:lnTo>
                      <a:pt x="78310" y="3321"/>
                    </a:lnTo>
                    <a:cubicBezTo>
                      <a:pt x="78280" y="3321"/>
                      <a:pt x="78250" y="3351"/>
                      <a:pt x="78191" y="3351"/>
                    </a:cubicBezTo>
                    <a:lnTo>
                      <a:pt x="72528" y="3351"/>
                    </a:lnTo>
                    <a:cubicBezTo>
                      <a:pt x="72439" y="3351"/>
                      <a:pt x="72379" y="3410"/>
                      <a:pt x="72379" y="3470"/>
                    </a:cubicBezTo>
                    <a:lnTo>
                      <a:pt x="72379" y="5664"/>
                    </a:lnTo>
                    <a:cubicBezTo>
                      <a:pt x="72379" y="5753"/>
                      <a:pt x="72320" y="5812"/>
                      <a:pt x="72261" y="5812"/>
                    </a:cubicBezTo>
                    <a:lnTo>
                      <a:pt x="68347" y="5812"/>
                    </a:lnTo>
                    <a:cubicBezTo>
                      <a:pt x="68317" y="5812"/>
                      <a:pt x="68288" y="5812"/>
                      <a:pt x="68258" y="5842"/>
                    </a:cubicBezTo>
                    <a:lnTo>
                      <a:pt x="66686" y="7443"/>
                    </a:lnTo>
                    <a:cubicBezTo>
                      <a:pt x="66657" y="7443"/>
                      <a:pt x="66627" y="7472"/>
                      <a:pt x="66597" y="7472"/>
                    </a:cubicBezTo>
                    <a:lnTo>
                      <a:pt x="59333" y="7472"/>
                    </a:lnTo>
                    <a:cubicBezTo>
                      <a:pt x="59303" y="7472"/>
                      <a:pt x="59274" y="7472"/>
                      <a:pt x="59244" y="7502"/>
                    </a:cubicBezTo>
                    <a:lnTo>
                      <a:pt x="55182" y="11564"/>
                    </a:lnTo>
                    <a:cubicBezTo>
                      <a:pt x="55182" y="11594"/>
                      <a:pt x="55122" y="11594"/>
                      <a:pt x="55093" y="11594"/>
                    </a:cubicBezTo>
                    <a:lnTo>
                      <a:pt x="45071" y="11594"/>
                    </a:lnTo>
                    <a:cubicBezTo>
                      <a:pt x="45011" y="11594"/>
                      <a:pt x="44982" y="11624"/>
                      <a:pt x="44982" y="11624"/>
                    </a:cubicBezTo>
                    <a:lnTo>
                      <a:pt x="42016" y="14589"/>
                    </a:lnTo>
                    <a:cubicBezTo>
                      <a:pt x="41987" y="14618"/>
                      <a:pt x="41957" y="14648"/>
                      <a:pt x="41898" y="14648"/>
                    </a:cubicBezTo>
                    <a:lnTo>
                      <a:pt x="38191" y="14648"/>
                    </a:lnTo>
                    <a:cubicBezTo>
                      <a:pt x="38162" y="14648"/>
                      <a:pt x="38132" y="14618"/>
                      <a:pt x="38102" y="14589"/>
                    </a:cubicBezTo>
                    <a:lnTo>
                      <a:pt x="35048" y="11535"/>
                    </a:lnTo>
                    <a:cubicBezTo>
                      <a:pt x="35019" y="11505"/>
                      <a:pt x="34989" y="11505"/>
                      <a:pt x="34959" y="11505"/>
                    </a:cubicBezTo>
                    <a:lnTo>
                      <a:pt x="31994" y="11505"/>
                    </a:lnTo>
                    <a:cubicBezTo>
                      <a:pt x="31965" y="11505"/>
                      <a:pt x="31905" y="11475"/>
                      <a:pt x="31905" y="11446"/>
                    </a:cubicBezTo>
                    <a:lnTo>
                      <a:pt x="29444" y="9014"/>
                    </a:lnTo>
                    <a:cubicBezTo>
                      <a:pt x="29415" y="8985"/>
                      <a:pt x="29385" y="8955"/>
                      <a:pt x="29355" y="8955"/>
                    </a:cubicBezTo>
                    <a:lnTo>
                      <a:pt x="25560" y="8955"/>
                    </a:lnTo>
                    <a:cubicBezTo>
                      <a:pt x="25530" y="8955"/>
                      <a:pt x="25471" y="8985"/>
                      <a:pt x="25471" y="9014"/>
                    </a:cubicBezTo>
                    <a:lnTo>
                      <a:pt x="23929" y="10527"/>
                    </a:lnTo>
                    <a:cubicBezTo>
                      <a:pt x="23899" y="10556"/>
                      <a:pt x="23870" y="10556"/>
                      <a:pt x="23840" y="10556"/>
                    </a:cubicBezTo>
                    <a:lnTo>
                      <a:pt x="21142" y="10556"/>
                    </a:lnTo>
                    <a:cubicBezTo>
                      <a:pt x="21112" y="10556"/>
                      <a:pt x="21083" y="10586"/>
                      <a:pt x="21053" y="10615"/>
                    </a:cubicBezTo>
                    <a:lnTo>
                      <a:pt x="10705" y="20934"/>
                    </a:lnTo>
                    <a:cubicBezTo>
                      <a:pt x="10675" y="20964"/>
                      <a:pt x="10675" y="20993"/>
                      <a:pt x="10675" y="21023"/>
                    </a:cubicBezTo>
                    <a:lnTo>
                      <a:pt x="10675" y="24196"/>
                    </a:lnTo>
                    <a:cubicBezTo>
                      <a:pt x="10675" y="24255"/>
                      <a:pt x="10734" y="24314"/>
                      <a:pt x="10823" y="24314"/>
                    </a:cubicBezTo>
                    <a:lnTo>
                      <a:pt x="14381" y="24314"/>
                    </a:lnTo>
                    <a:cubicBezTo>
                      <a:pt x="14411" y="24314"/>
                      <a:pt x="14441" y="24344"/>
                      <a:pt x="14470" y="24344"/>
                    </a:cubicBezTo>
                    <a:lnTo>
                      <a:pt x="17139" y="27042"/>
                    </a:lnTo>
                    <a:cubicBezTo>
                      <a:pt x="17169" y="27072"/>
                      <a:pt x="17206" y="27087"/>
                      <a:pt x="17239" y="27087"/>
                    </a:cubicBezTo>
                    <a:cubicBezTo>
                      <a:pt x="17272" y="27087"/>
                      <a:pt x="17302" y="27072"/>
                      <a:pt x="17317" y="27042"/>
                    </a:cubicBezTo>
                    <a:lnTo>
                      <a:pt x="20015" y="24344"/>
                    </a:lnTo>
                    <a:cubicBezTo>
                      <a:pt x="20045" y="24344"/>
                      <a:pt x="20045" y="24314"/>
                      <a:pt x="20045" y="24255"/>
                    </a:cubicBezTo>
                    <a:lnTo>
                      <a:pt x="20045" y="19718"/>
                    </a:lnTo>
                    <a:cubicBezTo>
                      <a:pt x="20045" y="19689"/>
                      <a:pt x="20074" y="19659"/>
                      <a:pt x="20104" y="19629"/>
                    </a:cubicBezTo>
                    <a:lnTo>
                      <a:pt x="23188" y="16516"/>
                    </a:lnTo>
                    <a:cubicBezTo>
                      <a:pt x="23217" y="16486"/>
                      <a:pt x="23247" y="16486"/>
                      <a:pt x="23306" y="16486"/>
                    </a:cubicBezTo>
                    <a:lnTo>
                      <a:pt x="24670" y="16486"/>
                    </a:lnTo>
                    <a:cubicBezTo>
                      <a:pt x="24789" y="16486"/>
                      <a:pt x="24878" y="16605"/>
                      <a:pt x="24789" y="16694"/>
                    </a:cubicBezTo>
                    <a:lnTo>
                      <a:pt x="22802" y="18681"/>
                    </a:lnTo>
                    <a:cubicBezTo>
                      <a:pt x="22773" y="18710"/>
                      <a:pt x="22773" y="18740"/>
                      <a:pt x="22773" y="18770"/>
                    </a:cubicBezTo>
                    <a:lnTo>
                      <a:pt x="22773" y="21112"/>
                    </a:lnTo>
                    <a:cubicBezTo>
                      <a:pt x="22773" y="21171"/>
                      <a:pt x="22773" y="21201"/>
                      <a:pt x="22802" y="21231"/>
                    </a:cubicBezTo>
                    <a:lnTo>
                      <a:pt x="24552" y="22950"/>
                    </a:lnTo>
                    <a:cubicBezTo>
                      <a:pt x="24552" y="22980"/>
                      <a:pt x="24581" y="23010"/>
                      <a:pt x="24581" y="23039"/>
                    </a:cubicBezTo>
                    <a:lnTo>
                      <a:pt x="24581" y="25382"/>
                    </a:lnTo>
                    <a:cubicBezTo>
                      <a:pt x="24581" y="25441"/>
                      <a:pt x="24522" y="25500"/>
                      <a:pt x="24433" y="25500"/>
                    </a:cubicBezTo>
                    <a:lnTo>
                      <a:pt x="22447" y="25500"/>
                    </a:lnTo>
                    <a:cubicBezTo>
                      <a:pt x="22358" y="25500"/>
                      <a:pt x="22298" y="25560"/>
                      <a:pt x="22298" y="25649"/>
                    </a:cubicBezTo>
                    <a:lnTo>
                      <a:pt x="22298" y="28377"/>
                    </a:lnTo>
                    <a:cubicBezTo>
                      <a:pt x="22298" y="28466"/>
                      <a:pt x="22239" y="28525"/>
                      <a:pt x="22180" y="28525"/>
                    </a:cubicBezTo>
                    <a:lnTo>
                      <a:pt x="14411" y="28525"/>
                    </a:lnTo>
                    <a:cubicBezTo>
                      <a:pt x="14381" y="28525"/>
                      <a:pt x="14352" y="28525"/>
                      <a:pt x="14322" y="28554"/>
                    </a:cubicBezTo>
                    <a:lnTo>
                      <a:pt x="13136" y="29741"/>
                    </a:lnTo>
                    <a:cubicBezTo>
                      <a:pt x="13106" y="29770"/>
                      <a:pt x="13077" y="29800"/>
                      <a:pt x="13047" y="29800"/>
                    </a:cubicBezTo>
                    <a:lnTo>
                      <a:pt x="11950" y="29800"/>
                    </a:lnTo>
                    <a:cubicBezTo>
                      <a:pt x="11891" y="29800"/>
                      <a:pt x="11861" y="29800"/>
                      <a:pt x="11831" y="29829"/>
                    </a:cubicBezTo>
                    <a:lnTo>
                      <a:pt x="9667" y="32024"/>
                    </a:lnTo>
                    <a:cubicBezTo>
                      <a:pt x="9637" y="32053"/>
                      <a:pt x="9578" y="32053"/>
                      <a:pt x="9548" y="32053"/>
                    </a:cubicBezTo>
                    <a:lnTo>
                      <a:pt x="7206" y="32053"/>
                    </a:lnTo>
                    <a:cubicBezTo>
                      <a:pt x="7146" y="32053"/>
                      <a:pt x="7087" y="32113"/>
                      <a:pt x="7087" y="32202"/>
                    </a:cubicBezTo>
                    <a:lnTo>
                      <a:pt x="7087" y="33862"/>
                    </a:lnTo>
                    <a:cubicBezTo>
                      <a:pt x="7087" y="33921"/>
                      <a:pt x="7028" y="33981"/>
                      <a:pt x="6939" y="33981"/>
                    </a:cubicBezTo>
                    <a:lnTo>
                      <a:pt x="4656" y="33981"/>
                    </a:lnTo>
                    <a:cubicBezTo>
                      <a:pt x="4626" y="33981"/>
                      <a:pt x="4596" y="34010"/>
                      <a:pt x="4567" y="34040"/>
                    </a:cubicBezTo>
                    <a:lnTo>
                      <a:pt x="3440" y="35167"/>
                    </a:lnTo>
                    <a:cubicBezTo>
                      <a:pt x="3381" y="35226"/>
                      <a:pt x="3381" y="35315"/>
                      <a:pt x="3440" y="35345"/>
                    </a:cubicBezTo>
                    <a:lnTo>
                      <a:pt x="6049" y="37984"/>
                    </a:lnTo>
                    <a:cubicBezTo>
                      <a:pt x="6109" y="38043"/>
                      <a:pt x="6109" y="38102"/>
                      <a:pt x="6049" y="38161"/>
                    </a:cubicBezTo>
                    <a:lnTo>
                      <a:pt x="4715" y="39496"/>
                    </a:lnTo>
                    <a:cubicBezTo>
                      <a:pt x="4694" y="39517"/>
                      <a:pt x="4673" y="39538"/>
                      <a:pt x="4652" y="39538"/>
                    </a:cubicBezTo>
                    <a:cubicBezTo>
                      <a:pt x="4643" y="39538"/>
                      <a:pt x="4635" y="39534"/>
                      <a:pt x="4626" y="39525"/>
                    </a:cubicBezTo>
                    <a:lnTo>
                      <a:pt x="119" y="39525"/>
                    </a:lnTo>
                    <a:cubicBezTo>
                      <a:pt x="60" y="39525"/>
                      <a:pt x="0" y="39614"/>
                      <a:pt x="0" y="39674"/>
                    </a:cubicBezTo>
                    <a:lnTo>
                      <a:pt x="0" y="44922"/>
                    </a:lnTo>
                    <a:cubicBezTo>
                      <a:pt x="0" y="44952"/>
                      <a:pt x="30" y="45011"/>
                      <a:pt x="89" y="45041"/>
                    </a:cubicBezTo>
                    <a:cubicBezTo>
                      <a:pt x="564" y="45218"/>
                      <a:pt x="3025" y="46464"/>
                      <a:pt x="3499" y="46731"/>
                    </a:cubicBezTo>
                    <a:cubicBezTo>
                      <a:pt x="3517" y="46739"/>
                      <a:pt x="3534" y="46743"/>
                      <a:pt x="3551" y="46743"/>
                    </a:cubicBezTo>
                    <a:cubicBezTo>
                      <a:pt x="3591" y="46743"/>
                      <a:pt x="3627" y="46722"/>
                      <a:pt x="3648" y="46701"/>
                    </a:cubicBezTo>
                    <a:lnTo>
                      <a:pt x="5397" y="44952"/>
                    </a:lnTo>
                    <a:lnTo>
                      <a:pt x="6880" y="43469"/>
                    </a:lnTo>
                    <a:lnTo>
                      <a:pt x="8629" y="41720"/>
                    </a:lnTo>
                    <a:cubicBezTo>
                      <a:pt x="8659" y="41690"/>
                      <a:pt x="8688" y="41660"/>
                      <a:pt x="8688" y="41631"/>
                    </a:cubicBezTo>
                    <a:lnTo>
                      <a:pt x="8688" y="40415"/>
                    </a:lnTo>
                    <a:cubicBezTo>
                      <a:pt x="8688" y="40326"/>
                      <a:pt x="8748" y="40267"/>
                      <a:pt x="8807" y="40267"/>
                    </a:cubicBezTo>
                    <a:lnTo>
                      <a:pt x="11624" y="40267"/>
                    </a:lnTo>
                    <a:cubicBezTo>
                      <a:pt x="11653" y="40267"/>
                      <a:pt x="11683" y="40267"/>
                      <a:pt x="11713" y="40237"/>
                    </a:cubicBezTo>
                    <a:lnTo>
                      <a:pt x="13106" y="38873"/>
                    </a:lnTo>
                    <a:cubicBezTo>
                      <a:pt x="13121" y="38843"/>
                      <a:pt x="13151" y="38829"/>
                      <a:pt x="13184" y="38829"/>
                    </a:cubicBezTo>
                    <a:cubicBezTo>
                      <a:pt x="13218" y="38829"/>
                      <a:pt x="13255" y="38843"/>
                      <a:pt x="13284" y="38873"/>
                    </a:cubicBezTo>
                    <a:lnTo>
                      <a:pt x="18681" y="44270"/>
                    </a:lnTo>
                    <a:cubicBezTo>
                      <a:pt x="18706" y="44286"/>
                      <a:pt x="18733" y="44294"/>
                      <a:pt x="18760" y="44294"/>
                    </a:cubicBezTo>
                    <a:cubicBezTo>
                      <a:pt x="18829" y="44294"/>
                      <a:pt x="18897" y="44245"/>
                      <a:pt x="18918" y="44181"/>
                    </a:cubicBezTo>
                    <a:lnTo>
                      <a:pt x="18918" y="42313"/>
                    </a:lnTo>
                    <a:cubicBezTo>
                      <a:pt x="18918" y="42283"/>
                      <a:pt x="18888" y="42253"/>
                      <a:pt x="18859" y="42224"/>
                    </a:cubicBezTo>
                    <a:lnTo>
                      <a:pt x="16487" y="39822"/>
                    </a:lnTo>
                    <a:cubicBezTo>
                      <a:pt x="16457" y="39792"/>
                      <a:pt x="16427" y="39763"/>
                      <a:pt x="16427" y="39733"/>
                    </a:cubicBezTo>
                    <a:lnTo>
                      <a:pt x="16427" y="37835"/>
                    </a:lnTo>
                    <a:cubicBezTo>
                      <a:pt x="16427" y="37756"/>
                      <a:pt x="16493" y="37704"/>
                      <a:pt x="16564" y="37704"/>
                    </a:cubicBezTo>
                    <a:cubicBezTo>
                      <a:pt x="16599" y="37704"/>
                      <a:pt x="16635" y="37717"/>
                      <a:pt x="16665" y="37746"/>
                    </a:cubicBezTo>
                    <a:lnTo>
                      <a:pt x="23692" y="44803"/>
                    </a:lnTo>
                    <a:cubicBezTo>
                      <a:pt x="23716" y="44819"/>
                      <a:pt x="23742" y="44827"/>
                      <a:pt x="23768" y="44827"/>
                    </a:cubicBezTo>
                    <a:cubicBezTo>
                      <a:pt x="23838" y="44827"/>
                      <a:pt x="23907" y="44772"/>
                      <a:pt x="23929" y="44685"/>
                    </a:cubicBezTo>
                    <a:lnTo>
                      <a:pt x="23929" y="42757"/>
                    </a:lnTo>
                    <a:cubicBezTo>
                      <a:pt x="23929" y="42668"/>
                      <a:pt x="23988" y="42609"/>
                      <a:pt x="24048" y="42609"/>
                    </a:cubicBezTo>
                    <a:lnTo>
                      <a:pt x="26538" y="42609"/>
                    </a:lnTo>
                    <a:cubicBezTo>
                      <a:pt x="26568" y="42609"/>
                      <a:pt x="26598" y="42639"/>
                      <a:pt x="26627" y="42668"/>
                    </a:cubicBezTo>
                    <a:lnTo>
                      <a:pt x="29622" y="45663"/>
                    </a:lnTo>
                    <a:cubicBezTo>
                      <a:pt x="29652" y="45663"/>
                      <a:pt x="29681" y="45693"/>
                      <a:pt x="29711" y="45693"/>
                    </a:cubicBezTo>
                    <a:lnTo>
                      <a:pt x="31609" y="45693"/>
                    </a:lnTo>
                    <a:cubicBezTo>
                      <a:pt x="31638" y="45693"/>
                      <a:pt x="31668" y="45693"/>
                      <a:pt x="31698" y="45723"/>
                    </a:cubicBezTo>
                    <a:lnTo>
                      <a:pt x="32884" y="46938"/>
                    </a:lnTo>
                    <a:cubicBezTo>
                      <a:pt x="32943" y="46968"/>
                      <a:pt x="32943" y="47057"/>
                      <a:pt x="32884" y="47116"/>
                    </a:cubicBezTo>
                    <a:lnTo>
                      <a:pt x="30838" y="49162"/>
                    </a:lnTo>
                    <a:cubicBezTo>
                      <a:pt x="30779" y="49221"/>
                      <a:pt x="30779" y="49310"/>
                      <a:pt x="30838" y="49370"/>
                    </a:cubicBezTo>
                    <a:lnTo>
                      <a:pt x="33951" y="52453"/>
                    </a:lnTo>
                    <a:cubicBezTo>
                      <a:pt x="33981" y="52453"/>
                      <a:pt x="33981" y="52513"/>
                      <a:pt x="33981" y="52542"/>
                    </a:cubicBezTo>
                    <a:lnTo>
                      <a:pt x="33981" y="55567"/>
                    </a:lnTo>
                    <a:cubicBezTo>
                      <a:pt x="33981" y="55596"/>
                      <a:pt x="34011" y="55626"/>
                      <a:pt x="34040" y="55656"/>
                    </a:cubicBezTo>
                    <a:lnTo>
                      <a:pt x="37480" y="59125"/>
                    </a:lnTo>
                    <a:cubicBezTo>
                      <a:pt x="37509" y="59155"/>
                      <a:pt x="37539" y="59184"/>
                      <a:pt x="37539" y="59244"/>
                    </a:cubicBezTo>
                    <a:lnTo>
                      <a:pt x="37539" y="62060"/>
                    </a:lnTo>
                    <a:cubicBezTo>
                      <a:pt x="37539" y="62090"/>
                      <a:pt x="37539" y="62120"/>
                      <a:pt x="37569" y="62149"/>
                    </a:cubicBezTo>
                    <a:lnTo>
                      <a:pt x="40949" y="65530"/>
                    </a:lnTo>
                    <a:cubicBezTo>
                      <a:pt x="40964" y="65559"/>
                      <a:pt x="40993" y="65574"/>
                      <a:pt x="41027" y="65574"/>
                    </a:cubicBezTo>
                    <a:cubicBezTo>
                      <a:pt x="41060" y="65574"/>
                      <a:pt x="41097" y="65559"/>
                      <a:pt x="41127" y="65530"/>
                    </a:cubicBezTo>
                    <a:lnTo>
                      <a:pt x="44982" y="61675"/>
                    </a:lnTo>
                    <a:cubicBezTo>
                      <a:pt x="44982" y="61645"/>
                      <a:pt x="45011" y="61645"/>
                      <a:pt x="45071" y="61645"/>
                    </a:cubicBezTo>
                    <a:lnTo>
                      <a:pt x="47146" y="61645"/>
                    </a:lnTo>
                    <a:cubicBezTo>
                      <a:pt x="47176" y="61645"/>
                      <a:pt x="47235" y="61616"/>
                      <a:pt x="47235" y="61616"/>
                    </a:cubicBezTo>
                    <a:lnTo>
                      <a:pt x="51564" y="57287"/>
                    </a:lnTo>
                    <a:cubicBezTo>
                      <a:pt x="51594" y="57257"/>
                      <a:pt x="51594" y="57168"/>
                      <a:pt x="51564" y="57109"/>
                    </a:cubicBezTo>
                    <a:lnTo>
                      <a:pt x="50586" y="56130"/>
                    </a:lnTo>
                    <a:cubicBezTo>
                      <a:pt x="50497" y="56041"/>
                      <a:pt x="50556" y="55893"/>
                      <a:pt x="50675" y="55893"/>
                    </a:cubicBezTo>
                    <a:lnTo>
                      <a:pt x="57050" y="55893"/>
                    </a:lnTo>
                    <a:cubicBezTo>
                      <a:pt x="57079" y="55893"/>
                      <a:pt x="57109" y="55923"/>
                      <a:pt x="57139" y="55952"/>
                    </a:cubicBezTo>
                    <a:lnTo>
                      <a:pt x="58503" y="57316"/>
                    </a:lnTo>
                    <a:lnTo>
                      <a:pt x="60044" y="58858"/>
                    </a:lnTo>
                    <a:cubicBezTo>
                      <a:pt x="60074" y="58873"/>
                      <a:pt x="60104" y="58880"/>
                      <a:pt x="60133" y="58880"/>
                    </a:cubicBezTo>
                    <a:cubicBezTo>
                      <a:pt x="60163" y="58880"/>
                      <a:pt x="60193" y="58873"/>
                      <a:pt x="60222" y="58858"/>
                    </a:cubicBezTo>
                    <a:lnTo>
                      <a:pt x="61527" y="57524"/>
                    </a:lnTo>
                    <a:cubicBezTo>
                      <a:pt x="61557" y="57494"/>
                      <a:pt x="61593" y="57481"/>
                      <a:pt x="61628" y="57481"/>
                    </a:cubicBezTo>
                    <a:cubicBezTo>
                      <a:pt x="61698" y="57481"/>
                      <a:pt x="61764" y="57534"/>
                      <a:pt x="61764" y="57613"/>
                    </a:cubicBezTo>
                    <a:lnTo>
                      <a:pt x="61764" y="63454"/>
                    </a:lnTo>
                    <a:cubicBezTo>
                      <a:pt x="61764" y="63484"/>
                      <a:pt x="61794" y="63513"/>
                      <a:pt x="61794" y="63543"/>
                    </a:cubicBezTo>
                    <a:lnTo>
                      <a:pt x="64196" y="65945"/>
                    </a:lnTo>
                    <a:cubicBezTo>
                      <a:pt x="64225" y="65974"/>
                      <a:pt x="64225" y="66004"/>
                      <a:pt x="64225" y="66034"/>
                    </a:cubicBezTo>
                    <a:lnTo>
                      <a:pt x="64225" y="69266"/>
                    </a:lnTo>
                    <a:cubicBezTo>
                      <a:pt x="64225" y="69353"/>
                      <a:pt x="64305" y="69408"/>
                      <a:pt x="64382" y="69408"/>
                    </a:cubicBezTo>
                    <a:cubicBezTo>
                      <a:pt x="64411" y="69408"/>
                      <a:pt x="64439" y="69400"/>
                      <a:pt x="64463" y="69384"/>
                    </a:cubicBezTo>
                    <a:lnTo>
                      <a:pt x="67013" y="66834"/>
                    </a:lnTo>
                    <a:cubicBezTo>
                      <a:pt x="67042" y="66805"/>
                      <a:pt x="67042" y="66775"/>
                      <a:pt x="67072" y="66745"/>
                    </a:cubicBezTo>
                    <a:lnTo>
                      <a:pt x="67072" y="62980"/>
                    </a:lnTo>
                    <a:cubicBezTo>
                      <a:pt x="67072" y="62920"/>
                      <a:pt x="67072" y="62891"/>
                      <a:pt x="67101" y="62861"/>
                    </a:cubicBezTo>
                    <a:lnTo>
                      <a:pt x="73032" y="56931"/>
                    </a:lnTo>
                    <a:cubicBezTo>
                      <a:pt x="73061" y="56931"/>
                      <a:pt x="73091" y="56901"/>
                      <a:pt x="73121" y="56901"/>
                    </a:cubicBezTo>
                    <a:lnTo>
                      <a:pt x="76353" y="56901"/>
                    </a:lnTo>
                    <a:cubicBezTo>
                      <a:pt x="76412" y="56901"/>
                      <a:pt x="76501" y="56960"/>
                      <a:pt x="76501" y="57049"/>
                    </a:cubicBezTo>
                    <a:lnTo>
                      <a:pt x="76501" y="60904"/>
                    </a:lnTo>
                    <a:cubicBezTo>
                      <a:pt x="76501" y="60934"/>
                      <a:pt x="76501" y="60963"/>
                      <a:pt x="76531" y="60993"/>
                    </a:cubicBezTo>
                    <a:lnTo>
                      <a:pt x="78399" y="62861"/>
                    </a:lnTo>
                    <a:cubicBezTo>
                      <a:pt x="78428" y="62891"/>
                      <a:pt x="78428" y="62920"/>
                      <a:pt x="78428" y="62980"/>
                    </a:cubicBezTo>
                    <a:lnTo>
                      <a:pt x="78428" y="66953"/>
                    </a:lnTo>
                    <a:cubicBezTo>
                      <a:pt x="78428" y="66983"/>
                      <a:pt x="78458" y="67042"/>
                      <a:pt x="78488" y="67042"/>
                    </a:cubicBezTo>
                    <a:lnTo>
                      <a:pt x="84003" y="72557"/>
                    </a:lnTo>
                    <a:cubicBezTo>
                      <a:pt x="84023" y="72587"/>
                      <a:pt x="84052" y="72600"/>
                      <a:pt x="84083" y="72600"/>
                    </a:cubicBezTo>
                    <a:cubicBezTo>
                      <a:pt x="84144" y="72600"/>
                      <a:pt x="84210" y="72547"/>
                      <a:pt x="84210" y="72468"/>
                    </a:cubicBezTo>
                    <a:lnTo>
                      <a:pt x="84210" y="70244"/>
                    </a:lnTo>
                    <a:cubicBezTo>
                      <a:pt x="84210" y="70215"/>
                      <a:pt x="84210" y="70185"/>
                      <a:pt x="84181" y="70155"/>
                    </a:cubicBezTo>
                    <a:lnTo>
                      <a:pt x="81779" y="67753"/>
                    </a:lnTo>
                    <a:cubicBezTo>
                      <a:pt x="81749" y="67724"/>
                      <a:pt x="81749" y="67694"/>
                      <a:pt x="81749" y="67665"/>
                    </a:cubicBezTo>
                    <a:lnTo>
                      <a:pt x="81749" y="64433"/>
                    </a:lnTo>
                    <a:cubicBezTo>
                      <a:pt x="81749" y="64353"/>
                      <a:pt x="81815" y="64301"/>
                      <a:pt x="81885" y="64301"/>
                    </a:cubicBezTo>
                    <a:cubicBezTo>
                      <a:pt x="81921" y="64301"/>
                      <a:pt x="81957" y="64314"/>
                      <a:pt x="81986" y="64344"/>
                    </a:cubicBezTo>
                    <a:lnTo>
                      <a:pt x="84388" y="66775"/>
                    </a:lnTo>
                    <a:lnTo>
                      <a:pt x="86375" y="68762"/>
                    </a:lnTo>
                    <a:cubicBezTo>
                      <a:pt x="86404" y="68791"/>
                      <a:pt x="86442" y="68806"/>
                      <a:pt x="86479" y="68806"/>
                    </a:cubicBezTo>
                    <a:cubicBezTo>
                      <a:pt x="86516" y="68806"/>
                      <a:pt x="86553" y="68791"/>
                      <a:pt x="86582" y="68762"/>
                    </a:cubicBezTo>
                    <a:lnTo>
                      <a:pt x="89043" y="66301"/>
                    </a:lnTo>
                    <a:cubicBezTo>
                      <a:pt x="89073" y="66271"/>
                      <a:pt x="89073" y="66241"/>
                      <a:pt x="89073" y="66212"/>
                    </a:cubicBezTo>
                    <a:lnTo>
                      <a:pt x="89073" y="63662"/>
                    </a:lnTo>
                    <a:cubicBezTo>
                      <a:pt x="89073" y="63602"/>
                      <a:pt x="89073" y="63573"/>
                      <a:pt x="89043" y="63543"/>
                    </a:cubicBezTo>
                    <a:lnTo>
                      <a:pt x="85278" y="59807"/>
                    </a:lnTo>
                    <a:cubicBezTo>
                      <a:pt x="85218" y="59748"/>
                      <a:pt x="85218" y="59659"/>
                      <a:pt x="85278" y="59599"/>
                    </a:cubicBezTo>
                    <a:lnTo>
                      <a:pt x="86909" y="57998"/>
                    </a:lnTo>
                    <a:cubicBezTo>
                      <a:pt x="86938" y="57969"/>
                      <a:pt x="86968" y="57939"/>
                      <a:pt x="86998" y="57939"/>
                    </a:cubicBezTo>
                    <a:lnTo>
                      <a:pt x="92720" y="57939"/>
                    </a:lnTo>
                    <a:cubicBezTo>
                      <a:pt x="92750" y="57939"/>
                      <a:pt x="92780" y="57939"/>
                      <a:pt x="92809" y="57909"/>
                    </a:cubicBezTo>
                    <a:lnTo>
                      <a:pt x="98324" y="52424"/>
                    </a:lnTo>
                    <a:cubicBezTo>
                      <a:pt x="98354" y="52394"/>
                      <a:pt x="98354" y="52364"/>
                      <a:pt x="98354" y="52335"/>
                    </a:cubicBezTo>
                    <a:lnTo>
                      <a:pt x="98354" y="48332"/>
                    </a:lnTo>
                    <a:cubicBezTo>
                      <a:pt x="98354" y="48302"/>
                      <a:pt x="98354" y="48273"/>
                      <a:pt x="98324" y="48243"/>
                    </a:cubicBezTo>
                    <a:lnTo>
                      <a:pt x="96723" y="46642"/>
                    </a:lnTo>
                    <a:cubicBezTo>
                      <a:pt x="96694" y="46642"/>
                      <a:pt x="96694" y="46612"/>
                      <a:pt x="96694" y="46553"/>
                    </a:cubicBezTo>
                    <a:lnTo>
                      <a:pt x="96694" y="42342"/>
                    </a:lnTo>
                    <a:cubicBezTo>
                      <a:pt x="96694" y="42283"/>
                      <a:pt x="96753" y="42224"/>
                      <a:pt x="96812" y="42194"/>
                    </a:cubicBezTo>
                    <a:lnTo>
                      <a:pt x="99036" y="42194"/>
                    </a:lnTo>
                    <a:cubicBezTo>
                      <a:pt x="99066" y="42194"/>
                      <a:pt x="99125" y="42224"/>
                      <a:pt x="99125" y="42253"/>
                    </a:cubicBezTo>
                    <a:lnTo>
                      <a:pt x="100815" y="43943"/>
                    </a:lnTo>
                    <a:cubicBezTo>
                      <a:pt x="100845" y="43973"/>
                      <a:pt x="100882" y="43988"/>
                      <a:pt x="100919" y="43988"/>
                    </a:cubicBezTo>
                    <a:cubicBezTo>
                      <a:pt x="100956" y="43988"/>
                      <a:pt x="100993" y="43973"/>
                      <a:pt x="101023" y="43943"/>
                    </a:cubicBezTo>
                    <a:lnTo>
                      <a:pt x="104255" y="40682"/>
                    </a:lnTo>
                    <a:cubicBezTo>
                      <a:pt x="104284" y="40652"/>
                      <a:pt x="104314" y="40652"/>
                      <a:pt x="104373" y="40652"/>
                    </a:cubicBezTo>
                    <a:lnTo>
                      <a:pt x="106301" y="40652"/>
                    </a:lnTo>
                    <a:cubicBezTo>
                      <a:pt x="106330" y="40652"/>
                      <a:pt x="106360" y="40623"/>
                      <a:pt x="106390" y="40593"/>
                    </a:cubicBezTo>
                    <a:lnTo>
                      <a:pt x="108346" y="38636"/>
                    </a:lnTo>
                    <a:lnTo>
                      <a:pt x="111667" y="35315"/>
                    </a:lnTo>
                    <a:cubicBezTo>
                      <a:pt x="111697" y="35285"/>
                      <a:pt x="111727" y="35256"/>
                      <a:pt x="111727" y="35196"/>
                    </a:cubicBezTo>
                    <a:lnTo>
                      <a:pt x="111727" y="30452"/>
                    </a:lnTo>
                    <a:cubicBezTo>
                      <a:pt x="111727" y="30423"/>
                      <a:pt x="111697" y="30363"/>
                      <a:pt x="111667" y="30363"/>
                    </a:cubicBezTo>
                    <a:lnTo>
                      <a:pt x="109592" y="28258"/>
                    </a:lnTo>
                    <a:cubicBezTo>
                      <a:pt x="109533" y="28228"/>
                      <a:pt x="109533" y="28139"/>
                      <a:pt x="109592" y="28080"/>
                    </a:cubicBezTo>
                    <a:lnTo>
                      <a:pt x="114010" y="23662"/>
                    </a:lnTo>
                    <a:cubicBezTo>
                      <a:pt x="114040" y="23632"/>
                      <a:pt x="114069" y="23632"/>
                      <a:pt x="114099" y="23632"/>
                    </a:cubicBezTo>
                    <a:lnTo>
                      <a:pt x="120681" y="23632"/>
                    </a:lnTo>
                    <a:cubicBezTo>
                      <a:pt x="120711" y="23632"/>
                      <a:pt x="120741" y="23603"/>
                      <a:pt x="120770" y="23603"/>
                    </a:cubicBezTo>
                    <a:lnTo>
                      <a:pt x="123380" y="20993"/>
                    </a:lnTo>
                    <a:cubicBezTo>
                      <a:pt x="123380" y="20964"/>
                      <a:pt x="123409" y="20964"/>
                      <a:pt x="123469" y="20964"/>
                    </a:cubicBezTo>
                    <a:lnTo>
                      <a:pt x="128124" y="20964"/>
                    </a:lnTo>
                    <a:cubicBezTo>
                      <a:pt x="128243" y="20964"/>
                      <a:pt x="128302" y="21112"/>
                      <a:pt x="128213" y="21201"/>
                    </a:cubicBezTo>
                    <a:lnTo>
                      <a:pt x="123913" y="25471"/>
                    </a:lnTo>
                    <a:cubicBezTo>
                      <a:pt x="123884" y="25500"/>
                      <a:pt x="123884" y="25530"/>
                      <a:pt x="123884" y="25560"/>
                    </a:cubicBezTo>
                    <a:lnTo>
                      <a:pt x="123884" y="31520"/>
                    </a:lnTo>
                    <a:cubicBezTo>
                      <a:pt x="123864" y="31599"/>
                      <a:pt x="123923" y="31651"/>
                      <a:pt x="123991" y="31651"/>
                    </a:cubicBezTo>
                    <a:cubicBezTo>
                      <a:pt x="124025" y="31651"/>
                      <a:pt x="124062" y="31638"/>
                      <a:pt x="124091" y="31609"/>
                    </a:cubicBezTo>
                    <a:lnTo>
                      <a:pt x="127916" y="27813"/>
                    </a:lnTo>
                    <a:cubicBezTo>
                      <a:pt x="127916" y="27784"/>
                      <a:pt x="127946" y="27754"/>
                      <a:pt x="127946" y="27724"/>
                    </a:cubicBezTo>
                    <a:lnTo>
                      <a:pt x="127946" y="24166"/>
                    </a:lnTo>
                    <a:cubicBezTo>
                      <a:pt x="127946" y="24107"/>
                      <a:pt x="128005" y="24047"/>
                      <a:pt x="128065" y="24047"/>
                    </a:cubicBezTo>
                    <a:lnTo>
                      <a:pt x="132572" y="24047"/>
                    </a:lnTo>
                    <a:cubicBezTo>
                      <a:pt x="132601" y="24047"/>
                      <a:pt x="132631" y="24018"/>
                      <a:pt x="132661" y="23988"/>
                    </a:cubicBezTo>
                    <a:lnTo>
                      <a:pt x="136456" y="20193"/>
                    </a:lnTo>
                    <a:cubicBezTo>
                      <a:pt x="136486" y="20163"/>
                      <a:pt x="136515" y="20163"/>
                      <a:pt x="136545" y="20163"/>
                    </a:cubicBezTo>
                    <a:lnTo>
                      <a:pt x="140103" y="20163"/>
                    </a:lnTo>
                    <a:cubicBezTo>
                      <a:pt x="140162" y="20163"/>
                      <a:pt x="140222" y="20104"/>
                      <a:pt x="140222" y="20045"/>
                    </a:cubicBezTo>
                    <a:lnTo>
                      <a:pt x="140222" y="17465"/>
                    </a:lnTo>
                    <a:cubicBezTo>
                      <a:pt x="140222" y="17406"/>
                      <a:pt x="140281" y="17346"/>
                      <a:pt x="140370" y="17346"/>
                    </a:cubicBezTo>
                    <a:lnTo>
                      <a:pt x="146063" y="17346"/>
                    </a:lnTo>
                    <a:cubicBezTo>
                      <a:pt x="146182" y="17346"/>
                      <a:pt x="146271" y="17198"/>
                      <a:pt x="146182" y="17109"/>
                    </a:cubicBezTo>
                    <a:lnTo>
                      <a:pt x="138947" y="9874"/>
                    </a:lnTo>
                    <a:cubicBezTo>
                      <a:pt x="138917" y="9845"/>
                      <a:pt x="138887" y="9845"/>
                      <a:pt x="138858" y="9845"/>
                    </a:cubicBezTo>
                    <a:lnTo>
                      <a:pt x="121512" y="9845"/>
                    </a:lnTo>
                    <a:cubicBezTo>
                      <a:pt x="121482" y="9845"/>
                      <a:pt x="121423" y="9815"/>
                      <a:pt x="121423" y="9785"/>
                    </a:cubicBezTo>
                    <a:lnTo>
                      <a:pt x="118102" y="6494"/>
                    </a:lnTo>
                    <a:cubicBezTo>
                      <a:pt x="118072" y="6464"/>
                      <a:pt x="118042" y="6464"/>
                      <a:pt x="118013" y="6464"/>
                    </a:cubicBezTo>
                    <a:lnTo>
                      <a:pt x="112705" y="6464"/>
                    </a:lnTo>
                    <a:cubicBezTo>
                      <a:pt x="112676" y="6464"/>
                      <a:pt x="112616" y="6464"/>
                      <a:pt x="112616" y="6494"/>
                    </a:cubicBezTo>
                    <a:lnTo>
                      <a:pt x="110748" y="8332"/>
                    </a:lnTo>
                    <a:cubicBezTo>
                      <a:pt x="110719" y="8362"/>
                      <a:pt x="110689" y="8392"/>
                      <a:pt x="110659" y="8392"/>
                    </a:cubicBezTo>
                    <a:lnTo>
                      <a:pt x="105470" y="8392"/>
                    </a:lnTo>
                    <a:cubicBezTo>
                      <a:pt x="105441" y="8392"/>
                      <a:pt x="105381" y="8362"/>
                      <a:pt x="105381" y="8332"/>
                    </a:cubicBezTo>
                    <a:lnTo>
                      <a:pt x="102327" y="5308"/>
                    </a:lnTo>
                    <a:cubicBezTo>
                      <a:pt x="102327" y="5278"/>
                      <a:pt x="102268" y="5278"/>
                      <a:pt x="102238" y="5278"/>
                    </a:cubicBezTo>
                    <a:lnTo>
                      <a:pt x="89844" y="5278"/>
                    </a:lnTo>
                    <a:cubicBezTo>
                      <a:pt x="89725" y="5278"/>
                      <a:pt x="89666" y="5130"/>
                      <a:pt x="89755" y="5041"/>
                    </a:cubicBezTo>
                    <a:lnTo>
                      <a:pt x="91979" y="2817"/>
                    </a:lnTo>
                    <a:cubicBezTo>
                      <a:pt x="92038" y="2788"/>
                      <a:pt x="92038" y="2699"/>
                      <a:pt x="91979" y="2639"/>
                    </a:cubicBezTo>
                    <a:lnTo>
                      <a:pt x="89370" y="30"/>
                    </a:lnTo>
                    <a:cubicBezTo>
                      <a:pt x="89370" y="30"/>
                      <a:pt x="89310" y="0"/>
                      <a:pt x="892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51"/>
              <p:cNvSpPr/>
              <p:nvPr/>
            </p:nvSpPr>
            <p:spPr>
              <a:xfrm>
                <a:off x="4185080" y="2739101"/>
                <a:ext cx="933267" cy="1020524"/>
              </a:xfrm>
              <a:custGeom>
                <a:rect b="b" l="l" r="r" t="t"/>
                <a:pathLst>
                  <a:path extrusionOk="0" h="55835" w="51061">
                    <a:moveTo>
                      <a:pt x="17228" y="1"/>
                    </a:moveTo>
                    <a:cubicBezTo>
                      <a:pt x="17198" y="1"/>
                      <a:pt x="17169" y="31"/>
                      <a:pt x="17139" y="60"/>
                    </a:cubicBezTo>
                    <a:lnTo>
                      <a:pt x="15004" y="2165"/>
                    </a:lnTo>
                    <a:cubicBezTo>
                      <a:pt x="14974" y="2195"/>
                      <a:pt x="14945" y="2225"/>
                      <a:pt x="14915" y="2225"/>
                    </a:cubicBezTo>
                    <a:lnTo>
                      <a:pt x="7740" y="2225"/>
                    </a:lnTo>
                    <a:cubicBezTo>
                      <a:pt x="7710" y="2225"/>
                      <a:pt x="7680" y="2225"/>
                      <a:pt x="7651" y="2254"/>
                    </a:cubicBezTo>
                    <a:lnTo>
                      <a:pt x="5427" y="4478"/>
                    </a:lnTo>
                    <a:cubicBezTo>
                      <a:pt x="5397" y="4508"/>
                      <a:pt x="5397" y="4538"/>
                      <a:pt x="5397" y="4567"/>
                    </a:cubicBezTo>
                    <a:lnTo>
                      <a:pt x="5397" y="6761"/>
                    </a:lnTo>
                    <a:cubicBezTo>
                      <a:pt x="5397" y="6791"/>
                      <a:pt x="5367" y="6821"/>
                      <a:pt x="5367" y="6850"/>
                    </a:cubicBezTo>
                    <a:lnTo>
                      <a:pt x="30" y="12158"/>
                    </a:lnTo>
                    <a:cubicBezTo>
                      <a:pt x="1" y="12188"/>
                      <a:pt x="1" y="12217"/>
                      <a:pt x="1" y="12277"/>
                    </a:cubicBezTo>
                    <a:lnTo>
                      <a:pt x="1" y="20104"/>
                    </a:lnTo>
                    <a:cubicBezTo>
                      <a:pt x="1" y="20134"/>
                      <a:pt x="1" y="20193"/>
                      <a:pt x="30" y="20223"/>
                    </a:cubicBezTo>
                    <a:lnTo>
                      <a:pt x="6020" y="26183"/>
                    </a:lnTo>
                    <a:cubicBezTo>
                      <a:pt x="6049" y="26213"/>
                      <a:pt x="6079" y="26213"/>
                      <a:pt x="6109" y="26213"/>
                    </a:cubicBezTo>
                    <a:lnTo>
                      <a:pt x="11920" y="26213"/>
                    </a:lnTo>
                    <a:cubicBezTo>
                      <a:pt x="11950" y="26213"/>
                      <a:pt x="11980" y="26213"/>
                      <a:pt x="12009" y="26183"/>
                    </a:cubicBezTo>
                    <a:lnTo>
                      <a:pt x="14589" y="23633"/>
                    </a:lnTo>
                    <a:cubicBezTo>
                      <a:pt x="14604" y="23603"/>
                      <a:pt x="14634" y="23589"/>
                      <a:pt x="14667" y="23589"/>
                    </a:cubicBezTo>
                    <a:cubicBezTo>
                      <a:pt x="14700" y="23589"/>
                      <a:pt x="14737" y="23603"/>
                      <a:pt x="14767" y="23633"/>
                    </a:cubicBezTo>
                    <a:lnTo>
                      <a:pt x="19244" y="28081"/>
                    </a:lnTo>
                    <a:cubicBezTo>
                      <a:pt x="19274" y="28140"/>
                      <a:pt x="19274" y="28199"/>
                      <a:pt x="19244" y="28259"/>
                    </a:cubicBezTo>
                    <a:lnTo>
                      <a:pt x="17554" y="29949"/>
                    </a:lnTo>
                    <a:cubicBezTo>
                      <a:pt x="17495" y="30008"/>
                      <a:pt x="17495" y="30067"/>
                      <a:pt x="17554" y="30127"/>
                    </a:cubicBezTo>
                    <a:lnTo>
                      <a:pt x="22358" y="34960"/>
                    </a:lnTo>
                    <a:cubicBezTo>
                      <a:pt x="22387" y="34960"/>
                      <a:pt x="22417" y="35019"/>
                      <a:pt x="22417" y="35049"/>
                    </a:cubicBezTo>
                    <a:lnTo>
                      <a:pt x="22417" y="38132"/>
                    </a:lnTo>
                    <a:cubicBezTo>
                      <a:pt x="22417" y="38162"/>
                      <a:pt x="22387" y="38192"/>
                      <a:pt x="22358" y="38221"/>
                    </a:cubicBezTo>
                    <a:lnTo>
                      <a:pt x="20430" y="40149"/>
                    </a:lnTo>
                    <a:cubicBezTo>
                      <a:pt x="20430" y="40178"/>
                      <a:pt x="20401" y="40208"/>
                      <a:pt x="20401" y="40238"/>
                    </a:cubicBezTo>
                    <a:lnTo>
                      <a:pt x="20401" y="43084"/>
                    </a:lnTo>
                    <a:cubicBezTo>
                      <a:pt x="20401" y="43114"/>
                      <a:pt x="20401" y="43144"/>
                      <a:pt x="20430" y="43173"/>
                    </a:cubicBezTo>
                    <a:lnTo>
                      <a:pt x="24048" y="46761"/>
                    </a:lnTo>
                    <a:cubicBezTo>
                      <a:pt x="24048" y="46791"/>
                      <a:pt x="24077" y="46820"/>
                      <a:pt x="24077" y="46850"/>
                    </a:cubicBezTo>
                    <a:lnTo>
                      <a:pt x="24077" y="49608"/>
                    </a:lnTo>
                    <a:cubicBezTo>
                      <a:pt x="24077" y="49667"/>
                      <a:pt x="24077" y="49696"/>
                      <a:pt x="24107" y="49726"/>
                    </a:cubicBezTo>
                    <a:lnTo>
                      <a:pt x="27072" y="52691"/>
                    </a:lnTo>
                    <a:cubicBezTo>
                      <a:pt x="27102" y="52721"/>
                      <a:pt x="27102" y="52751"/>
                      <a:pt x="27132" y="52780"/>
                    </a:cubicBezTo>
                    <a:lnTo>
                      <a:pt x="27132" y="55686"/>
                    </a:lnTo>
                    <a:cubicBezTo>
                      <a:pt x="27132" y="55775"/>
                      <a:pt x="27191" y="55834"/>
                      <a:pt x="27250" y="55834"/>
                    </a:cubicBezTo>
                    <a:lnTo>
                      <a:pt x="32647" y="55834"/>
                    </a:lnTo>
                    <a:cubicBezTo>
                      <a:pt x="32676" y="55834"/>
                      <a:pt x="32706" y="55805"/>
                      <a:pt x="32736" y="55775"/>
                    </a:cubicBezTo>
                    <a:lnTo>
                      <a:pt x="38547" y="49993"/>
                    </a:lnTo>
                    <a:cubicBezTo>
                      <a:pt x="38547" y="49963"/>
                      <a:pt x="38577" y="49934"/>
                      <a:pt x="38577" y="49904"/>
                    </a:cubicBezTo>
                    <a:lnTo>
                      <a:pt x="38577" y="48006"/>
                    </a:lnTo>
                    <a:cubicBezTo>
                      <a:pt x="38577" y="47977"/>
                      <a:pt x="38577" y="47947"/>
                      <a:pt x="38607" y="47917"/>
                    </a:cubicBezTo>
                    <a:lnTo>
                      <a:pt x="40060" y="46464"/>
                    </a:lnTo>
                    <a:cubicBezTo>
                      <a:pt x="40089" y="46435"/>
                      <a:pt x="40119" y="46405"/>
                      <a:pt x="40119" y="46376"/>
                    </a:cubicBezTo>
                    <a:lnTo>
                      <a:pt x="40119" y="42254"/>
                    </a:lnTo>
                    <a:cubicBezTo>
                      <a:pt x="40119" y="42224"/>
                      <a:pt x="40119" y="42195"/>
                      <a:pt x="40148" y="42165"/>
                    </a:cubicBezTo>
                    <a:lnTo>
                      <a:pt x="43054" y="39289"/>
                    </a:lnTo>
                    <a:cubicBezTo>
                      <a:pt x="43054" y="39259"/>
                      <a:pt x="43084" y="39230"/>
                      <a:pt x="43084" y="39170"/>
                    </a:cubicBezTo>
                    <a:lnTo>
                      <a:pt x="43084" y="35582"/>
                    </a:lnTo>
                    <a:cubicBezTo>
                      <a:pt x="43084" y="35553"/>
                      <a:pt x="43054" y="35523"/>
                      <a:pt x="43054" y="35494"/>
                    </a:cubicBezTo>
                    <a:lnTo>
                      <a:pt x="41127" y="33566"/>
                    </a:lnTo>
                    <a:cubicBezTo>
                      <a:pt x="41068" y="33507"/>
                      <a:pt x="41068" y="33448"/>
                      <a:pt x="41127" y="33388"/>
                    </a:cubicBezTo>
                    <a:lnTo>
                      <a:pt x="51031" y="23485"/>
                    </a:lnTo>
                    <a:cubicBezTo>
                      <a:pt x="51031" y="23455"/>
                      <a:pt x="51060" y="23425"/>
                      <a:pt x="51060" y="23396"/>
                    </a:cubicBezTo>
                    <a:lnTo>
                      <a:pt x="51060" y="20045"/>
                    </a:lnTo>
                    <a:cubicBezTo>
                      <a:pt x="51060" y="19986"/>
                      <a:pt x="51001" y="19927"/>
                      <a:pt x="50912" y="19927"/>
                    </a:cubicBezTo>
                    <a:lnTo>
                      <a:pt x="46227" y="19927"/>
                    </a:lnTo>
                    <a:cubicBezTo>
                      <a:pt x="46168" y="19927"/>
                      <a:pt x="46138" y="19897"/>
                      <a:pt x="46108" y="19897"/>
                    </a:cubicBezTo>
                    <a:lnTo>
                      <a:pt x="41957" y="15716"/>
                    </a:lnTo>
                    <a:lnTo>
                      <a:pt x="38696" y="12484"/>
                    </a:lnTo>
                    <a:cubicBezTo>
                      <a:pt x="38696" y="12454"/>
                      <a:pt x="38666" y="12425"/>
                      <a:pt x="38666" y="12395"/>
                    </a:cubicBezTo>
                    <a:cubicBezTo>
                      <a:pt x="38577" y="12039"/>
                      <a:pt x="37865" y="8896"/>
                      <a:pt x="37984" y="8481"/>
                    </a:cubicBezTo>
                    <a:cubicBezTo>
                      <a:pt x="37984" y="8422"/>
                      <a:pt x="37984" y="8392"/>
                      <a:pt x="37925" y="8363"/>
                    </a:cubicBezTo>
                    <a:lnTo>
                      <a:pt x="34930" y="5309"/>
                    </a:lnTo>
                    <a:cubicBezTo>
                      <a:pt x="34900" y="5309"/>
                      <a:pt x="34871" y="5279"/>
                      <a:pt x="34841" y="5279"/>
                    </a:cubicBezTo>
                    <a:lnTo>
                      <a:pt x="30601" y="5279"/>
                    </a:lnTo>
                    <a:cubicBezTo>
                      <a:pt x="30541" y="5279"/>
                      <a:pt x="30512" y="5279"/>
                      <a:pt x="30482" y="5249"/>
                    </a:cubicBezTo>
                    <a:lnTo>
                      <a:pt x="28911" y="3678"/>
                    </a:lnTo>
                    <a:cubicBezTo>
                      <a:pt x="28896" y="3648"/>
                      <a:pt x="28866" y="3633"/>
                      <a:pt x="28833" y="3633"/>
                    </a:cubicBezTo>
                    <a:cubicBezTo>
                      <a:pt x="28799" y="3633"/>
                      <a:pt x="28762" y="3648"/>
                      <a:pt x="28733" y="3678"/>
                    </a:cubicBezTo>
                    <a:lnTo>
                      <a:pt x="26479" y="5931"/>
                    </a:lnTo>
                    <a:cubicBezTo>
                      <a:pt x="26450" y="5946"/>
                      <a:pt x="26420" y="5953"/>
                      <a:pt x="26390" y="5953"/>
                    </a:cubicBezTo>
                    <a:cubicBezTo>
                      <a:pt x="26361" y="5953"/>
                      <a:pt x="26331" y="5946"/>
                      <a:pt x="26301" y="5931"/>
                    </a:cubicBezTo>
                    <a:lnTo>
                      <a:pt x="22061" y="1691"/>
                    </a:lnTo>
                    <a:lnTo>
                      <a:pt x="20430" y="60"/>
                    </a:lnTo>
                    <a:cubicBezTo>
                      <a:pt x="20401" y="31"/>
                      <a:pt x="20371" y="1"/>
                      <a:pt x="203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51"/>
              <p:cNvSpPr/>
              <p:nvPr/>
            </p:nvSpPr>
            <p:spPr>
              <a:xfrm>
                <a:off x="5009395" y="3453934"/>
                <a:ext cx="104602" cy="204617"/>
              </a:xfrm>
              <a:custGeom>
                <a:rect b="b" l="l" r="r" t="t"/>
                <a:pathLst>
                  <a:path extrusionOk="0" h="11195" w="5723">
                    <a:moveTo>
                      <a:pt x="3351" y="1"/>
                    </a:moveTo>
                    <a:cubicBezTo>
                      <a:pt x="3321" y="1"/>
                      <a:pt x="3292" y="1"/>
                      <a:pt x="3262" y="31"/>
                    </a:cubicBezTo>
                    <a:lnTo>
                      <a:pt x="1305" y="1988"/>
                    </a:lnTo>
                    <a:cubicBezTo>
                      <a:pt x="1275" y="2017"/>
                      <a:pt x="1246" y="2047"/>
                      <a:pt x="1246" y="2077"/>
                    </a:cubicBezTo>
                    <a:lnTo>
                      <a:pt x="1246" y="5664"/>
                    </a:lnTo>
                    <a:cubicBezTo>
                      <a:pt x="1246" y="5694"/>
                      <a:pt x="1246" y="5724"/>
                      <a:pt x="1216" y="5753"/>
                    </a:cubicBezTo>
                    <a:lnTo>
                      <a:pt x="30" y="6939"/>
                    </a:lnTo>
                    <a:cubicBezTo>
                      <a:pt x="0" y="6969"/>
                      <a:pt x="0" y="6999"/>
                      <a:pt x="0" y="7028"/>
                    </a:cubicBezTo>
                    <a:lnTo>
                      <a:pt x="0" y="8659"/>
                    </a:lnTo>
                    <a:cubicBezTo>
                      <a:pt x="0" y="8689"/>
                      <a:pt x="0" y="8718"/>
                      <a:pt x="0" y="8748"/>
                    </a:cubicBezTo>
                    <a:lnTo>
                      <a:pt x="1542" y="11150"/>
                    </a:lnTo>
                    <a:cubicBezTo>
                      <a:pt x="1557" y="11179"/>
                      <a:pt x="1594" y="11194"/>
                      <a:pt x="1635" y="11194"/>
                    </a:cubicBezTo>
                    <a:cubicBezTo>
                      <a:pt x="1676" y="11194"/>
                      <a:pt x="1720" y="11179"/>
                      <a:pt x="1750" y="11150"/>
                    </a:cubicBezTo>
                    <a:lnTo>
                      <a:pt x="3885" y="9015"/>
                    </a:lnTo>
                    <a:cubicBezTo>
                      <a:pt x="3914" y="8985"/>
                      <a:pt x="3944" y="8956"/>
                      <a:pt x="3944" y="8926"/>
                    </a:cubicBezTo>
                    <a:lnTo>
                      <a:pt x="3944" y="4953"/>
                    </a:lnTo>
                    <a:cubicBezTo>
                      <a:pt x="3944" y="4923"/>
                      <a:pt x="3944" y="4893"/>
                      <a:pt x="3974" y="4864"/>
                    </a:cubicBezTo>
                    <a:lnTo>
                      <a:pt x="5693" y="3144"/>
                    </a:lnTo>
                    <a:cubicBezTo>
                      <a:pt x="5723" y="3114"/>
                      <a:pt x="5723" y="3085"/>
                      <a:pt x="5723" y="3055"/>
                    </a:cubicBezTo>
                    <a:lnTo>
                      <a:pt x="5723" y="120"/>
                    </a:lnTo>
                    <a:cubicBezTo>
                      <a:pt x="5723" y="60"/>
                      <a:pt x="5664" y="1"/>
                      <a:pt x="56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51"/>
              <p:cNvSpPr/>
              <p:nvPr/>
            </p:nvSpPr>
            <p:spPr>
              <a:xfrm>
                <a:off x="6208728" y="3273206"/>
                <a:ext cx="277507" cy="132512"/>
              </a:xfrm>
              <a:custGeom>
                <a:rect b="b" l="l" r="r" t="t"/>
                <a:pathLst>
                  <a:path extrusionOk="0" h="7250" w="15183">
                    <a:moveTo>
                      <a:pt x="1435" y="0"/>
                    </a:moveTo>
                    <a:cubicBezTo>
                      <a:pt x="1402" y="0"/>
                      <a:pt x="1365" y="15"/>
                      <a:pt x="1335" y="45"/>
                    </a:cubicBezTo>
                    <a:lnTo>
                      <a:pt x="60" y="1320"/>
                    </a:lnTo>
                    <a:cubicBezTo>
                      <a:pt x="1" y="1379"/>
                      <a:pt x="1" y="1438"/>
                      <a:pt x="60" y="1498"/>
                    </a:cubicBezTo>
                    <a:lnTo>
                      <a:pt x="1898" y="3366"/>
                    </a:lnTo>
                    <a:cubicBezTo>
                      <a:pt x="1928" y="3395"/>
                      <a:pt x="1958" y="3425"/>
                      <a:pt x="2017" y="3425"/>
                    </a:cubicBezTo>
                    <a:lnTo>
                      <a:pt x="5545" y="3425"/>
                    </a:lnTo>
                    <a:cubicBezTo>
                      <a:pt x="5575" y="3425"/>
                      <a:pt x="5605" y="3425"/>
                      <a:pt x="5634" y="3455"/>
                    </a:cubicBezTo>
                    <a:lnTo>
                      <a:pt x="6643" y="4433"/>
                    </a:lnTo>
                    <a:cubicBezTo>
                      <a:pt x="6643" y="4463"/>
                      <a:pt x="6672" y="4492"/>
                      <a:pt x="6672" y="4552"/>
                    </a:cubicBezTo>
                    <a:lnTo>
                      <a:pt x="6672" y="5590"/>
                    </a:lnTo>
                    <a:cubicBezTo>
                      <a:pt x="6672" y="5619"/>
                      <a:pt x="6672" y="5649"/>
                      <a:pt x="6702" y="5678"/>
                    </a:cubicBezTo>
                    <a:lnTo>
                      <a:pt x="7888" y="6835"/>
                    </a:lnTo>
                    <a:cubicBezTo>
                      <a:pt x="7903" y="6865"/>
                      <a:pt x="7932" y="6879"/>
                      <a:pt x="7966" y="6879"/>
                    </a:cubicBezTo>
                    <a:cubicBezTo>
                      <a:pt x="7999" y="6879"/>
                      <a:pt x="8036" y="6865"/>
                      <a:pt x="8066" y="6835"/>
                    </a:cubicBezTo>
                    <a:cubicBezTo>
                      <a:pt x="8422" y="6449"/>
                      <a:pt x="9993" y="5412"/>
                      <a:pt x="10408" y="5174"/>
                    </a:cubicBezTo>
                    <a:cubicBezTo>
                      <a:pt x="10433" y="5149"/>
                      <a:pt x="10458" y="5140"/>
                      <a:pt x="10483" y="5140"/>
                    </a:cubicBezTo>
                    <a:cubicBezTo>
                      <a:pt x="10518" y="5140"/>
                      <a:pt x="10552" y="5157"/>
                      <a:pt x="10586" y="5174"/>
                    </a:cubicBezTo>
                    <a:lnTo>
                      <a:pt x="12603" y="7191"/>
                    </a:lnTo>
                    <a:cubicBezTo>
                      <a:pt x="12632" y="7220"/>
                      <a:pt x="12662" y="7250"/>
                      <a:pt x="12721" y="7250"/>
                    </a:cubicBezTo>
                    <a:lnTo>
                      <a:pt x="15004" y="7250"/>
                    </a:lnTo>
                    <a:cubicBezTo>
                      <a:pt x="15123" y="7250"/>
                      <a:pt x="15182" y="7102"/>
                      <a:pt x="15093" y="7013"/>
                    </a:cubicBezTo>
                    <a:lnTo>
                      <a:pt x="12395" y="4315"/>
                    </a:lnTo>
                    <a:lnTo>
                      <a:pt x="8955" y="875"/>
                    </a:lnTo>
                    <a:cubicBezTo>
                      <a:pt x="8926" y="845"/>
                      <a:pt x="8896" y="845"/>
                      <a:pt x="8866" y="845"/>
                    </a:cubicBezTo>
                    <a:lnTo>
                      <a:pt x="4775" y="845"/>
                    </a:lnTo>
                    <a:cubicBezTo>
                      <a:pt x="4745" y="845"/>
                      <a:pt x="4715" y="845"/>
                      <a:pt x="4686" y="875"/>
                    </a:cubicBezTo>
                    <a:lnTo>
                      <a:pt x="3618" y="1942"/>
                    </a:lnTo>
                    <a:cubicBezTo>
                      <a:pt x="3588" y="1972"/>
                      <a:pt x="3551" y="1987"/>
                      <a:pt x="3518" y="1987"/>
                    </a:cubicBezTo>
                    <a:cubicBezTo>
                      <a:pt x="3485" y="1987"/>
                      <a:pt x="3455" y="1972"/>
                      <a:pt x="3440" y="1942"/>
                    </a:cubicBezTo>
                    <a:lnTo>
                      <a:pt x="1513" y="45"/>
                    </a:lnTo>
                    <a:cubicBezTo>
                      <a:pt x="1498" y="15"/>
                      <a:pt x="1468" y="0"/>
                      <a:pt x="14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51"/>
              <p:cNvSpPr/>
              <p:nvPr/>
            </p:nvSpPr>
            <p:spPr>
              <a:xfrm>
                <a:off x="5966478" y="3431179"/>
                <a:ext cx="551176" cy="416508"/>
              </a:xfrm>
              <a:custGeom>
                <a:rect b="b" l="l" r="r" t="t"/>
                <a:pathLst>
                  <a:path extrusionOk="0" h="22788" w="30156">
                    <a:moveTo>
                      <a:pt x="14085" y="1"/>
                    </a:moveTo>
                    <a:cubicBezTo>
                      <a:pt x="14026" y="1"/>
                      <a:pt x="13996" y="1"/>
                      <a:pt x="13966" y="30"/>
                    </a:cubicBezTo>
                    <a:lnTo>
                      <a:pt x="12513" y="1513"/>
                    </a:lnTo>
                    <a:cubicBezTo>
                      <a:pt x="12484" y="1513"/>
                      <a:pt x="12484" y="1572"/>
                      <a:pt x="12484" y="1602"/>
                    </a:cubicBezTo>
                    <a:lnTo>
                      <a:pt x="12484" y="2788"/>
                    </a:lnTo>
                    <a:cubicBezTo>
                      <a:pt x="12484" y="2867"/>
                      <a:pt x="12418" y="2920"/>
                      <a:pt x="12348" y="2920"/>
                    </a:cubicBezTo>
                    <a:cubicBezTo>
                      <a:pt x="12312" y="2920"/>
                      <a:pt x="12276" y="2906"/>
                      <a:pt x="12247" y="2877"/>
                    </a:cubicBezTo>
                    <a:lnTo>
                      <a:pt x="11327" y="1958"/>
                    </a:lnTo>
                    <a:cubicBezTo>
                      <a:pt x="11298" y="1928"/>
                      <a:pt x="11268" y="1898"/>
                      <a:pt x="11238" y="1898"/>
                    </a:cubicBezTo>
                    <a:lnTo>
                      <a:pt x="9993" y="1898"/>
                    </a:lnTo>
                    <a:cubicBezTo>
                      <a:pt x="9934" y="1898"/>
                      <a:pt x="9904" y="1928"/>
                      <a:pt x="9874" y="1958"/>
                    </a:cubicBezTo>
                    <a:lnTo>
                      <a:pt x="8095" y="3737"/>
                    </a:lnTo>
                    <a:lnTo>
                      <a:pt x="5338" y="6494"/>
                    </a:lnTo>
                    <a:cubicBezTo>
                      <a:pt x="5308" y="6524"/>
                      <a:pt x="5278" y="6554"/>
                      <a:pt x="5219" y="6554"/>
                    </a:cubicBezTo>
                    <a:lnTo>
                      <a:pt x="2254" y="6554"/>
                    </a:lnTo>
                    <a:cubicBezTo>
                      <a:pt x="2224" y="6554"/>
                      <a:pt x="2195" y="6554"/>
                      <a:pt x="2165" y="6583"/>
                    </a:cubicBezTo>
                    <a:lnTo>
                      <a:pt x="60" y="8718"/>
                    </a:lnTo>
                    <a:cubicBezTo>
                      <a:pt x="30" y="8748"/>
                      <a:pt x="1" y="8777"/>
                      <a:pt x="1" y="8807"/>
                    </a:cubicBezTo>
                    <a:lnTo>
                      <a:pt x="1" y="14115"/>
                    </a:lnTo>
                    <a:cubicBezTo>
                      <a:pt x="1" y="14144"/>
                      <a:pt x="30" y="14174"/>
                      <a:pt x="60" y="14204"/>
                    </a:cubicBezTo>
                    <a:lnTo>
                      <a:pt x="2313" y="16457"/>
                    </a:lnTo>
                    <a:cubicBezTo>
                      <a:pt x="2373" y="16516"/>
                      <a:pt x="2373" y="16605"/>
                      <a:pt x="2313" y="16665"/>
                    </a:cubicBezTo>
                    <a:lnTo>
                      <a:pt x="1305" y="17673"/>
                    </a:lnTo>
                    <a:cubicBezTo>
                      <a:pt x="1246" y="17732"/>
                      <a:pt x="1246" y="17791"/>
                      <a:pt x="1305" y="17851"/>
                    </a:cubicBezTo>
                    <a:lnTo>
                      <a:pt x="2906" y="19481"/>
                    </a:lnTo>
                    <a:cubicBezTo>
                      <a:pt x="2936" y="19496"/>
                      <a:pt x="2973" y="19504"/>
                      <a:pt x="3010" y="19504"/>
                    </a:cubicBezTo>
                    <a:cubicBezTo>
                      <a:pt x="3047" y="19504"/>
                      <a:pt x="3084" y="19496"/>
                      <a:pt x="3114" y="19481"/>
                    </a:cubicBezTo>
                    <a:lnTo>
                      <a:pt x="4211" y="18384"/>
                    </a:lnTo>
                    <a:cubicBezTo>
                      <a:pt x="4241" y="18355"/>
                      <a:pt x="4270" y="18355"/>
                      <a:pt x="4300" y="18355"/>
                    </a:cubicBezTo>
                    <a:lnTo>
                      <a:pt x="6998" y="18355"/>
                    </a:lnTo>
                    <a:cubicBezTo>
                      <a:pt x="7028" y="18355"/>
                      <a:pt x="7058" y="18325"/>
                      <a:pt x="7087" y="18295"/>
                    </a:cubicBezTo>
                    <a:lnTo>
                      <a:pt x="8837" y="16546"/>
                    </a:lnTo>
                    <a:cubicBezTo>
                      <a:pt x="8866" y="16546"/>
                      <a:pt x="8896" y="16516"/>
                      <a:pt x="8926" y="16516"/>
                    </a:cubicBezTo>
                    <a:lnTo>
                      <a:pt x="14204" y="16516"/>
                    </a:lnTo>
                    <a:cubicBezTo>
                      <a:pt x="14204" y="16516"/>
                      <a:pt x="14233" y="16516"/>
                      <a:pt x="14263" y="16546"/>
                    </a:cubicBezTo>
                    <a:lnTo>
                      <a:pt x="16576" y="18859"/>
                    </a:lnTo>
                    <a:cubicBezTo>
                      <a:pt x="16605" y="18888"/>
                      <a:pt x="16642" y="18903"/>
                      <a:pt x="16679" y="18903"/>
                    </a:cubicBezTo>
                    <a:cubicBezTo>
                      <a:pt x="16716" y="18903"/>
                      <a:pt x="16754" y="18888"/>
                      <a:pt x="16783" y="18859"/>
                    </a:cubicBezTo>
                    <a:lnTo>
                      <a:pt x="17880" y="17762"/>
                    </a:lnTo>
                    <a:cubicBezTo>
                      <a:pt x="17910" y="17732"/>
                      <a:pt x="17947" y="17717"/>
                      <a:pt x="17984" y="17717"/>
                    </a:cubicBezTo>
                    <a:cubicBezTo>
                      <a:pt x="18021" y="17717"/>
                      <a:pt x="18058" y="17732"/>
                      <a:pt x="18088" y="17762"/>
                    </a:cubicBezTo>
                    <a:lnTo>
                      <a:pt x="19986" y="19659"/>
                    </a:lnTo>
                    <a:cubicBezTo>
                      <a:pt x="20015" y="19689"/>
                      <a:pt x="20015" y="19719"/>
                      <a:pt x="20015" y="19748"/>
                    </a:cubicBezTo>
                    <a:lnTo>
                      <a:pt x="20015" y="21824"/>
                    </a:lnTo>
                    <a:cubicBezTo>
                      <a:pt x="20015" y="21913"/>
                      <a:pt x="20074" y="21972"/>
                      <a:pt x="20163" y="21972"/>
                    </a:cubicBezTo>
                    <a:lnTo>
                      <a:pt x="22862" y="21972"/>
                    </a:lnTo>
                    <a:cubicBezTo>
                      <a:pt x="22891" y="21972"/>
                      <a:pt x="22951" y="21972"/>
                      <a:pt x="22951" y="21943"/>
                    </a:cubicBezTo>
                    <a:lnTo>
                      <a:pt x="23692" y="21201"/>
                    </a:lnTo>
                    <a:cubicBezTo>
                      <a:pt x="23722" y="21172"/>
                      <a:pt x="23759" y="21157"/>
                      <a:pt x="23796" y="21157"/>
                    </a:cubicBezTo>
                    <a:cubicBezTo>
                      <a:pt x="23833" y="21157"/>
                      <a:pt x="23870" y="21172"/>
                      <a:pt x="23900" y="21201"/>
                    </a:cubicBezTo>
                    <a:lnTo>
                      <a:pt x="25441" y="22743"/>
                    </a:lnTo>
                    <a:cubicBezTo>
                      <a:pt x="25471" y="22773"/>
                      <a:pt x="25501" y="22788"/>
                      <a:pt x="25530" y="22788"/>
                    </a:cubicBezTo>
                    <a:cubicBezTo>
                      <a:pt x="25560" y="22788"/>
                      <a:pt x="25590" y="22773"/>
                      <a:pt x="25619" y="22743"/>
                    </a:cubicBezTo>
                    <a:lnTo>
                      <a:pt x="27725" y="20638"/>
                    </a:lnTo>
                    <a:cubicBezTo>
                      <a:pt x="27754" y="20608"/>
                      <a:pt x="27754" y="20579"/>
                      <a:pt x="27754" y="20549"/>
                    </a:cubicBezTo>
                    <a:lnTo>
                      <a:pt x="27754" y="17554"/>
                    </a:lnTo>
                    <a:cubicBezTo>
                      <a:pt x="27754" y="17525"/>
                      <a:pt x="27784" y="17465"/>
                      <a:pt x="27813" y="17465"/>
                    </a:cubicBezTo>
                    <a:lnTo>
                      <a:pt x="30126" y="15123"/>
                    </a:lnTo>
                    <a:cubicBezTo>
                      <a:pt x="30156" y="15093"/>
                      <a:pt x="30156" y="15063"/>
                      <a:pt x="30156" y="15034"/>
                    </a:cubicBezTo>
                    <a:lnTo>
                      <a:pt x="30156" y="11920"/>
                    </a:lnTo>
                    <a:cubicBezTo>
                      <a:pt x="30156" y="11891"/>
                      <a:pt x="30156" y="11861"/>
                      <a:pt x="30126" y="11831"/>
                    </a:cubicBezTo>
                    <a:lnTo>
                      <a:pt x="27725" y="9430"/>
                    </a:lnTo>
                    <a:lnTo>
                      <a:pt x="24581" y="6287"/>
                    </a:lnTo>
                    <a:cubicBezTo>
                      <a:pt x="24552" y="6287"/>
                      <a:pt x="24552" y="6227"/>
                      <a:pt x="24552" y="6198"/>
                    </a:cubicBezTo>
                    <a:lnTo>
                      <a:pt x="24552" y="4004"/>
                    </a:lnTo>
                    <a:cubicBezTo>
                      <a:pt x="24552" y="3974"/>
                      <a:pt x="24552" y="3915"/>
                      <a:pt x="24522" y="3915"/>
                    </a:cubicBezTo>
                    <a:lnTo>
                      <a:pt x="23010" y="2402"/>
                    </a:lnTo>
                    <a:cubicBezTo>
                      <a:pt x="22980" y="2373"/>
                      <a:pt x="22943" y="2358"/>
                      <a:pt x="22906" y="2358"/>
                    </a:cubicBezTo>
                    <a:cubicBezTo>
                      <a:pt x="22869" y="2358"/>
                      <a:pt x="22832" y="2373"/>
                      <a:pt x="22802" y="2402"/>
                    </a:cubicBezTo>
                    <a:lnTo>
                      <a:pt x="20638" y="4567"/>
                    </a:lnTo>
                    <a:cubicBezTo>
                      <a:pt x="20626" y="4579"/>
                      <a:pt x="20603" y="4586"/>
                      <a:pt x="20577" y="4586"/>
                    </a:cubicBezTo>
                    <a:cubicBezTo>
                      <a:pt x="20540" y="4586"/>
                      <a:pt x="20495" y="4572"/>
                      <a:pt x="20460" y="4537"/>
                    </a:cubicBezTo>
                    <a:cubicBezTo>
                      <a:pt x="20015" y="4211"/>
                      <a:pt x="17613" y="3322"/>
                      <a:pt x="17109" y="3173"/>
                    </a:cubicBezTo>
                    <a:cubicBezTo>
                      <a:pt x="17080" y="3144"/>
                      <a:pt x="17020" y="3084"/>
                      <a:pt x="17050" y="3025"/>
                    </a:cubicBezTo>
                    <a:lnTo>
                      <a:pt x="17050" y="1187"/>
                    </a:lnTo>
                    <a:cubicBezTo>
                      <a:pt x="17050" y="1157"/>
                      <a:pt x="17020" y="1098"/>
                      <a:pt x="16991" y="1098"/>
                    </a:cubicBezTo>
                    <a:lnTo>
                      <a:pt x="15953" y="30"/>
                    </a:lnTo>
                    <a:cubicBezTo>
                      <a:pt x="15923" y="1"/>
                      <a:pt x="15894" y="1"/>
                      <a:pt x="158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51"/>
              <p:cNvSpPr/>
              <p:nvPr/>
            </p:nvSpPr>
            <p:spPr>
              <a:xfrm>
                <a:off x="6351256" y="2458377"/>
                <a:ext cx="43921" cy="140517"/>
              </a:xfrm>
              <a:custGeom>
                <a:rect b="b" l="l" r="r" t="t"/>
                <a:pathLst>
                  <a:path extrusionOk="0" h="7688" w="2403">
                    <a:moveTo>
                      <a:pt x="1098" y="1"/>
                    </a:moveTo>
                    <a:cubicBezTo>
                      <a:pt x="1039" y="1"/>
                      <a:pt x="979" y="60"/>
                      <a:pt x="979" y="149"/>
                    </a:cubicBezTo>
                    <a:lnTo>
                      <a:pt x="979" y="2966"/>
                    </a:lnTo>
                    <a:cubicBezTo>
                      <a:pt x="979" y="2995"/>
                      <a:pt x="950" y="3025"/>
                      <a:pt x="920" y="3055"/>
                    </a:cubicBezTo>
                    <a:lnTo>
                      <a:pt x="31" y="3944"/>
                    </a:lnTo>
                    <a:cubicBezTo>
                      <a:pt x="1" y="3974"/>
                      <a:pt x="1" y="4004"/>
                      <a:pt x="1" y="4033"/>
                    </a:cubicBezTo>
                    <a:lnTo>
                      <a:pt x="1" y="7176"/>
                    </a:lnTo>
                    <a:cubicBezTo>
                      <a:pt x="1" y="7235"/>
                      <a:pt x="31" y="7295"/>
                      <a:pt x="90" y="7324"/>
                    </a:cubicBezTo>
                    <a:cubicBezTo>
                      <a:pt x="327" y="7384"/>
                      <a:pt x="1009" y="7562"/>
                      <a:pt x="1306" y="7680"/>
                    </a:cubicBezTo>
                    <a:cubicBezTo>
                      <a:pt x="1326" y="7685"/>
                      <a:pt x="1345" y="7688"/>
                      <a:pt x="1364" y="7688"/>
                    </a:cubicBezTo>
                    <a:cubicBezTo>
                      <a:pt x="1451" y="7688"/>
                      <a:pt x="1508" y="7630"/>
                      <a:pt x="1484" y="7532"/>
                    </a:cubicBezTo>
                    <a:lnTo>
                      <a:pt x="1484" y="5130"/>
                    </a:lnTo>
                    <a:cubicBezTo>
                      <a:pt x="1513" y="5101"/>
                      <a:pt x="1513" y="5071"/>
                      <a:pt x="1543" y="5041"/>
                    </a:cubicBezTo>
                    <a:lnTo>
                      <a:pt x="2373" y="4211"/>
                    </a:lnTo>
                    <a:cubicBezTo>
                      <a:pt x="2373" y="4181"/>
                      <a:pt x="2403" y="4152"/>
                      <a:pt x="2403" y="4122"/>
                    </a:cubicBezTo>
                    <a:lnTo>
                      <a:pt x="2403" y="149"/>
                    </a:lnTo>
                    <a:cubicBezTo>
                      <a:pt x="2403" y="60"/>
                      <a:pt x="2343" y="1"/>
                      <a:pt x="22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51"/>
              <p:cNvSpPr/>
              <p:nvPr/>
            </p:nvSpPr>
            <p:spPr>
              <a:xfrm>
                <a:off x="6335007" y="2610391"/>
                <a:ext cx="75888" cy="59639"/>
              </a:xfrm>
              <a:custGeom>
                <a:rect b="b" l="l" r="r" t="t"/>
                <a:pathLst>
                  <a:path extrusionOk="0" h="3263" w="4152">
                    <a:moveTo>
                      <a:pt x="2358" y="1"/>
                    </a:moveTo>
                    <a:cubicBezTo>
                      <a:pt x="2321" y="1"/>
                      <a:pt x="2284" y="16"/>
                      <a:pt x="2254" y="45"/>
                    </a:cubicBezTo>
                    <a:lnTo>
                      <a:pt x="890" y="1409"/>
                    </a:lnTo>
                    <a:lnTo>
                      <a:pt x="89" y="2210"/>
                    </a:lnTo>
                    <a:cubicBezTo>
                      <a:pt x="0" y="2299"/>
                      <a:pt x="60" y="2447"/>
                      <a:pt x="178" y="2447"/>
                    </a:cubicBezTo>
                    <a:lnTo>
                      <a:pt x="1542" y="2447"/>
                    </a:lnTo>
                    <a:cubicBezTo>
                      <a:pt x="1572" y="2447"/>
                      <a:pt x="1602" y="2447"/>
                      <a:pt x="1631" y="2477"/>
                    </a:cubicBezTo>
                    <a:lnTo>
                      <a:pt x="2373" y="3218"/>
                    </a:lnTo>
                    <a:cubicBezTo>
                      <a:pt x="2402" y="3248"/>
                      <a:pt x="2432" y="3262"/>
                      <a:pt x="2462" y="3262"/>
                    </a:cubicBezTo>
                    <a:cubicBezTo>
                      <a:pt x="2491" y="3262"/>
                      <a:pt x="2521" y="3248"/>
                      <a:pt x="2550" y="3218"/>
                    </a:cubicBezTo>
                    <a:lnTo>
                      <a:pt x="4152" y="1617"/>
                    </a:lnTo>
                    <a:cubicBezTo>
                      <a:pt x="4063" y="1557"/>
                      <a:pt x="3974" y="1468"/>
                      <a:pt x="3885" y="1439"/>
                    </a:cubicBezTo>
                    <a:lnTo>
                      <a:pt x="3825" y="1409"/>
                    </a:lnTo>
                    <a:lnTo>
                      <a:pt x="2462" y="45"/>
                    </a:lnTo>
                    <a:cubicBezTo>
                      <a:pt x="2432" y="16"/>
                      <a:pt x="2395" y="1"/>
                      <a:pt x="23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51"/>
              <p:cNvSpPr/>
              <p:nvPr/>
            </p:nvSpPr>
            <p:spPr>
              <a:xfrm>
                <a:off x="6198438" y="2671913"/>
                <a:ext cx="160440" cy="128454"/>
              </a:xfrm>
              <a:custGeom>
                <a:rect b="b" l="l" r="r" t="t"/>
                <a:pathLst>
                  <a:path extrusionOk="0" h="7028" w="8778">
                    <a:moveTo>
                      <a:pt x="7650" y="0"/>
                    </a:moveTo>
                    <a:cubicBezTo>
                      <a:pt x="7621" y="0"/>
                      <a:pt x="7561" y="30"/>
                      <a:pt x="7561" y="59"/>
                    </a:cubicBezTo>
                    <a:lnTo>
                      <a:pt x="6939" y="682"/>
                    </a:lnTo>
                    <a:cubicBezTo>
                      <a:pt x="6909" y="682"/>
                      <a:pt x="6879" y="741"/>
                      <a:pt x="6879" y="771"/>
                    </a:cubicBezTo>
                    <a:lnTo>
                      <a:pt x="6879" y="2906"/>
                    </a:lnTo>
                    <a:cubicBezTo>
                      <a:pt x="6879" y="2936"/>
                      <a:pt x="6879" y="2965"/>
                      <a:pt x="6850" y="2995"/>
                    </a:cubicBezTo>
                    <a:lnTo>
                      <a:pt x="4833" y="4982"/>
                    </a:lnTo>
                    <a:cubicBezTo>
                      <a:pt x="4804" y="5011"/>
                      <a:pt x="4774" y="5041"/>
                      <a:pt x="4745" y="5041"/>
                    </a:cubicBezTo>
                    <a:lnTo>
                      <a:pt x="1898" y="5041"/>
                    </a:lnTo>
                    <a:cubicBezTo>
                      <a:pt x="1868" y="5041"/>
                      <a:pt x="1809" y="5041"/>
                      <a:pt x="1809" y="5071"/>
                    </a:cubicBezTo>
                    <a:lnTo>
                      <a:pt x="60" y="6790"/>
                    </a:lnTo>
                    <a:cubicBezTo>
                      <a:pt x="0" y="6879"/>
                      <a:pt x="60" y="7028"/>
                      <a:pt x="178" y="7028"/>
                    </a:cubicBezTo>
                    <a:lnTo>
                      <a:pt x="4656" y="7028"/>
                    </a:lnTo>
                    <a:cubicBezTo>
                      <a:pt x="4685" y="7028"/>
                      <a:pt x="4715" y="7028"/>
                      <a:pt x="4745" y="6998"/>
                    </a:cubicBezTo>
                    <a:lnTo>
                      <a:pt x="5782" y="5960"/>
                    </a:lnTo>
                    <a:cubicBezTo>
                      <a:pt x="5812" y="5930"/>
                      <a:pt x="5842" y="5930"/>
                      <a:pt x="5871" y="5930"/>
                    </a:cubicBezTo>
                    <a:lnTo>
                      <a:pt x="7858" y="5930"/>
                    </a:lnTo>
                    <a:cubicBezTo>
                      <a:pt x="7917" y="5930"/>
                      <a:pt x="7977" y="5871"/>
                      <a:pt x="7977" y="5782"/>
                    </a:cubicBezTo>
                    <a:lnTo>
                      <a:pt x="7977" y="3380"/>
                    </a:lnTo>
                    <a:cubicBezTo>
                      <a:pt x="7977" y="3351"/>
                      <a:pt x="7977" y="3351"/>
                      <a:pt x="8006" y="3321"/>
                    </a:cubicBezTo>
                    <a:cubicBezTo>
                      <a:pt x="8303" y="2965"/>
                      <a:pt x="8540" y="2609"/>
                      <a:pt x="8777" y="2224"/>
                    </a:cubicBezTo>
                    <a:lnTo>
                      <a:pt x="8777" y="148"/>
                    </a:lnTo>
                    <a:cubicBezTo>
                      <a:pt x="8777" y="59"/>
                      <a:pt x="8718" y="0"/>
                      <a:pt x="86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51"/>
              <p:cNvSpPr/>
              <p:nvPr/>
            </p:nvSpPr>
            <p:spPr>
              <a:xfrm>
                <a:off x="5894940" y="3180941"/>
                <a:ext cx="151228" cy="141870"/>
              </a:xfrm>
              <a:custGeom>
                <a:rect b="b" l="l" r="r" t="t"/>
                <a:pathLst>
                  <a:path extrusionOk="0" h="7762" w="8274">
                    <a:moveTo>
                      <a:pt x="7147" y="0"/>
                    </a:moveTo>
                    <a:cubicBezTo>
                      <a:pt x="7117" y="0"/>
                      <a:pt x="7087" y="8"/>
                      <a:pt x="7058" y="22"/>
                    </a:cubicBezTo>
                    <a:lnTo>
                      <a:pt x="5101" y="2009"/>
                    </a:lnTo>
                    <a:cubicBezTo>
                      <a:pt x="5071" y="2039"/>
                      <a:pt x="5012" y="2039"/>
                      <a:pt x="4982" y="2039"/>
                    </a:cubicBezTo>
                    <a:lnTo>
                      <a:pt x="3885" y="2039"/>
                    </a:lnTo>
                    <a:cubicBezTo>
                      <a:pt x="3855" y="2039"/>
                      <a:pt x="3796" y="2068"/>
                      <a:pt x="3796" y="2068"/>
                    </a:cubicBezTo>
                    <a:lnTo>
                      <a:pt x="1928" y="3936"/>
                    </a:lnTo>
                    <a:cubicBezTo>
                      <a:pt x="1898" y="3966"/>
                      <a:pt x="1869" y="3981"/>
                      <a:pt x="1839" y="3981"/>
                    </a:cubicBezTo>
                    <a:cubicBezTo>
                      <a:pt x="1809" y="3981"/>
                      <a:pt x="1780" y="3966"/>
                      <a:pt x="1750" y="3936"/>
                    </a:cubicBezTo>
                    <a:lnTo>
                      <a:pt x="1157" y="3343"/>
                    </a:lnTo>
                    <a:cubicBezTo>
                      <a:pt x="1127" y="3314"/>
                      <a:pt x="1090" y="3299"/>
                      <a:pt x="1053" y="3299"/>
                    </a:cubicBezTo>
                    <a:cubicBezTo>
                      <a:pt x="1016" y="3299"/>
                      <a:pt x="979" y="3314"/>
                      <a:pt x="949" y="3343"/>
                    </a:cubicBezTo>
                    <a:lnTo>
                      <a:pt x="60" y="4263"/>
                    </a:lnTo>
                    <a:cubicBezTo>
                      <a:pt x="1" y="4322"/>
                      <a:pt x="1" y="4411"/>
                      <a:pt x="60" y="4440"/>
                    </a:cubicBezTo>
                    <a:lnTo>
                      <a:pt x="1691" y="6101"/>
                    </a:lnTo>
                    <a:cubicBezTo>
                      <a:pt x="1720" y="6101"/>
                      <a:pt x="1720" y="6160"/>
                      <a:pt x="1720" y="6190"/>
                    </a:cubicBezTo>
                    <a:lnTo>
                      <a:pt x="1720" y="7435"/>
                    </a:lnTo>
                    <a:cubicBezTo>
                      <a:pt x="1720" y="7494"/>
                      <a:pt x="1780" y="7554"/>
                      <a:pt x="1839" y="7583"/>
                    </a:cubicBezTo>
                    <a:cubicBezTo>
                      <a:pt x="2402" y="7613"/>
                      <a:pt x="4685" y="7732"/>
                      <a:pt x="5101" y="7761"/>
                    </a:cubicBezTo>
                    <a:cubicBezTo>
                      <a:pt x="5130" y="7761"/>
                      <a:pt x="5190" y="7732"/>
                      <a:pt x="5219" y="7702"/>
                    </a:cubicBezTo>
                    <a:lnTo>
                      <a:pt x="6287" y="6635"/>
                    </a:lnTo>
                    <a:cubicBezTo>
                      <a:pt x="6316" y="6605"/>
                      <a:pt x="6346" y="6575"/>
                      <a:pt x="6346" y="6516"/>
                    </a:cubicBezTo>
                    <a:lnTo>
                      <a:pt x="6346" y="5745"/>
                    </a:lnTo>
                    <a:cubicBezTo>
                      <a:pt x="6346" y="5715"/>
                      <a:pt x="6346" y="5686"/>
                      <a:pt x="6376" y="5656"/>
                    </a:cubicBezTo>
                    <a:lnTo>
                      <a:pt x="7354" y="4678"/>
                    </a:lnTo>
                    <a:cubicBezTo>
                      <a:pt x="7384" y="4648"/>
                      <a:pt x="7413" y="4618"/>
                      <a:pt x="7443" y="4618"/>
                    </a:cubicBezTo>
                    <a:lnTo>
                      <a:pt x="8095" y="4618"/>
                    </a:lnTo>
                    <a:cubicBezTo>
                      <a:pt x="8214" y="4618"/>
                      <a:pt x="8273" y="4500"/>
                      <a:pt x="8184" y="4411"/>
                    </a:cubicBezTo>
                    <a:lnTo>
                      <a:pt x="7235" y="3462"/>
                    </a:lnTo>
                    <a:cubicBezTo>
                      <a:pt x="7235" y="3432"/>
                      <a:pt x="7206" y="3403"/>
                      <a:pt x="7206" y="3373"/>
                    </a:cubicBezTo>
                    <a:lnTo>
                      <a:pt x="7206" y="1594"/>
                    </a:lnTo>
                    <a:cubicBezTo>
                      <a:pt x="7206" y="1564"/>
                      <a:pt x="7235" y="1535"/>
                      <a:pt x="7235" y="1505"/>
                    </a:cubicBezTo>
                    <a:lnTo>
                      <a:pt x="7888" y="853"/>
                    </a:lnTo>
                    <a:cubicBezTo>
                      <a:pt x="7947" y="823"/>
                      <a:pt x="7947" y="734"/>
                      <a:pt x="7888" y="675"/>
                    </a:cubicBezTo>
                    <a:lnTo>
                      <a:pt x="7235" y="22"/>
                    </a:lnTo>
                    <a:cubicBezTo>
                      <a:pt x="7206" y="8"/>
                      <a:pt x="7176" y="0"/>
                      <a:pt x="71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51"/>
              <p:cNvSpPr/>
              <p:nvPr/>
            </p:nvSpPr>
            <p:spPr>
              <a:xfrm>
                <a:off x="5722053" y="3206274"/>
                <a:ext cx="144191" cy="146348"/>
              </a:xfrm>
              <a:custGeom>
                <a:rect b="b" l="l" r="r" t="t"/>
                <a:pathLst>
                  <a:path extrusionOk="0" h="8007" w="7889">
                    <a:moveTo>
                      <a:pt x="179" y="0"/>
                    </a:moveTo>
                    <a:cubicBezTo>
                      <a:pt x="60" y="0"/>
                      <a:pt x="1" y="149"/>
                      <a:pt x="90" y="238"/>
                    </a:cubicBezTo>
                    <a:lnTo>
                      <a:pt x="2551" y="2699"/>
                    </a:lnTo>
                    <a:cubicBezTo>
                      <a:pt x="2580" y="2728"/>
                      <a:pt x="2580" y="2758"/>
                      <a:pt x="2580" y="2788"/>
                    </a:cubicBezTo>
                    <a:lnTo>
                      <a:pt x="2580" y="4003"/>
                    </a:lnTo>
                    <a:cubicBezTo>
                      <a:pt x="2580" y="4033"/>
                      <a:pt x="2610" y="4063"/>
                      <a:pt x="2640" y="4092"/>
                    </a:cubicBezTo>
                    <a:lnTo>
                      <a:pt x="3855" y="5308"/>
                    </a:lnTo>
                    <a:lnTo>
                      <a:pt x="6524" y="7977"/>
                    </a:lnTo>
                    <a:cubicBezTo>
                      <a:pt x="6554" y="8006"/>
                      <a:pt x="6583" y="8006"/>
                      <a:pt x="6613" y="8006"/>
                    </a:cubicBezTo>
                    <a:lnTo>
                      <a:pt x="7740" y="8006"/>
                    </a:lnTo>
                    <a:cubicBezTo>
                      <a:pt x="7799" y="8006"/>
                      <a:pt x="7858" y="7947"/>
                      <a:pt x="7858" y="7888"/>
                    </a:cubicBezTo>
                    <a:cubicBezTo>
                      <a:pt x="7888" y="7739"/>
                      <a:pt x="7858" y="7561"/>
                      <a:pt x="7829" y="7413"/>
                    </a:cubicBezTo>
                    <a:cubicBezTo>
                      <a:pt x="7799" y="7384"/>
                      <a:pt x="7799" y="7354"/>
                      <a:pt x="7799" y="7324"/>
                    </a:cubicBezTo>
                    <a:lnTo>
                      <a:pt x="7799" y="5427"/>
                    </a:lnTo>
                    <a:cubicBezTo>
                      <a:pt x="7799" y="5367"/>
                      <a:pt x="7799" y="5338"/>
                      <a:pt x="7769" y="5308"/>
                    </a:cubicBezTo>
                    <a:lnTo>
                      <a:pt x="5338" y="2877"/>
                    </a:lnTo>
                    <a:lnTo>
                      <a:pt x="4626" y="2195"/>
                    </a:lnTo>
                    <a:cubicBezTo>
                      <a:pt x="4597" y="2165"/>
                      <a:pt x="4567" y="2135"/>
                      <a:pt x="4537" y="2135"/>
                    </a:cubicBezTo>
                    <a:lnTo>
                      <a:pt x="3915" y="2135"/>
                    </a:lnTo>
                    <a:cubicBezTo>
                      <a:pt x="3885" y="2135"/>
                      <a:pt x="3855" y="2135"/>
                      <a:pt x="3826" y="2106"/>
                    </a:cubicBezTo>
                    <a:lnTo>
                      <a:pt x="1750" y="60"/>
                    </a:lnTo>
                    <a:cubicBezTo>
                      <a:pt x="1721" y="30"/>
                      <a:pt x="1691" y="0"/>
                      <a:pt x="16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51"/>
              <p:cNvSpPr/>
              <p:nvPr/>
            </p:nvSpPr>
            <p:spPr>
              <a:xfrm>
                <a:off x="5867304" y="3353134"/>
                <a:ext cx="125201" cy="37962"/>
              </a:xfrm>
              <a:custGeom>
                <a:rect b="b" l="l" r="r" t="t"/>
                <a:pathLst>
                  <a:path extrusionOk="0" h="2077" w="6850">
                    <a:moveTo>
                      <a:pt x="860" y="1"/>
                    </a:moveTo>
                    <a:cubicBezTo>
                      <a:pt x="831" y="1"/>
                      <a:pt x="771" y="1"/>
                      <a:pt x="771" y="30"/>
                    </a:cubicBezTo>
                    <a:lnTo>
                      <a:pt x="60" y="742"/>
                    </a:lnTo>
                    <a:cubicBezTo>
                      <a:pt x="0" y="801"/>
                      <a:pt x="0" y="920"/>
                      <a:pt x="89" y="950"/>
                    </a:cubicBezTo>
                    <a:cubicBezTo>
                      <a:pt x="475" y="1157"/>
                      <a:pt x="1483" y="1543"/>
                      <a:pt x="1631" y="1602"/>
                    </a:cubicBezTo>
                    <a:lnTo>
                      <a:pt x="3262" y="1602"/>
                    </a:lnTo>
                    <a:cubicBezTo>
                      <a:pt x="3292" y="1602"/>
                      <a:pt x="3321" y="1602"/>
                      <a:pt x="3351" y="1632"/>
                    </a:cubicBezTo>
                    <a:lnTo>
                      <a:pt x="3766" y="2047"/>
                    </a:lnTo>
                    <a:cubicBezTo>
                      <a:pt x="3766" y="2076"/>
                      <a:pt x="3825" y="2076"/>
                      <a:pt x="3855" y="2076"/>
                    </a:cubicBezTo>
                    <a:lnTo>
                      <a:pt x="6672" y="2076"/>
                    </a:lnTo>
                    <a:cubicBezTo>
                      <a:pt x="6790" y="2076"/>
                      <a:pt x="6850" y="1928"/>
                      <a:pt x="6761" y="1839"/>
                    </a:cubicBezTo>
                    <a:lnTo>
                      <a:pt x="5634" y="742"/>
                    </a:lnTo>
                    <a:cubicBezTo>
                      <a:pt x="5604" y="712"/>
                      <a:pt x="5575" y="712"/>
                      <a:pt x="5545" y="712"/>
                    </a:cubicBezTo>
                    <a:lnTo>
                      <a:pt x="2877" y="712"/>
                    </a:lnTo>
                    <a:cubicBezTo>
                      <a:pt x="2847" y="712"/>
                      <a:pt x="2817" y="683"/>
                      <a:pt x="2788" y="653"/>
                    </a:cubicBezTo>
                    <a:lnTo>
                      <a:pt x="2165" y="30"/>
                    </a:lnTo>
                    <a:cubicBezTo>
                      <a:pt x="2135" y="1"/>
                      <a:pt x="2106" y="1"/>
                      <a:pt x="20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2" name="Google Shape;2102;p51"/>
            <p:cNvGrpSpPr/>
            <p:nvPr/>
          </p:nvGrpSpPr>
          <p:grpSpPr>
            <a:xfrm>
              <a:off x="2142459" y="1730000"/>
              <a:ext cx="2062141" cy="2396802"/>
              <a:chOff x="2142459" y="1730000"/>
              <a:chExt cx="2062141" cy="2396802"/>
            </a:xfrm>
          </p:grpSpPr>
          <p:sp>
            <p:nvSpPr>
              <p:cNvPr id="2103" name="Google Shape;2103;p51"/>
              <p:cNvSpPr/>
              <p:nvPr/>
            </p:nvSpPr>
            <p:spPr>
              <a:xfrm>
                <a:off x="3141818" y="1970075"/>
                <a:ext cx="175610" cy="41746"/>
              </a:xfrm>
              <a:custGeom>
                <a:rect b="b" l="l" r="r" t="t"/>
                <a:pathLst>
                  <a:path extrusionOk="0" h="2284" w="9608">
                    <a:moveTo>
                      <a:pt x="179" y="1"/>
                    </a:moveTo>
                    <a:cubicBezTo>
                      <a:pt x="60" y="1"/>
                      <a:pt x="1" y="149"/>
                      <a:pt x="90" y="238"/>
                    </a:cubicBezTo>
                    <a:lnTo>
                      <a:pt x="1246" y="1394"/>
                    </a:lnTo>
                    <a:cubicBezTo>
                      <a:pt x="1261" y="1409"/>
                      <a:pt x="1283" y="1417"/>
                      <a:pt x="1305" y="1417"/>
                    </a:cubicBezTo>
                    <a:cubicBezTo>
                      <a:pt x="1328" y="1417"/>
                      <a:pt x="1350" y="1409"/>
                      <a:pt x="1365" y="1394"/>
                    </a:cubicBezTo>
                    <a:cubicBezTo>
                      <a:pt x="1367" y="1394"/>
                      <a:pt x="1370" y="1393"/>
                      <a:pt x="1373" y="1393"/>
                    </a:cubicBezTo>
                    <a:cubicBezTo>
                      <a:pt x="1504" y="1393"/>
                      <a:pt x="1961" y="2022"/>
                      <a:pt x="2106" y="2225"/>
                    </a:cubicBezTo>
                    <a:cubicBezTo>
                      <a:pt x="2106" y="2254"/>
                      <a:pt x="2165" y="2284"/>
                      <a:pt x="2195" y="2284"/>
                    </a:cubicBezTo>
                    <a:lnTo>
                      <a:pt x="9489" y="2284"/>
                    </a:lnTo>
                    <a:cubicBezTo>
                      <a:pt x="9548" y="2284"/>
                      <a:pt x="9608" y="2225"/>
                      <a:pt x="9608" y="2136"/>
                    </a:cubicBezTo>
                    <a:lnTo>
                      <a:pt x="9608" y="1157"/>
                    </a:lnTo>
                    <a:cubicBezTo>
                      <a:pt x="9608" y="1068"/>
                      <a:pt x="9548" y="1009"/>
                      <a:pt x="9489" y="1009"/>
                    </a:cubicBezTo>
                    <a:lnTo>
                      <a:pt x="5190" y="1009"/>
                    </a:lnTo>
                    <a:cubicBezTo>
                      <a:pt x="5160" y="1009"/>
                      <a:pt x="5130" y="1009"/>
                      <a:pt x="5101" y="979"/>
                    </a:cubicBezTo>
                    <a:lnTo>
                      <a:pt x="4182" y="60"/>
                    </a:lnTo>
                    <a:cubicBezTo>
                      <a:pt x="4152" y="30"/>
                      <a:pt x="4122" y="1"/>
                      <a:pt x="40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51"/>
              <p:cNvSpPr/>
              <p:nvPr/>
            </p:nvSpPr>
            <p:spPr>
              <a:xfrm>
                <a:off x="3192557" y="2015604"/>
                <a:ext cx="357380" cy="279536"/>
              </a:xfrm>
              <a:custGeom>
                <a:rect b="b" l="l" r="r" t="t"/>
                <a:pathLst>
                  <a:path extrusionOk="0" h="15294" w="19553">
                    <a:moveTo>
                      <a:pt x="12" y="4444"/>
                    </a:moveTo>
                    <a:lnTo>
                      <a:pt x="12" y="4444"/>
                    </a:lnTo>
                    <a:cubicBezTo>
                      <a:pt x="1" y="4454"/>
                      <a:pt x="0" y="4465"/>
                      <a:pt x="12" y="4478"/>
                    </a:cubicBezTo>
                    <a:lnTo>
                      <a:pt x="12" y="4444"/>
                    </a:lnTo>
                    <a:close/>
                    <a:moveTo>
                      <a:pt x="2028" y="0"/>
                    </a:moveTo>
                    <a:cubicBezTo>
                      <a:pt x="1969" y="0"/>
                      <a:pt x="1939" y="0"/>
                      <a:pt x="1910" y="30"/>
                    </a:cubicBezTo>
                    <a:lnTo>
                      <a:pt x="71" y="1898"/>
                    </a:lnTo>
                    <a:cubicBezTo>
                      <a:pt x="42" y="1898"/>
                      <a:pt x="12" y="1957"/>
                      <a:pt x="12" y="1987"/>
                    </a:cubicBezTo>
                    <a:lnTo>
                      <a:pt x="12" y="4444"/>
                    </a:lnTo>
                    <a:lnTo>
                      <a:pt x="12" y="4444"/>
                    </a:lnTo>
                    <a:cubicBezTo>
                      <a:pt x="58" y="4404"/>
                      <a:pt x="286" y="4387"/>
                      <a:pt x="638" y="4387"/>
                    </a:cubicBezTo>
                    <a:cubicBezTo>
                      <a:pt x="2411" y="4387"/>
                      <a:pt x="7323" y="4816"/>
                      <a:pt x="7870" y="4863"/>
                    </a:cubicBezTo>
                    <a:cubicBezTo>
                      <a:pt x="7899" y="4863"/>
                      <a:pt x="7929" y="4893"/>
                      <a:pt x="7959" y="4893"/>
                    </a:cubicBezTo>
                    <a:lnTo>
                      <a:pt x="11368" y="8303"/>
                    </a:lnTo>
                    <a:cubicBezTo>
                      <a:pt x="11428" y="8362"/>
                      <a:pt x="11428" y="8451"/>
                      <a:pt x="11368" y="8510"/>
                    </a:cubicBezTo>
                    <a:lnTo>
                      <a:pt x="9145" y="10705"/>
                    </a:lnTo>
                    <a:cubicBezTo>
                      <a:pt x="9115" y="10734"/>
                      <a:pt x="9115" y="10764"/>
                      <a:pt x="9115" y="10794"/>
                    </a:cubicBezTo>
                    <a:lnTo>
                      <a:pt x="9115" y="12009"/>
                    </a:lnTo>
                    <a:cubicBezTo>
                      <a:pt x="9115" y="12069"/>
                      <a:pt x="9174" y="12158"/>
                      <a:pt x="9234" y="12158"/>
                    </a:cubicBezTo>
                    <a:lnTo>
                      <a:pt x="12851" y="12158"/>
                    </a:lnTo>
                    <a:cubicBezTo>
                      <a:pt x="12910" y="12158"/>
                      <a:pt x="12940" y="12158"/>
                      <a:pt x="12970" y="12187"/>
                    </a:cubicBezTo>
                    <a:lnTo>
                      <a:pt x="16024" y="15271"/>
                    </a:lnTo>
                    <a:cubicBezTo>
                      <a:pt x="16053" y="15286"/>
                      <a:pt x="16090" y="15293"/>
                      <a:pt x="16127" y="15293"/>
                    </a:cubicBezTo>
                    <a:cubicBezTo>
                      <a:pt x="16165" y="15293"/>
                      <a:pt x="16202" y="15286"/>
                      <a:pt x="16231" y="15271"/>
                    </a:cubicBezTo>
                    <a:lnTo>
                      <a:pt x="18188" y="13284"/>
                    </a:lnTo>
                    <a:cubicBezTo>
                      <a:pt x="18248" y="13225"/>
                      <a:pt x="18248" y="13136"/>
                      <a:pt x="18188" y="13077"/>
                    </a:cubicBezTo>
                    <a:lnTo>
                      <a:pt x="15875" y="10764"/>
                    </a:lnTo>
                    <a:cubicBezTo>
                      <a:pt x="15786" y="10675"/>
                      <a:pt x="15846" y="10527"/>
                      <a:pt x="15964" y="10527"/>
                    </a:cubicBezTo>
                    <a:lnTo>
                      <a:pt x="19374" y="10527"/>
                    </a:lnTo>
                    <a:cubicBezTo>
                      <a:pt x="19493" y="10527"/>
                      <a:pt x="19552" y="10408"/>
                      <a:pt x="19463" y="10319"/>
                    </a:cubicBezTo>
                    <a:lnTo>
                      <a:pt x="15935" y="6791"/>
                    </a:lnTo>
                    <a:cubicBezTo>
                      <a:pt x="15935" y="6761"/>
                      <a:pt x="15875" y="6731"/>
                      <a:pt x="15846" y="6731"/>
                    </a:cubicBezTo>
                    <a:lnTo>
                      <a:pt x="14867" y="6731"/>
                    </a:lnTo>
                    <a:cubicBezTo>
                      <a:pt x="14838" y="6731"/>
                      <a:pt x="14808" y="6731"/>
                      <a:pt x="14778" y="6702"/>
                    </a:cubicBezTo>
                    <a:lnTo>
                      <a:pt x="10212" y="2135"/>
                    </a:lnTo>
                    <a:cubicBezTo>
                      <a:pt x="10182" y="2106"/>
                      <a:pt x="10153" y="2076"/>
                      <a:pt x="10123" y="2076"/>
                    </a:cubicBezTo>
                    <a:lnTo>
                      <a:pt x="8996" y="2076"/>
                    </a:lnTo>
                    <a:cubicBezTo>
                      <a:pt x="8967" y="2076"/>
                      <a:pt x="8937" y="2076"/>
                      <a:pt x="8907" y="2046"/>
                    </a:cubicBezTo>
                    <a:lnTo>
                      <a:pt x="6861" y="30"/>
                    </a:lnTo>
                    <a:cubicBezTo>
                      <a:pt x="6861" y="0"/>
                      <a:pt x="6802" y="0"/>
                      <a:pt x="67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05" name="Google Shape;2105;p51"/>
              <p:cNvGrpSpPr/>
              <p:nvPr/>
            </p:nvGrpSpPr>
            <p:grpSpPr>
              <a:xfrm>
                <a:off x="2142459" y="1730000"/>
                <a:ext cx="2062141" cy="2396802"/>
                <a:chOff x="2142459" y="1730000"/>
                <a:chExt cx="2062141" cy="2396802"/>
              </a:xfrm>
            </p:grpSpPr>
            <p:sp>
              <p:nvSpPr>
                <p:cNvPr id="2106" name="Google Shape;2106;p51"/>
                <p:cNvSpPr/>
                <p:nvPr/>
              </p:nvSpPr>
              <p:spPr>
                <a:xfrm>
                  <a:off x="3482164" y="1730000"/>
                  <a:ext cx="722436" cy="606630"/>
                </a:xfrm>
                <a:custGeom>
                  <a:rect b="b" l="l" r="r" t="t"/>
                  <a:pathLst>
                    <a:path extrusionOk="0" h="33190" w="39526">
                      <a:moveTo>
                        <a:pt x="22565" y="0"/>
                      </a:moveTo>
                      <a:cubicBezTo>
                        <a:pt x="22536" y="0"/>
                        <a:pt x="22506" y="0"/>
                        <a:pt x="22476" y="30"/>
                      </a:cubicBezTo>
                      <a:lnTo>
                        <a:pt x="21528" y="1008"/>
                      </a:lnTo>
                      <a:cubicBezTo>
                        <a:pt x="21498" y="1008"/>
                        <a:pt x="21468" y="1038"/>
                        <a:pt x="21409" y="1038"/>
                      </a:cubicBezTo>
                      <a:lnTo>
                        <a:pt x="15894" y="1038"/>
                      </a:lnTo>
                      <a:cubicBezTo>
                        <a:pt x="15864" y="1038"/>
                        <a:pt x="15805" y="1038"/>
                        <a:pt x="15805" y="1068"/>
                      </a:cubicBezTo>
                      <a:lnTo>
                        <a:pt x="14026" y="2847"/>
                      </a:lnTo>
                      <a:cubicBezTo>
                        <a:pt x="13996" y="2876"/>
                        <a:pt x="13967" y="2876"/>
                        <a:pt x="13937" y="2876"/>
                      </a:cubicBezTo>
                      <a:lnTo>
                        <a:pt x="10557" y="2876"/>
                      </a:lnTo>
                      <a:cubicBezTo>
                        <a:pt x="10497" y="2876"/>
                        <a:pt x="10468" y="2876"/>
                        <a:pt x="10468" y="2847"/>
                      </a:cubicBezTo>
                      <a:lnTo>
                        <a:pt x="9460" y="1839"/>
                      </a:lnTo>
                      <a:cubicBezTo>
                        <a:pt x="9430" y="1809"/>
                        <a:pt x="9400" y="1809"/>
                        <a:pt x="9371" y="1809"/>
                      </a:cubicBezTo>
                      <a:lnTo>
                        <a:pt x="5486" y="1809"/>
                      </a:lnTo>
                      <a:cubicBezTo>
                        <a:pt x="5427" y="1809"/>
                        <a:pt x="5397" y="1809"/>
                        <a:pt x="5368" y="1839"/>
                      </a:cubicBezTo>
                      <a:lnTo>
                        <a:pt x="60" y="7176"/>
                      </a:lnTo>
                      <a:cubicBezTo>
                        <a:pt x="30" y="7206"/>
                        <a:pt x="1" y="7235"/>
                        <a:pt x="1" y="7265"/>
                      </a:cubicBezTo>
                      <a:lnTo>
                        <a:pt x="1" y="9340"/>
                      </a:lnTo>
                      <a:cubicBezTo>
                        <a:pt x="1" y="9400"/>
                        <a:pt x="30" y="9429"/>
                        <a:pt x="60" y="9459"/>
                      </a:cubicBezTo>
                      <a:lnTo>
                        <a:pt x="1750" y="11149"/>
                      </a:lnTo>
                      <a:cubicBezTo>
                        <a:pt x="1750" y="11149"/>
                        <a:pt x="1780" y="11179"/>
                        <a:pt x="1780" y="11238"/>
                      </a:cubicBezTo>
                      <a:lnTo>
                        <a:pt x="1780" y="13136"/>
                      </a:lnTo>
                      <a:cubicBezTo>
                        <a:pt x="1780" y="13225"/>
                        <a:pt x="1839" y="13284"/>
                        <a:pt x="1928" y="13284"/>
                      </a:cubicBezTo>
                      <a:lnTo>
                        <a:pt x="6969" y="13284"/>
                      </a:lnTo>
                      <a:cubicBezTo>
                        <a:pt x="6998" y="13284"/>
                        <a:pt x="7028" y="13284"/>
                        <a:pt x="7058" y="13314"/>
                      </a:cubicBezTo>
                      <a:lnTo>
                        <a:pt x="13255" y="19540"/>
                      </a:lnTo>
                      <a:cubicBezTo>
                        <a:pt x="13314" y="19570"/>
                        <a:pt x="13314" y="19659"/>
                        <a:pt x="13255" y="19718"/>
                      </a:cubicBezTo>
                      <a:lnTo>
                        <a:pt x="12010" y="20993"/>
                      </a:lnTo>
                      <a:cubicBezTo>
                        <a:pt x="11980" y="20993"/>
                        <a:pt x="11950" y="21053"/>
                        <a:pt x="11950" y="21082"/>
                      </a:cubicBezTo>
                      <a:lnTo>
                        <a:pt x="11950" y="27784"/>
                      </a:lnTo>
                      <a:cubicBezTo>
                        <a:pt x="11950" y="27813"/>
                        <a:pt x="11980" y="27843"/>
                        <a:pt x="12010" y="27872"/>
                      </a:cubicBezTo>
                      <a:lnTo>
                        <a:pt x="16131" y="31994"/>
                      </a:lnTo>
                      <a:cubicBezTo>
                        <a:pt x="16161" y="32024"/>
                        <a:pt x="16190" y="32024"/>
                        <a:pt x="16220" y="32053"/>
                      </a:cubicBezTo>
                      <a:lnTo>
                        <a:pt x="17495" y="32053"/>
                      </a:lnTo>
                      <a:cubicBezTo>
                        <a:pt x="17554" y="32053"/>
                        <a:pt x="17584" y="32053"/>
                        <a:pt x="17614" y="32083"/>
                      </a:cubicBezTo>
                      <a:cubicBezTo>
                        <a:pt x="17781" y="32307"/>
                        <a:pt x="18530" y="33190"/>
                        <a:pt x="18614" y="33190"/>
                      </a:cubicBezTo>
                      <a:cubicBezTo>
                        <a:pt x="18619" y="33190"/>
                        <a:pt x="18622" y="33187"/>
                        <a:pt x="18622" y="33180"/>
                      </a:cubicBezTo>
                      <a:lnTo>
                        <a:pt x="18622" y="29503"/>
                      </a:lnTo>
                      <a:cubicBezTo>
                        <a:pt x="18622" y="29474"/>
                        <a:pt x="18651" y="29414"/>
                        <a:pt x="18681" y="29414"/>
                      </a:cubicBezTo>
                      <a:lnTo>
                        <a:pt x="21943" y="26153"/>
                      </a:lnTo>
                      <a:cubicBezTo>
                        <a:pt x="21972" y="26123"/>
                        <a:pt x="22002" y="26093"/>
                        <a:pt x="22032" y="26093"/>
                      </a:cubicBezTo>
                      <a:lnTo>
                        <a:pt x="23663" y="26093"/>
                      </a:lnTo>
                      <a:cubicBezTo>
                        <a:pt x="23692" y="26093"/>
                        <a:pt x="23722" y="26093"/>
                        <a:pt x="23751" y="26064"/>
                      </a:cubicBezTo>
                      <a:lnTo>
                        <a:pt x="27013" y="22802"/>
                      </a:lnTo>
                      <a:cubicBezTo>
                        <a:pt x="27043" y="22772"/>
                        <a:pt x="27072" y="22772"/>
                        <a:pt x="27102" y="22772"/>
                      </a:cubicBezTo>
                      <a:lnTo>
                        <a:pt x="31817" y="22772"/>
                      </a:lnTo>
                      <a:cubicBezTo>
                        <a:pt x="31846" y="22772"/>
                        <a:pt x="31876" y="22743"/>
                        <a:pt x="31906" y="22713"/>
                      </a:cubicBezTo>
                      <a:lnTo>
                        <a:pt x="34693" y="19926"/>
                      </a:lnTo>
                      <a:cubicBezTo>
                        <a:pt x="34722" y="19896"/>
                        <a:pt x="34722" y="19867"/>
                        <a:pt x="34722" y="19837"/>
                      </a:cubicBezTo>
                      <a:lnTo>
                        <a:pt x="34722" y="14144"/>
                      </a:lnTo>
                      <a:cubicBezTo>
                        <a:pt x="34722" y="14114"/>
                        <a:pt x="34722" y="14055"/>
                        <a:pt x="34693" y="14025"/>
                      </a:cubicBezTo>
                      <a:lnTo>
                        <a:pt x="33270" y="12602"/>
                      </a:lnTo>
                      <a:cubicBezTo>
                        <a:pt x="33210" y="12543"/>
                        <a:pt x="33210" y="12483"/>
                        <a:pt x="33270" y="12424"/>
                      </a:cubicBezTo>
                      <a:lnTo>
                        <a:pt x="37836" y="7828"/>
                      </a:lnTo>
                      <a:cubicBezTo>
                        <a:pt x="37866" y="7828"/>
                        <a:pt x="37866" y="7769"/>
                        <a:pt x="37866" y="7739"/>
                      </a:cubicBezTo>
                      <a:lnTo>
                        <a:pt x="37866" y="5575"/>
                      </a:lnTo>
                      <a:cubicBezTo>
                        <a:pt x="37866" y="5545"/>
                        <a:pt x="37895" y="5515"/>
                        <a:pt x="37925" y="5486"/>
                      </a:cubicBezTo>
                      <a:lnTo>
                        <a:pt x="39437" y="3974"/>
                      </a:lnTo>
                      <a:cubicBezTo>
                        <a:pt x="39526" y="3885"/>
                        <a:pt x="39467" y="3736"/>
                        <a:pt x="39348" y="3736"/>
                      </a:cubicBezTo>
                      <a:lnTo>
                        <a:pt x="32054" y="3736"/>
                      </a:lnTo>
                      <a:cubicBezTo>
                        <a:pt x="31935" y="3736"/>
                        <a:pt x="31876" y="3588"/>
                        <a:pt x="31965" y="3499"/>
                      </a:cubicBezTo>
                      <a:lnTo>
                        <a:pt x="33744" y="1750"/>
                      </a:lnTo>
                      <a:cubicBezTo>
                        <a:pt x="33774" y="1690"/>
                        <a:pt x="33774" y="1601"/>
                        <a:pt x="33744" y="1542"/>
                      </a:cubicBezTo>
                      <a:lnTo>
                        <a:pt x="32261" y="30"/>
                      </a:lnTo>
                      <a:cubicBezTo>
                        <a:pt x="32232" y="0"/>
                        <a:pt x="32202" y="0"/>
                        <a:pt x="321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51"/>
                <p:cNvSpPr/>
                <p:nvPr/>
              </p:nvSpPr>
              <p:spPr>
                <a:xfrm>
                  <a:off x="3104971" y="1757636"/>
                  <a:ext cx="416782" cy="200541"/>
                </a:xfrm>
                <a:custGeom>
                  <a:rect b="b" l="l" r="r" t="t"/>
                  <a:pathLst>
                    <a:path extrusionOk="0" h="10972" w="22803">
                      <a:moveTo>
                        <a:pt x="9696" y="0"/>
                      </a:moveTo>
                      <a:cubicBezTo>
                        <a:pt x="9637" y="0"/>
                        <a:pt x="9607" y="0"/>
                        <a:pt x="9578" y="30"/>
                      </a:cubicBezTo>
                      <a:lnTo>
                        <a:pt x="8244" y="1364"/>
                      </a:lnTo>
                      <a:cubicBezTo>
                        <a:pt x="8214" y="1394"/>
                        <a:pt x="8184" y="1424"/>
                        <a:pt x="8155" y="1424"/>
                      </a:cubicBezTo>
                      <a:lnTo>
                        <a:pt x="4063" y="1424"/>
                      </a:lnTo>
                      <a:cubicBezTo>
                        <a:pt x="4033" y="1424"/>
                        <a:pt x="4003" y="1424"/>
                        <a:pt x="3974" y="1453"/>
                      </a:cubicBezTo>
                      <a:lnTo>
                        <a:pt x="60" y="5367"/>
                      </a:lnTo>
                      <a:cubicBezTo>
                        <a:pt x="0" y="5397"/>
                        <a:pt x="0" y="5486"/>
                        <a:pt x="60" y="5545"/>
                      </a:cubicBezTo>
                      <a:lnTo>
                        <a:pt x="1928" y="7384"/>
                      </a:lnTo>
                      <a:cubicBezTo>
                        <a:pt x="1928" y="7413"/>
                        <a:pt x="1987" y="7443"/>
                        <a:pt x="2017" y="7443"/>
                      </a:cubicBezTo>
                      <a:lnTo>
                        <a:pt x="5041" y="7443"/>
                      </a:lnTo>
                      <a:cubicBezTo>
                        <a:pt x="5071" y="7443"/>
                        <a:pt x="5100" y="7443"/>
                        <a:pt x="5130" y="7473"/>
                      </a:cubicBezTo>
                      <a:lnTo>
                        <a:pt x="5960" y="8303"/>
                      </a:lnTo>
                      <a:cubicBezTo>
                        <a:pt x="6020" y="8362"/>
                        <a:pt x="6020" y="8451"/>
                        <a:pt x="5960" y="8510"/>
                      </a:cubicBezTo>
                      <a:lnTo>
                        <a:pt x="4863" y="9607"/>
                      </a:lnTo>
                      <a:cubicBezTo>
                        <a:pt x="4804" y="9667"/>
                        <a:pt x="4804" y="9756"/>
                        <a:pt x="4863" y="9785"/>
                      </a:cubicBezTo>
                      <a:lnTo>
                        <a:pt x="5990" y="10942"/>
                      </a:lnTo>
                      <a:cubicBezTo>
                        <a:pt x="6020" y="10971"/>
                        <a:pt x="6049" y="10971"/>
                        <a:pt x="6079" y="10971"/>
                      </a:cubicBezTo>
                      <a:lnTo>
                        <a:pt x="9014" y="10971"/>
                      </a:lnTo>
                      <a:cubicBezTo>
                        <a:pt x="9074" y="10971"/>
                        <a:pt x="9103" y="10942"/>
                        <a:pt x="9133" y="10912"/>
                      </a:cubicBezTo>
                      <a:cubicBezTo>
                        <a:pt x="9311" y="10616"/>
                        <a:pt x="10023" y="9459"/>
                        <a:pt x="10260" y="9163"/>
                      </a:cubicBezTo>
                      <a:cubicBezTo>
                        <a:pt x="10260" y="9103"/>
                        <a:pt x="10319" y="9103"/>
                        <a:pt x="10349" y="9103"/>
                      </a:cubicBezTo>
                      <a:lnTo>
                        <a:pt x="13314" y="9103"/>
                      </a:lnTo>
                      <a:cubicBezTo>
                        <a:pt x="13344" y="9103"/>
                        <a:pt x="13373" y="9074"/>
                        <a:pt x="13403" y="9044"/>
                      </a:cubicBezTo>
                      <a:lnTo>
                        <a:pt x="15419" y="7057"/>
                      </a:lnTo>
                      <a:cubicBezTo>
                        <a:pt x="15478" y="6998"/>
                        <a:pt x="15478" y="6909"/>
                        <a:pt x="15419" y="6880"/>
                      </a:cubicBezTo>
                      <a:lnTo>
                        <a:pt x="14470" y="5931"/>
                      </a:lnTo>
                      <a:cubicBezTo>
                        <a:pt x="14381" y="5842"/>
                        <a:pt x="14441" y="5694"/>
                        <a:pt x="14559" y="5694"/>
                      </a:cubicBezTo>
                      <a:lnTo>
                        <a:pt x="17198" y="5694"/>
                      </a:lnTo>
                      <a:cubicBezTo>
                        <a:pt x="17228" y="5694"/>
                        <a:pt x="17258" y="5664"/>
                        <a:pt x="17287" y="5664"/>
                      </a:cubicBezTo>
                      <a:lnTo>
                        <a:pt x="22713" y="238"/>
                      </a:lnTo>
                      <a:cubicBezTo>
                        <a:pt x="22802" y="149"/>
                        <a:pt x="22743" y="0"/>
                        <a:pt x="226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51"/>
                <p:cNvSpPr/>
                <p:nvPr/>
              </p:nvSpPr>
              <p:spPr>
                <a:xfrm>
                  <a:off x="2992784" y="1940813"/>
                  <a:ext cx="76948" cy="50830"/>
                </a:xfrm>
                <a:custGeom>
                  <a:rect b="b" l="l" r="r" t="t"/>
                  <a:pathLst>
                    <a:path extrusionOk="0" h="2781" w="4210">
                      <a:moveTo>
                        <a:pt x="4183" y="2202"/>
                      </a:moveTo>
                      <a:cubicBezTo>
                        <a:pt x="4175" y="2202"/>
                        <a:pt x="4165" y="2204"/>
                        <a:pt x="4152" y="2208"/>
                      </a:cubicBezTo>
                      <a:lnTo>
                        <a:pt x="4152" y="2208"/>
                      </a:lnTo>
                      <a:lnTo>
                        <a:pt x="4152" y="2284"/>
                      </a:lnTo>
                      <a:cubicBezTo>
                        <a:pt x="4204" y="2226"/>
                        <a:pt x="4210" y="2202"/>
                        <a:pt x="4183" y="2202"/>
                      </a:cubicBezTo>
                      <a:close/>
                      <a:moveTo>
                        <a:pt x="1661" y="1"/>
                      </a:moveTo>
                      <a:cubicBezTo>
                        <a:pt x="1631" y="1"/>
                        <a:pt x="1602" y="30"/>
                        <a:pt x="1572" y="60"/>
                      </a:cubicBezTo>
                      <a:lnTo>
                        <a:pt x="90" y="1542"/>
                      </a:lnTo>
                      <a:cubicBezTo>
                        <a:pt x="1" y="1602"/>
                        <a:pt x="60" y="1750"/>
                        <a:pt x="179" y="1750"/>
                      </a:cubicBezTo>
                      <a:lnTo>
                        <a:pt x="1958" y="1750"/>
                      </a:lnTo>
                      <a:cubicBezTo>
                        <a:pt x="1987" y="1750"/>
                        <a:pt x="2017" y="1780"/>
                        <a:pt x="2047" y="1809"/>
                      </a:cubicBezTo>
                      <a:lnTo>
                        <a:pt x="2995" y="2758"/>
                      </a:lnTo>
                      <a:cubicBezTo>
                        <a:pt x="3010" y="2773"/>
                        <a:pt x="3040" y="2780"/>
                        <a:pt x="3070" y="2780"/>
                      </a:cubicBezTo>
                      <a:cubicBezTo>
                        <a:pt x="3099" y="2780"/>
                        <a:pt x="3129" y="2773"/>
                        <a:pt x="3144" y="2758"/>
                      </a:cubicBezTo>
                      <a:cubicBezTo>
                        <a:pt x="3388" y="2625"/>
                        <a:pt x="3981" y="2259"/>
                        <a:pt x="4152" y="2208"/>
                      </a:cubicBezTo>
                      <a:lnTo>
                        <a:pt x="4152" y="2208"/>
                      </a:lnTo>
                      <a:lnTo>
                        <a:pt x="4152" y="149"/>
                      </a:lnTo>
                      <a:cubicBezTo>
                        <a:pt x="4152" y="60"/>
                        <a:pt x="4092" y="1"/>
                        <a:pt x="40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51"/>
                <p:cNvSpPr/>
                <p:nvPr/>
              </p:nvSpPr>
              <p:spPr>
                <a:xfrm>
                  <a:off x="3001465" y="1875233"/>
                  <a:ext cx="50080" cy="36336"/>
                </a:xfrm>
                <a:custGeom>
                  <a:rect b="b" l="l" r="r" t="t"/>
                  <a:pathLst>
                    <a:path extrusionOk="0" h="1988" w="2740">
                      <a:moveTo>
                        <a:pt x="178" y="1"/>
                      </a:moveTo>
                      <a:cubicBezTo>
                        <a:pt x="30" y="1"/>
                        <a:pt x="0" y="179"/>
                        <a:pt x="119" y="268"/>
                      </a:cubicBezTo>
                      <a:cubicBezTo>
                        <a:pt x="940" y="706"/>
                        <a:pt x="2596" y="1675"/>
                        <a:pt x="2728" y="1938"/>
                      </a:cubicBezTo>
                      <a:lnTo>
                        <a:pt x="2728" y="1938"/>
                      </a:lnTo>
                      <a:lnTo>
                        <a:pt x="2728" y="149"/>
                      </a:lnTo>
                      <a:cubicBezTo>
                        <a:pt x="2728" y="60"/>
                        <a:pt x="2669" y="1"/>
                        <a:pt x="2609" y="1"/>
                      </a:cubicBezTo>
                      <a:close/>
                      <a:moveTo>
                        <a:pt x="2728" y="1938"/>
                      </a:moveTo>
                      <a:lnTo>
                        <a:pt x="2728" y="1987"/>
                      </a:lnTo>
                      <a:cubicBezTo>
                        <a:pt x="2739" y="1976"/>
                        <a:pt x="2739" y="1959"/>
                        <a:pt x="2728" y="193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51"/>
                <p:cNvSpPr/>
                <p:nvPr/>
              </p:nvSpPr>
              <p:spPr>
                <a:xfrm>
                  <a:off x="3074082" y="1938656"/>
                  <a:ext cx="69930" cy="24400"/>
                </a:xfrm>
                <a:custGeom>
                  <a:rect b="b" l="l" r="r" t="t"/>
                  <a:pathLst>
                    <a:path extrusionOk="0" h="1335" w="3826">
                      <a:moveTo>
                        <a:pt x="831" y="0"/>
                      </a:moveTo>
                      <a:lnTo>
                        <a:pt x="742" y="30"/>
                      </a:lnTo>
                      <a:cubicBezTo>
                        <a:pt x="653" y="44"/>
                        <a:pt x="564" y="52"/>
                        <a:pt x="475" y="52"/>
                      </a:cubicBezTo>
                      <a:cubicBezTo>
                        <a:pt x="386" y="52"/>
                        <a:pt x="297" y="44"/>
                        <a:pt x="208" y="30"/>
                      </a:cubicBezTo>
                      <a:cubicBezTo>
                        <a:pt x="60" y="30"/>
                        <a:pt x="0" y="178"/>
                        <a:pt x="89" y="267"/>
                      </a:cubicBezTo>
                      <a:lnTo>
                        <a:pt x="1127" y="1305"/>
                      </a:lnTo>
                      <a:cubicBezTo>
                        <a:pt x="1157" y="1305"/>
                        <a:pt x="1186" y="1334"/>
                        <a:pt x="1216" y="1334"/>
                      </a:cubicBezTo>
                      <a:lnTo>
                        <a:pt x="3647" y="1334"/>
                      </a:lnTo>
                      <a:cubicBezTo>
                        <a:pt x="3766" y="1334"/>
                        <a:pt x="3825" y="1186"/>
                        <a:pt x="3736" y="1097"/>
                      </a:cubicBezTo>
                      <a:lnTo>
                        <a:pt x="2669" y="30"/>
                      </a:lnTo>
                      <a:cubicBezTo>
                        <a:pt x="2639" y="0"/>
                        <a:pt x="2610" y="0"/>
                        <a:pt x="25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51"/>
                <p:cNvSpPr/>
                <p:nvPr/>
              </p:nvSpPr>
              <p:spPr>
                <a:xfrm>
                  <a:off x="2659493" y="2004766"/>
                  <a:ext cx="367451" cy="153385"/>
                </a:xfrm>
                <a:custGeom>
                  <a:rect b="b" l="l" r="r" t="t"/>
                  <a:pathLst>
                    <a:path extrusionOk="0" h="8392" w="20104">
                      <a:moveTo>
                        <a:pt x="20073" y="5858"/>
                      </a:moveTo>
                      <a:cubicBezTo>
                        <a:pt x="20061" y="5858"/>
                        <a:pt x="20046" y="5863"/>
                        <a:pt x="20029" y="5871"/>
                      </a:cubicBezTo>
                      <a:lnTo>
                        <a:pt x="20104" y="5871"/>
                      </a:lnTo>
                      <a:cubicBezTo>
                        <a:pt x="20096" y="5862"/>
                        <a:pt x="20086" y="5858"/>
                        <a:pt x="20073" y="5858"/>
                      </a:cubicBezTo>
                      <a:close/>
                      <a:moveTo>
                        <a:pt x="2817" y="0"/>
                      </a:moveTo>
                      <a:cubicBezTo>
                        <a:pt x="2758" y="0"/>
                        <a:pt x="2728" y="30"/>
                        <a:pt x="2698" y="60"/>
                      </a:cubicBezTo>
                      <a:lnTo>
                        <a:pt x="59" y="2699"/>
                      </a:lnTo>
                      <a:cubicBezTo>
                        <a:pt x="0" y="2758"/>
                        <a:pt x="0" y="2847"/>
                        <a:pt x="59" y="2906"/>
                      </a:cubicBezTo>
                      <a:lnTo>
                        <a:pt x="1097" y="3944"/>
                      </a:lnTo>
                      <a:cubicBezTo>
                        <a:pt x="1127" y="3974"/>
                        <a:pt x="1156" y="3974"/>
                        <a:pt x="1186" y="3974"/>
                      </a:cubicBezTo>
                      <a:lnTo>
                        <a:pt x="7146" y="3974"/>
                      </a:lnTo>
                      <a:cubicBezTo>
                        <a:pt x="7235" y="3974"/>
                        <a:pt x="7294" y="4033"/>
                        <a:pt x="7294" y="4122"/>
                      </a:cubicBezTo>
                      <a:lnTo>
                        <a:pt x="7294" y="5249"/>
                      </a:lnTo>
                      <a:cubicBezTo>
                        <a:pt x="7294" y="5308"/>
                        <a:pt x="7294" y="5338"/>
                        <a:pt x="7324" y="5367"/>
                      </a:cubicBezTo>
                      <a:lnTo>
                        <a:pt x="8510" y="6553"/>
                      </a:lnTo>
                      <a:cubicBezTo>
                        <a:pt x="8540" y="6583"/>
                        <a:pt x="8569" y="6583"/>
                        <a:pt x="8599" y="6583"/>
                      </a:cubicBezTo>
                      <a:lnTo>
                        <a:pt x="11030" y="6583"/>
                      </a:lnTo>
                      <a:cubicBezTo>
                        <a:pt x="11090" y="6583"/>
                        <a:pt x="11149" y="6642"/>
                        <a:pt x="11149" y="6731"/>
                      </a:cubicBezTo>
                      <a:lnTo>
                        <a:pt x="11149" y="8244"/>
                      </a:lnTo>
                      <a:cubicBezTo>
                        <a:pt x="11149" y="8332"/>
                        <a:pt x="11208" y="8392"/>
                        <a:pt x="11297" y="8392"/>
                      </a:cubicBezTo>
                      <a:lnTo>
                        <a:pt x="18176" y="8392"/>
                      </a:lnTo>
                      <a:cubicBezTo>
                        <a:pt x="18206" y="8392"/>
                        <a:pt x="18265" y="8362"/>
                        <a:pt x="18265" y="8332"/>
                      </a:cubicBezTo>
                      <a:cubicBezTo>
                        <a:pt x="18508" y="7954"/>
                        <a:pt x="19687" y="6050"/>
                        <a:pt x="20029" y="5871"/>
                      </a:cubicBezTo>
                      <a:lnTo>
                        <a:pt x="17494" y="5871"/>
                      </a:lnTo>
                      <a:cubicBezTo>
                        <a:pt x="17465" y="5871"/>
                        <a:pt x="17435" y="5842"/>
                        <a:pt x="17405" y="5812"/>
                      </a:cubicBezTo>
                      <a:lnTo>
                        <a:pt x="14351" y="2758"/>
                      </a:lnTo>
                      <a:cubicBezTo>
                        <a:pt x="14322" y="2728"/>
                        <a:pt x="14292" y="2728"/>
                        <a:pt x="14233" y="2728"/>
                      </a:cubicBezTo>
                      <a:lnTo>
                        <a:pt x="11623" y="2728"/>
                      </a:lnTo>
                      <a:cubicBezTo>
                        <a:pt x="11594" y="2728"/>
                        <a:pt x="11534" y="2699"/>
                        <a:pt x="11534" y="2669"/>
                      </a:cubicBezTo>
                      <a:lnTo>
                        <a:pt x="8895" y="60"/>
                      </a:lnTo>
                      <a:cubicBezTo>
                        <a:pt x="8866" y="30"/>
                        <a:pt x="8836" y="0"/>
                        <a:pt x="88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51"/>
                <p:cNvSpPr/>
                <p:nvPr/>
              </p:nvSpPr>
              <p:spPr>
                <a:xfrm>
                  <a:off x="3007424" y="2032401"/>
                  <a:ext cx="87805" cy="65050"/>
                </a:xfrm>
                <a:custGeom>
                  <a:rect b="b" l="l" r="r" t="t"/>
                  <a:pathLst>
                    <a:path extrusionOk="0" h="3559" w="4804">
                      <a:moveTo>
                        <a:pt x="148" y="1"/>
                      </a:moveTo>
                      <a:cubicBezTo>
                        <a:pt x="59" y="1"/>
                        <a:pt x="0" y="60"/>
                        <a:pt x="0" y="149"/>
                      </a:cubicBezTo>
                      <a:lnTo>
                        <a:pt x="0" y="1513"/>
                      </a:lnTo>
                      <a:cubicBezTo>
                        <a:pt x="0" y="1543"/>
                        <a:pt x="30" y="1572"/>
                        <a:pt x="30" y="1602"/>
                      </a:cubicBezTo>
                      <a:lnTo>
                        <a:pt x="1957" y="3529"/>
                      </a:lnTo>
                      <a:cubicBezTo>
                        <a:pt x="1987" y="3529"/>
                        <a:pt x="2016" y="3559"/>
                        <a:pt x="2046" y="3559"/>
                      </a:cubicBezTo>
                      <a:lnTo>
                        <a:pt x="4181" y="3559"/>
                      </a:lnTo>
                      <a:cubicBezTo>
                        <a:pt x="4240" y="3559"/>
                        <a:pt x="4300" y="3500"/>
                        <a:pt x="4300" y="3440"/>
                      </a:cubicBezTo>
                      <a:cubicBezTo>
                        <a:pt x="4389" y="3084"/>
                        <a:pt x="4626" y="1928"/>
                        <a:pt x="4774" y="1631"/>
                      </a:cubicBezTo>
                      <a:cubicBezTo>
                        <a:pt x="4804" y="1572"/>
                        <a:pt x="4774" y="1513"/>
                        <a:pt x="4744" y="1483"/>
                      </a:cubicBezTo>
                      <a:lnTo>
                        <a:pt x="3321" y="60"/>
                      </a:lnTo>
                      <a:cubicBezTo>
                        <a:pt x="3291" y="30"/>
                        <a:pt x="3262" y="1"/>
                        <a:pt x="32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51"/>
                <p:cNvSpPr/>
                <p:nvPr/>
              </p:nvSpPr>
              <p:spPr>
                <a:xfrm>
                  <a:off x="2142459" y="2099060"/>
                  <a:ext cx="1536992" cy="1080950"/>
                </a:xfrm>
                <a:custGeom>
                  <a:rect b="b" l="l" r="r" t="t"/>
                  <a:pathLst>
                    <a:path extrusionOk="0" h="59141" w="84092">
                      <a:moveTo>
                        <a:pt x="24671" y="1"/>
                      </a:moveTo>
                      <a:cubicBezTo>
                        <a:pt x="24641" y="1"/>
                        <a:pt x="24611" y="1"/>
                        <a:pt x="24582" y="30"/>
                      </a:cubicBezTo>
                      <a:lnTo>
                        <a:pt x="22002" y="2640"/>
                      </a:lnTo>
                      <a:cubicBezTo>
                        <a:pt x="21972" y="2669"/>
                        <a:pt x="21943" y="2669"/>
                        <a:pt x="21913" y="2669"/>
                      </a:cubicBezTo>
                      <a:lnTo>
                        <a:pt x="18562" y="2669"/>
                      </a:lnTo>
                      <a:cubicBezTo>
                        <a:pt x="18533" y="2669"/>
                        <a:pt x="18503" y="2669"/>
                        <a:pt x="18473" y="2640"/>
                      </a:cubicBezTo>
                      <a:lnTo>
                        <a:pt x="15923" y="119"/>
                      </a:lnTo>
                      <a:cubicBezTo>
                        <a:pt x="15894" y="90"/>
                        <a:pt x="15864" y="90"/>
                        <a:pt x="15834" y="90"/>
                      </a:cubicBezTo>
                      <a:lnTo>
                        <a:pt x="5456" y="90"/>
                      </a:lnTo>
                      <a:cubicBezTo>
                        <a:pt x="5427" y="90"/>
                        <a:pt x="5368" y="119"/>
                        <a:pt x="5368" y="119"/>
                      </a:cubicBezTo>
                      <a:lnTo>
                        <a:pt x="119" y="5368"/>
                      </a:lnTo>
                      <a:cubicBezTo>
                        <a:pt x="60" y="5427"/>
                        <a:pt x="60" y="5516"/>
                        <a:pt x="119" y="5575"/>
                      </a:cubicBezTo>
                      <a:lnTo>
                        <a:pt x="2877" y="8362"/>
                      </a:lnTo>
                      <a:cubicBezTo>
                        <a:pt x="2936" y="8392"/>
                        <a:pt x="2936" y="8481"/>
                        <a:pt x="2877" y="8540"/>
                      </a:cubicBezTo>
                      <a:lnTo>
                        <a:pt x="60" y="11357"/>
                      </a:lnTo>
                      <a:cubicBezTo>
                        <a:pt x="1" y="11417"/>
                        <a:pt x="1" y="11505"/>
                        <a:pt x="60" y="11535"/>
                      </a:cubicBezTo>
                      <a:lnTo>
                        <a:pt x="5279" y="16754"/>
                      </a:lnTo>
                      <a:cubicBezTo>
                        <a:pt x="5308" y="16783"/>
                        <a:pt x="5338" y="16783"/>
                        <a:pt x="5368" y="16783"/>
                      </a:cubicBezTo>
                      <a:lnTo>
                        <a:pt x="8807" y="16783"/>
                      </a:lnTo>
                      <a:cubicBezTo>
                        <a:pt x="8837" y="16783"/>
                        <a:pt x="8866" y="16783"/>
                        <a:pt x="8896" y="16754"/>
                      </a:cubicBezTo>
                      <a:lnTo>
                        <a:pt x="13611" y="12069"/>
                      </a:lnTo>
                      <a:cubicBezTo>
                        <a:pt x="13611" y="12039"/>
                        <a:pt x="13670" y="12010"/>
                        <a:pt x="13700" y="12010"/>
                      </a:cubicBezTo>
                      <a:lnTo>
                        <a:pt x="18829" y="12010"/>
                      </a:lnTo>
                      <a:cubicBezTo>
                        <a:pt x="18859" y="12010"/>
                        <a:pt x="18889" y="12039"/>
                        <a:pt x="18918" y="12069"/>
                      </a:cubicBezTo>
                      <a:lnTo>
                        <a:pt x="31075" y="24226"/>
                      </a:lnTo>
                      <a:cubicBezTo>
                        <a:pt x="31105" y="24256"/>
                        <a:pt x="31105" y="24285"/>
                        <a:pt x="31105" y="24315"/>
                      </a:cubicBezTo>
                      <a:lnTo>
                        <a:pt x="31105" y="30927"/>
                      </a:lnTo>
                      <a:cubicBezTo>
                        <a:pt x="31105" y="30957"/>
                        <a:pt x="31105" y="30986"/>
                        <a:pt x="31135" y="31016"/>
                      </a:cubicBezTo>
                      <a:lnTo>
                        <a:pt x="38844" y="38725"/>
                      </a:lnTo>
                      <a:cubicBezTo>
                        <a:pt x="38874" y="38755"/>
                        <a:pt x="38903" y="38785"/>
                        <a:pt x="38903" y="38814"/>
                      </a:cubicBezTo>
                      <a:lnTo>
                        <a:pt x="38903" y="43381"/>
                      </a:lnTo>
                      <a:cubicBezTo>
                        <a:pt x="38903" y="43410"/>
                        <a:pt x="38903" y="43440"/>
                        <a:pt x="38933" y="43470"/>
                      </a:cubicBezTo>
                      <a:lnTo>
                        <a:pt x="45990" y="50527"/>
                      </a:lnTo>
                      <a:lnTo>
                        <a:pt x="47472" y="52009"/>
                      </a:lnTo>
                      <a:cubicBezTo>
                        <a:pt x="47502" y="52039"/>
                        <a:pt x="47532" y="52068"/>
                        <a:pt x="47561" y="52068"/>
                      </a:cubicBezTo>
                      <a:lnTo>
                        <a:pt x="53136" y="52068"/>
                      </a:lnTo>
                      <a:cubicBezTo>
                        <a:pt x="53166" y="52068"/>
                        <a:pt x="53195" y="52068"/>
                        <a:pt x="53225" y="52098"/>
                      </a:cubicBezTo>
                      <a:lnTo>
                        <a:pt x="55211" y="54085"/>
                      </a:lnTo>
                      <a:cubicBezTo>
                        <a:pt x="55211" y="54114"/>
                        <a:pt x="55271" y="54114"/>
                        <a:pt x="55300" y="54114"/>
                      </a:cubicBezTo>
                      <a:lnTo>
                        <a:pt x="57850" y="54114"/>
                      </a:lnTo>
                      <a:cubicBezTo>
                        <a:pt x="57880" y="54114"/>
                        <a:pt x="57910" y="54144"/>
                        <a:pt x="57939" y="54174"/>
                      </a:cubicBezTo>
                      <a:lnTo>
                        <a:pt x="59541" y="55775"/>
                      </a:lnTo>
                      <a:lnTo>
                        <a:pt x="62891" y="59096"/>
                      </a:lnTo>
                      <a:cubicBezTo>
                        <a:pt x="62921" y="59125"/>
                        <a:pt x="62950" y="59140"/>
                        <a:pt x="62980" y="59140"/>
                      </a:cubicBezTo>
                      <a:cubicBezTo>
                        <a:pt x="63010" y="59140"/>
                        <a:pt x="63039" y="59125"/>
                        <a:pt x="63069" y="59096"/>
                      </a:cubicBezTo>
                      <a:lnTo>
                        <a:pt x="63959" y="58236"/>
                      </a:lnTo>
                      <a:cubicBezTo>
                        <a:pt x="63988" y="58206"/>
                        <a:pt x="64018" y="58177"/>
                        <a:pt x="64048" y="58177"/>
                      </a:cubicBezTo>
                      <a:lnTo>
                        <a:pt x="66271" y="58177"/>
                      </a:lnTo>
                      <a:cubicBezTo>
                        <a:pt x="66331" y="58177"/>
                        <a:pt x="66390" y="58117"/>
                        <a:pt x="66390" y="58058"/>
                      </a:cubicBezTo>
                      <a:lnTo>
                        <a:pt x="66390" y="57406"/>
                      </a:lnTo>
                      <a:cubicBezTo>
                        <a:pt x="66390" y="57346"/>
                        <a:pt x="66390" y="57317"/>
                        <a:pt x="66360" y="57287"/>
                      </a:cubicBezTo>
                      <a:lnTo>
                        <a:pt x="65708" y="56664"/>
                      </a:lnTo>
                      <a:cubicBezTo>
                        <a:pt x="65678" y="56635"/>
                        <a:pt x="65649" y="56635"/>
                        <a:pt x="65619" y="56635"/>
                      </a:cubicBezTo>
                      <a:lnTo>
                        <a:pt x="63395" y="56635"/>
                      </a:lnTo>
                      <a:cubicBezTo>
                        <a:pt x="63366" y="56635"/>
                        <a:pt x="63336" y="56605"/>
                        <a:pt x="63306" y="56575"/>
                      </a:cubicBezTo>
                      <a:lnTo>
                        <a:pt x="61646" y="54945"/>
                      </a:lnTo>
                      <a:cubicBezTo>
                        <a:pt x="61646" y="54915"/>
                        <a:pt x="61616" y="54856"/>
                        <a:pt x="61616" y="54826"/>
                      </a:cubicBezTo>
                      <a:lnTo>
                        <a:pt x="61616" y="52780"/>
                      </a:lnTo>
                      <a:cubicBezTo>
                        <a:pt x="61616" y="52721"/>
                        <a:pt x="61616" y="52691"/>
                        <a:pt x="61586" y="52661"/>
                      </a:cubicBezTo>
                      <a:lnTo>
                        <a:pt x="58888" y="49963"/>
                      </a:lnTo>
                      <a:cubicBezTo>
                        <a:pt x="58859" y="49934"/>
                        <a:pt x="58829" y="49904"/>
                        <a:pt x="58829" y="49874"/>
                      </a:cubicBezTo>
                      <a:lnTo>
                        <a:pt x="58829" y="48125"/>
                      </a:lnTo>
                      <a:cubicBezTo>
                        <a:pt x="58829" y="48036"/>
                        <a:pt x="58770" y="47977"/>
                        <a:pt x="58710" y="47977"/>
                      </a:cubicBezTo>
                      <a:lnTo>
                        <a:pt x="56724" y="47977"/>
                      </a:lnTo>
                      <a:cubicBezTo>
                        <a:pt x="56694" y="47977"/>
                        <a:pt x="56664" y="48006"/>
                        <a:pt x="56635" y="48006"/>
                      </a:cubicBezTo>
                      <a:lnTo>
                        <a:pt x="55211" y="49459"/>
                      </a:lnTo>
                      <a:cubicBezTo>
                        <a:pt x="55182" y="49489"/>
                        <a:pt x="55152" y="49489"/>
                        <a:pt x="55122" y="49489"/>
                      </a:cubicBezTo>
                      <a:lnTo>
                        <a:pt x="51742" y="49489"/>
                      </a:lnTo>
                      <a:cubicBezTo>
                        <a:pt x="51653" y="49489"/>
                        <a:pt x="51594" y="49429"/>
                        <a:pt x="51594" y="49370"/>
                      </a:cubicBezTo>
                      <a:lnTo>
                        <a:pt x="51594" y="43499"/>
                      </a:lnTo>
                      <a:cubicBezTo>
                        <a:pt x="51594" y="43470"/>
                        <a:pt x="51624" y="43410"/>
                        <a:pt x="51653" y="43410"/>
                      </a:cubicBezTo>
                      <a:lnTo>
                        <a:pt x="54025" y="41038"/>
                      </a:lnTo>
                      <a:cubicBezTo>
                        <a:pt x="54025" y="41008"/>
                        <a:pt x="54085" y="40979"/>
                        <a:pt x="54114" y="40979"/>
                      </a:cubicBezTo>
                      <a:lnTo>
                        <a:pt x="60905" y="40979"/>
                      </a:lnTo>
                      <a:cubicBezTo>
                        <a:pt x="60934" y="40979"/>
                        <a:pt x="60964" y="41008"/>
                        <a:pt x="60993" y="41038"/>
                      </a:cubicBezTo>
                      <a:lnTo>
                        <a:pt x="62921" y="42965"/>
                      </a:lnTo>
                      <a:cubicBezTo>
                        <a:pt x="62950" y="42995"/>
                        <a:pt x="62987" y="43008"/>
                        <a:pt x="63022" y="43008"/>
                      </a:cubicBezTo>
                      <a:cubicBezTo>
                        <a:pt x="63092" y="43008"/>
                        <a:pt x="63158" y="42956"/>
                        <a:pt x="63158" y="42877"/>
                      </a:cubicBezTo>
                      <a:lnTo>
                        <a:pt x="63158" y="39852"/>
                      </a:lnTo>
                      <a:cubicBezTo>
                        <a:pt x="63158" y="39793"/>
                        <a:pt x="63158" y="39763"/>
                        <a:pt x="63188" y="39763"/>
                      </a:cubicBezTo>
                      <a:lnTo>
                        <a:pt x="67072" y="35849"/>
                      </a:lnTo>
                      <a:cubicBezTo>
                        <a:pt x="67102" y="35820"/>
                        <a:pt x="67131" y="35790"/>
                        <a:pt x="67131" y="35760"/>
                      </a:cubicBezTo>
                      <a:lnTo>
                        <a:pt x="67131" y="33625"/>
                      </a:lnTo>
                      <a:cubicBezTo>
                        <a:pt x="67131" y="33566"/>
                        <a:pt x="67131" y="33536"/>
                        <a:pt x="67161" y="33507"/>
                      </a:cubicBezTo>
                      <a:lnTo>
                        <a:pt x="70363" y="30334"/>
                      </a:lnTo>
                      <a:lnTo>
                        <a:pt x="73032" y="27665"/>
                      </a:lnTo>
                      <a:cubicBezTo>
                        <a:pt x="73062" y="27636"/>
                        <a:pt x="73091" y="27621"/>
                        <a:pt x="73121" y="27621"/>
                      </a:cubicBezTo>
                      <a:cubicBezTo>
                        <a:pt x="73151" y="27621"/>
                        <a:pt x="73180" y="27636"/>
                        <a:pt x="73210" y="27665"/>
                      </a:cubicBezTo>
                      <a:lnTo>
                        <a:pt x="74959" y="29415"/>
                      </a:lnTo>
                      <a:cubicBezTo>
                        <a:pt x="74989" y="29444"/>
                        <a:pt x="75026" y="29459"/>
                        <a:pt x="75063" y="29459"/>
                      </a:cubicBezTo>
                      <a:cubicBezTo>
                        <a:pt x="75100" y="29459"/>
                        <a:pt x="75137" y="29444"/>
                        <a:pt x="75167" y="29415"/>
                      </a:cubicBezTo>
                      <a:lnTo>
                        <a:pt x="78043" y="26509"/>
                      </a:lnTo>
                      <a:cubicBezTo>
                        <a:pt x="78073" y="26479"/>
                        <a:pt x="78102" y="26479"/>
                        <a:pt x="78132" y="26479"/>
                      </a:cubicBezTo>
                      <a:lnTo>
                        <a:pt x="83973" y="26479"/>
                      </a:lnTo>
                      <a:cubicBezTo>
                        <a:pt x="84033" y="26479"/>
                        <a:pt x="84092" y="26420"/>
                        <a:pt x="84092" y="26331"/>
                      </a:cubicBezTo>
                      <a:lnTo>
                        <a:pt x="84092" y="23989"/>
                      </a:lnTo>
                      <a:cubicBezTo>
                        <a:pt x="84092" y="23959"/>
                        <a:pt x="84092" y="23929"/>
                        <a:pt x="84062" y="23900"/>
                      </a:cubicBezTo>
                      <a:lnTo>
                        <a:pt x="82698" y="22565"/>
                      </a:lnTo>
                      <a:cubicBezTo>
                        <a:pt x="82698" y="22536"/>
                        <a:pt x="82669" y="22506"/>
                        <a:pt x="82669" y="22447"/>
                      </a:cubicBezTo>
                      <a:lnTo>
                        <a:pt x="82669" y="19897"/>
                      </a:lnTo>
                      <a:cubicBezTo>
                        <a:pt x="82669" y="19867"/>
                        <a:pt x="82669" y="19837"/>
                        <a:pt x="82639" y="19808"/>
                      </a:cubicBezTo>
                      <a:lnTo>
                        <a:pt x="76323" y="13492"/>
                      </a:lnTo>
                      <a:cubicBezTo>
                        <a:pt x="76294" y="13462"/>
                        <a:pt x="76256" y="13448"/>
                        <a:pt x="76219" y="13448"/>
                      </a:cubicBezTo>
                      <a:cubicBezTo>
                        <a:pt x="76182" y="13448"/>
                        <a:pt x="76145" y="13462"/>
                        <a:pt x="76116" y="13492"/>
                      </a:cubicBezTo>
                      <a:lnTo>
                        <a:pt x="74040" y="15568"/>
                      </a:lnTo>
                      <a:cubicBezTo>
                        <a:pt x="74010" y="15597"/>
                        <a:pt x="73973" y="15612"/>
                        <a:pt x="73940" y="15612"/>
                      </a:cubicBezTo>
                      <a:cubicBezTo>
                        <a:pt x="73907" y="15612"/>
                        <a:pt x="73877" y="15597"/>
                        <a:pt x="73862" y="15568"/>
                      </a:cubicBezTo>
                      <a:lnTo>
                        <a:pt x="71905" y="13611"/>
                      </a:lnTo>
                      <a:cubicBezTo>
                        <a:pt x="71876" y="13581"/>
                        <a:pt x="71846" y="13551"/>
                        <a:pt x="71846" y="13522"/>
                      </a:cubicBezTo>
                      <a:lnTo>
                        <a:pt x="71846" y="11980"/>
                      </a:lnTo>
                      <a:cubicBezTo>
                        <a:pt x="71846" y="11950"/>
                        <a:pt x="71846" y="11891"/>
                        <a:pt x="71816" y="11891"/>
                      </a:cubicBezTo>
                      <a:lnTo>
                        <a:pt x="70096" y="10142"/>
                      </a:lnTo>
                      <a:cubicBezTo>
                        <a:pt x="70067" y="10142"/>
                        <a:pt x="70037" y="10112"/>
                        <a:pt x="70007" y="10112"/>
                      </a:cubicBezTo>
                      <a:lnTo>
                        <a:pt x="66627" y="10112"/>
                      </a:lnTo>
                      <a:cubicBezTo>
                        <a:pt x="66598" y="10112"/>
                        <a:pt x="66568" y="10112"/>
                        <a:pt x="66538" y="10082"/>
                      </a:cubicBezTo>
                      <a:lnTo>
                        <a:pt x="63247" y="6791"/>
                      </a:lnTo>
                      <a:cubicBezTo>
                        <a:pt x="63217" y="6761"/>
                        <a:pt x="63188" y="6732"/>
                        <a:pt x="63158" y="6732"/>
                      </a:cubicBezTo>
                      <a:cubicBezTo>
                        <a:pt x="62850" y="6710"/>
                        <a:pt x="61091" y="6590"/>
                        <a:pt x="60033" y="6590"/>
                      </a:cubicBezTo>
                      <a:cubicBezTo>
                        <a:pt x="59664" y="6590"/>
                        <a:pt x="59381" y="6604"/>
                        <a:pt x="59274" y="6643"/>
                      </a:cubicBezTo>
                      <a:cubicBezTo>
                        <a:pt x="59256" y="6651"/>
                        <a:pt x="59239" y="6655"/>
                        <a:pt x="59222" y="6655"/>
                      </a:cubicBezTo>
                      <a:cubicBezTo>
                        <a:pt x="59182" y="6655"/>
                        <a:pt x="59146" y="6634"/>
                        <a:pt x="59125" y="6613"/>
                      </a:cubicBezTo>
                      <a:lnTo>
                        <a:pt x="55923" y="3411"/>
                      </a:lnTo>
                      <a:cubicBezTo>
                        <a:pt x="55893" y="3381"/>
                        <a:pt x="55864" y="3381"/>
                        <a:pt x="55834" y="3381"/>
                      </a:cubicBezTo>
                      <a:lnTo>
                        <a:pt x="52068" y="3381"/>
                      </a:lnTo>
                      <a:cubicBezTo>
                        <a:pt x="52009" y="3381"/>
                        <a:pt x="51979" y="3381"/>
                        <a:pt x="51979" y="3411"/>
                      </a:cubicBezTo>
                      <a:lnTo>
                        <a:pt x="50971" y="4389"/>
                      </a:lnTo>
                      <a:cubicBezTo>
                        <a:pt x="50942" y="4419"/>
                        <a:pt x="50912" y="4448"/>
                        <a:pt x="50882" y="4448"/>
                      </a:cubicBezTo>
                      <a:lnTo>
                        <a:pt x="38844" y="4448"/>
                      </a:lnTo>
                      <a:cubicBezTo>
                        <a:pt x="38785" y="4448"/>
                        <a:pt x="38755" y="4419"/>
                        <a:pt x="38725" y="4389"/>
                      </a:cubicBezTo>
                      <a:lnTo>
                        <a:pt x="36620" y="2284"/>
                      </a:lnTo>
                      <a:cubicBezTo>
                        <a:pt x="36590" y="2254"/>
                        <a:pt x="36531" y="2225"/>
                        <a:pt x="36501" y="2225"/>
                      </a:cubicBezTo>
                      <a:lnTo>
                        <a:pt x="30690" y="2225"/>
                      </a:lnTo>
                      <a:cubicBezTo>
                        <a:pt x="30630" y="2225"/>
                        <a:pt x="30601" y="2225"/>
                        <a:pt x="30571" y="2195"/>
                      </a:cubicBezTo>
                      <a:lnTo>
                        <a:pt x="28466" y="30"/>
                      </a:lnTo>
                      <a:cubicBezTo>
                        <a:pt x="28436" y="1"/>
                        <a:pt x="28377" y="1"/>
                        <a:pt x="28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51"/>
                <p:cNvSpPr/>
                <p:nvPr/>
              </p:nvSpPr>
              <p:spPr>
                <a:xfrm>
                  <a:off x="3285973" y="3120095"/>
                  <a:ext cx="644958" cy="1006706"/>
                </a:xfrm>
                <a:custGeom>
                  <a:rect b="b" l="l" r="r" t="t"/>
                  <a:pathLst>
                    <a:path extrusionOk="0" h="55079" w="35287">
                      <a:moveTo>
                        <a:pt x="7562" y="1"/>
                      </a:moveTo>
                      <a:cubicBezTo>
                        <a:pt x="7532" y="1"/>
                        <a:pt x="7503" y="1"/>
                        <a:pt x="7473" y="30"/>
                      </a:cubicBezTo>
                      <a:lnTo>
                        <a:pt x="4034" y="3470"/>
                      </a:lnTo>
                      <a:cubicBezTo>
                        <a:pt x="4004" y="3500"/>
                        <a:pt x="4004" y="3529"/>
                        <a:pt x="4004" y="3559"/>
                      </a:cubicBezTo>
                      <a:cubicBezTo>
                        <a:pt x="3974" y="3855"/>
                        <a:pt x="3737" y="5397"/>
                        <a:pt x="3707" y="5664"/>
                      </a:cubicBezTo>
                      <a:cubicBezTo>
                        <a:pt x="3678" y="5694"/>
                        <a:pt x="3678" y="5723"/>
                        <a:pt x="3648" y="5753"/>
                      </a:cubicBezTo>
                      <a:lnTo>
                        <a:pt x="1721" y="7651"/>
                      </a:lnTo>
                      <a:cubicBezTo>
                        <a:pt x="1691" y="7680"/>
                        <a:pt x="1691" y="7710"/>
                        <a:pt x="1691" y="7740"/>
                      </a:cubicBezTo>
                      <a:lnTo>
                        <a:pt x="1691" y="9341"/>
                      </a:lnTo>
                      <a:cubicBezTo>
                        <a:pt x="1691" y="9371"/>
                        <a:pt x="1661" y="9400"/>
                        <a:pt x="1661" y="9430"/>
                      </a:cubicBezTo>
                      <a:lnTo>
                        <a:pt x="31" y="11031"/>
                      </a:lnTo>
                      <a:cubicBezTo>
                        <a:pt x="1" y="11061"/>
                        <a:pt x="1" y="11090"/>
                        <a:pt x="1" y="11150"/>
                      </a:cubicBezTo>
                      <a:lnTo>
                        <a:pt x="1" y="13789"/>
                      </a:lnTo>
                      <a:cubicBezTo>
                        <a:pt x="1" y="13818"/>
                        <a:pt x="1" y="13848"/>
                        <a:pt x="31" y="13878"/>
                      </a:cubicBezTo>
                      <a:lnTo>
                        <a:pt x="4182" y="18029"/>
                      </a:lnTo>
                      <a:lnTo>
                        <a:pt x="8066" y="21913"/>
                      </a:lnTo>
                      <a:cubicBezTo>
                        <a:pt x="8096" y="21913"/>
                        <a:pt x="8125" y="21972"/>
                        <a:pt x="8125" y="22002"/>
                      </a:cubicBezTo>
                      <a:lnTo>
                        <a:pt x="8125" y="34278"/>
                      </a:lnTo>
                      <a:cubicBezTo>
                        <a:pt x="8125" y="34307"/>
                        <a:pt x="8096" y="34367"/>
                        <a:pt x="8066" y="34367"/>
                      </a:cubicBezTo>
                      <a:lnTo>
                        <a:pt x="7117" y="35345"/>
                      </a:lnTo>
                      <a:cubicBezTo>
                        <a:pt x="7088" y="35375"/>
                        <a:pt x="7058" y="35404"/>
                        <a:pt x="7058" y="35434"/>
                      </a:cubicBezTo>
                      <a:lnTo>
                        <a:pt x="7058" y="43025"/>
                      </a:lnTo>
                      <a:cubicBezTo>
                        <a:pt x="7058" y="43054"/>
                        <a:pt x="7058" y="43114"/>
                        <a:pt x="7028" y="43114"/>
                      </a:cubicBezTo>
                      <a:lnTo>
                        <a:pt x="5546" y="44596"/>
                      </a:lnTo>
                      <a:cubicBezTo>
                        <a:pt x="5516" y="44626"/>
                        <a:pt x="5516" y="44656"/>
                        <a:pt x="5516" y="44715"/>
                      </a:cubicBezTo>
                      <a:lnTo>
                        <a:pt x="5516" y="50200"/>
                      </a:lnTo>
                      <a:cubicBezTo>
                        <a:pt x="5516" y="50230"/>
                        <a:pt x="5516" y="50260"/>
                        <a:pt x="5546" y="50289"/>
                      </a:cubicBezTo>
                      <a:lnTo>
                        <a:pt x="10260" y="55034"/>
                      </a:lnTo>
                      <a:cubicBezTo>
                        <a:pt x="10290" y="55063"/>
                        <a:pt x="10327" y="55078"/>
                        <a:pt x="10364" y="55078"/>
                      </a:cubicBezTo>
                      <a:cubicBezTo>
                        <a:pt x="10401" y="55078"/>
                        <a:pt x="10438" y="55063"/>
                        <a:pt x="10468" y="55034"/>
                      </a:cubicBezTo>
                      <a:lnTo>
                        <a:pt x="11713" y="53788"/>
                      </a:lnTo>
                      <a:cubicBezTo>
                        <a:pt x="11743" y="53759"/>
                        <a:pt x="11743" y="53729"/>
                        <a:pt x="11743" y="53670"/>
                      </a:cubicBezTo>
                      <a:lnTo>
                        <a:pt x="11743" y="52543"/>
                      </a:lnTo>
                      <a:cubicBezTo>
                        <a:pt x="11743" y="52513"/>
                        <a:pt x="11743" y="52484"/>
                        <a:pt x="11713" y="52454"/>
                      </a:cubicBezTo>
                      <a:lnTo>
                        <a:pt x="10646" y="51386"/>
                      </a:lnTo>
                      <a:cubicBezTo>
                        <a:pt x="10616" y="51357"/>
                        <a:pt x="10587" y="51327"/>
                        <a:pt x="10587" y="51268"/>
                      </a:cubicBezTo>
                      <a:lnTo>
                        <a:pt x="10587" y="47858"/>
                      </a:lnTo>
                      <a:cubicBezTo>
                        <a:pt x="10587" y="47799"/>
                        <a:pt x="10616" y="47769"/>
                        <a:pt x="10646" y="47739"/>
                      </a:cubicBezTo>
                      <a:lnTo>
                        <a:pt x="12455" y="45931"/>
                      </a:lnTo>
                      <a:cubicBezTo>
                        <a:pt x="12455" y="45931"/>
                        <a:pt x="12484" y="45871"/>
                        <a:pt x="12484" y="45842"/>
                      </a:cubicBezTo>
                      <a:lnTo>
                        <a:pt x="12484" y="41097"/>
                      </a:lnTo>
                      <a:cubicBezTo>
                        <a:pt x="12484" y="41068"/>
                        <a:pt x="12484" y="41008"/>
                        <a:pt x="12514" y="41008"/>
                      </a:cubicBezTo>
                      <a:lnTo>
                        <a:pt x="14293" y="39229"/>
                      </a:lnTo>
                      <a:cubicBezTo>
                        <a:pt x="14323" y="39200"/>
                        <a:pt x="14352" y="39200"/>
                        <a:pt x="14382" y="39200"/>
                      </a:cubicBezTo>
                      <a:lnTo>
                        <a:pt x="16280" y="39200"/>
                      </a:lnTo>
                      <a:cubicBezTo>
                        <a:pt x="16309" y="39200"/>
                        <a:pt x="16339" y="39170"/>
                        <a:pt x="16369" y="39140"/>
                      </a:cubicBezTo>
                      <a:lnTo>
                        <a:pt x="22002" y="33536"/>
                      </a:lnTo>
                      <a:lnTo>
                        <a:pt x="29593" y="25916"/>
                      </a:lnTo>
                      <a:lnTo>
                        <a:pt x="32202" y="23307"/>
                      </a:lnTo>
                      <a:cubicBezTo>
                        <a:pt x="32232" y="23277"/>
                        <a:pt x="32232" y="23247"/>
                        <a:pt x="32232" y="23218"/>
                      </a:cubicBezTo>
                      <a:lnTo>
                        <a:pt x="32232" y="18533"/>
                      </a:lnTo>
                      <a:cubicBezTo>
                        <a:pt x="32232" y="18503"/>
                        <a:pt x="32262" y="18474"/>
                        <a:pt x="32291" y="18444"/>
                      </a:cubicBezTo>
                      <a:lnTo>
                        <a:pt x="35256" y="15479"/>
                      </a:lnTo>
                      <a:cubicBezTo>
                        <a:pt x="35256" y="15449"/>
                        <a:pt x="35286" y="15419"/>
                        <a:pt x="35286" y="15390"/>
                      </a:cubicBezTo>
                      <a:lnTo>
                        <a:pt x="35286" y="11832"/>
                      </a:lnTo>
                      <a:cubicBezTo>
                        <a:pt x="35286" y="11802"/>
                        <a:pt x="35256" y="11743"/>
                        <a:pt x="35256" y="11743"/>
                      </a:cubicBezTo>
                      <a:lnTo>
                        <a:pt x="34219" y="10735"/>
                      </a:lnTo>
                      <a:cubicBezTo>
                        <a:pt x="34219" y="10705"/>
                        <a:pt x="34159" y="10675"/>
                        <a:pt x="34130" y="10675"/>
                      </a:cubicBezTo>
                      <a:lnTo>
                        <a:pt x="30186" y="10675"/>
                      </a:lnTo>
                      <a:cubicBezTo>
                        <a:pt x="30156" y="10675"/>
                        <a:pt x="30127" y="10675"/>
                        <a:pt x="30097" y="10646"/>
                      </a:cubicBezTo>
                      <a:lnTo>
                        <a:pt x="27903" y="8451"/>
                      </a:lnTo>
                      <a:cubicBezTo>
                        <a:pt x="27873" y="8422"/>
                        <a:pt x="27844" y="8422"/>
                        <a:pt x="27814" y="8422"/>
                      </a:cubicBezTo>
                      <a:lnTo>
                        <a:pt x="25086" y="8422"/>
                      </a:lnTo>
                      <a:cubicBezTo>
                        <a:pt x="25027" y="8422"/>
                        <a:pt x="24967" y="8362"/>
                        <a:pt x="24967" y="8273"/>
                      </a:cubicBezTo>
                      <a:lnTo>
                        <a:pt x="24967" y="6583"/>
                      </a:lnTo>
                      <a:cubicBezTo>
                        <a:pt x="24967" y="6524"/>
                        <a:pt x="24938" y="6494"/>
                        <a:pt x="24908" y="6465"/>
                      </a:cubicBezTo>
                      <a:lnTo>
                        <a:pt x="22388" y="3944"/>
                      </a:lnTo>
                      <a:cubicBezTo>
                        <a:pt x="22358" y="3915"/>
                        <a:pt x="22328" y="3915"/>
                        <a:pt x="22299" y="3915"/>
                      </a:cubicBezTo>
                      <a:lnTo>
                        <a:pt x="19601" y="3915"/>
                      </a:lnTo>
                      <a:cubicBezTo>
                        <a:pt x="19571" y="3915"/>
                        <a:pt x="19541" y="3885"/>
                        <a:pt x="19512" y="3855"/>
                      </a:cubicBezTo>
                      <a:lnTo>
                        <a:pt x="17051" y="1394"/>
                      </a:lnTo>
                      <a:cubicBezTo>
                        <a:pt x="17021" y="1365"/>
                        <a:pt x="16991" y="1365"/>
                        <a:pt x="16962" y="1365"/>
                      </a:cubicBezTo>
                      <a:lnTo>
                        <a:pt x="13255" y="1365"/>
                      </a:lnTo>
                      <a:cubicBezTo>
                        <a:pt x="13196" y="1365"/>
                        <a:pt x="13166" y="1335"/>
                        <a:pt x="13166" y="1305"/>
                      </a:cubicBezTo>
                      <a:lnTo>
                        <a:pt x="11862" y="30"/>
                      </a:lnTo>
                      <a:cubicBezTo>
                        <a:pt x="11832" y="1"/>
                        <a:pt x="11802" y="1"/>
                        <a:pt x="117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51"/>
                <p:cNvSpPr/>
                <p:nvPr/>
              </p:nvSpPr>
              <p:spPr>
                <a:xfrm>
                  <a:off x="2736990" y="1924564"/>
                  <a:ext cx="234683" cy="82230"/>
                </a:xfrm>
                <a:custGeom>
                  <a:rect b="b" l="l" r="r" t="t"/>
                  <a:pathLst>
                    <a:path extrusionOk="0" h="4499" w="12840">
                      <a:moveTo>
                        <a:pt x="1750" y="0"/>
                      </a:moveTo>
                      <a:cubicBezTo>
                        <a:pt x="1720" y="0"/>
                        <a:pt x="1690" y="30"/>
                        <a:pt x="1661" y="59"/>
                      </a:cubicBezTo>
                      <a:lnTo>
                        <a:pt x="59" y="1661"/>
                      </a:lnTo>
                      <a:cubicBezTo>
                        <a:pt x="0" y="1720"/>
                        <a:pt x="59" y="1868"/>
                        <a:pt x="148" y="1868"/>
                      </a:cubicBezTo>
                      <a:lnTo>
                        <a:pt x="2105" y="1868"/>
                      </a:lnTo>
                      <a:cubicBezTo>
                        <a:pt x="2135" y="1868"/>
                        <a:pt x="2165" y="1868"/>
                        <a:pt x="2194" y="1838"/>
                      </a:cubicBezTo>
                      <a:lnTo>
                        <a:pt x="3084" y="949"/>
                      </a:lnTo>
                      <a:cubicBezTo>
                        <a:pt x="3114" y="919"/>
                        <a:pt x="3151" y="904"/>
                        <a:pt x="3184" y="904"/>
                      </a:cubicBezTo>
                      <a:cubicBezTo>
                        <a:pt x="3217" y="904"/>
                        <a:pt x="3247" y="919"/>
                        <a:pt x="3262" y="949"/>
                      </a:cubicBezTo>
                      <a:lnTo>
                        <a:pt x="4211" y="1868"/>
                      </a:lnTo>
                      <a:cubicBezTo>
                        <a:pt x="4240" y="1927"/>
                        <a:pt x="4240" y="2016"/>
                        <a:pt x="4211" y="2076"/>
                      </a:cubicBezTo>
                      <a:lnTo>
                        <a:pt x="3766" y="2491"/>
                      </a:lnTo>
                      <a:cubicBezTo>
                        <a:pt x="3677" y="2580"/>
                        <a:pt x="3736" y="2728"/>
                        <a:pt x="3855" y="2728"/>
                      </a:cubicBezTo>
                      <a:lnTo>
                        <a:pt x="6553" y="2728"/>
                      </a:lnTo>
                      <a:cubicBezTo>
                        <a:pt x="6642" y="2728"/>
                        <a:pt x="6701" y="2787"/>
                        <a:pt x="6701" y="2847"/>
                      </a:cubicBezTo>
                      <a:lnTo>
                        <a:pt x="6701" y="4270"/>
                      </a:lnTo>
                      <a:cubicBezTo>
                        <a:pt x="6701" y="4329"/>
                        <a:pt x="6761" y="4388"/>
                        <a:pt x="6820" y="4388"/>
                      </a:cubicBezTo>
                      <a:cubicBezTo>
                        <a:pt x="7045" y="4429"/>
                        <a:pt x="7595" y="4499"/>
                        <a:pt x="7875" y="4499"/>
                      </a:cubicBezTo>
                      <a:cubicBezTo>
                        <a:pt x="8001" y="4499"/>
                        <a:pt x="8072" y="4485"/>
                        <a:pt x="8036" y="4448"/>
                      </a:cubicBezTo>
                      <a:lnTo>
                        <a:pt x="10111" y="4448"/>
                      </a:lnTo>
                      <a:cubicBezTo>
                        <a:pt x="10141" y="4448"/>
                        <a:pt x="10171" y="4448"/>
                        <a:pt x="10200" y="4418"/>
                      </a:cubicBezTo>
                      <a:lnTo>
                        <a:pt x="11564" y="3084"/>
                      </a:lnTo>
                      <a:cubicBezTo>
                        <a:pt x="11594" y="3054"/>
                        <a:pt x="11623" y="3025"/>
                        <a:pt x="11653" y="3025"/>
                      </a:cubicBezTo>
                      <a:lnTo>
                        <a:pt x="12691" y="3025"/>
                      </a:lnTo>
                      <a:cubicBezTo>
                        <a:pt x="12780" y="3025"/>
                        <a:pt x="12839" y="2965"/>
                        <a:pt x="12839" y="2906"/>
                      </a:cubicBezTo>
                      <a:lnTo>
                        <a:pt x="12839" y="1927"/>
                      </a:lnTo>
                      <a:cubicBezTo>
                        <a:pt x="12839" y="1838"/>
                        <a:pt x="12780" y="1779"/>
                        <a:pt x="12691" y="1779"/>
                      </a:cubicBezTo>
                      <a:lnTo>
                        <a:pt x="10764" y="1779"/>
                      </a:lnTo>
                      <a:cubicBezTo>
                        <a:pt x="10675" y="1779"/>
                        <a:pt x="10615" y="1720"/>
                        <a:pt x="10615" y="1661"/>
                      </a:cubicBezTo>
                      <a:lnTo>
                        <a:pt x="10615" y="771"/>
                      </a:lnTo>
                      <a:cubicBezTo>
                        <a:pt x="10615" y="682"/>
                        <a:pt x="10556" y="623"/>
                        <a:pt x="10467" y="623"/>
                      </a:cubicBezTo>
                      <a:lnTo>
                        <a:pt x="8688" y="623"/>
                      </a:lnTo>
                      <a:cubicBezTo>
                        <a:pt x="8629" y="623"/>
                        <a:pt x="8569" y="682"/>
                        <a:pt x="8569" y="771"/>
                      </a:cubicBezTo>
                      <a:lnTo>
                        <a:pt x="8569" y="2165"/>
                      </a:lnTo>
                      <a:cubicBezTo>
                        <a:pt x="8569" y="2251"/>
                        <a:pt x="8490" y="2306"/>
                        <a:pt x="8412" y="2306"/>
                      </a:cubicBezTo>
                      <a:cubicBezTo>
                        <a:pt x="8384" y="2306"/>
                        <a:pt x="8356" y="2299"/>
                        <a:pt x="8332" y="2283"/>
                      </a:cubicBezTo>
                      <a:lnTo>
                        <a:pt x="6998" y="949"/>
                      </a:lnTo>
                      <a:cubicBezTo>
                        <a:pt x="6968" y="919"/>
                        <a:pt x="6939" y="890"/>
                        <a:pt x="6909" y="890"/>
                      </a:cubicBezTo>
                      <a:lnTo>
                        <a:pt x="5160" y="890"/>
                      </a:lnTo>
                      <a:cubicBezTo>
                        <a:pt x="5100" y="890"/>
                        <a:pt x="5071" y="890"/>
                        <a:pt x="5041" y="860"/>
                      </a:cubicBezTo>
                      <a:lnTo>
                        <a:pt x="4240" y="59"/>
                      </a:lnTo>
                      <a:cubicBezTo>
                        <a:pt x="4211" y="30"/>
                        <a:pt x="4181" y="0"/>
                        <a:pt x="41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51"/>
                <p:cNvSpPr/>
                <p:nvPr/>
              </p:nvSpPr>
              <p:spPr>
                <a:xfrm>
                  <a:off x="3109851" y="2010724"/>
                  <a:ext cx="70460" cy="51378"/>
                </a:xfrm>
                <a:custGeom>
                  <a:rect b="b" l="l" r="r" t="t"/>
                  <a:pathLst>
                    <a:path extrusionOk="0" h="2811" w="3855">
                      <a:moveTo>
                        <a:pt x="149" y="1"/>
                      </a:moveTo>
                      <a:cubicBezTo>
                        <a:pt x="60" y="1"/>
                        <a:pt x="0" y="60"/>
                        <a:pt x="0" y="149"/>
                      </a:cubicBezTo>
                      <a:lnTo>
                        <a:pt x="0" y="1276"/>
                      </a:lnTo>
                      <a:cubicBezTo>
                        <a:pt x="0" y="1335"/>
                        <a:pt x="30" y="1365"/>
                        <a:pt x="60" y="1394"/>
                      </a:cubicBezTo>
                      <a:lnTo>
                        <a:pt x="1779" y="2788"/>
                      </a:lnTo>
                      <a:cubicBezTo>
                        <a:pt x="1809" y="2803"/>
                        <a:pt x="1846" y="2810"/>
                        <a:pt x="1879" y="2810"/>
                      </a:cubicBezTo>
                      <a:cubicBezTo>
                        <a:pt x="1913" y="2810"/>
                        <a:pt x="1942" y="2803"/>
                        <a:pt x="1957" y="2788"/>
                      </a:cubicBezTo>
                      <a:lnTo>
                        <a:pt x="3796" y="949"/>
                      </a:lnTo>
                      <a:cubicBezTo>
                        <a:pt x="3855" y="890"/>
                        <a:pt x="3855" y="831"/>
                        <a:pt x="3796" y="772"/>
                      </a:cubicBezTo>
                      <a:lnTo>
                        <a:pt x="3084" y="60"/>
                      </a:lnTo>
                      <a:cubicBezTo>
                        <a:pt x="3054" y="30"/>
                        <a:pt x="3025" y="1"/>
                        <a:pt x="29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51"/>
                <p:cNvSpPr/>
                <p:nvPr/>
              </p:nvSpPr>
              <p:spPr>
                <a:xfrm>
                  <a:off x="2844297" y="1880662"/>
                  <a:ext cx="68833" cy="35787"/>
                </a:xfrm>
                <a:custGeom>
                  <a:rect b="b" l="l" r="r" t="t"/>
                  <a:pathLst>
                    <a:path extrusionOk="0" h="1958" w="3766">
                      <a:moveTo>
                        <a:pt x="1068" y="0"/>
                      </a:moveTo>
                      <a:cubicBezTo>
                        <a:pt x="1038" y="0"/>
                        <a:pt x="979" y="30"/>
                        <a:pt x="979" y="60"/>
                      </a:cubicBezTo>
                      <a:lnTo>
                        <a:pt x="89" y="949"/>
                      </a:lnTo>
                      <a:cubicBezTo>
                        <a:pt x="0" y="1008"/>
                        <a:pt x="59" y="1157"/>
                        <a:pt x="178" y="1157"/>
                      </a:cubicBezTo>
                      <a:lnTo>
                        <a:pt x="1661" y="1157"/>
                      </a:lnTo>
                      <a:cubicBezTo>
                        <a:pt x="1779" y="1157"/>
                        <a:pt x="1839" y="1305"/>
                        <a:pt x="1750" y="1394"/>
                      </a:cubicBezTo>
                      <a:lnTo>
                        <a:pt x="1394" y="1720"/>
                      </a:lnTo>
                      <a:cubicBezTo>
                        <a:pt x="1334" y="1809"/>
                        <a:pt x="1394" y="1957"/>
                        <a:pt x="1483" y="1957"/>
                      </a:cubicBezTo>
                      <a:lnTo>
                        <a:pt x="2728" y="1957"/>
                      </a:lnTo>
                      <a:cubicBezTo>
                        <a:pt x="2758" y="1957"/>
                        <a:pt x="2787" y="1957"/>
                        <a:pt x="2817" y="1928"/>
                      </a:cubicBezTo>
                      <a:cubicBezTo>
                        <a:pt x="3054" y="1601"/>
                        <a:pt x="3351" y="1305"/>
                        <a:pt x="3677" y="1068"/>
                      </a:cubicBezTo>
                      <a:cubicBezTo>
                        <a:pt x="3736" y="1068"/>
                        <a:pt x="3766" y="1008"/>
                        <a:pt x="3766" y="949"/>
                      </a:cubicBezTo>
                      <a:lnTo>
                        <a:pt x="3766" y="149"/>
                      </a:lnTo>
                      <a:cubicBezTo>
                        <a:pt x="3766" y="60"/>
                        <a:pt x="3707" y="0"/>
                        <a:pt x="36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2118" name="Google Shape;2118;p51"/>
          <p:cNvSpPr txBox="1"/>
          <p:nvPr/>
        </p:nvSpPr>
        <p:spPr>
          <a:xfrm>
            <a:off x="928507" y="1746345"/>
            <a:ext cx="2336400" cy="379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rgbClr val="800A1C"/>
                </a:solidFill>
                <a:latin typeface="Chau Philomene One"/>
                <a:ea typeface="Chau Philomene One"/>
                <a:cs typeface="Chau Philomene One"/>
                <a:sym typeface="Chau Philomene One"/>
              </a:rPr>
              <a:t>JUPITER</a:t>
            </a:r>
            <a:endParaRPr sz="2000">
              <a:solidFill>
                <a:srgbClr val="800A1C"/>
              </a:solidFill>
              <a:latin typeface="Chau Philomene One"/>
              <a:ea typeface="Chau Philomene One"/>
              <a:cs typeface="Chau Philomene One"/>
              <a:sym typeface="Chau Philomene One"/>
            </a:endParaRPr>
          </a:p>
        </p:txBody>
      </p:sp>
      <p:sp>
        <p:nvSpPr>
          <p:cNvPr id="2119" name="Google Shape;2119;p51"/>
          <p:cNvSpPr txBox="1"/>
          <p:nvPr/>
        </p:nvSpPr>
        <p:spPr>
          <a:xfrm>
            <a:off x="928507" y="2058523"/>
            <a:ext cx="2336400" cy="817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a:solidFill>
                  <a:srgbClr val="FFFFFF"/>
                </a:solidFill>
                <a:latin typeface="Montserrat"/>
                <a:ea typeface="Montserrat"/>
                <a:cs typeface="Montserrat"/>
                <a:sym typeface="Montserrat"/>
              </a:rPr>
              <a:t>Jupiter is a gas giant and the biggest planet in the Solar System</a:t>
            </a:r>
            <a:endParaRPr>
              <a:solidFill>
                <a:srgbClr val="FFFFFF"/>
              </a:solidFill>
              <a:latin typeface="Montserrat"/>
              <a:ea typeface="Montserrat"/>
              <a:cs typeface="Montserrat"/>
              <a:sym typeface="Montserrat"/>
            </a:endParaRPr>
          </a:p>
        </p:txBody>
      </p:sp>
      <p:sp>
        <p:nvSpPr>
          <p:cNvPr id="2120" name="Google Shape;2120;p51"/>
          <p:cNvSpPr txBox="1"/>
          <p:nvPr/>
        </p:nvSpPr>
        <p:spPr>
          <a:xfrm>
            <a:off x="928507" y="3240535"/>
            <a:ext cx="2336400" cy="379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rgbClr val="800A1C"/>
                </a:solidFill>
                <a:latin typeface="Chau Philomene One"/>
                <a:ea typeface="Chau Philomene One"/>
                <a:cs typeface="Chau Philomene One"/>
                <a:sym typeface="Chau Philomene One"/>
              </a:rPr>
              <a:t>MERCURY</a:t>
            </a:r>
            <a:endParaRPr sz="2000">
              <a:solidFill>
                <a:srgbClr val="800A1C"/>
              </a:solidFill>
              <a:latin typeface="Chau Philomene One"/>
              <a:ea typeface="Chau Philomene One"/>
              <a:cs typeface="Chau Philomene One"/>
              <a:sym typeface="Chau Philomene One"/>
            </a:endParaRPr>
          </a:p>
        </p:txBody>
      </p:sp>
      <p:sp>
        <p:nvSpPr>
          <p:cNvPr id="2121" name="Google Shape;2121;p51"/>
          <p:cNvSpPr txBox="1"/>
          <p:nvPr/>
        </p:nvSpPr>
        <p:spPr>
          <a:xfrm>
            <a:off x="928507" y="3552712"/>
            <a:ext cx="2336400" cy="817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a:solidFill>
                  <a:srgbClr val="FFFFFF"/>
                </a:solidFill>
                <a:latin typeface="Montserrat"/>
                <a:ea typeface="Montserrat"/>
                <a:cs typeface="Montserrat"/>
                <a:sym typeface="Montserrat"/>
              </a:rPr>
              <a:t>Closest planet to the Sun and the smallest one in the Solar System</a:t>
            </a:r>
            <a:endParaRPr>
              <a:solidFill>
                <a:srgbClr val="FFFFFF"/>
              </a:solidFill>
              <a:latin typeface="Montserrat"/>
              <a:ea typeface="Montserrat"/>
              <a:cs typeface="Montserrat"/>
              <a:sym typeface="Montserrat"/>
            </a:endParaRPr>
          </a:p>
        </p:txBody>
      </p:sp>
      <p:sp>
        <p:nvSpPr>
          <p:cNvPr id="2122" name="Google Shape;2122;p51"/>
          <p:cNvSpPr/>
          <p:nvPr/>
        </p:nvSpPr>
        <p:spPr>
          <a:xfrm>
            <a:off x="724024" y="3316735"/>
            <a:ext cx="200100" cy="2004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51"/>
          <p:cNvSpPr/>
          <p:nvPr/>
        </p:nvSpPr>
        <p:spPr>
          <a:xfrm>
            <a:off x="724024" y="1822545"/>
            <a:ext cx="200100" cy="2004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51"/>
          <p:cNvSpPr/>
          <p:nvPr/>
        </p:nvSpPr>
        <p:spPr>
          <a:xfrm>
            <a:off x="4460774" y="2604280"/>
            <a:ext cx="188100" cy="1884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51"/>
          <p:cNvSpPr/>
          <p:nvPr/>
        </p:nvSpPr>
        <p:spPr>
          <a:xfrm>
            <a:off x="5296507" y="1968151"/>
            <a:ext cx="188100" cy="1884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51"/>
          <p:cNvSpPr/>
          <p:nvPr/>
        </p:nvSpPr>
        <p:spPr>
          <a:xfrm>
            <a:off x="5711526" y="2667238"/>
            <a:ext cx="188100" cy="1884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51"/>
          <p:cNvSpPr/>
          <p:nvPr/>
        </p:nvSpPr>
        <p:spPr>
          <a:xfrm>
            <a:off x="4722455" y="2513546"/>
            <a:ext cx="188100" cy="1884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51"/>
          <p:cNvSpPr/>
          <p:nvPr/>
        </p:nvSpPr>
        <p:spPr>
          <a:xfrm>
            <a:off x="7327648" y="3435720"/>
            <a:ext cx="188100" cy="1884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51"/>
          <p:cNvSpPr/>
          <p:nvPr/>
        </p:nvSpPr>
        <p:spPr>
          <a:xfrm>
            <a:off x="6780732" y="2419357"/>
            <a:ext cx="188100" cy="1884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51"/>
          <p:cNvSpPr/>
          <p:nvPr/>
        </p:nvSpPr>
        <p:spPr>
          <a:xfrm>
            <a:off x="7327641" y="2325168"/>
            <a:ext cx="188100" cy="1884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51"/>
          <p:cNvSpPr/>
          <p:nvPr/>
        </p:nvSpPr>
        <p:spPr>
          <a:xfrm>
            <a:off x="6089751" y="3372716"/>
            <a:ext cx="188100" cy="1884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51"/>
          <p:cNvSpPr/>
          <p:nvPr/>
        </p:nvSpPr>
        <p:spPr>
          <a:xfrm>
            <a:off x="4996646" y="3372716"/>
            <a:ext cx="188100" cy="1884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36" name="Shape 2136"/>
        <p:cNvGrpSpPr/>
        <p:nvPr/>
      </p:nvGrpSpPr>
      <p:grpSpPr>
        <a:xfrm>
          <a:off x="0" y="0"/>
          <a:ext cx="0" cy="0"/>
          <a:chOff x="0" y="0"/>
          <a:chExt cx="0" cy="0"/>
        </a:xfrm>
      </p:grpSpPr>
      <p:sp>
        <p:nvSpPr>
          <p:cNvPr id="2137" name="Google Shape;2137;p52"/>
          <p:cNvSpPr txBox="1"/>
          <p:nvPr>
            <p:ph type="title"/>
          </p:nvPr>
        </p:nvSpPr>
        <p:spPr>
          <a:xfrm>
            <a:off x="3999353" y="1784256"/>
            <a:ext cx="4709700" cy="1935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FURTHER READING</a:t>
            </a:r>
            <a:endParaRPr/>
          </a:p>
        </p:txBody>
      </p:sp>
      <p:sp>
        <p:nvSpPr>
          <p:cNvPr id="2138" name="Google Shape;2138;p52"/>
          <p:cNvSpPr txBox="1"/>
          <p:nvPr>
            <p:ph idx="2" type="title"/>
          </p:nvPr>
        </p:nvSpPr>
        <p:spPr>
          <a:xfrm>
            <a:off x="3999385" y="810025"/>
            <a:ext cx="1427700" cy="841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04.</a:t>
            </a:r>
            <a:endParaRPr/>
          </a:p>
        </p:txBody>
      </p:sp>
      <p:sp>
        <p:nvSpPr>
          <p:cNvPr id="2139" name="Google Shape;2139;p52"/>
          <p:cNvSpPr txBox="1"/>
          <p:nvPr>
            <p:ph idx="1" type="subTitle"/>
          </p:nvPr>
        </p:nvSpPr>
        <p:spPr>
          <a:xfrm>
            <a:off x="4016865" y="3851700"/>
            <a:ext cx="3149700" cy="481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Here you could describe the topic of the section</a:t>
            </a:r>
            <a:endParaRPr/>
          </a:p>
        </p:txBody>
      </p:sp>
      <p:grpSp>
        <p:nvGrpSpPr>
          <p:cNvPr id="2140" name="Google Shape;2140;p52"/>
          <p:cNvGrpSpPr/>
          <p:nvPr/>
        </p:nvGrpSpPr>
        <p:grpSpPr>
          <a:xfrm>
            <a:off x="1065700" y="1720075"/>
            <a:ext cx="2485674" cy="2174278"/>
            <a:chOff x="1065700" y="1720075"/>
            <a:chExt cx="2485674" cy="2174278"/>
          </a:xfrm>
        </p:grpSpPr>
        <p:sp>
          <p:nvSpPr>
            <p:cNvPr id="2141" name="Google Shape;2141;p52"/>
            <p:cNvSpPr/>
            <p:nvPr/>
          </p:nvSpPr>
          <p:spPr>
            <a:xfrm>
              <a:off x="1065700" y="1720075"/>
              <a:ext cx="2485674" cy="1703373"/>
            </a:xfrm>
            <a:custGeom>
              <a:rect b="b" l="l" r="r" t="t"/>
              <a:pathLst>
                <a:path extrusionOk="0" h="35474" w="51766">
                  <a:moveTo>
                    <a:pt x="25135" y="1"/>
                  </a:moveTo>
                  <a:cubicBezTo>
                    <a:pt x="24624" y="1"/>
                    <a:pt x="24108" y="103"/>
                    <a:pt x="23614" y="315"/>
                  </a:cubicBezTo>
                  <a:cubicBezTo>
                    <a:pt x="20709" y="1413"/>
                    <a:pt x="21198" y="3933"/>
                    <a:pt x="20745" y="3933"/>
                  </a:cubicBezTo>
                  <a:cubicBezTo>
                    <a:pt x="20740" y="3933"/>
                    <a:pt x="20735" y="3933"/>
                    <a:pt x="20731" y="3932"/>
                  </a:cubicBezTo>
                  <a:cubicBezTo>
                    <a:pt x="20419" y="3899"/>
                    <a:pt x="19678" y="3298"/>
                    <a:pt x="18755" y="3298"/>
                  </a:cubicBezTo>
                  <a:cubicBezTo>
                    <a:pt x="18264" y="3298"/>
                    <a:pt x="17722" y="3468"/>
                    <a:pt x="17165" y="3984"/>
                  </a:cubicBezTo>
                  <a:cubicBezTo>
                    <a:pt x="15561" y="5485"/>
                    <a:pt x="17267" y="7515"/>
                    <a:pt x="16738" y="7771"/>
                  </a:cubicBezTo>
                  <a:cubicBezTo>
                    <a:pt x="16236" y="8030"/>
                    <a:pt x="15104" y="9766"/>
                    <a:pt x="14669" y="9766"/>
                  </a:cubicBezTo>
                  <a:cubicBezTo>
                    <a:pt x="14646" y="9766"/>
                    <a:pt x="14625" y="9761"/>
                    <a:pt x="14606" y="9750"/>
                  </a:cubicBezTo>
                  <a:cubicBezTo>
                    <a:pt x="14230" y="9529"/>
                    <a:pt x="13804" y="6969"/>
                    <a:pt x="8105" y="6918"/>
                  </a:cubicBezTo>
                  <a:cubicBezTo>
                    <a:pt x="8078" y="6918"/>
                    <a:pt x="8051" y="6918"/>
                    <a:pt x="8023" y="6918"/>
                  </a:cubicBezTo>
                  <a:cubicBezTo>
                    <a:pt x="6055" y="6918"/>
                    <a:pt x="3504" y="7531"/>
                    <a:pt x="2663" y="9904"/>
                  </a:cubicBezTo>
                  <a:cubicBezTo>
                    <a:pt x="1810" y="12293"/>
                    <a:pt x="2134" y="12634"/>
                    <a:pt x="1758" y="12634"/>
                  </a:cubicBezTo>
                  <a:cubicBezTo>
                    <a:pt x="1383" y="12634"/>
                    <a:pt x="206" y="12787"/>
                    <a:pt x="257" y="14272"/>
                  </a:cubicBezTo>
                  <a:cubicBezTo>
                    <a:pt x="308" y="15773"/>
                    <a:pt x="1059" y="16950"/>
                    <a:pt x="1707" y="17206"/>
                  </a:cubicBezTo>
                  <a:cubicBezTo>
                    <a:pt x="2338" y="17479"/>
                    <a:pt x="3089" y="19083"/>
                    <a:pt x="2441" y="20738"/>
                  </a:cubicBezTo>
                  <a:cubicBezTo>
                    <a:pt x="1810" y="22376"/>
                    <a:pt x="1" y="28416"/>
                    <a:pt x="2236" y="29627"/>
                  </a:cubicBezTo>
                  <a:cubicBezTo>
                    <a:pt x="4471" y="30856"/>
                    <a:pt x="5051" y="30122"/>
                    <a:pt x="5119" y="30600"/>
                  </a:cubicBezTo>
                  <a:cubicBezTo>
                    <a:pt x="5171" y="31077"/>
                    <a:pt x="4949" y="34916"/>
                    <a:pt x="5546" y="35172"/>
                  </a:cubicBezTo>
                  <a:cubicBezTo>
                    <a:pt x="5867" y="35323"/>
                    <a:pt x="6579" y="35438"/>
                    <a:pt x="7180" y="35438"/>
                  </a:cubicBezTo>
                  <a:cubicBezTo>
                    <a:pt x="7666" y="35438"/>
                    <a:pt x="8080" y="35363"/>
                    <a:pt x="8156" y="35172"/>
                  </a:cubicBezTo>
                  <a:cubicBezTo>
                    <a:pt x="8296" y="34783"/>
                    <a:pt x="8139" y="34041"/>
                    <a:pt x="8432" y="34041"/>
                  </a:cubicBezTo>
                  <a:cubicBezTo>
                    <a:pt x="8461" y="34041"/>
                    <a:pt x="8494" y="34048"/>
                    <a:pt x="8532" y="34063"/>
                  </a:cubicBezTo>
                  <a:cubicBezTo>
                    <a:pt x="8814" y="34165"/>
                    <a:pt x="9418" y="34431"/>
                    <a:pt x="10012" y="34431"/>
                  </a:cubicBezTo>
                  <a:cubicBezTo>
                    <a:pt x="10315" y="34431"/>
                    <a:pt x="10615" y="34362"/>
                    <a:pt x="10869" y="34165"/>
                  </a:cubicBezTo>
                  <a:cubicBezTo>
                    <a:pt x="11031" y="34040"/>
                    <a:pt x="11186" y="33989"/>
                    <a:pt x="11344" y="33989"/>
                  </a:cubicBezTo>
                  <a:cubicBezTo>
                    <a:pt x="11919" y="33989"/>
                    <a:pt x="12547" y="34662"/>
                    <a:pt x="13804" y="34916"/>
                  </a:cubicBezTo>
                  <a:cubicBezTo>
                    <a:pt x="13939" y="34943"/>
                    <a:pt x="14064" y="34956"/>
                    <a:pt x="14181" y="34956"/>
                  </a:cubicBezTo>
                  <a:cubicBezTo>
                    <a:pt x="15396" y="34956"/>
                    <a:pt x="15719" y="33625"/>
                    <a:pt x="16083" y="33625"/>
                  </a:cubicBezTo>
                  <a:cubicBezTo>
                    <a:pt x="16102" y="33625"/>
                    <a:pt x="16122" y="33629"/>
                    <a:pt x="16141" y="33637"/>
                  </a:cubicBezTo>
                  <a:cubicBezTo>
                    <a:pt x="16538" y="33779"/>
                    <a:pt x="16344" y="35266"/>
                    <a:pt x="18803" y="35266"/>
                  </a:cubicBezTo>
                  <a:cubicBezTo>
                    <a:pt x="18987" y="35266"/>
                    <a:pt x="19185" y="35258"/>
                    <a:pt x="19400" y="35240"/>
                  </a:cubicBezTo>
                  <a:cubicBezTo>
                    <a:pt x="21092" y="35081"/>
                    <a:pt x="21305" y="33667"/>
                    <a:pt x="21675" y="33667"/>
                  </a:cubicBezTo>
                  <a:cubicBezTo>
                    <a:pt x="21701" y="33667"/>
                    <a:pt x="21727" y="33673"/>
                    <a:pt x="21754" y="33688"/>
                  </a:cubicBezTo>
                  <a:cubicBezTo>
                    <a:pt x="22181" y="33892"/>
                    <a:pt x="22181" y="34694"/>
                    <a:pt x="23034" y="34694"/>
                  </a:cubicBezTo>
                  <a:cubicBezTo>
                    <a:pt x="23806" y="34694"/>
                    <a:pt x="24005" y="34093"/>
                    <a:pt x="24277" y="34093"/>
                  </a:cubicBezTo>
                  <a:cubicBezTo>
                    <a:pt x="24305" y="34093"/>
                    <a:pt x="24334" y="34100"/>
                    <a:pt x="24365" y="34114"/>
                  </a:cubicBezTo>
                  <a:cubicBezTo>
                    <a:pt x="24672" y="34268"/>
                    <a:pt x="25320" y="35019"/>
                    <a:pt x="26225" y="35070"/>
                  </a:cubicBezTo>
                  <a:cubicBezTo>
                    <a:pt x="26248" y="35071"/>
                    <a:pt x="26271" y="35072"/>
                    <a:pt x="26294" y="35072"/>
                  </a:cubicBezTo>
                  <a:cubicBezTo>
                    <a:pt x="27099" y="35072"/>
                    <a:pt x="27381" y="34260"/>
                    <a:pt x="27677" y="34260"/>
                  </a:cubicBezTo>
                  <a:cubicBezTo>
                    <a:pt x="27693" y="34260"/>
                    <a:pt x="27709" y="34263"/>
                    <a:pt x="27726" y="34268"/>
                  </a:cubicBezTo>
                  <a:cubicBezTo>
                    <a:pt x="28003" y="34375"/>
                    <a:pt x="28377" y="35204"/>
                    <a:pt x="29859" y="35204"/>
                  </a:cubicBezTo>
                  <a:cubicBezTo>
                    <a:pt x="30022" y="35204"/>
                    <a:pt x="30197" y="35194"/>
                    <a:pt x="30388" y="35172"/>
                  </a:cubicBezTo>
                  <a:cubicBezTo>
                    <a:pt x="32135" y="34985"/>
                    <a:pt x="32870" y="33984"/>
                    <a:pt x="33269" y="33984"/>
                  </a:cubicBezTo>
                  <a:cubicBezTo>
                    <a:pt x="33307" y="33984"/>
                    <a:pt x="33341" y="33993"/>
                    <a:pt x="33373" y="34012"/>
                  </a:cubicBezTo>
                  <a:cubicBezTo>
                    <a:pt x="33721" y="34202"/>
                    <a:pt x="34934" y="35139"/>
                    <a:pt x="36632" y="35139"/>
                  </a:cubicBezTo>
                  <a:cubicBezTo>
                    <a:pt x="36765" y="35139"/>
                    <a:pt x="36902" y="35133"/>
                    <a:pt x="37042" y="35121"/>
                  </a:cubicBezTo>
                  <a:cubicBezTo>
                    <a:pt x="38748" y="34985"/>
                    <a:pt x="38984" y="34461"/>
                    <a:pt x="39276" y="34461"/>
                  </a:cubicBezTo>
                  <a:cubicBezTo>
                    <a:pt x="39314" y="34461"/>
                    <a:pt x="39353" y="34470"/>
                    <a:pt x="39396" y="34490"/>
                  </a:cubicBezTo>
                  <a:cubicBezTo>
                    <a:pt x="39749" y="34634"/>
                    <a:pt x="40284" y="35127"/>
                    <a:pt x="41329" y="35127"/>
                  </a:cubicBezTo>
                  <a:cubicBezTo>
                    <a:pt x="41393" y="35127"/>
                    <a:pt x="41460" y="35125"/>
                    <a:pt x="41529" y="35121"/>
                  </a:cubicBezTo>
                  <a:cubicBezTo>
                    <a:pt x="42556" y="35074"/>
                    <a:pt x="43086" y="34190"/>
                    <a:pt x="43534" y="34190"/>
                  </a:cubicBezTo>
                  <a:cubicBezTo>
                    <a:pt x="43577" y="34190"/>
                    <a:pt x="43619" y="34199"/>
                    <a:pt x="43661" y="34217"/>
                  </a:cubicBezTo>
                  <a:cubicBezTo>
                    <a:pt x="44139" y="34438"/>
                    <a:pt x="44668" y="35394"/>
                    <a:pt x="46323" y="35445"/>
                  </a:cubicBezTo>
                  <a:cubicBezTo>
                    <a:pt x="46776" y="35459"/>
                    <a:pt x="47245" y="35473"/>
                    <a:pt x="47689" y="35473"/>
                  </a:cubicBezTo>
                  <a:cubicBezTo>
                    <a:pt x="48866" y="35473"/>
                    <a:pt x="49870" y="35375"/>
                    <a:pt x="49957" y="34916"/>
                  </a:cubicBezTo>
                  <a:cubicBezTo>
                    <a:pt x="50059" y="34268"/>
                    <a:pt x="50264" y="31606"/>
                    <a:pt x="49838" y="31606"/>
                  </a:cubicBezTo>
                  <a:cubicBezTo>
                    <a:pt x="49687" y="31606"/>
                    <a:pt x="49483" y="31619"/>
                    <a:pt x="49278" y="31619"/>
                  </a:cubicBezTo>
                  <a:cubicBezTo>
                    <a:pt x="48902" y="31619"/>
                    <a:pt x="48522" y="31576"/>
                    <a:pt x="48456" y="31333"/>
                  </a:cubicBezTo>
                  <a:cubicBezTo>
                    <a:pt x="48353" y="30975"/>
                    <a:pt x="48831" y="24509"/>
                    <a:pt x="48353" y="24304"/>
                  </a:cubicBezTo>
                  <a:cubicBezTo>
                    <a:pt x="47876" y="24082"/>
                    <a:pt x="46545" y="22922"/>
                    <a:pt x="48353" y="21796"/>
                  </a:cubicBezTo>
                  <a:cubicBezTo>
                    <a:pt x="50162" y="20670"/>
                    <a:pt x="51766" y="20670"/>
                    <a:pt x="50759" y="18435"/>
                  </a:cubicBezTo>
                  <a:cubicBezTo>
                    <a:pt x="49735" y="16200"/>
                    <a:pt x="48507" y="14545"/>
                    <a:pt x="48985" y="14272"/>
                  </a:cubicBezTo>
                  <a:cubicBezTo>
                    <a:pt x="50008" y="13572"/>
                    <a:pt x="50298" y="12207"/>
                    <a:pt x="49684" y="11132"/>
                  </a:cubicBezTo>
                  <a:cubicBezTo>
                    <a:pt x="48677" y="9324"/>
                    <a:pt x="47500" y="10330"/>
                    <a:pt x="47176" y="9648"/>
                  </a:cubicBezTo>
                  <a:cubicBezTo>
                    <a:pt x="46852" y="8948"/>
                    <a:pt x="46323" y="4581"/>
                    <a:pt x="43713" y="3932"/>
                  </a:cubicBezTo>
                  <a:cubicBezTo>
                    <a:pt x="43037" y="3769"/>
                    <a:pt x="42160" y="3702"/>
                    <a:pt x="41222" y="3702"/>
                  </a:cubicBezTo>
                  <a:cubicBezTo>
                    <a:pt x="38536" y="3702"/>
                    <a:pt x="35338" y="4253"/>
                    <a:pt x="34858" y="4683"/>
                  </a:cubicBezTo>
                  <a:cubicBezTo>
                    <a:pt x="34779" y="4755"/>
                    <a:pt x="34715" y="4788"/>
                    <a:pt x="34658" y="4788"/>
                  </a:cubicBezTo>
                  <a:cubicBezTo>
                    <a:pt x="34260" y="4788"/>
                    <a:pt x="34271" y="3149"/>
                    <a:pt x="32776" y="2073"/>
                  </a:cubicBezTo>
                  <a:cubicBezTo>
                    <a:pt x="32210" y="1665"/>
                    <a:pt x="31564" y="1539"/>
                    <a:pt x="30944" y="1539"/>
                  </a:cubicBezTo>
                  <a:cubicBezTo>
                    <a:pt x="29942" y="1539"/>
                    <a:pt x="29010" y="1869"/>
                    <a:pt x="28605" y="1869"/>
                  </a:cubicBezTo>
                  <a:cubicBezTo>
                    <a:pt x="28505" y="1869"/>
                    <a:pt x="28438" y="1849"/>
                    <a:pt x="28408" y="1800"/>
                  </a:cubicBezTo>
                  <a:cubicBezTo>
                    <a:pt x="27675" y="651"/>
                    <a:pt x="26425" y="1"/>
                    <a:pt x="251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52"/>
            <p:cNvSpPr/>
            <p:nvPr/>
          </p:nvSpPr>
          <p:spPr>
            <a:xfrm>
              <a:off x="1448291" y="2921447"/>
              <a:ext cx="181938" cy="386733"/>
            </a:xfrm>
            <a:custGeom>
              <a:rect b="b" l="l" r="r" t="t"/>
              <a:pathLst>
                <a:path extrusionOk="0" h="8054" w="3789">
                  <a:moveTo>
                    <a:pt x="2935" y="1792"/>
                  </a:moveTo>
                  <a:cubicBezTo>
                    <a:pt x="3021" y="1741"/>
                    <a:pt x="3055" y="1655"/>
                    <a:pt x="3089" y="1570"/>
                  </a:cubicBezTo>
                  <a:cubicBezTo>
                    <a:pt x="3140" y="1485"/>
                    <a:pt x="3174" y="1417"/>
                    <a:pt x="3208" y="1348"/>
                  </a:cubicBezTo>
                  <a:cubicBezTo>
                    <a:pt x="3311" y="1178"/>
                    <a:pt x="3447" y="1127"/>
                    <a:pt x="3584" y="1178"/>
                  </a:cubicBezTo>
                  <a:cubicBezTo>
                    <a:pt x="3720" y="1246"/>
                    <a:pt x="3788" y="1400"/>
                    <a:pt x="3720" y="1553"/>
                  </a:cubicBezTo>
                  <a:cubicBezTo>
                    <a:pt x="3635" y="1877"/>
                    <a:pt x="3447" y="2167"/>
                    <a:pt x="3208" y="2389"/>
                  </a:cubicBezTo>
                  <a:cubicBezTo>
                    <a:pt x="3072" y="2491"/>
                    <a:pt x="3004" y="2662"/>
                    <a:pt x="3038" y="2833"/>
                  </a:cubicBezTo>
                  <a:cubicBezTo>
                    <a:pt x="3089" y="3293"/>
                    <a:pt x="3089" y="3737"/>
                    <a:pt x="3055" y="4198"/>
                  </a:cubicBezTo>
                  <a:cubicBezTo>
                    <a:pt x="3038" y="4727"/>
                    <a:pt x="2969" y="5255"/>
                    <a:pt x="2867" y="5784"/>
                  </a:cubicBezTo>
                  <a:cubicBezTo>
                    <a:pt x="2765" y="6228"/>
                    <a:pt x="2628" y="6672"/>
                    <a:pt x="2441" y="7098"/>
                  </a:cubicBezTo>
                  <a:cubicBezTo>
                    <a:pt x="2321" y="7354"/>
                    <a:pt x="2168" y="7593"/>
                    <a:pt x="1963" y="7781"/>
                  </a:cubicBezTo>
                  <a:cubicBezTo>
                    <a:pt x="1775" y="7985"/>
                    <a:pt x="1451" y="8054"/>
                    <a:pt x="1195" y="7934"/>
                  </a:cubicBezTo>
                  <a:cubicBezTo>
                    <a:pt x="803" y="7798"/>
                    <a:pt x="478" y="7473"/>
                    <a:pt x="342" y="7081"/>
                  </a:cubicBezTo>
                  <a:cubicBezTo>
                    <a:pt x="171" y="6654"/>
                    <a:pt x="86" y="6194"/>
                    <a:pt x="52" y="5733"/>
                  </a:cubicBezTo>
                  <a:cubicBezTo>
                    <a:pt x="1" y="5307"/>
                    <a:pt x="1" y="4880"/>
                    <a:pt x="1" y="4454"/>
                  </a:cubicBezTo>
                  <a:cubicBezTo>
                    <a:pt x="52" y="3379"/>
                    <a:pt x="137" y="2338"/>
                    <a:pt x="496" y="1331"/>
                  </a:cubicBezTo>
                  <a:cubicBezTo>
                    <a:pt x="564" y="1127"/>
                    <a:pt x="632" y="922"/>
                    <a:pt x="717" y="717"/>
                  </a:cubicBezTo>
                  <a:cubicBezTo>
                    <a:pt x="1007" y="120"/>
                    <a:pt x="1826" y="0"/>
                    <a:pt x="2270" y="495"/>
                  </a:cubicBezTo>
                  <a:cubicBezTo>
                    <a:pt x="2526" y="751"/>
                    <a:pt x="2696" y="1075"/>
                    <a:pt x="2799" y="1417"/>
                  </a:cubicBezTo>
                  <a:cubicBezTo>
                    <a:pt x="2816" y="1553"/>
                    <a:pt x="2850" y="1673"/>
                    <a:pt x="2935" y="1792"/>
                  </a:cubicBezTo>
                  <a:close/>
                  <a:moveTo>
                    <a:pt x="803" y="2389"/>
                  </a:moveTo>
                  <a:cubicBezTo>
                    <a:pt x="734" y="2423"/>
                    <a:pt x="751" y="2491"/>
                    <a:pt x="751" y="2526"/>
                  </a:cubicBezTo>
                  <a:cubicBezTo>
                    <a:pt x="683" y="2867"/>
                    <a:pt x="649" y="3208"/>
                    <a:pt x="632" y="3549"/>
                  </a:cubicBezTo>
                  <a:cubicBezTo>
                    <a:pt x="530" y="4488"/>
                    <a:pt x="564" y="5426"/>
                    <a:pt x="700" y="6364"/>
                  </a:cubicBezTo>
                  <a:cubicBezTo>
                    <a:pt x="734" y="6672"/>
                    <a:pt x="854" y="6962"/>
                    <a:pt x="1041" y="7200"/>
                  </a:cubicBezTo>
                  <a:cubicBezTo>
                    <a:pt x="1349" y="7542"/>
                    <a:pt x="1587" y="7525"/>
                    <a:pt x="1809" y="7115"/>
                  </a:cubicBezTo>
                  <a:cubicBezTo>
                    <a:pt x="1997" y="6757"/>
                    <a:pt x="2150" y="6381"/>
                    <a:pt x="2236" y="5972"/>
                  </a:cubicBezTo>
                  <a:cubicBezTo>
                    <a:pt x="2406" y="5204"/>
                    <a:pt x="2492" y="4402"/>
                    <a:pt x="2509" y="3618"/>
                  </a:cubicBezTo>
                  <a:cubicBezTo>
                    <a:pt x="2509" y="3464"/>
                    <a:pt x="2509" y="3310"/>
                    <a:pt x="2492" y="3174"/>
                  </a:cubicBezTo>
                  <a:cubicBezTo>
                    <a:pt x="2458" y="2833"/>
                    <a:pt x="2458" y="2833"/>
                    <a:pt x="2116" y="2867"/>
                  </a:cubicBezTo>
                  <a:cubicBezTo>
                    <a:pt x="1656" y="2935"/>
                    <a:pt x="1195" y="2782"/>
                    <a:pt x="888" y="2440"/>
                  </a:cubicBezTo>
                  <a:cubicBezTo>
                    <a:pt x="871" y="2406"/>
                    <a:pt x="837" y="2389"/>
                    <a:pt x="803" y="2389"/>
                  </a:cubicBezTo>
                  <a:close/>
                  <a:moveTo>
                    <a:pt x="1946" y="2321"/>
                  </a:moveTo>
                  <a:cubicBezTo>
                    <a:pt x="2031" y="2321"/>
                    <a:pt x="2116" y="2304"/>
                    <a:pt x="2202" y="2287"/>
                  </a:cubicBezTo>
                  <a:cubicBezTo>
                    <a:pt x="2355" y="2253"/>
                    <a:pt x="2389" y="2218"/>
                    <a:pt x="2355" y="2048"/>
                  </a:cubicBezTo>
                  <a:cubicBezTo>
                    <a:pt x="2321" y="1877"/>
                    <a:pt x="2287" y="1707"/>
                    <a:pt x="2236" y="1536"/>
                  </a:cubicBezTo>
                  <a:cubicBezTo>
                    <a:pt x="2185" y="1314"/>
                    <a:pt x="2065" y="1109"/>
                    <a:pt x="1912" y="956"/>
                  </a:cubicBezTo>
                  <a:cubicBezTo>
                    <a:pt x="1673" y="666"/>
                    <a:pt x="1383" y="700"/>
                    <a:pt x="1212" y="1041"/>
                  </a:cubicBezTo>
                  <a:cubicBezTo>
                    <a:pt x="939" y="1519"/>
                    <a:pt x="1144" y="2338"/>
                    <a:pt x="1946" y="23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52"/>
            <p:cNvSpPr/>
            <p:nvPr/>
          </p:nvSpPr>
          <p:spPr>
            <a:xfrm>
              <a:off x="1650630" y="2927978"/>
              <a:ext cx="153272" cy="396577"/>
            </a:xfrm>
            <a:custGeom>
              <a:rect b="b" l="l" r="r" t="t"/>
              <a:pathLst>
                <a:path extrusionOk="0" h="8259" w="3192">
                  <a:moveTo>
                    <a:pt x="3123" y="2867"/>
                  </a:moveTo>
                  <a:cubicBezTo>
                    <a:pt x="3089" y="3464"/>
                    <a:pt x="3191" y="4318"/>
                    <a:pt x="3174" y="5171"/>
                  </a:cubicBezTo>
                  <a:cubicBezTo>
                    <a:pt x="3174" y="5717"/>
                    <a:pt x="3106" y="6263"/>
                    <a:pt x="2970" y="6809"/>
                  </a:cubicBezTo>
                  <a:cubicBezTo>
                    <a:pt x="2884" y="7184"/>
                    <a:pt x="2697" y="7542"/>
                    <a:pt x="2441" y="7849"/>
                  </a:cubicBezTo>
                  <a:cubicBezTo>
                    <a:pt x="2236" y="8054"/>
                    <a:pt x="1963" y="8191"/>
                    <a:pt x="1656" y="8225"/>
                  </a:cubicBezTo>
                  <a:cubicBezTo>
                    <a:pt x="1349" y="8259"/>
                    <a:pt x="1042" y="8122"/>
                    <a:pt x="854" y="7866"/>
                  </a:cubicBezTo>
                  <a:cubicBezTo>
                    <a:pt x="632" y="7559"/>
                    <a:pt x="479" y="7218"/>
                    <a:pt x="393" y="6843"/>
                  </a:cubicBezTo>
                  <a:cubicBezTo>
                    <a:pt x="257" y="6092"/>
                    <a:pt x="172" y="5324"/>
                    <a:pt x="120" y="4556"/>
                  </a:cubicBezTo>
                  <a:cubicBezTo>
                    <a:pt x="86" y="3925"/>
                    <a:pt x="1" y="3277"/>
                    <a:pt x="18" y="2628"/>
                  </a:cubicBezTo>
                  <a:cubicBezTo>
                    <a:pt x="18" y="2048"/>
                    <a:pt x="18" y="1468"/>
                    <a:pt x="35" y="871"/>
                  </a:cubicBezTo>
                  <a:cubicBezTo>
                    <a:pt x="35" y="683"/>
                    <a:pt x="52" y="496"/>
                    <a:pt x="69" y="308"/>
                  </a:cubicBezTo>
                  <a:cubicBezTo>
                    <a:pt x="86" y="257"/>
                    <a:pt x="86" y="206"/>
                    <a:pt x="120" y="155"/>
                  </a:cubicBezTo>
                  <a:cubicBezTo>
                    <a:pt x="223" y="1"/>
                    <a:pt x="342" y="1"/>
                    <a:pt x="445" y="155"/>
                  </a:cubicBezTo>
                  <a:cubicBezTo>
                    <a:pt x="479" y="223"/>
                    <a:pt x="513" y="291"/>
                    <a:pt x="513" y="359"/>
                  </a:cubicBezTo>
                  <a:cubicBezTo>
                    <a:pt x="513" y="581"/>
                    <a:pt x="564" y="820"/>
                    <a:pt x="564" y="1059"/>
                  </a:cubicBezTo>
                  <a:cubicBezTo>
                    <a:pt x="581" y="1827"/>
                    <a:pt x="564" y="2594"/>
                    <a:pt x="632" y="3362"/>
                  </a:cubicBezTo>
                  <a:cubicBezTo>
                    <a:pt x="717" y="4471"/>
                    <a:pt x="752" y="5597"/>
                    <a:pt x="973" y="6706"/>
                  </a:cubicBezTo>
                  <a:cubicBezTo>
                    <a:pt x="1025" y="6962"/>
                    <a:pt x="1127" y="7218"/>
                    <a:pt x="1281" y="7440"/>
                  </a:cubicBezTo>
                  <a:cubicBezTo>
                    <a:pt x="1366" y="7610"/>
                    <a:pt x="1588" y="7696"/>
                    <a:pt x="1758" y="7593"/>
                  </a:cubicBezTo>
                  <a:cubicBezTo>
                    <a:pt x="1963" y="7525"/>
                    <a:pt x="2134" y="7372"/>
                    <a:pt x="2219" y="7167"/>
                  </a:cubicBezTo>
                  <a:cubicBezTo>
                    <a:pt x="2390" y="6774"/>
                    <a:pt x="2492" y="6348"/>
                    <a:pt x="2526" y="5904"/>
                  </a:cubicBezTo>
                  <a:cubicBezTo>
                    <a:pt x="2577" y="5307"/>
                    <a:pt x="2594" y="4693"/>
                    <a:pt x="2543" y="4079"/>
                  </a:cubicBezTo>
                  <a:cubicBezTo>
                    <a:pt x="2509" y="3499"/>
                    <a:pt x="2526" y="2936"/>
                    <a:pt x="2526" y="2355"/>
                  </a:cubicBezTo>
                  <a:lnTo>
                    <a:pt x="2526" y="513"/>
                  </a:lnTo>
                  <a:cubicBezTo>
                    <a:pt x="2509" y="428"/>
                    <a:pt x="2526" y="325"/>
                    <a:pt x="2560" y="240"/>
                  </a:cubicBezTo>
                  <a:cubicBezTo>
                    <a:pt x="2594" y="120"/>
                    <a:pt x="2697" y="52"/>
                    <a:pt x="2816" y="52"/>
                  </a:cubicBezTo>
                  <a:cubicBezTo>
                    <a:pt x="2918" y="52"/>
                    <a:pt x="3021" y="120"/>
                    <a:pt x="3055" y="223"/>
                  </a:cubicBezTo>
                  <a:cubicBezTo>
                    <a:pt x="3072" y="308"/>
                    <a:pt x="3089" y="376"/>
                    <a:pt x="3089" y="462"/>
                  </a:cubicBezTo>
                  <a:cubicBezTo>
                    <a:pt x="3140" y="1178"/>
                    <a:pt x="3140" y="1895"/>
                    <a:pt x="3123" y="286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52"/>
            <p:cNvSpPr/>
            <p:nvPr/>
          </p:nvSpPr>
          <p:spPr>
            <a:xfrm>
              <a:off x="1236108" y="2929658"/>
              <a:ext cx="176224" cy="403923"/>
            </a:xfrm>
            <a:custGeom>
              <a:rect b="b" l="l" r="r" t="t"/>
              <a:pathLst>
                <a:path extrusionOk="0" h="8412" w="3670">
                  <a:moveTo>
                    <a:pt x="2782" y="3071"/>
                  </a:moveTo>
                  <a:cubicBezTo>
                    <a:pt x="2645" y="3208"/>
                    <a:pt x="2560" y="3310"/>
                    <a:pt x="2458" y="3412"/>
                  </a:cubicBezTo>
                  <a:cubicBezTo>
                    <a:pt x="2304" y="3583"/>
                    <a:pt x="2099" y="3720"/>
                    <a:pt x="1860" y="3788"/>
                  </a:cubicBezTo>
                  <a:cubicBezTo>
                    <a:pt x="1366" y="3992"/>
                    <a:pt x="786" y="3805"/>
                    <a:pt x="479" y="3344"/>
                  </a:cubicBezTo>
                  <a:cubicBezTo>
                    <a:pt x="206" y="2935"/>
                    <a:pt x="35" y="2457"/>
                    <a:pt x="18" y="1945"/>
                  </a:cubicBezTo>
                  <a:cubicBezTo>
                    <a:pt x="1" y="1433"/>
                    <a:pt x="18" y="904"/>
                    <a:pt x="86" y="375"/>
                  </a:cubicBezTo>
                  <a:cubicBezTo>
                    <a:pt x="86" y="290"/>
                    <a:pt x="120" y="205"/>
                    <a:pt x="171" y="137"/>
                  </a:cubicBezTo>
                  <a:cubicBezTo>
                    <a:pt x="206" y="51"/>
                    <a:pt x="308" y="0"/>
                    <a:pt x="410" y="17"/>
                  </a:cubicBezTo>
                  <a:cubicBezTo>
                    <a:pt x="513" y="34"/>
                    <a:pt x="581" y="102"/>
                    <a:pt x="598" y="205"/>
                  </a:cubicBezTo>
                  <a:cubicBezTo>
                    <a:pt x="615" y="341"/>
                    <a:pt x="615" y="478"/>
                    <a:pt x="581" y="597"/>
                  </a:cubicBezTo>
                  <a:cubicBezTo>
                    <a:pt x="461" y="1160"/>
                    <a:pt x="479" y="1740"/>
                    <a:pt x="615" y="2303"/>
                  </a:cubicBezTo>
                  <a:cubicBezTo>
                    <a:pt x="666" y="2559"/>
                    <a:pt x="786" y="2798"/>
                    <a:pt x="956" y="3020"/>
                  </a:cubicBezTo>
                  <a:cubicBezTo>
                    <a:pt x="1144" y="3310"/>
                    <a:pt x="1536" y="3395"/>
                    <a:pt x="1826" y="3208"/>
                  </a:cubicBezTo>
                  <a:cubicBezTo>
                    <a:pt x="2014" y="3088"/>
                    <a:pt x="2168" y="2952"/>
                    <a:pt x="2287" y="2781"/>
                  </a:cubicBezTo>
                  <a:cubicBezTo>
                    <a:pt x="2458" y="2542"/>
                    <a:pt x="2577" y="2269"/>
                    <a:pt x="2645" y="1996"/>
                  </a:cubicBezTo>
                  <a:cubicBezTo>
                    <a:pt x="2748" y="1587"/>
                    <a:pt x="2799" y="1177"/>
                    <a:pt x="2816" y="751"/>
                  </a:cubicBezTo>
                  <a:cubicBezTo>
                    <a:pt x="2799" y="597"/>
                    <a:pt x="2799" y="444"/>
                    <a:pt x="2833" y="273"/>
                  </a:cubicBezTo>
                  <a:cubicBezTo>
                    <a:pt x="2867" y="102"/>
                    <a:pt x="2969" y="0"/>
                    <a:pt x="3123" y="0"/>
                  </a:cubicBezTo>
                  <a:cubicBezTo>
                    <a:pt x="3277" y="0"/>
                    <a:pt x="3396" y="102"/>
                    <a:pt x="3430" y="290"/>
                  </a:cubicBezTo>
                  <a:cubicBezTo>
                    <a:pt x="3430" y="375"/>
                    <a:pt x="3430" y="461"/>
                    <a:pt x="3430" y="529"/>
                  </a:cubicBezTo>
                  <a:cubicBezTo>
                    <a:pt x="3430" y="1911"/>
                    <a:pt x="3430" y="3276"/>
                    <a:pt x="3447" y="4641"/>
                  </a:cubicBezTo>
                  <a:cubicBezTo>
                    <a:pt x="3464" y="5665"/>
                    <a:pt x="3515" y="6688"/>
                    <a:pt x="3635" y="7695"/>
                  </a:cubicBezTo>
                  <a:cubicBezTo>
                    <a:pt x="3652" y="7831"/>
                    <a:pt x="3652" y="7951"/>
                    <a:pt x="3652" y="8087"/>
                  </a:cubicBezTo>
                  <a:cubicBezTo>
                    <a:pt x="3669" y="8258"/>
                    <a:pt x="3550" y="8394"/>
                    <a:pt x="3379" y="8411"/>
                  </a:cubicBezTo>
                  <a:cubicBezTo>
                    <a:pt x="3225" y="8411"/>
                    <a:pt x="3106" y="8292"/>
                    <a:pt x="3089" y="8138"/>
                  </a:cubicBezTo>
                  <a:cubicBezTo>
                    <a:pt x="3055" y="8036"/>
                    <a:pt x="3055" y="7917"/>
                    <a:pt x="3038" y="7814"/>
                  </a:cubicBezTo>
                  <a:cubicBezTo>
                    <a:pt x="2969" y="7319"/>
                    <a:pt x="2918" y="6842"/>
                    <a:pt x="2918" y="6347"/>
                  </a:cubicBezTo>
                  <a:cubicBezTo>
                    <a:pt x="2850" y="5528"/>
                    <a:pt x="2833" y="4692"/>
                    <a:pt x="2833" y="3856"/>
                  </a:cubicBezTo>
                  <a:cubicBezTo>
                    <a:pt x="2833" y="3617"/>
                    <a:pt x="2816" y="3378"/>
                    <a:pt x="2782" y="30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52"/>
            <p:cNvSpPr/>
            <p:nvPr/>
          </p:nvSpPr>
          <p:spPr>
            <a:xfrm>
              <a:off x="2727915" y="2905890"/>
              <a:ext cx="210605" cy="432590"/>
            </a:xfrm>
            <a:custGeom>
              <a:rect b="b" l="l" r="r" t="t"/>
              <a:pathLst>
                <a:path extrusionOk="0" h="9009" w="4386">
                  <a:moveTo>
                    <a:pt x="1" y="5341"/>
                  </a:moveTo>
                  <a:cubicBezTo>
                    <a:pt x="35" y="3976"/>
                    <a:pt x="376" y="2628"/>
                    <a:pt x="990" y="1416"/>
                  </a:cubicBezTo>
                  <a:cubicBezTo>
                    <a:pt x="1161" y="1075"/>
                    <a:pt x="1383" y="768"/>
                    <a:pt x="1656" y="512"/>
                  </a:cubicBezTo>
                  <a:cubicBezTo>
                    <a:pt x="1997" y="154"/>
                    <a:pt x="2509" y="0"/>
                    <a:pt x="3004" y="137"/>
                  </a:cubicBezTo>
                  <a:cubicBezTo>
                    <a:pt x="3174" y="171"/>
                    <a:pt x="3328" y="290"/>
                    <a:pt x="3430" y="461"/>
                  </a:cubicBezTo>
                  <a:cubicBezTo>
                    <a:pt x="3464" y="495"/>
                    <a:pt x="3464" y="580"/>
                    <a:pt x="3430" y="632"/>
                  </a:cubicBezTo>
                  <a:cubicBezTo>
                    <a:pt x="3379" y="666"/>
                    <a:pt x="3328" y="666"/>
                    <a:pt x="3277" y="632"/>
                  </a:cubicBezTo>
                  <a:cubicBezTo>
                    <a:pt x="3157" y="580"/>
                    <a:pt x="3038" y="529"/>
                    <a:pt x="2901" y="512"/>
                  </a:cubicBezTo>
                  <a:cubicBezTo>
                    <a:pt x="2577" y="495"/>
                    <a:pt x="2270" y="632"/>
                    <a:pt x="2048" y="870"/>
                  </a:cubicBezTo>
                  <a:cubicBezTo>
                    <a:pt x="1861" y="1075"/>
                    <a:pt x="1707" y="1297"/>
                    <a:pt x="1588" y="1536"/>
                  </a:cubicBezTo>
                  <a:cubicBezTo>
                    <a:pt x="973" y="2713"/>
                    <a:pt x="649" y="4010"/>
                    <a:pt x="615" y="5341"/>
                  </a:cubicBezTo>
                  <a:cubicBezTo>
                    <a:pt x="615" y="5955"/>
                    <a:pt x="683" y="6569"/>
                    <a:pt x="837" y="7183"/>
                  </a:cubicBezTo>
                  <a:cubicBezTo>
                    <a:pt x="905" y="7456"/>
                    <a:pt x="1042" y="7712"/>
                    <a:pt x="1229" y="7934"/>
                  </a:cubicBezTo>
                  <a:cubicBezTo>
                    <a:pt x="1383" y="8105"/>
                    <a:pt x="1588" y="8224"/>
                    <a:pt x="1809" y="8275"/>
                  </a:cubicBezTo>
                  <a:cubicBezTo>
                    <a:pt x="2014" y="8326"/>
                    <a:pt x="2219" y="8292"/>
                    <a:pt x="2406" y="8190"/>
                  </a:cubicBezTo>
                  <a:cubicBezTo>
                    <a:pt x="2577" y="8070"/>
                    <a:pt x="2731" y="7934"/>
                    <a:pt x="2850" y="7780"/>
                  </a:cubicBezTo>
                  <a:cubicBezTo>
                    <a:pt x="3294" y="7183"/>
                    <a:pt x="3584" y="6484"/>
                    <a:pt x="3686" y="5750"/>
                  </a:cubicBezTo>
                  <a:cubicBezTo>
                    <a:pt x="3771" y="5170"/>
                    <a:pt x="3720" y="4573"/>
                    <a:pt x="3533" y="4044"/>
                  </a:cubicBezTo>
                  <a:cubicBezTo>
                    <a:pt x="3481" y="3890"/>
                    <a:pt x="3413" y="3754"/>
                    <a:pt x="3311" y="3617"/>
                  </a:cubicBezTo>
                  <a:cubicBezTo>
                    <a:pt x="3106" y="3378"/>
                    <a:pt x="2918" y="3396"/>
                    <a:pt x="2765" y="3669"/>
                  </a:cubicBezTo>
                  <a:cubicBezTo>
                    <a:pt x="2577" y="3993"/>
                    <a:pt x="2475" y="4368"/>
                    <a:pt x="2458" y="4760"/>
                  </a:cubicBezTo>
                  <a:cubicBezTo>
                    <a:pt x="2441" y="4863"/>
                    <a:pt x="2458" y="4982"/>
                    <a:pt x="2441" y="5068"/>
                  </a:cubicBezTo>
                  <a:cubicBezTo>
                    <a:pt x="2441" y="5204"/>
                    <a:pt x="2424" y="5324"/>
                    <a:pt x="2389" y="5443"/>
                  </a:cubicBezTo>
                  <a:cubicBezTo>
                    <a:pt x="2355" y="5614"/>
                    <a:pt x="2253" y="5716"/>
                    <a:pt x="2116" y="5716"/>
                  </a:cubicBezTo>
                  <a:cubicBezTo>
                    <a:pt x="1997" y="5716"/>
                    <a:pt x="1878" y="5596"/>
                    <a:pt x="1861" y="5409"/>
                  </a:cubicBezTo>
                  <a:cubicBezTo>
                    <a:pt x="1792" y="4743"/>
                    <a:pt x="1895" y="4078"/>
                    <a:pt x="2168" y="3481"/>
                  </a:cubicBezTo>
                  <a:cubicBezTo>
                    <a:pt x="2219" y="3378"/>
                    <a:pt x="2287" y="3259"/>
                    <a:pt x="2372" y="3174"/>
                  </a:cubicBezTo>
                  <a:cubicBezTo>
                    <a:pt x="2662" y="2764"/>
                    <a:pt x="3225" y="2713"/>
                    <a:pt x="3601" y="3037"/>
                  </a:cubicBezTo>
                  <a:cubicBezTo>
                    <a:pt x="3788" y="3208"/>
                    <a:pt x="3942" y="3413"/>
                    <a:pt x="4027" y="3651"/>
                  </a:cubicBezTo>
                  <a:cubicBezTo>
                    <a:pt x="4283" y="4215"/>
                    <a:pt x="4386" y="4812"/>
                    <a:pt x="4334" y="5409"/>
                  </a:cubicBezTo>
                  <a:cubicBezTo>
                    <a:pt x="4283" y="6262"/>
                    <a:pt x="4010" y="7081"/>
                    <a:pt x="3550" y="7814"/>
                  </a:cubicBezTo>
                  <a:cubicBezTo>
                    <a:pt x="3396" y="8070"/>
                    <a:pt x="3191" y="8292"/>
                    <a:pt x="2952" y="8497"/>
                  </a:cubicBezTo>
                  <a:cubicBezTo>
                    <a:pt x="2475" y="8958"/>
                    <a:pt x="1724" y="9009"/>
                    <a:pt x="1161" y="8633"/>
                  </a:cubicBezTo>
                  <a:cubicBezTo>
                    <a:pt x="769" y="8360"/>
                    <a:pt x="479" y="7968"/>
                    <a:pt x="325" y="7524"/>
                  </a:cubicBezTo>
                  <a:cubicBezTo>
                    <a:pt x="206" y="7115"/>
                    <a:pt x="120" y="6705"/>
                    <a:pt x="86" y="6296"/>
                  </a:cubicBezTo>
                  <a:cubicBezTo>
                    <a:pt x="18" y="5972"/>
                    <a:pt x="1" y="5648"/>
                    <a:pt x="1" y="53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52"/>
            <p:cNvSpPr/>
            <p:nvPr/>
          </p:nvSpPr>
          <p:spPr>
            <a:xfrm>
              <a:off x="3091684" y="2887836"/>
              <a:ext cx="170414" cy="437535"/>
            </a:xfrm>
            <a:custGeom>
              <a:rect b="b" l="l" r="r" t="t"/>
              <a:pathLst>
                <a:path extrusionOk="0" h="9112" w="3549">
                  <a:moveTo>
                    <a:pt x="631" y="3328"/>
                  </a:moveTo>
                  <a:cubicBezTo>
                    <a:pt x="631" y="3806"/>
                    <a:pt x="631" y="4283"/>
                    <a:pt x="631" y="4744"/>
                  </a:cubicBezTo>
                  <a:cubicBezTo>
                    <a:pt x="580" y="5580"/>
                    <a:pt x="580" y="6416"/>
                    <a:pt x="597" y="7252"/>
                  </a:cubicBezTo>
                  <a:cubicBezTo>
                    <a:pt x="614" y="7645"/>
                    <a:pt x="614" y="8037"/>
                    <a:pt x="597" y="8429"/>
                  </a:cubicBezTo>
                  <a:cubicBezTo>
                    <a:pt x="580" y="8532"/>
                    <a:pt x="563" y="8634"/>
                    <a:pt x="546" y="8736"/>
                  </a:cubicBezTo>
                  <a:cubicBezTo>
                    <a:pt x="512" y="8839"/>
                    <a:pt x="427" y="8890"/>
                    <a:pt x="324" y="8907"/>
                  </a:cubicBezTo>
                  <a:cubicBezTo>
                    <a:pt x="222" y="8907"/>
                    <a:pt x="137" y="8839"/>
                    <a:pt x="120" y="8736"/>
                  </a:cubicBezTo>
                  <a:cubicBezTo>
                    <a:pt x="102" y="8685"/>
                    <a:pt x="85" y="8634"/>
                    <a:pt x="85" y="8583"/>
                  </a:cubicBezTo>
                  <a:cubicBezTo>
                    <a:pt x="51" y="8122"/>
                    <a:pt x="34" y="7662"/>
                    <a:pt x="34" y="7201"/>
                  </a:cubicBezTo>
                  <a:cubicBezTo>
                    <a:pt x="34" y="6809"/>
                    <a:pt x="0" y="6416"/>
                    <a:pt x="0" y="6024"/>
                  </a:cubicBezTo>
                  <a:cubicBezTo>
                    <a:pt x="0" y="5580"/>
                    <a:pt x="34" y="5136"/>
                    <a:pt x="34" y="4693"/>
                  </a:cubicBezTo>
                  <a:cubicBezTo>
                    <a:pt x="34" y="4027"/>
                    <a:pt x="51" y="3362"/>
                    <a:pt x="34" y="2697"/>
                  </a:cubicBezTo>
                  <a:cubicBezTo>
                    <a:pt x="51" y="2304"/>
                    <a:pt x="51" y="1912"/>
                    <a:pt x="34" y="1519"/>
                  </a:cubicBezTo>
                  <a:cubicBezTo>
                    <a:pt x="17" y="1246"/>
                    <a:pt x="120" y="956"/>
                    <a:pt x="307" y="752"/>
                  </a:cubicBezTo>
                  <a:cubicBezTo>
                    <a:pt x="546" y="462"/>
                    <a:pt x="853" y="240"/>
                    <a:pt x="1194" y="120"/>
                  </a:cubicBezTo>
                  <a:cubicBezTo>
                    <a:pt x="1502" y="1"/>
                    <a:pt x="1843" y="18"/>
                    <a:pt x="2133" y="155"/>
                  </a:cubicBezTo>
                  <a:cubicBezTo>
                    <a:pt x="2457" y="274"/>
                    <a:pt x="2662" y="564"/>
                    <a:pt x="2662" y="905"/>
                  </a:cubicBezTo>
                  <a:cubicBezTo>
                    <a:pt x="2679" y="1315"/>
                    <a:pt x="2525" y="1707"/>
                    <a:pt x="2235" y="1997"/>
                  </a:cubicBezTo>
                  <a:cubicBezTo>
                    <a:pt x="1928" y="2321"/>
                    <a:pt x="1519" y="2543"/>
                    <a:pt x="1075" y="2611"/>
                  </a:cubicBezTo>
                  <a:cubicBezTo>
                    <a:pt x="904" y="2628"/>
                    <a:pt x="887" y="2645"/>
                    <a:pt x="973" y="2782"/>
                  </a:cubicBezTo>
                  <a:cubicBezTo>
                    <a:pt x="1450" y="3567"/>
                    <a:pt x="1757" y="4454"/>
                    <a:pt x="2099" y="5307"/>
                  </a:cubicBezTo>
                  <a:cubicBezTo>
                    <a:pt x="2508" y="6245"/>
                    <a:pt x="2918" y="7201"/>
                    <a:pt x="3327" y="8139"/>
                  </a:cubicBezTo>
                  <a:cubicBezTo>
                    <a:pt x="3395" y="8293"/>
                    <a:pt x="3447" y="8463"/>
                    <a:pt x="3515" y="8617"/>
                  </a:cubicBezTo>
                  <a:cubicBezTo>
                    <a:pt x="3549" y="8702"/>
                    <a:pt x="3549" y="8788"/>
                    <a:pt x="3532" y="8873"/>
                  </a:cubicBezTo>
                  <a:cubicBezTo>
                    <a:pt x="3498" y="8992"/>
                    <a:pt x="3412" y="9061"/>
                    <a:pt x="3310" y="9095"/>
                  </a:cubicBezTo>
                  <a:cubicBezTo>
                    <a:pt x="3208" y="9112"/>
                    <a:pt x="3105" y="9078"/>
                    <a:pt x="3037" y="8992"/>
                  </a:cubicBezTo>
                  <a:cubicBezTo>
                    <a:pt x="3003" y="8941"/>
                    <a:pt x="2969" y="8890"/>
                    <a:pt x="2952" y="8822"/>
                  </a:cubicBezTo>
                  <a:cubicBezTo>
                    <a:pt x="2611" y="7952"/>
                    <a:pt x="2167" y="7116"/>
                    <a:pt x="1826" y="6228"/>
                  </a:cubicBezTo>
                  <a:cubicBezTo>
                    <a:pt x="1502" y="5375"/>
                    <a:pt x="1160" y="4539"/>
                    <a:pt x="836" y="3703"/>
                  </a:cubicBezTo>
                  <a:cubicBezTo>
                    <a:pt x="802" y="3567"/>
                    <a:pt x="734" y="3430"/>
                    <a:pt x="666" y="3328"/>
                  </a:cubicBezTo>
                  <a:close/>
                  <a:moveTo>
                    <a:pt x="631" y="1571"/>
                  </a:moveTo>
                  <a:cubicBezTo>
                    <a:pt x="631" y="1639"/>
                    <a:pt x="631" y="1690"/>
                    <a:pt x="648" y="1758"/>
                  </a:cubicBezTo>
                  <a:cubicBezTo>
                    <a:pt x="683" y="1997"/>
                    <a:pt x="717" y="2014"/>
                    <a:pt x="956" y="2014"/>
                  </a:cubicBezTo>
                  <a:cubicBezTo>
                    <a:pt x="1433" y="1980"/>
                    <a:pt x="1843" y="1673"/>
                    <a:pt x="2030" y="1229"/>
                  </a:cubicBezTo>
                  <a:cubicBezTo>
                    <a:pt x="2201" y="735"/>
                    <a:pt x="1894" y="615"/>
                    <a:pt x="1536" y="632"/>
                  </a:cubicBezTo>
                  <a:cubicBezTo>
                    <a:pt x="1467" y="649"/>
                    <a:pt x="1399" y="666"/>
                    <a:pt x="1331" y="700"/>
                  </a:cubicBezTo>
                  <a:cubicBezTo>
                    <a:pt x="1160" y="769"/>
                    <a:pt x="990" y="888"/>
                    <a:pt x="853" y="1042"/>
                  </a:cubicBezTo>
                  <a:cubicBezTo>
                    <a:pt x="700" y="1178"/>
                    <a:pt x="614" y="1366"/>
                    <a:pt x="631" y="157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52"/>
            <p:cNvSpPr/>
            <p:nvPr/>
          </p:nvSpPr>
          <p:spPr>
            <a:xfrm>
              <a:off x="2941730" y="2927161"/>
              <a:ext cx="125422" cy="388414"/>
            </a:xfrm>
            <a:custGeom>
              <a:rect b="b" l="l" r="r" t="t"/>
              <a:pathLst>
                <a:path extrusionOk="0" h="8089" w="2612">
                  <a:moveTo>
                    <a:pt x="837" y="2134"/>
                  </a:moveTo>
                  <a:cubicBezTo>
                    <a:pt x="820" y="1707"/>
                    <a:pt x="837" y="1298"/>
                    <a:pt x="888" y="871"/>
                  </a:cubicBezTo>
                  <a:cubicBezTo>
                    <a:pt x="905" y="683"/>
                    <a:pt x="888" y="666"/>
                    <a:pt x="666" y="683"/>
                  </a:cubicBezTo>
                  <a:cubicBezTo>
                    <a:pt x="581" y="700"/>
                    <a:pt x="496" y="700"/>
                    <a:pt x="410" y="683"/>
                  </a:cubicBezTo>
                  <a:cubicBezTo>
                    <a:pt x="291" y="683"/>
                    <a:pt x="189" y="598"/>
                    <a:pt x="171" y="479"/>
                  </a:cubicBezTo>
                  <a:cubicBezTo>
                    <a:pt x="137" y="376"/>
                    <a:pt x="206" y="257"/>
                    <a:pt x="308" y="206"/>
                  </a:cubicBezTo>
                  <a:cubicBezTo>
                    <a:pt x="462" y="137"/>
                    <a:pt x="615" y="103"/>
                    <a:pt x="769" y="86"/>
                  </a:cubicBezTo>
                  <a:cubicBezTo>
                    <a:pt x="1246" y="52"/>
                    <a:pt x="1741" y="35"/>
                    <a:pt x="2236" y="1"/>
                  </a:cubicBezTo>
                  <a:cubicBezTo>
                    <a:pt x="2270" y="1"/>
                    <a:pt x="2304" y="1"/>
                    <a:pt x="2338" y="1"/>
                  </a:cubicBezTo>
                  <a:cubicBezTo>
                    <a:pt x="2475" y="1"/>
                    <a:pt x="2594" y="120"/>
                    <a:pt x="2611" y="257"/>
                  </a:cubicBezTo>
                  <a:cubicBezTo>
                    <a:pt x="2611" y="393"/>
                    <a:pt x="2509" y="513"/>
                    <a:pt x="2372" y="530"/>
                  </a:cubicBezTo>
                  <a:cubicBezTo>
                    <a:pt x="2202" y="564"/>
                    <a:pt x="2031" y="581"/>
                    <a:pt x="1861" y="581"/>
                  </a:cubicBezTo>
                  <a:lnTo>
                    <a:pt x="1673" y="581"/>
                  </a:lnTo>
                  <a:cubicBezTo>
                    <a:pt x="1468" y="598"/>
                    <a:pt x="1417" y="632"/>
                    <a:pt x="1451" y="837"/>
                  </a:cubicBezTo>
                  <a:cubicBezTo>
                    <a:pt x="1468" y="1161"/>
                    <a:pt x="1468" y="1485"/>
                    <a:pt x="1451" y="1809"/>
                  </a:cubicBezTo>
                  <a:cubicBezTo>
                    <a:pt x="1451" y="2594"/>
                    <a:pt x="1383" y="3396"/>
                    <a:pt x="1349" y="4181"/>
                  </a:cubicBezTo>
                  <a:cubicBezTo>
                    <a:pt x="1298" y="5205"/>
                    <a:pt x="1332" y="6211"/>
                    <a:pt x="1332" y="7218"/>
                  </a:cubicBezTo>
                  <a:cubicBezTo>
                    <a:pt x="1332" y="7457"/>
                    <a:pt x="1366" y="7474"/>
                    <a:pt x="1605" y="7457"/>
                  </a:cubicBezTo>
                  <a:cubicBezTo>
                    <a:pt x="1707" y="7440"/>
                    <a:pt x="1809" y="7440"/>
                    <a:pt x="1912" y="7457"/>
                  </a:cubicBezTo>
                  <a:cubicBezTo>
                    <a:pt x="2031" y="7474"/>
                    <a:pt x="2134" y="7576"/>
                    <a:pt x="2151" y="7713"/>
                  </a:cubicBezTo>
                  <a:cubicBezTo>
                    <a:pt x="2151" y="7832"/>
                    <a:pt x="2082" y="7935"/>
                    <a:pt x="1963" y="7969"/>
                  </a:cubicBezTo>
                  <a:cubicBezTo>
                    <a:pt x="1912" y="8003"/>
                    <a:pt x="1861" y="8020"/>
                    <a:pt x="1792" y="8020"/>
                  </a:cubicBezTo>
                  <a:cubicBezTo>
                    <a:pt x="1332" y="8071"/>
                    <a:pt x="871" y="8088"/>
                    <a:pt x="410" y="8088"/>
                  </a:cubicBezTo>
                  <a:cubicBezTo>
                    <a:pt x="154" y="8088"/>
                    <a:pt x="35" y="8003"/>
                    <a:pt x="18" y="7832"/>
                  </a:cubicBezTo>
                  <a:cubicBezTo>
                    <a:pt x="1" y="7662"/>
                    <a:pt x="103" y="7559"/>
                    <a:pt x="359" y="7508"/>
                  </a:cubicBezTo>
                  <a:cubicBezTo>
                    <a:pt x="734" y="7440"/>
                    <a:pt x="734" y="7440"/>
                    <a:pt x="734" y="7030"/>
                  </a:cubicBezTo>
                  <a:cubicBezTo>
                    <a:pt x="717" y="6553"/>
                    <a:pt x="717" y="6092"/>
                    <a:pt x="700" y="5614"/>
                  </a:cubicBezTo>
                  <a:cubicBezTo>
                    <a:pt x="700" y="5017"/>
                    <a:pt x="752" y="4437"/>
                    <a:pt x="769" y="3840"/>
                  </a:cubicBezTo>
                  <a:cubicBezTo>
                    <a:pt x="786" y="3243"/>
                    <a:pt x="888" y="2628"/>
                    <a:pt x="837" y="213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52"/>
            <p:cNvSpPr/>
            <p:nvPr/>
          </p:nvSpPr>
          <p:spPr>
            <a:xfrm>
              <a:off x="3276833" y="2911604"/>
              <a:ext cx="95075" cy="409685"/>
            </a:xfrm>
            <a:custGeom>
              <a:rect b="b" l="l" r="r" t="t"/>
              <a:pathLst>
                <a:path extrusionOk="0" h="8532" w="1980">
                  <a:moveTo>
                    <a:pt x="17" y="939"/>
                  </a:moveTo>
                  <a:lnTo>
                    <a:pt x="17" y="444"/>
                  </a:lnTo>
                  <a:cubicBezTo>
                    <a:pt x="0" y="376"/>
                    <a:pt x="17" y="308"/>
                    <a:pt x="34" y="240"/>
                  </a:cubicBezTo>
                  <a:cubicBezTo>
                    <a:pt x="68" y="103"/>
                    <a:pt x="188" y="18"/>
                    <a:pt x="324" y="1"/>
                  </a:cubicBezTo>
                  <a:cubicBezTo>
                    <a:pt x="444" y="1"/>
                    <a:pt x="546" y="86"/>
                    <a:pt x="580" y="223"/>
                  </a:cubicBezTo>
                  <a:cubicBezTo>
                    <a:pt x="631" y="444"/>
                    <a:pt x="648" y="683"/>
                    <a:pt x="665" y="922"/>
                  </a:cubicBezTo>
                  <a:cubicBezTo>
                    <a:pt x="682" y="1366"/>
                    <a:pt x="682" y="1826"/>
                    <a:pt x="700" y="2270"/>
                  </a:cubicBezTo>
                  <a:cubicBezTo>
                    <a:pt x="717" y="3259"/>
                    <a:pt x="802" y="4266"/>
                    <a:pt x="836" y="5256"/>
                  </a:cubicBezTo>
                  <a:cubicBezTo>
                    <a:pt x="870" y="5955"/>
                    <a:pt x="853" y="6638"/>
                    <a:pt x="921" y="7320"/>
                  </a:cubicBezTo>
                  <a:cubicBezTo>
                    <a:pt x="938" y="7440"/>
                    <a:pt x="938" y="7576"/>
                    <a:pt x="955" y="7695"/>
                  </a:cubicBezTo>
                  <a:cubicBezTo>
                    <a:pt x="1007" y="7883"/>
                    <a:pt x="1024" y="7883"/>
                    <a:pt x="1194" y="7900"/>
                  </a:cubicBezTo>
                  <a:lnTo>
                    <a:pt x="1518" y="7900"/>
                  </a:lnTo>
                  <a:cubicBezTo>
                    <a:pt x="1604" y="7900"/>
                    <a:pt x="1689" y="7917"/>
                    <a:pt x="1774" y="7951"/>
                  </a:cubicBezTo>
                  <a:cubicBezTo>
                    <a:pt x="1894" y="8003"/>
                    <a:pt x="1979" y="8139"/>
                    <a:pt x="1962" y="8293"/>
                  </a:cubicBezTo>
                  <a:cubicBezTo>
                    <a:pt x="1928" y="8412"/>
                    <a:pt x="1809" y="8514"/>
                    <a:pt x="1672" y="8514"/>
                  </a:cubicBezTo>
                  <a:cubicBezTo>
                    <a:pt x="1433" y="8532"/>
                    <a:pt x="1194" y="8532"/>
                    <a:pt x="938" y="8514"/>
                  </a:cubicBezTo>
                  <a:cubicBezTo>
                    <a:pt x="665" y="8497"/>
                    <a:pt x="444" y="8293"/>
                    <a:pt x="392" y="8037"/>
                  </a:cubicBezTo>
                  <a:cubicBezTo>
                    <a:pt x="324" y="7764"/>
                    <a:pt x="273" y="7491"/>
                    <a:pt x="273" y="7201"/>
                  </a:cubicBezTo>
                  <a:cubicBezTo>
                    <a:pt x="256" y="6023"/>
                    <a:pt x="188" y="4829"/>
                    <a:pt x="154" y="3652"/>
                  </a:cubicBezTo>
                  <a:cubicBezTo>
                    <a:pt x="136" y="2952"/>
                    <a:pt x="68" y="2236"/>
                    <a:pt x="34" y="1536"/>
                  </a:cubicBezTo>
                  <a:cubicBezTo>
                    <a:pt x="17" y="1349"/>
                    <a:pt x="34" y="1144"/>
                    <a:pt x="34" y="9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52"/>
            <p:cNvSpPr/>
            <p:nvPr/>
          </p:nvSpPr>
          <p:spPr>
            <a:xfrm>
              <a:off x="2423158" y="2929658"/>
              <a:ext cx="208972" cy="389182"/>
            </a:xfrm>
            <a:custGeom>
              <a:rect b="b" l="l" r="r" t="t"/>
              <a:pathLst>
                <a:path extrusionOk="0" h="8105" w="4352">
                  <a:moveTo>
                    <a:pt x="1844" y="6552"/>
                  </a:moveTo>
                  <a:cubicBezTo>
                    <a:pt x="1724" y="6808"/>
                    <a:pt x="1656" y="7081"/>
                    <a:pt x="1536" y="7337"/>
                  </a:cubicBezTo>
                  <a:cubicBezTo>
                    <a:pt x="1451" y="7507"/>
                    <a:pt x="1349" y="7644"/>
                    <a:pt x="1212" y="7763"/>
                  </a:cubicBezTo>
                  <a:cubicBezTo>
                    <a:pt x="990" y="7968"/>
                    <a:pt x="666" y="7951"/>
                    <a:pt x="462" y="7746"/>
                  </a:cubicBezTo>
                  <a:cubicBezTo>
                    <a:pt x="342" y="7644"/>
                    <a:pt x="240" y="7507"/>
                    <a:pt x="189" y="7354"/>
                  </a:cubicBezTo>
                  <a:cubicBezTo>
                    <a:pt x="103" y="7115"/>
                    <a:pt x="52" y="6859"/>
                    <a:pt x="35" y="6603"/>
                  </a:cubicBezTo>
                  <a:cubicBezTo>
                    <a:pt x="1" y="5886"/>
                    <a:pt x="18" y="5153"/>
                    <a:pt x="69" y="4436"/>
                  </a:cubicBezTo>
                  <a:cubicBezTo>
                    <a:pt x="120" y="3788"/>
                    <a:pt x="154" y="3139"/>
                    <a:pt x="189" y="2474"/>
                  </a:cubicBezTo>
                  <a:cubicBezTo>
                    <a:pt x="223" y="1843"/>
                    <a:pt x="291" y="1194"/>
                    <a:pt x="393" y="563"/>
                  </a:cubicBezTo>
                  <a:cubicBezTo>
                    <a:pt x="410" y="495"/>
                    <a:pt x="427" y="427"/>
                    <a:pt x="445" y="358"/>
                  </a:cubicBezTo>
                  <a:cubicBezTo>
                    <a:pt x="462" y="290"/>
                    <a:pt x="513" y="256"/>
                    <a:pt x="581" y="256"/>
                  </a:cubicBezTo>
                  <a:cubicBezTo>
                    <a:pt x="666" y="256"/>
                    <a:pt x="700" y="307"/>
                    <a:pt x="717" y="393"/>
                  </a:cubicBezTo>
                  <a:cubicBezTo>
                    <a:pt x="735" y="444"/>
                    <a:pt x="735" y="512"/>
                    <a:pt x="735" y="563"/>
                  </a:cubicBezTo>
                  <a:cubicBezTo>
                    <a:pt x="735" y="1382"/>
                    <a:pt x="735" y="2184"/>
                    <a:pt x="700" y="3003"/>
                  </a:cubicBezTo>
                  <a:cubicBezTo>
                    <a:pt x="683" y="3549"/>
                    <a:pt x="666" y="4095"/>
                    <a:pt x="632" y="4641"/>
                  </a:cubicBezTo>
                  <a:cubicBezTo>
                    <a:pt x="598" y="5033"/>
                    <a:pt x="581" y="5409"/>
                    <a:pt x="581" y="5801"/>
                  </a:cubicBezTo>
                  <a:cubicBezTo>
                    <a:pt x="598" y="6125"/>
                    <a:pt x="615" y="6432"/>
                    <a:pt x="649" y="6774"/>
                  </a:cubicBezTo>
                  <a:cubicBezTo>
                    <a:pt x="649" y="6893"/>
                    <a:pt x="683" y="7029"/>
                    <a:pt x="735" y="7149"/>
                  </a:cubicBezTo>
                  <a:cubicBezTo>
                    <a:pt x="752" y="7217"/>
                    <a:pt x="786" y="7285"/>
                    <a:pt x="854" y="7285"/>
                  </a:cubicBezTo>
                  <a:cubicBezTo>
                    <a:pt x="939" y="7302"/>
                    <a:pt x="956" y="7234"/>
                    <a:pt x="990" y="7183"/>
                  </a:cubicBezTo>
                  <a:cubicBezTo>
                    <a:pt x="1042" y="7081"/>
                    <a:pt x="1093" y="6978"/>
                    <a:pt x="1127" y="6859"/>
                  </a:cubicBezTo>
                  <a:cubicBezTo>
                    <a:pt x="1468" y="5920"/>
                    <a:pt x="1673" y="4914"/>
                    <a:pt x="1724" y="3907"/>
                  </a:cubicBezTo>
                  <a:cubicBezTo>
                    <a:pt x="1741" y="3361"/>
                    <a:pt x="1775" y="2815"/>
                    <a:pt x="1758" y="2269"/>
                  </a:cubicBezTo>
                  <a:cubicBezTo>
                    <a:pt x="1758" y="2030"/>
                    <a:pt x="1861" y="1894"/>
                    <a:pt x="2031" y="1894"/>
                  </a:cubicBezTo>
                  <a:cubicBezTo>
                    <a:pt x="2202" y="1894"/>
                    <a:pt x="2304" y="2030"/>
                    <a:pt x="2304" y="2269"/>
                  </a:cubicBezTo>
                  <a:lnTo>
                    <a:pt x="2304" y="3481"/>
                  </a:lnTo>
                  <a:lnTo>
                    <a:pt x="2304" y="5460"/>
                  </a:lnTo>
                  <a:cubicBezTo>
                    <a:pt x="2321" y="5920"/>
                    <a:pt x="2372" y="6347"/>
                    <a:pt x="2509" y="6791"/>
                  </a:cubicBezTo>
                  <a:cubicBezTo>
                    <a:pt x="2526" y="6910"/>
                    <a:pt x="2594" y="7029"/>
                    <a:pt x="2663" y="7132"/>
                  </a:cubicBezTo>
                  <a:cubicBezTo>
                    <a:pt x="2765" y="7354"/>
                    <a:pt x="3072" y="7388"/>
                    <a:pt x="3208" y="7183"/>
                  </a:cubicBezTo>
                  <a:cubicBezTo>
                    <a:pt x="3328" y="7081"/>
                    <a:pt x="3430" y="6927"/>
                    <a:pt x="3481" y="6756"/>
                  </a:cubicBezTo>
                  <a:cubicBezTo>
                    <a:pt x="3601" y="6398"/>
                    <a:pt x="3669" y="6006"/>
                    <a:pt x="3703" y="5613"/>
                  </a:cubicBezTo>
                  <a:cubicBezTo>
                    <a:pt x="3789" y="4607"/>
                    <a:pt x="3806" y="3600"/>
                    <a:pt x="3754" y="2611"/>
                  </a:cubicBezTo>
                  <a:cubicBezTo>
                    <a:pt x="3754" y="1962"/>
                    <a:pt x="3789" y="1314"/>
                    <a:pt x="3720" y="665"/>
                  </a:cubicBezTo>
                  <a:cubicBezTo>
                    <a:pt x="3703" y="529"/>
                    <a:pt x="3703" y="410"/>
                    <a:pt x="3754" y="273"/>
                  </a:cubicBezTo>
                  <a:cubicBezTo>
                    <a:pt x="3806" y="0"/>
                    <a:pt x="4198" y="0"/>
                    <a:pt x="4266" y="273"/>
                  </a:cubicBezTo>
                  <a:cubicBezTo>
                    <a:pt x="4283" y="358"/>
                    <a:pt x="4300" y="427"/>
                    <a:pt x="4300" y="512"/>
                  </a:cubicBezTo>
                  <a:cubicBezTo>
                    <a:pt x="4352" y="1792"/>
                    <a:pt x="4352" y="3054"/>
                    <a:pt x="4352" y="4334"/>
                  </a:cubicBezTo>
                  <a:cubicBezTo>
                    <a:pt x="4352" y="5050"/>
                    <a:pt x="4283" y="5767"/>
                    <a:pt x="4147" y="6466"/>
                  </a:cubicBezTo>
                  <a:cubicBezTo>
                    <a:pt x="4096" y="6722"/>
                    <a:pt x="4010" y="6978"/>
                    <a:pt x="3891" y="7200"/>
                  </a:cubicBezTo>
                  <a:cubicBezTo>
                    <a:pt x="3857" y="7268"/>
                    <a:pt x="3806" y="7337"/>
                    <a:pt x="3772" y="7405"/>
                  </a:cubicBezTo>
                  <a:cubicBezTo>
                    <a:pt x="3243" y="8104"/>
                    <a:pt x="2424" y="8019"/>
                    <a:pt x="2065" y="7217"/>
                  </a:cubicBezTo>
                  <a:cubicBezTo>
                    <a:pt x="1963" y="6995"/>
                    <a:pt x="1895" y="6774"/>
                    <a:pt x="1844" y="655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52"/>
            <p:cNvSpPr/>
            <p:nvPr/>
          </p:nvSpPr>
          <p:spPr>
            <a:xfrm>
              <a:off x="2225764" y="2932923"/>
              <a:ext cx="194999" cy="395760"/>
            </a:xfrm>
            <a:custGeom>
              <a:rect b="b" l="l" r="r" t="t"/>
              <a:pathLst>
                <a:path extrusionOk="0" h="8242" w="4061">
                  <a:moveTo>
                    <a:pt x="3242" y="1348"/>
                  </a:moveTo>
                  <a:cubicBezTo>
                    <a:pt x="3344" y="1263"/>
                    <a:pt x="3429" y="1143"/>
                    <a:pt x="3498" y="1041"/>
                  </a:cubicBezTo>
                  <a:cubicBezTo>
                    <a:pt x="3617" y="888"/>
                    <a:pt x="3754" y="836"/>
                    <a:pt x="3873" y="905"/>
                  </a:cubicBezTo>
                  <a:cubicBezTo>
                    <a:pt x="4010" y="990"/>
                    <a:pt x="4061" y="1161"/>
                    <a:pt x="4010" y="1297"/>
                  </a:cubicBezTo>
                  <a:cubicBezTo>
                    <a:pt x="3890" y="1570"/>
                    <a:pt x="3720" y="1826"/>
                    <a:pt x="3498" y="2014"/>
                  </a:cubicBezTo>
                  <a:cubicBezTo>
                    <a:pt x="3378" y="2133"/>
                    <a:pt x="3327" y="2287"/>
                    <a:pt x="3361" y="2440"/>
                  </a:cubicBezTo>
                  <a:cubicBezTo>
                    <a:pt x="3464" y="3481"/>
                    <a:pt x="3447" y="4539"/>
                    <a:pt x="3276" y="5562"/>
                  </a:cubicBezTo>
                  <a:cubicBezTo>
                    <a:pt x="3208" y="5989"/>
                    <a:pt x="3088" y="6398"/>
                    <a:pt x="2952" y="6808"/>
                  </a:cubicBezTo>
                  <a:cubicBezTo>
                    <a:pt x="2815" y="7234"/>
                    <a:pt x="2542" y="7610"/>
                    <a:pt x="2184" y="7866"/>
                  </a:cubicBezTo>
                  <a:cubicBezTo>
                    <a:pt x="1655" y="8241"/>
                    <a:pt x="921" y="8122"/>
                    <a:pt x="546" y="7593"/>
                  </a:cubicBezTo>
                  <a:cubicBezTo>
                    <a:pt x="393" y="7388"/>
                    <a:pt x="273" y="7149"/>
                    <a:pt x="205" y="6893"/>
                  </a:cubicBezTo>
                  <a:cubicBezTo>
                    <a:pt x="51" y="6279"/>
                    <a:pt x="0" y="5648"/>
                    <a:pt x="34" y="5033"/>
                  </a:cubicBezTo>
                  <a:cubicBezTo>
                    <a:pt x="68" y="4283"/>
                    <a:pt x="137" y="3549"/>
                    <a:pt x="256" y="2815"/>
                  </a:cubicBezTo>
                  <a:cubicBezTo>
                    <a:pt x="358" y="2235"/>
                    <a:pt x="529" y="1655"/>
                    <a:pt x="768" y="1109"/>
                  </a:cubicBezTo>
                  <a:cubicBezTo>
                    <a:pt x="870" y="888"/>
                    <a:pt x="1007" y="683"/>
                    <a:pt x="1177" y="495"/>
                  </a:cubicBezTo>
                  <a:cubicBezTo>
                    <a:pt x="1416" y="239"/>
                    <a:pt x="1740" y="69"/>
                    <a:pt x="2082" y="34"/>
                  </a:cubicBezTo>
                  <a:cubicBezTo>
                    <a:pt x="2303" y="0"/>
                    <a:pt x="2525" y="86"/>
                    <a:pt x="2679" y="239"/>
                  </a:cubicBezTo>
                  <a:cubicBezTo>
                    <a:pt x="2901" y="495"/>
                    <a:pt x="3054" y="785"/>
                    <a:pt x="3139" y="1092"/>
                  </a:cubicBezTo>
                  <a:cubicBezTo>
                    <a:pt x="3156" y="1178"/>
                    <a:pt x="3156" y="1263"/>
                    <a:pt x="3242" y="1348"/>
                  </a:cubicBezTo>
                  <a:close/>
                  <a:moveTo>
                    <a:pt x="1041" y="1979"/>
                  </a:moveTo>
                  <a:cubicBezTo>
                    <a:pt x="990" y="2133"/>
                    <a:pt x="938" y="2287"/>
                    <a:pt x="921" y="2440"/>
                  </a:cubicBezTo>
                  <a:cubicBezTo>
                    <a:pt x="700" y="3583"/>
                    <a:pt x="597" y="4743"/>
                    <a:pt x="648" y="5904"/>
                  </a:cubicBezTo>
                  <a:cubicBezTo>
                    <a:pt x="665" y="6177"/>
                    <a:pt x="700" y="6450"/>
                    <a:pt x="768" y="6706"/>
                  </a:cubicBezTo>
                  <a:cubicBezTo>
                    <a:pt x="819" y="6910"/>
                    <a:pt x="904" y="7098"/>
                    <a:pt x="1041" y="7269"/>
                  </a:cubicBezTo>
                  <a:cubicBezTo>
                    <a:pt x="1229" y="7490"/>
                    <a:pt x="1536" y="7542"/>
                    <a:pt x="1774" y="7405"/>
                  </a:cubicBezTo>
                  <a:cubicBezTo>
                    <a:pt x="1877" y="7354"/>
                    <a:pt x="1962" y="7286"/>
                    <a:pt x="2030" y="7217"/>
                  </a:cubicBezTo>
                  <a:cubicBezTo>
                    <a:pt x="2235" y="6996"/>
                    <a:pt x="2389" y="6723"/>
                    <a:pt x="2457" y="6415"/>
                  </a:cubicBezTo>
                  <a:cubicBezTo>
                    <a:pt x="2679" y="5648"/>
                    <a:pt x="2798" y="4846"/>
                    <a:pt x="2815" y="4044"/>
                  </a:cubicBezTo>
                  <a:cubicBezTo>
                    <a:pt x="2849" y="3600"/>
                    <a:pt x="2832" y="3157"/>
                    <a:pt x="2781" y="2713"/>
                  </a:cubicBezTo>
                  <a:cubicBezTo>
                    <a:pt x="2764" y="2543"/>
                    <a:pt x="2730" y="2508"/>
                    <a:pt x="2559" y="2525"/>
                  </a:cubicBezTo>
                  <a:lnTo>
                    <a:pt x="2457" y="2543"/>
                  </a:lnTo>
                  <a:cubicBezTo>
                    <a:pt x="1996" y="2628"/>
                    <a:pt x="1536" y="2457"/>
                    <a:pt x="1211" y="2116"/>
                  </a:cubicBezTo>
                  <a:cubicBezTo>
                    <a:pt x="1160" y="2065"/>
                    <a:pt x="1109" y="2014"/>
                    <a:pt x="1041" y="1979"/>
                  </a:cubicBezTo>
                  <a:close/>
                  <a:moveTo>
                    <a:pt x="2235" y="1962"/>
                  </a:moveTo>
                  <a:cubicBezTo>
                    <a:pt x="2338" y="1962"/>
                    <a:pt x="2440" y="1945"/>
                    <a:pt x="2542" y="1911"/>
                  </a:cubicBezTo>
                  <a:cubicBezTo>
                    <a:pt x="2628" y="1894"/>
                    <a:pt x="2679" y="1809"/>
                    <a:pt x="2662" y="1724"/>
                  </a:cubicBezTo>
                  <a:cubicBezTo>
                    <a:pt x="2628" y="1399"/>
                    <a:pt x="2525" y="1058"/>
                    <a:pt x="2338" y="768"/>
                  </a:cubicBezTo>
                  <a:cubicBezTo>
                    <a:pt x="2286" y="666"/>
                    <a:pt x="2167" y="615"/>
                    <a:pt x="2065" y="649"/>
                  </a:cubicBezTo>
                  <a:cubicBezTo>
                    <a:pt x="1792" y="768"/>
                    <a:pt x="1587" y="1007"/>
                    <a:pt x="1536" y="1297"/>
                  </a:cubicBezTo>
                  <a:cubicBezTo>
                    <a:pt x="1502" y="1655"/>
                    <a:pt x="1809" y="1962"/>
                    <a:pt x="2235" y="19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52"/>
            <p:cNvSpPr/>
            <p:nvPr/>
          </p:nvSpPr>
          <p:spPr>
            <a:xfrm>
              <a:off x="1902953" y="2925529"/>
              <a:ext cx="182755" cy="404788"/>
            </a:xfrm>
            <a:custGeom>
              <a:rect b="b" l="l" r="r" t="t"/>
              <a:pathLst>
                <a:path extrusionOk="0" h="8430" w="3806">
                  <a:moveTo>
                    <a:pt x="18" y="5290"/>
                  </a:moveTo>
                  <a:cubicBezTo>
                    <a:pt x="18" y="4420"/>
                    <a:pt x="103" y="3567"/>
                    <a:pt x="291" y="2714"/>
                  </a:cubicBezTo>
                  <a:cubicBezTo>
                    <a:pt x="462" y="1912"/>
                    <a:pt x="837" y="1178"/>
                    <a:pt x="1417" y="581"/>
                  </a:cubicBezTo>
                  <a:cubicBezTo>
                    <a:pt x="1690" y="240"/>
                    <a:pt x="2099" y="35"/>
                    <a:pt x="2543" y="1"/>
                  </a:cubicBezTo>
                  <a:cubicBezTo>
                    <a:pt x="2697" y="1"/>
                    <a:pt x="2833" y="18"/>
                    <a:pt x="2970" y="69"/>
                  </a:cubicBezTo>
                  <a:cubicBezTo>
                    <a:pt x="3089" y="120"/>
                    <a:pt x="3191" y="188"/>
                    <a:pt x="3260" y="291"/>
                  </a:cubicBezTo>
                  <a:cubicBezTo>
                    <a:pt x="3311" y="342"/>
                    <a:pt x="3328" y="427"/>
                    <a:pt x="3277" y="496"/>
                  </a:cubicBezTo>
                  <a:cubicBezTo>
                    <a:pt x="3225" y="581"/>
                    <a:pt x="3157" y="547"/>
                    <a:pt x="3089" y="513"/>
                  </a:cubicBezTo>
                  <a:cubicBezTo>
                    <a:pt x="2714" y="376"/>
                    <a:pt x="2287" y="479"/>
                    <a:pt x="1997" y="769"/>
                  </a:cubicBezTo>
                  <a:cubicBezTo>
                    <a:pt x="1878" y="854"/>
                    <a:pt x="1775" y="973"/>
                    <a:pt x="1673" y="1093"/>
                  </a:cubicBezTo>
                  <a:cubicBezTo>
                    <a:pt x="1246" y="1622"/>
                    <a:pt x="956" y="2236"/>
                    <a:pt x="820" y="2901"/>
                  </a:cubicBezTo>
                  <a:cubicBezTo>
                    <a:pt x="632" y="3874"/>
                    <a:pt x="564" y="4880"/>
                    <a:pt x="615" y="5870"/>
                  </a:cubicBezTo>
                  <a:cubicBezTo>
                    <a:pt x="632" y="6126"/>
                    <a:pt x="666" y="6399"/>
                    <a:pt x="735" y="6655"/>
                  </a:cubicBezTo>
                  <a:cubicBezTo>
                    <a:pt x="803" y="6894"/>
                    <a:pt x="922" y="7133"/>
                    <a:pt x="1093" y="7337"/>
                  </a:cubicBezTo>
                  <a:cubicBezTo>
                    <a:pt x="1366" y="7696"/>
                    <a:pt x="1861" y="7764"/>
                    <a:pt x="2236" y="7508"/>
                  </a:cubicBezTo>
                  <a:cubicBezTo>
                    <a:pt x="2594" y="7269"/>
                    <a:pt x="2850" y="6911"/>
                    <a:pt x="2970" y="6484"/>
                  </a:cubicBezTo>
                  <a:cubicBezTo>
                    <a:pt x="3225" y="5819"/>
                    <a:pt x="3260" y="5085"/>
                    <a:pt x="3072" y="4386"/>
                  </a:cubicBezTo>
                  <a:cubicBezTo>
                    <a:pt x="3038" y="4249"/>
                    <a:pt x="2987" y="4113"/>
                    <a:pt x="2901" y="4010"/>
                  </a:cubicBezTo>
                  <a:cubicBezTo>
                    <a:pt x="2782" y="3857"/>
                    <a:pt x="2697" y="3840"/>
                    <a:pt x="2560" y="3976"/>
                  </a:cubicBezTo>
                  <a:cubicBezTo>
                    <a:pt x="2424" y="4096"/>
                    <a:pt x="2338" y="4232"/>
                    <a:pt x="2270" y="4403"/>
                  </a:cubicBezTo>
                  <a:cubicBezTo>
                    <a:pt x="2236" y="4505"/>
                    <a:pt x="2202" y="4607"/>
                    <a:pt x="2134" y="4710"/>
                  </a:cubicBezTo>
                  <a:cubicBezTo>
                    <a:pt x="2082" y="4829"/>
                    <a:pt x="1929" y="4897"/>
                    <a:pt x="1809" y="4846"/>
                  </a:cubicBezTo>
                  <a:cubicBezTo>
                    <a:pt x="1673" y="4795"/>
                    <a:pt x="1605" y="4659"/>
                    <a:pt x="1639" y="4522"/>
                  </a:cubicBezTo>
                  <a:cubicBezTo>
                    <a:pt x="1690" y="4061"/>
                    <a:pt x="1946" y="3635"/>
                    <a:pt x="2338" y="3379"/>
                  </a:cubicBezTo>
                  <a:cubicBezTo>
                    <a:pt x="2628" y="3174"/>
                    <a:pt x="3021" y="3208"/>
                    <a:pt x="3243" y="3481"/>
                  </a:cubicBezTo>
                  <a:cubicBezTo>
                    <a:pt x="3430" y="3652"/>
                    <a:pt x="3567" y="3874"/>
                    <a:pt x="3635" y="4113"/>
                  </a:cubicBezTo>
                  <a:cubicBezTo>
                    <a:pt x="3754" y="4505"/>
                    <a:pt x="3806" y="4932"/>
                    <a:pt x="3789" y="5358"/>
                  </a:cubicBezTo>
                  <a:cubicBezTo>
                    <a:pt x="3789" y="6041"/>
                    <a:pt x="3601" y="6706"/>
                    <a:pt x="3243" y="7286"/>
                  </a:cubicBezTo>
                  <a:cubicBezTo>
                    <a:pt x="3072" y="7559"/>
                    <a:pt x="2833" y="7798"/>
                    <a:pt x="2577" y="7986"/>
                  </a:cubicBezTo>
                  <a:cubicBezTo>
                    <a:pt x="1946" y="8429"/>
                    <a:pt x="1076" y="8293"/>
                    <a:pt x="615" y="7678"/>
                  </a:cubicBezTo>
                  <a:cubicBezTo>
                    <a:pt x="393" y="7388"/>
                    <a:pt x="240" y="7064"/>
                    <a:pt x="154" y="6706"/>
                  </a:cubicBezTo>
                  <a:cubicBezTo>
                    <a:pt x="35" y="6245"/>
                    <a:pt x="1" y="5768"/>
                    <a:pt x="18" y="529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52"/>
            <p:cNvSpPr/>
            <p:nvPr/>
          </p:nvSpPr>
          <p:spPr>
            <a:xfrm>
              <a:off x="2124979" y="2918182"/>
              <a:ext cx="68041" cy="388366"/>
            </a:xfrm>
            <a:custGeom>
              <a:rect b="b" l="l" r="r" t="t"/>
              <a:pathLst>
                <a:path extrusionOk="0" h="8088" w="1417">
                  <a:moveTo>
                    <a:pt x="18" y="5340"/>
                  </a:moveTo>
                  <a:cubicBezTo>
                    <a:pt x="35" y="4129"/>
                    <a:pt x="52" y="2730"/>
                    <a:pt x="69" y="1331"/>
                  </a:cubicBezTo>
                  <a:cubicBezTo>
                    <a:pt x="69" y="1024"/>
                    <a:pt x="103" y="734"/>
                    <a:pt x="120" y="444"/>
                  </a:cubicBezTo>
                  <a:cubicBezTo>
                    <a:pt x="120" y="393"/>
                    <a:pt x="120" y="341"/>
                    <a:pt x="137" y="290"/>
                  </a:cubicBezTo>
                  <a:cubicBezTo>
                    <a:pt x="188" y="0"/>
                    <a:pt x="581" y="34"/>
                    <a:pt x="598" y="307"/>
                  </a:cubicBezTo>
                  <a:cubicBezTo>
                    <a:pt x="598" y="359"/>
                    <a:pt x="598" y="410"/>
                    <a:pt x="598" y="461"/>
                  </a:cubicBezTo>
                  <a:cubicBezTo>
                    <a:pt x="598" y="1195"/>
                    <a:pt x="598" y="1928"/>
                    <a:pt x="598" y="2662"/>
                  </a:cubicBezTo>
                  <a:cubicBezTo>
                    <a:pt x="598" y="3088"/>
                    <a:pt x="666" y="3498"/>
                    <a:pt x="632" y="3924"/>
                  </a:cubicBezTo>
                  <a:cubicBezTo>
                    <a:pt x="581" y="4897"/>
                    <a:pt x="598" y="5869"/>
                    <a:pt x="598" y="6859"/>
                  </a:cubicBezTo>
                  <a:cubicBezTo>
                    <a:pt x="598" y="6978"/>
                    <a:pt x="615" y="7098"/>
                    <a:pt x="615" y="7217"/>
                  </a:cubicBezTo>
                  <a:cubicBezTo>
                    <a:pt x="649" y="7439"/>
                    <a:pt x="683" y="7439"/>
                    <a:pt x="888" y="7473"/>
                  </a:cubicBezTo>
                  <a:cubicBezTo>
                    <a:pt x="990" y="7473"/>
                    <a:pt x="1075" y="7490"/>
                    <a:pt x="1178" y="7524"/>
                  </a:cubicBezTo>
                  <a:cubicBezTo>
                    <a:pt x="1297" y="7541"/>
                    <a:pt x="1400" y="7661"/>
                    <a:pt x="1417" y="7797"/>
                  </a:cubicBezTo>
                  <a:cubicBezTo>
                    <a:pt x="1400" y="7934"/>
                    <a:pt x="1280" y="8053"/>
                    <a:pt x="1127" y="8053"/>
                  </a:cubicBezTo>
                  <a:cubicBezTo>
                    <a:pt x="922" y="8087"/>
                    <a:pt x="700" y="8070"/>
                    <a:pt x="495" y="8002"/>
                  </a:cubicBezTo>
                  <a:cubicBezTo>
                    <a:pt x="256" y="7917"/>
                    <a:pt x="103" y="7712"/>
                    <a:pt x="69" y="7473"/>
                  </a:cubicBezTo>
                  <a:cubicBezTo>
                    <a:pt x="35" y="7286"/>
                    <a:pt x="1" y="7115"/>
                    <a:pt x="1" y="6927"/>
                  </a:cubicBezTo>
                  <a:cubicBezTo>
                    <a:pt x="18" y="6467"/>
                    <a:pt x="18" y="6023"/>
                    <a:pt x="18" y="534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52"/>
            <p:cNvSpPr/>
            <p:nvPr/>
          </p:nvSpPr>
          <p:spPr>
            <a:xfrm>
              <a:off x="1210708" y="2121445"/>
              <a:ext cx="621058" cy="703360"/>
            </a:xfrm>
            <a:custGeom>
              <a:rect b="b" l="l" r="r" t="t"/>
              <a:pathLst>
                <a:path extrusionOk="0" h="14648" w="12934">
                  <a:moveTo>
                    <a:pt x="5684" y="1"/>
                  </a:moveTo>
                  <a:cubicBezTo>
                    <a:pt x="5561" y="1"/>
                    <a:pt x="5435" y="4"/>
                    <a:pt x="5307" y="9"/>
                  </a:cubicBezTo>
                  <a:cubicBezTo>
                    <a:pt x="4488" y="44"/>
                    <a:pt x="632" y="282"/>
                    <a:pt x="154" y="3712"/>
                  </a:cubicBezTo>
                  <a:cubicBezTo>
                    <a:pt x="1" y="4940"/>
                    <a:pt x="18" y="6203"/>
                    <a:pt x="223" y="7431"/>
                  </a:cubicBezTo>
                  <a:cubicBezTo>
                    <a:pt x="359" y="8301"/>
                    <a:pt x="530" y="9103"/>
                    <a:pt x="666" y="9803"/>
                  </a:cubicBezTo>
                  <a:cubicBezTo>
                    <a:pt x="786" y="10400"/>
                    <a:pt x="837" y="10997"/>
                    <a:pt x="820" y="11594"/>
                  </a:cubicBezTo>
                  <a:cubicBezTo>
                    <a:pt x="666" y="13403"/>
                    <a:pt x="257" y="13676"/>
                    <a:pt x="666" y="13812"/>
                  </a:cubicBezTo>
                  <a:cubicBezTo>
                    <a:pt x="942" y="13908"/>
                    <a:pt x="1538" y="14181"/>
                    <a:pt x="1915" y="14181"/>
                  </a:cubicBezTo>
                  <a:cubicBezTo>
                    <a:pt x="2075" y="14181"/>
                    <a:pt x="2195" y="14132"/>
                    <a:pt x="2236" y="14000"/>
                  </a:cubicBezTo>
                  <a:cubicBezTo>
                    <a:pt x="2389" y="13556"/>
                    <a:pt x="2492" y="12959"/>
                    <a:pt x="2662" y="12925"/>
                  </a:cubicBezTo>
                  <a:cubicBezTo>
                    <a:pt x="2665" y="12925"/>
                    <a:pt x="2667" y="12924"/>
                    <a:pt x="2670" y="12924"/>
                  </a:cubicBezTo>
                  <a:cubicBezTo>
                    <a:pt x="2847" y="12924"/>
                    <a:pt x="2751" y="14154"/>
                    <a:pt x="3021" y="14205"/>
                  </a:cubicBezTo>
                  <a:cubicBezTo>
                    <a:pt x="3212" y="14229"/>
                    <a:pt x="4530" y="14647"/>
                    <a:pt x="5287" y="14647"/>
                  </a:cubicBezTo>
                  <a:cubicBezTo>
                    <a:pt x="5609" y="14647"/>
                    <a:pt x="5829" y="14572"/>
                    <a:pt x="5819" y="14358"/>
                  </a:cubicBezTo>
                  <a:cubicBezTo>
                    <a:pt x="5802" y="14000"/>
                    <a:pt x="5887" y="13113"/>
                    <a:pt x="5904" y="12328"/>
                  </a:cubicBezTo>
                  <a:cubicBezTo>
                    <a:pt x="5921" y="11526"/>
                    <a:pt x="5870" y="10809"/>
                    <a:pt x="5580" y="10741"/>
                  </a:cubicBezTo>
                  <a:cubicBezTo>
                    <a:pt x="5000" y="10605"/>
                    <a:pt x="2014" y="9410"/>
                    <a:pt x="1673" y="8131"/>
                  </a:cubicBezTo>
                  <a:cubicBezTo>
                    <a:pt x="1605" y="7909"/>
                    <a:pt x="1571" y="7704"/>
                    <a:pt x="1553" y="7482"/>
                  </a:cubicBezTo>
                  <a:cubicBezTo>
                    <a:pt x="1451" y="6152"/>
                    <a:pt x="1861" y="4309"/>
                    <a:pt x="2782" y="3609"/>
                  </a:cubicBezTo>
                  <a:cubicBezTo>
                    <a:pt x="3522" y="3066"/>
                    <a:pt x="4825" y="2781"/>
                    <a:pt x="5955" y="2781"/>
                  </a:cubicBezTo>
                  <a:cubicBezTo>
                    <a:pt x="6493" y="2781"/>
                    <a:pt x="6992" y="2846"/>
                    <a:pt x="7371" y="2978"/>
                  </a:cubicBezTo>
                  <a:cubicBezTo>
                    <a:pt x="8532" y="3388"/>
                    <a:pt x="9385" y="3848"/>
                    <a:pt x="9743" y="4633"/>
                  </a:cubicBezTo>
                  <a:cubicBezTo>
                    <a:pt x="10084" y="5367"/>
                    <a:pt x="10255" y="6902"/>
                    <a:pt x="9999" y="7824"/>
                  </a:cubicBezTo>
                  <a:cubicBezTo>
                    <a:pt x="9982" y="7875"/>
                    <a:pt x="9965" y="7926"/>
                    <a:pt x="9948" y="7977"/>
                  </a:cubicBezTo>
                  <a:cubicBezTo>
                    <a:pt x="9624" y="8881"/>
                    <a:pt x="7047" y="10144"/>
                    <a:pt x="6996" y="10690"/>
                  </a:cubicBezTo>
                  <a:cubicBezTo>
                    <a:pt x="7013" y="11185"/>
                    <a:pt x="7081" y="11662"/>
                    <a:pt x="7201" y="12140"/>
                  </a:cubicBezTo>
                  <a:cubicBezTo>
                    <a:pt x="7423" y="13198"/>
                    <a:pt x="7832" y="14392"/>
                    <a:pt x="8310" y="14392"/>
                  </a:cubicBezTo>
                  <a:cubicBezTo>
                    <a:pt x="8402" y="14394"/>
                    <a:pt x="8500" y="14396"/>
                    <a:pt x="8600" y="14396"/>
                  </a:cubicBezTo>
                  <a:cubicBezTo>
                    <a:pt x="9327" y="14396"/>
                    <a:pt x="10186" y="14326"/>
                    <a:pt x="10306" y="13966"/>
                  </a:cubicBezTo>
                  <a:cubicBezTo>
                    <a:pt x="10434" y="13581"/>
                    <a:pt x="10081" y="12640"/>
                    <a:pt x="10419" y="12640"/>
                  </a:cubicBezTo>
                  <a:cubicBezTo>
                    <a:pt x="10441" y="12640"/>
                    <a:pt x="10466" y="12644"/>
                    <a:pt x="10494" y="12652"/>
                  </a:cubicBezTo>
                  <a:cubicBezTo>
                    <a:pt x="10943" y="12802"/>
                    <a:pt x="10727" y="13746"/>
                    <a:pt x="11127" y="13746"/>
                  </a:cubicBezTo>
                  <a:cubicBezTo>
                    <a:pt x="11137" y="13746"/>
                    <a:pt x="11148" y="13745"/>
                    <a:pt x="11159" y="13744"/>
                  </a:cubicBezTo>
                  <a:cubicBezTo>
                    <a:pt x="11620" y="13710"/>
                    <a:pt x="12934" y="13403"/>
                    <a:pt x="12609" y="12908"/>
                  </a:cubicBezTo>
                  <a:cubicBezTo>
                    <a:pt x="11978" y="11850"/>
                    <a:pt x="11534" y="10673"/>
                    <a:pt x="11296" y="9444"/>
                  </a:cubicBezTo>
                  <a:cubicBezTo>
                    <a:pt x="11193" y="8916"/>
                    <a:pt x="11125" y="8387"/>
                    <a:pt x="11125" y="7858"/>
                  </a:cubicBezTo>
                  <a:lnTo>
                    <a:pt x="11125" y="7329"/>
                  </a:lnTo>
                  <a:cubicBezTo>
                    <a:pt x="11225" y="4730"/>
                    <a:pt x="10756" y="1"/>
                    <a:pt x="56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52"/>
            <p:cNvSpPr/>
            <p:nvPr/>
          </p:nvSpPr>
          <p:spPr>
            <a:xfrm>
              <a:off x="1222184" y="2479888"/>
              <a:ext cx="530929" cy="236054"/>
            </a:xfrm>
            <a:custGeom>
              <a:rect b="b" l="l" r="r" t="t"/>
              <a:pathLst>
                <a:path extrusionOk="0" h="4916" w="11057">
                  <a:moveTo>
                    <a:pt x="1" y="0"/>
                  </a:moveTo>
                  <a:cubicBezTo>
                    <a:pt x="120" y="870"/>
                    <a:pt x="308" y="1655"/>
                    <a:pt x="427" y="2372"/>
                  </a:cubicBezTo>
                  <a:cubicBezTo>
                    <a:pt x="734" y="2474"/>
                    <a:pt x="1229" y="2696"/>
                    <a:pt x="1434" y="3037"/>
                  </a:cubicBezTo>
                  <a:cubicBezTo>
                    <a:pt x="1752" y="3540"/>
                    <a:pt x="3108" y="4915"/>
                    <a:pt x="4967" y="4915"/>
                  </a:cubicBezTo>
                  <a:cubicBezTo>
                    <a:pt x="5001" y="4915"/>
                    <a:pt x="5034" y="4915"/>
                    <a:pt x="5068" y="4914"/>
                  </a:cubicBezTo>
                  <a:cubicBezTo>
                    <a:pt x="5273" y="4914"/>
                    <a:pt x="5460" y="4897"/>
                    <a:pt x="5665" y="4880"/>
                  </a:cubicBezTo>
                  <a:cubicBezTo>
                    <a:pt x="6109" y="4846"/>
                    <a:pt x="6535" y="4795"/>
                    <a:pt x="6962" y="4692"/>
                  </a:cubicBezTo>
                  <a:cubicBezTo>
                    <a:pt x="8139" y="4419"/>
                    <a:pt x="9146" y="3907"/>
                    <a:pt x="9606" y="3123"/>
                  </a:cubicBezTo>
                  <a:cubicBezTo>
                    <a:pt x="10181" y="2145"/>
                    <a:pt x="10417" y="2003"/>
                    <a:pt x="10814" y="2003"/>
                  </a:cubicBezTo>
                  <a:cubicBezTo>
                    <a:pt x="10888" y="2003"/>
                    <a:pt x="10968" y="2008"/>
                    <a:pt x="11057" y="2014"/>
                  </a:cubicBezTo>
                  <a:cubicBezTo>
                    <a:pt x="10954" y="1485"/>
                    <a:pt x="10903" y="956"/>
                    <a:pt x="10886" y="410"/>
                  </a:cubicBezTo>
                  <a:lnTo>
                    <a:pt x="9760" y="376"/>
                  </a:lnTo>
                  <a:cubicBezTo>
                    <a:pt x="7303" y="273"/>
                    <a:pt x="3498" y="103"/>
                    <a:pt x="1314" y="34"/>
                  </a:cubicBezTo>
                  <a:cubicBezTo>
                    <a:pt x="734" y="17"/>
                    <a:pt x="274" y="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52"/>
            <p:cNvSpPr/>
            <p:nvPr/>
          </p:nvSpPr>
          <p:spPr>
            <a:xfrm>
              <a:off x="1434366" y="2642088"/>
              <a:ext cx="140163" cy="107367"/>
            </a:xfrm>
            <a:custGeom>
              <a:rect b="b" l="l" r="r" t="t"/>
              <a:pathLst>
                <a:path extrusionOk="0" h="2236" w="2919">
                  <a:moveTo>
                    <a:pt x="18" y="0"/>
                  </a:moveTo>
                  <a:lnTo>
                    <a:pt x="1" y="2218"/>
                  </a:lnTo>
                  <a:lnTo>
                    <a:pt x="2884" y="2236"/>
                  </a:lnTo>
                  <a:lnTo>
                    <a:pt x="2918" y="35"/>
                  </a:lnTo>
                  <a:lnTo>
                    <a:pt x="18" y="0"/>
                  </a:lnTo>
                  <a:close/>
                </a:path>
              </a:pathLst>
            </a:custGeom>
            <a:solidFill>
              <a:srgbClr val="FFB3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52"/>
            <p:cNvSpPr/>
            <p:nvPr/>
          </p:nvSpPr>
          <p:spPr>
            <a:xfrm>
              <a:off x="1435182" y="2642088"/>
              <a:ext cx="139347" cy="44560"/>
            </a:xfrm>
            <a:custGeom>
              <a:rect b="b" l="l" r="r" t="t"/>
              <a:pathLst>
                <a:path extrusionOk="0" h="928" w="2902">
                  <a:moveTo>
                    <a:pt x="1" y="0"/>
                  </a:moveTo>
                  <a:lnTo>
                    <a:pt x="1" y="888"/>
                  </a:lnTo>
                  <a:cubicBezTo>
                    <a:pt x="305" y="914"/>
                    <a:pt x="609" y="928"/>
                    <a:pt x="912" y="928"/>
                  </a:cubicBezTo>
                  <a:cubicBezTo>
                    <a:pt x="1579" y="928"/>
                    <a:pt x="2244" y="863"/>
                    <a:pt x="2901" y="734"/>
                  </a:cubicBezTo>
                  <a:lnTo>
                    <a:pt x="2901" y="35"/>
                  </a:lnTo>
                  <a:lnTo>
                    <a:pt x="1" y="0"/>
                  </a:lnTo>
                  <a:close/>
                </a:path>
              </a:pathLst>
            </a:custGeom>
            <a:solidFill>
              <a:srgbClr val="FFB3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52"/>
            <p:cNvSpPr/>
            <p:nvPr/>
          </p:nvSpPr>
          <p:spPr>
            <a:xfrm>
              <a:off x="1254979" y="2207875"/>
              <a:ext cx="467835" cy="459672"/>
            </a:xfrm>
            <a:custGeom>
              <a:rect b="b" l="l" r="r" t="t"/>
              <a:pathLst>
                <a:path extrusionOk="0" h="9573" w="9743">
                  <a:moveTo>
                    <a:pt x="4856" y="1"/>
                  </a:moveTo>
                  <a:cubicBezTo>
                    <a:pt x="2808" y="1"/>
                    <a:pt x="985" y="1259"/>
                    <a:pt x="273" y="3191"/>
                  </a:cubicBezTo>
                  <a:cubicBezTo>
                    <a:pt x="103" y="3686"/>
                    <a:pt x="0" y="4215"/>
                    <a:pt x="0" y="4761"/>
                  </a:cubicBezTo>
                  <a:cubicBezTo>
                    <a:pt x="34" y="7406"/>
                    <a:pt x="2167" y="9555"/>
                    <a:pt x="4829" y="9572"/>
                  </a:cubicBezTo>
                  <a:cubicBezTo>
                    <a:pt x="4839" y="9572"/>
                    <a:pt x="4850" y="9572"/>
                    <a:pt x="4861" y="9572"/>
                  </a:cubicBezTo>
                  <a:cubicBezTo>
                    <a:pt x="7491" y="9572"/>
                    <a:pt x="9657" y="7480"/>
                    <a:pt x="9725" y="4846"/>
                  </a:cubicBezTo>
                  <a:cubicBezTo>
                    <a:pt x="9742" y="4079"/>
                    <a:pt x="9555" y="3328"/>
                    <a:pt x="9213" y="2662"/>
                  </a:cubicBezTo>
                  <a:cubicBezTo>
                    <a:pt x="9196" y="2611"/>
                    <a:pt x="9162" y="2577"/>
                    <a:pt x="9145" y="2543"/>
                  </a:cubicBezTo>
                  <a:cubicBezTo>
                    <a:pt x="8326" y="1042"/>
                    <a:pt x="6791" y="69"/>
                    <a:pt x="5067" y="1"/>
                  </a:cubicBezTo>
                  <a:lnTo>
                    <a:pt x="4897" y="1"/>
                  </a:lnTo>
                  <a:cubicBezTo>
                    <a:pt x="4883" y="1"/>
                    <a:pt x="4869" y="1"/>
                    <a:pt x="4856" y="1"/>
                  </a:cubicBezTo>
                  <a:close/>
                </a:path>
              </a:pathLst>
            </a:custGeom>
            <a:solidFill>
              <a:srgbClr val="FFB3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52"/>
            <p:cNvSpPr/>
            <p:nvPr/>
          </p:nvSpPr>
          <p:spPr>
            <a:xfrm>
              <a:off x="1268087" y="2207875"/>
              <a:ext cx="426059" cy="159994"/>
            </a:xfrm>
            <a:custGeom>
              <a:rect b="b" l="l" r="r" t="t"/>
              <a:pathLst>
                <a:path extrusionOk="0" h="3332" w="8873">
                  <a:moveTo>
                    <a:pt x="4583" y="1"/>
                  </a:moveTo>
                  <a:cubicBezTo>
                    <a:pt x="2535" y="1"/>
                    <a:pt x="695" y="1259"/>
                    <a:pt x="0" y="3191"/>
                  </a:cubicBezTo>
                  <a:cubicBezTo>
                    <a:pt x="521" y="3281"/>
                    <a:pt x="1056" y="3331"/>
                    <a:pt x="1592" y="3331"/>
                  </a:cubicBezTo>
                  <a:cubicBezTo>
                    <a:pt x="1670" y="3331"/>
                    <a:pt x="1748" y="3330"/>
                    <a:pt x="1826" y="3328"/>
                  </a:cubicBezTo>
                  <a:cubicBezTo>
                    <a:pt x="3054" y="3328"/>
                    <a:pt x="3993" y="3174"/>
                    <a:pt x="3993" y="2970"/>
                  </a:cubicBezTo>
                  <a:cubicBezTo>
                    <a:pt x="3993" y="2767"/>
                    <a:pt x="3907" y="2449"/>
                    <a:pt x="4036" y="2449"/>
                  </a:cubicBezTo>
                  <a:cubicBezTo>
                    <a:pt x="4048" y="2449"/>
                    <a:pt x="4062" y="2452"/>
                    <a:pt x="4078" y="2458"/>
                  </a:cubicBezTo>
                  <a:cubicBezTo>
                    <a:pt x="4266" y="2543"/>
                    <a:pt x="4146" y="3243"/>
                    <a:pt x="4573" y="3260"/>
                  </a:cubicBezTo>
                  <a:cubicBezTo>
                    <a:pt x="4624" y="3265"/>
                    <a:pt x="4731" y="3268"/>
                    <a:pt x="4882" y="3268"/>
                  </a:cubicBezTo>
                  <a:cubicBezTo>
                    <a:pt x="5735" y="3268"/>
                    <a:pt x="7958" y="3153"/>
                    <a:pt x="8872" y="2543"/>
                  </a:cubicBezTo>
                  <a:cubicBezTo>
                    <a:pt x="8053" y="1042"/>
                    <a:pt x="6501" y="69"/>
                    <a:pt x="4794" y="1"/>
                  </a:cubicBezTo>
                  <a:lnTo>
                    <a:pt x="4624" y="1"/>
                  </a:lnTo>
                  <a:cubicBezTo>
                    <a:pt x="4610" y="1"/>
                    <a:pt x="4596" y="1"/>
                    <a:pt x="4583" y="1"/>
                  </a:cubicBezTo>
                  <a:close/>
                </a:path>
              </a:pathLst>
            </a:custGeom>
            <a:solidFill>
              <a:srgbClr val="FFB3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52"/>
            <p:cNvSpPr/>
            <p:nvPr/>
          </p:nvSpPr>
          <p:spPr>
            <a:xfrm>
              <a:off x="1231403" y="2153760"/>
              <a:ext cx="463561" cy="198985"/>
            </a:xfrm>
            <a:custGeom>
              <a:rect b="b" l="l" r="r" t="t"/>
              <a:pathLst>
                <a:path extrusionOk="0" h="4144" w="9654">
                  <a:moveTo>
                    <a:pt x="5165" y="0"/>
                  </a:moveTo>
                  <a:cubicBezTo>
                    <a:pt x="481" y="0"/>
                    <a:pt x="1" y="3842"/>
                    <a:pt x="406" y="3943"/>
                  </a:cubicBezTo>
                  <a:cubicBezTo>
                    <a:pt x="585" y="3985"/>
                    <a:pt x="2051" y="4144"/>
                    <a:pt x="3163" y="4144"/>
                  </a:cubicBezTo>
                  <a:cubicBezTo>
                    <a:pt x="3857" y="4144"/>
                    <a:pt x="4413" y="4082"/>
                    <a:pt x="4432" y="3892"/>
                  </a:cubicBezTo>
                  <a:cubicBezTo>
                    <a:pt x="4477" y="3447"/>
                    <a:pt x="4444" y="2951"/>
                    <a:pt x="4647" y="2951"/>
                  </a:cubicBezTo>
                  <a:cubicBezTo>
                    <a:pt x="4678" y="2951"/>
                    <a:pt x="4714" y="2963"/>
                    <a:pt x="4757" y="2988"/>
                  </a:cubicBezTo>
                  <a:cubicBezTo>
                    <a:pt x="5081" y="3158"/>
                    <a:pt x="5013" y="3892"/>
                    <a:pt x="5524" y="3943"/>
                  </a:cubicBezTo>
                  <a:cubicBezTo>
                    <a:pt x="5621" y="3953"/>
                    <a:pt x="5818" y="3960"/>
                    <a:pt x="6075" y="3960"/>
                  </a:cubicBezTo>
                  <a:cubicBezTo>
                    <a:pt x="7138" y="3960"/>
                    <a:pt x="9222" y="3834"/>
                    <a:pt x="9414" y="3243"/>
                  </a:cubicBezTo>
                  <a:cubicBezTo>
                    <a:pt x="9653" y="2527"/>
                    <a:pt x="8408" y="53"/>
                    <a:pt x="5320" y="2"/>
                  </a:cubicBezTo>
                  <a:cubicBezTo>
                    <a:pt x="5268" y="1"/>
                    <a:pt x="5216" y="0"/>
                    <a:pt x="51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52"/>
            <p:cNvSpPr/>
            <p:nvPr/>
          </p:nvSpPr>
          <p:spPr>
            <a:xfrm>
              <a:off x="1452420" y="2434752"/>
              <a:ext cx="85231" cy="43552"/>
            </a:xfrm>
            <a:custGeom>
              <a:rect b="b" l="l" r="r" t="t"/>
              <a:pathLst>
                <a:path extrusionOk="0" h="907" w="1775">
                  <a:moveTo>
                    <a:pt x="865" y="0"/>
                  </a:moveTo>
                  <a:cubicBezTo>
                    <a:pt x="626" y="0"/>
                    <a:pt x="379" y="100"/>
                    <a:pt x="205" y="258"/>
                  </a:cubicBezTo>
                  <a:cubicBezTo>
                    <a:pt x="68" y="394"/>
                    <a:pt x="0" y="582"/>
                    <a:pt x="17" y="787"/>
                  </a:cubicBezTo>
                  <a:cubicBezTo>
                    <a:pt x="17" y="855"/>
                    <a:pt x="68" y="906"/>
                    <a:pt x="137" y="906"/>
                  </a:cubicBezTo>
                  <a:lnTo>
                    <a:pt x="154" y="906"/>
                  </a:lnTo>
                  <a:cubicBezTo>
                    <a:pt x="222" y="906"/>
                    <a:pt x="290" y="838"/>
                    <a:pt x="290" y="753"/>
                  </a:cubicBezTo>
                  <a:cubicBezTo>
                    <a:pt x="290" y="650"/>
                    <a:pt x="324" y="531"/>
                    <a:pt x="410" y="446"/>
                  </a:cubicBezTo>
                  <a:cubicBezTo>
                    <a:pt x="532" y="338"/>
                    <a:pt x="696" y="272"/>
                    <a:pt x="864" y="272"/>
                  </a:cubicBezTo>
                  <a:cubicBezTo>
                    <a:pt x="883" y="272"/>
                    <a:pt x="902" y="273"/>
                    <a:pt x="921" y="275"/>
                  </a:cubicBezTo>
                  <a:cubicBezTo>
                    <a:pt x="1450" y="275"/>
                    <a:pt x="1501" y="667"/>
                    <a:pt x="1501" y="701"/>
                  </a:cubicBezTo>
                  <a:cubicBezTo>
                    <a:pt x="1501" y="762"/>
                    <a:pt x="1556" y="824"/>
                    <a:pt x="1629" y="824"/>
                  </a:cubicBezTo>
                  <a:cubicBezTo>
                    <a:pt x="1637" y="824"/>
                    <a:pt x="1646" y="823"/>
                    <a:pt x="1655" y="821"/>
                  </a:cubicBezTo>
                  <a:cubicBezTo>
                    <a:pt x="1723" y="821"/>
                    <a:pt x="1774" y="753"/>
                    <a:pt x="1774" y="684"/>
                  </a:cubicBezTo>
                  <a:cubicBezTo>
                    <a:pt x="1757" y="446"/>
                    <a:pt x="1570" y="2"/>
                    <a:pt x="921" y="2"/>
                  </a:cubicBezTo>
                  <a:cubicBezTo>
                    <a:pt x="903" y="1"/>
                    <a:pt x="884"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52"/>
            <p:cNvSpPr/>
            <p:nvPr/>
          </p:nvSpPr>
          <p:spPr>
            <a:xfrm>
              <a:off x="1424523" y="2502792"/>
              <a:ext cx="149190" cy="113225"/>
            </a:xfrm>
            <a:custGeom>
              <a:rect b="b" l="l" r="r" t="t"/>
              <a:pathLst>
                <a:path extrusionOk="0" h="2358" w="3107">
                  <a:moveTo>
                    <a:pt x="2581" y="1"/>
                  </a:moveTo>
                  <a:cubicBezTo>
                    <a:pt x="1981" y="1"/>
                    <a:pt x="242" y="14"/>
                    <a:pt x="120" y="257"/>
                  </a:cubicBezTo>
                  <a:cubicBezTo>
                    <a:pt x="1" y="701"/>
                    <a:pt x="52" y="1161"/>
                    <a:pt x="257" y="1571"/>
                  </a:cubicBezTo>
                  <a:cubicBezTo>
                    <a:pt x="479" y="1997"/>
                    <a:pt x="888" y="2356"/>
                    <a:pt x="1656" y="2356"/>
                  </a:cubicBezTo>
                  <a:cubicBezTo>
                    <a:pt x="1680" y="2357"/>
                    <a:pt x="1705" y="2358"/>
                    <a:pt x="1729" y="2358"/>
                  </a:cubicBezTo>
                  <a:cubicBezTo>
                    <a:pt x="2279" y="2358"/>
                    <a:pt x="2754" y="1991"/>
                    <a:pt x="2901" y="1451"/>
                  </a:cubicBezTo>
                  <a:cubicBezTo>
                    <a:pt x="3106" y="786"/>
                    <a:pt x="2936" y="1"/>
                    <a:pt x="2748" y="1"/>
                  </a:cubicBezTo>
                  <a:cubicBezTo>
                    <a:pt x="2714" y="1"/>
                    <a:pt x="2656" y="1"/>
                    <a:pt x="2581" y="1"/>
                  </a:cubicBezTo>
                  <a:close/>
                </a:path>
              </a:pathLst>
            </a:custGeom>
            <a:solidFill>
              <a:srgbClr val="6117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52"/>
            <p:cNvSpPr/>
            <p:nvPr/>
          </p:nvSpPr>
          <p:spPr>
            <a:xfrm>
              <a:off x="1436815" y="2555802"/>
              <a:ext cx="127054" cy="60214"/>
            </a:xfrm>
            <a:custGeom>
              <a:rect b="b" l="l" r="r" t="t"/>
              <a:pathLst>
                <a:path extrusionOk="0" h="1254" w="2646">
                  <a:moveTo>
                    <a:pt x="1462" y="1"/>
                  </a:moveTo>
                  <a:cubicBezTo>
                    <a:pt x="822" y="1"/>
                    <a:pt x="294" y="282"/>
                    <a:pt x="1" y="467"/>
                  </a:cubicBezTo>
                  <a:cubicBezTo>
                    <a:pt x="223" y="893"/>
                    <a:pt x="632" y="1252"/>
                    <a:pt x="1400" y="1252"/>
                  </a:cubicBezTo>
                  <a:cubicBezTo>
                    <a:pt x="1424" y="1253"/>
                    <a:pt x="1449" y="1254"/>
                    <a:pt x="1473" y="1254"/>
                  </a:cubicBezTo>
                  <a:cubicBezTo>
                    <a:pt x="2023" y="1254"/>
                    <a:pt x="2498" y="887"/>
                    <a:pt x="2645" y="347"/>
                  </a:cubicBezTo>
                  <a:cubicBezTo>
                    <a:pt x="2230" y="93"/>
                    <a:pt x="1827" y="1"/>
                    <a:pt x="14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52"/>
            <p:cNvSpPr/>
            <p:nvPr/>
          </p:nvSpPr>
          <p:spPr>
            <a:xfrm>
              <a:off x="1399170" y="2403686"/>
              <a:ext cx="36877" cy="50082"/>
            </a:xfrm>
            <a:custGeom>
              <a:rect b="b" l="l" r="r" t="t"/>
              <a:pathLst>
                <a:path extrusionOk="0" h="1043" w="768">
                  <a:moveTo>
                    <a:pt x="375" y="1"/>
                  </a:moveTo>
                  <a:cubicBezTo>
                    <a:pt x="171" y="1"/>
                    <a:pt x="0" y="239"/>
                    <a:pt x="0" y="529"/>
                  </a:cubicBezTo>
                  <a:cubicBezTo>
                    <a:pt x="0" y="820"/>
                    <a:pt x="154" y="1041"/>
                    <a:pt x="375" y="1041"/>
                  </a:cubicBezTo>
                  <a:cubicBezTo>
                    <a:pt x="382" y="1042"/>
                    <a:pt x="389" y="1042"/>
                    <a:pt x="396" y="1042"/>
                  </a:cubicBezTo>
                  <a:cubicBezTo>
                    <a:pt x="593" y="1042"/>
                    <a:pt x="768" y="810"/>
                    <a:pt x="768" y="529"/>
                  </a:cubicBezTo>
                  <a:cubicBezTo>
                    <a:pt x="768" y="239"/>
                    <a:pt x="597" y="18"/>
                    <a:pt x="375" y="1"/>
                  </a:cubicBezTo>
                  <a:close/>
                </a:path>
              </a:pathLst>
            </a:custGeom>
            <a:solidFill>
              <a:srgbClr val="6117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52"/>
            <p:cNvSpPr/>
            <p:nvPr/>
          </p:nvSpPr>
          <p:spPr>
            <a:xfrm>
              <a:off x="1373242" y="2368922"/>
              <a:ext cx="45617" cy="30059"/>
            </a:xfrm>
            <a:custGeom>
              <a:rect b="b" l="l" r="r" t="t"/>
              <a:pathLst>
                <a:path extrusionOk="0" h="626" w="950">
                  <a:moveTo>
                    <a:pt x="831" y="0"/>
                  </a:moveTo>
                  <a:cubicBezTo>
                    <a:pt x="629" y="0"/>
                    <a:pt x="1" y="191"/>
                    <a:pt x="62" y="298"/>
                  </a:cubicBezTo>
                  <a:cubicBezTo>
                    <a:pt x="110" y="410"/>
                    <a:pt x="143" y="626"/>
                    <a:pt x="259" y="626"/>
                  </a:cubicBezTo>
                  <a:cubicBezTo>
                    <a:pt x="267" y="626"/>
                    <a:pt x="275" y="624"/>
                    <a:pt x="284" y="622"/>
                  </a:cubicBezTo>
                  <a:cubicBezTo>
                    <a:pt x="438" y="588"/>
                    <a:pt x="950" y="349"/>
                    <a:pt x="950" y="213"/>
                  </a:cubicBezTo>
                  <a:cubicBezTo>
                    <a:pt x="950" y="144"/>
                    <a:pt x="932" y="59"/>
                    <a:pt x="881" y="8"/>
                  </a:cubicBezTo>
                  <a:cubicBezTo>
                    <a:pt x="871" y="3"/>
                    <a:pt x="854" y="0"/>
                    <a:pt x="831" y="0"/>
                  </a:cubicBezTo>
                  <a:close/>
                </a:path>
              </a:pathLst>
            </a:custGeom>
            <a:solidFill>
              <a:srgbClr val="6117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52"/>
            <p:cNvSpPr/>
            <p:nvPr/>
          </p:nvSpPr>
          <p:spPr>
            <a:xfrm>
              <a:off x="1553974" y="2406087"/>
              <a:ext cx="37742" cy="50082"/>
            </a:xfrm>
            <a:custGeom>
              <a:rect b="b" l="l" r="r" t="t"/>
              <a:pathLst>
                <a:path extrusionOk="0" h="1043" w="786">
                  <a:moveTo>
                    <a:pt x="414" y="1"/>
                  </a:moveTo>
                  <a:cubicBezTo>
                    <a:pt x="407" y="1"/>
                    <a:pt x="400" y="1"/>
                    <a:pt x="393" y="2"/>
                  </a:cubicBezTo>
                  <a:cubicBezTo>
                    <a:pt x="171" y="2"/>
                    <a:pt x="1" y="241"/>
                    <a:pt x="18" y="531"/>
                  </a:cubicBezTo>
                  <a:cubicBezTo>
                    <a:pt x="18" y="821"/>
                    <a:pt x="205" y="1043"/>
                    <a:pt x="410" y="1043"/>
                  </a:cubicBezTo>
                  <a:cubicBezTo>
                    <a:pt x="632" y="1025"/>
                    <a:pt x="785" y="787"/>
                    <a:pt x="785" y="514"/>
                  </a:cubicBezTo>
                  <a:cubicBezTo>
                    <a:pt x="785" y="233"/>
                    <a:pt x="610" y="1"/>
                    <a:pt x="414" y="1"/>
                  </a:cubicBezTo>
                  <a:close/>
                </a:path>
              </a:pathLst>
            </a:custGeom>
            <a:solidFill>
              <a:srgbClr val="6117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52"/>
            <p:cNvSpPr/>
            <p:nvPr/>
          </p:nvSpPr>
          <p:spPr>
            <a:xfrm>
              <a:off x="1570347" y="2370554"/>
              <a:ext cx="45665" cy="29243"/>
            </a:xfrm>
            <a:custGeom>
              <a:rect b="b" l="l" r="r" t="t"/>
              <a:pathLst>
                <a:path extrusionOk="0" h="609" w="951">
                  <a:moveTo>
                    <a:pt x="124" y="0"/>
                  </a:moveTo>
                  <a:cubicBezTo>
                    <a:pt x="99" y="0"/>
                    <a:pt x="80" y="3"/>
                    <a:pt x="69" y="8"/>
                  </a:cubicBezTo>
                  <a:cubicBezTo>
                    <a:pt x="35" y="59"/>
                    <a:pt x="1" y="145"/>
                    <a:pt x="18" y="213"/>
                  </a:cubicBezTo>
                  <a:cubicBezTo>
                    <a:pt x="18" y="349"/>
                    <a:pt x="530" y="571"/>
                    <a:pt x="666" y="605"/>
                  </a:cubicBezTo>
                  <a:cubicBezTo>
                    <a:pt x="677" y="608"/>
                    <a:pt x="687" y="609"/>
                    <a:pt x="697" y="609"/>
                  </a:cubicBezTo>
                  <a:cubicBezTo>
                    <a:pt x="822" y="609"/>
                    <a:pt x="842" y="408"/>
                    <a:pt x="905" y="281"/>
                  </a:cubicBezTo>
                  <a:cubicBezTo>
                    <a:pt x="951" y="175"/>
                    <a:pt x="331" y="0"/>
                    <a:pt x="124" y="0"/>
                  </a:cubicBezTo>
                  <a:close/>
                </a:path>
              </a:pathLst>
            </a:custGeom>
            <a:solidFill>
              <a:srgbClr val="6117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52"/>
            <p:cNvSpPr/>
            <p:nvPr/>
          </p:nvSpPr>
          <p:spPr>
            <a:xfrm>
              <a:off x="1322153" y="2459385"/>
              <a:ext cx="77884" cy="66648"/>
            </a:xfrm>
            <a:custGeom>
              <a:rect b="b" l="l" r="r" t="t"/>
              <a:pathLst>
                <a:path extrusionOk="0" h="1388" w="1622">
                  <a:moveTo>
                    <a:pt x="939" y="1"/>
                  </a:moveTo>
                  <a:cubicBezTo>
                    <a:pt x="307" y="1"/>
                    <a:pt x="0" y="734"/>
                    <a:pt x="444" y="1178"/>
                  </a:cubicBezTo>
                  <a:cubicBezTo>
                    <a:pt x="583" y="1322"/>
                    <a:pt x="756" y="1387"/>
                    <a:pt x="926" y="1387"/>
                  </a:cubicBezTo>
                  <a:cubicBezTo>
                    <a:pt x="1280" y="1387"/>
                    <a:pt x="1621" y="1109"/>
                    <a:pt x="1621" y="683"/>
                  </a:cubicBezTo>
                  <a:cubicBezTo>
                    <a:pt x="1621" y="308"/>
                    <a:pt x="1314" y="1"/>
                    <a:pt x="93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52"/>
            <p:cNvSpPr/>
            <p:nvPr/>
          </p:nvSpPr>
          <p:spPr>
            <a:xfrm>
              <a:off x="1573660" y="2461834"/>
              <a:ext cx="77836" cy="66120"/>
            </a:xfrm>
            <a:custGeom>
              <a:rect b="b" l="l" r="r" t="t"/>
              <a:pathLst>
                <a:path extrusionOk="0" h="1377" w="1621">
                  <a:moveTo>
                    <a:pt x="921" y="1"/>
                  </a:moveTo>
                  <a:cubicBezTo>
                    <a:pt x="307" y="1"/>
                    <a:pt x="0" y="735"/>
                    <a:pt x="427" y="1178"/>
                  </a:cubicBezTo>
                  <a:cubicBezTo>
                    <a:pt x="569" y="1315"/>
                    <a:pt x="743" y="1376"/>
                    <a:pt x="913" y="1376"/>
                  </a:cubicBezTo>
                  <a:cubicBezTo>
                    <a:pt x="1274" y="1376"/>
                    <a:pt x="1621" y="1101"/>
                    <a:pt x="1621" y="683"/>
                  </a:cubicBezTo>
                  <a:cubicBezTo>
                    <a:pt x="1621" y="308"/>
                    <a:pt x="1297" y="1"/>
                    <a:pt x="92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52"/>
            <p:cNvSpPr/>
            <p:nvPr/>
          </p:nvSpPr>
          <p:spPr>
            <a:xfrm>
              <a:off x="1122599" y="2370218"/>
              <a:ext cx="172575" cy="174688"/>
            </a:xfrm>
            <a:custGeom>
              <a:rect b="b" l="l" r="r" t="t"/>
              <a:pathLst>
                <a:path extrusionOk="0" h="3638" w="3594">
                  <a:moveTo>
                    <a:pt x="1687" y="1"/>
                  </a:moveTo>
                  <a:cubicBezTo>
                    <a:pt x="1430" y="1"/>
                    <a:pt x="1161" y="89"/>
                    <a:pt x="897" y="322"/>
                  </a:cubicBezTo>
                  <a:cubicBezTo>
                    <a:pt x="1" y="1131"/>
                    <a:pt x="1157" y="3638"/>
                    <a:pt x="2782" y="3638"/>
                  </a:cubicBezTo>
                  <a:cubicBezTo>
                    <a:pt x="3043" y="3638"/>
                    <a:pt x="3315" y="3574"/>
                    <a:pt x="3593" y="3427"/>
                  </a:cubicBezTo>
                  <a:cubicBezTo>
                    <a:pt x="3593" y="3427"/>
                    <a:pt x="3292" y="799"/>
                    <a:pt x="3120" y="799"/>
                  </a:cubicBezTo>
                  <a:cubicBezTo>
                    <a:pt x="3119" y="799"/>
                    <a:pt x="3117" y="799"/>
                    <a:pt x="3115" y="800"/>
                  </a:cubicBezTo>
                  <a:cubicBezTo>
                    <a:pt x="3115" y="800"/>
                    <a:pt x="2461" y="1"/>
                    <a:pt x="1687" y="1"/>
                  </a:cubicBezTo>
                  <a:close/>
                </a:path>
              </a:pathLst>
            </a:custGeom>
            <a:solidFill>
              <a:srgbClr val="FFB3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52"/>
            <p:cNvSpPr/>
            <p:nvPr/>
          </p:nvSpPr>
          <p:spPr>
            <a:xfrm>
              <a:off x="1186988" y="2404070"/>
              <a:ext cx="81966" cy="101269"/>
            </a:xfrm>
            <a:custGeom>
              <a:rect b="b" l="l" r="r" t="t"/>
              <a:pathLst>
                <a:path extrusionOk="0" h="2109" w="1707">
                  <a:moveTo>
                    <a:pt x="392" y="0"/>
                  </a:moveTo>
                  <a:cubicBezTo>
                    <a:pt x="364" y="0"/>
                    <a:pt x="334" y="13"/>
                    <a:pt x="307" y="44"/>
                  </a:cubicBezTo>
                  <a:cubicBezTo>
                    <a:pt x="34" y="334"/>
                    <a:pt x="0" y="829"/>
                    <a:pt x="239" y="1306"/>
                  </a:cubicBezTo>
                  <a:cubicBezTo>
                    <a:pt x="461" y="1767"/>
                    <a:pt x="921" y="2091"/>
                    <a:pt x="1450" y="2108"/>
                  </a:cubicBezTo>
                  <a:lnTo>
                    <a:pt x="1604" y="2108"/>
                  </a:lnTo>
                  <a:cubicBezTo>
                    <a:pt x="1672" y="2091"/>
                    <a:pt x="1706" y="2040"/>
                    <a:pt x="1706" y="1989"/>
                  </a:cubicBezTo>
                  <a:cubicBezTo>
                    <a:pt x="1689" y="1938"/>
                    <a:pt x="1638" y="1886"/>
                    <a:pt x="1587" y="1886"/>
                  </a:cubicBezTo>
                  <a:cubicBezTo>
                    <a:pt x="1559" y="1888"/>
                    <a:pt x="1531" y="1889"/>
                    <a:pt x="1504" y="1889"/>
                  </a:cubicBezTo>
                  <a:cubicBezTo>
                    <a:pt x="1041" y="1889"/>
                    <a:pt x="620" y="1623"/>
                    <a:pt x="427" y="1204"/>
                  </a:cubicBezTo>
                  <a:cubicBezTo>
                    <a:pt x="239" y="829"/>
                    <a:pt x="256" y="419"/>
                    <a:pt x="461" y="180"/>
                  </a:cubicBezTo>
                  <a:cubicBezTo>
                    <a:pt x="537" y="104"/>
                    <a:pt x="472" y="0"/>
                    <a:pt x="392" y="0"/>
                  </a:cubicBezTo>
                  <a:close/>
                </a:path>
              </a:pathLst>
            </a:custGeom>
            <a:solidFill>
              <a:srgbClr val="F386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52"/>
            <p:cNvSpPr/>
            <p:nvPr/>
          </p:nvSpPr>
          <p:spPr>
            <a:xfrm>
              <a:off x="1685874" y="2375260"/>
              <a:ext cx="173967" cy="173919"/>
            </a:xfrm>
            <a:custGeom>
              <a:rect b="b" l="l" r="r" t="t"/>
              <a:pathLst>
                <a:path extrusionOk="0" h="3622" w="3623">
                  <a:moveTo>
                    <a:pt x="1941" y="0"/>
                  </a:moveTo>
                  <a:cubicBezTo>
                    <a:pt x="1180" y="0"/>
                    <a:pt x="529" y="763"/>
                    <a:pt x="529" y="763"/>
                  </a:cubicBezTo>
                  <a:cubicBezTo>
                    <a:pt x="528" y="763"/>
                    <a:pt x="526" y="762"/>
                    <a:pt x="524" y="762"/>
                  </a:cubicBezTo>
                  <a:cubicBezTo>
                    <a:pt x="335" y="762"/>
                    <a:pt x="1" y="3391"/>
                    <a:pt x="1" y="3391"/>
                  </a:cubicBezTo>
                  <a:cubicBezTo>
                    <a:pt x="287" y="3551"/>
                    <a:pt x="570" y="3622"/>
                    <a:pt x="841" y="3622"/>
                  </a:cubicBezTo>
                  <a:cubicBezTo>
                    <a:pt x="2440" y="3622"/>
                    <a:pt x="3623" y="1168"/>
                    <a:pt x="2747" y="337"/>
                  </a:cubicBezTo>
                  <a:cubicBezTo>
                    <a:pt x="2480" y="91"/>
                    <a:pt x="2204" y="0"/>
                    <a:pt x="1941" y="0"/>
                  </a:cubicBezTo>
                  <a:close/>
                </a:path>
              </a:pathLst>
            </a:custGeom>
            <a:solidFill>
              <a:srgbClr val="FFB3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52"/>
            <p:cNvSpPr/>
            <p:nvPr/>
          </p:nvSpPr>
          <p:spPr>
            <a:xfrm>
              <a:off x="1712090" y="2408968"/>
              <a:ext cx="82782" cy="100453"/>
            </a:xfrm>
            <a:custGeom>
              <a:rect b="b" l="l" r="r" t="t"/>
              <a:pathLst>
                <a:path extrusionOk="0" h="2092" w="1724">
                  <a:moveTo>
                    <a:pt x="1347" y="1"/>
                  </a:moveTo>
                  <a:cubicBezTo>
                    <a:pt x="1263" y="1"/>
                    <a:pt x="1192" y="105"/>
                    <a:pt x="1280" y="181"/>
                  </a:cubicBezTo>
                  <a:cubicBezTo>
                    <a:pt x="1485" y="419"/>
                    <a:pt x="1485" y="812"/>
                    <a:pt x="1297" y="1204"/>
                  </a:cubicBezTo>
                  <a:cubicBezTo>
                    <a:pt x="1109" y="1612"/>
                    <a:pt x="690" y="1876"/>
                    <a:pt x="252" y="1876"/>
                  </a:cubicBezTo>
                  <a:cubicBezTo>
                    <a:pt x="214" y="1876"/>
                    <a:pt x="175" y="1874"/>
                    <a:pt x="137" y="1870"/>
                  </a:cubicBezTo>
                  <a:cubicBezTo>
                    <a:pt x="69" y="1870"/>
                    <a:pt x="18" y="1904"/>
                    <a:pt x="18" y="1955"/>
                  </a:cubicBezTo>
                  <a:cubicBezTo>
                    <a:pt x="1" y="2023"/>
                    <a:pt x="35" y="2074"/>
                    <a:pt x="103" y="2074"/>
                  </a:cubicBezTo>
                  <a:cubicBezTo>
                    <a:pt x="154" y="2092"/>
                    <a:pt x="205" y="2092"/>
                    <a:pt x="256" y="2092"/>
                  </a:cubicBezTo>
                  <a:cubicBezTo>
                    <a:pt x="785" y="2074"/>
                    <a:pt x="1263" y="1767"/>
                    <a:pt x="1485" y="1307"/>
                  </a:cubicBezTo>
                  <a:cubicBezTo>
                    <a:pt x="1724" y="829"/>
                    <a:pt x="1707" y="334"/>
                    <a:pt x="1434" y="44"/>
                  </a:cubicBezTo>
                  <a:cubicBezTo>
                    <a:pt x="1407" y="13"/>
                    <a:pt x="1376" y="1"/>
                    <a:pt x="1347" y="1"/>
                  </a:cubicBezTo>
                  <a:close/>
                </a:path>
              </a:pathLst>
            </a:custGeom>
            <a:solidFill>
              <a:srgbClr val="F386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52"/>
            <p:cNvSpPr/>
            <p:nvPr/>
          </p:nvSpPr>
          <p:spPr>
            <a:xfrm>
              <a:off x="1313126" y="2710847"/>
              <a:ext cx="398929" cy="151063"/>
            </a:xfrm>
            <a:custGeom>
              <a:rect b="b" l="l" r="r" t="t"/>
              <a:pathLst>
                <a:path extrusionOk="0" h="3146" w="8308">
                  <a:moveTo>
                    <a:pt x="5486" y="1"/>
                  </a:moveTo>
                  <a:cubicBezTo>
                    <a:pt x="5483" y="1"/>
                    <a:pt x="5480" y="1"/>
                    <a:pt x="5477" y="2"/>
                  </a:cubicBezTo>
                  <a:cubicBezTo>
                    <a:pt x="5290" y="19"/>
                    <a:pt x="4266" y="70"/>
                    <a:pt x="3515" y="70"/>
                  </a:cubicBezTo>
                  <a:cubicBezTo>
                    <a:pt x="3242" y="70"/>
                    <a:pt x="2969" y="53"/>
                    <a:pt x="2713" y="19"/>
                  </a:cubicBezTo>
                  <a:cubicBezTo>
                    <a:pt x="2705" y="17"/>
                    <a:pt x="2696" y="16"/>
                    <a:pt x="2687" y="16"/>
                  </a:cubicBezTo>
                  <a:cubicBezTo>
                    <a:pt x="2225" y="16"/>
                    <a:pt x="287" y="2449"/>
                    <a:pt x="103" y="2800"/>
                  </a:cubicBezTo>
                  <a:cubicBezTo>
                    <a:pt x="1" y="3004"/>
                    <a:pt x="1144" y="3107"/>
                    <a:pt x="2594" y="3141"/>
                  </a:cubicBezTo>
                  <a:cubicBezTo>
                    <a:pt x="2811" y="3144"/>
                    <a:pt x="3035" y="3146"/>
                    <a:pt x="3263" y="3146"/>
                  </a:cubicBezTo>
                  <a:cubicBezTo>
                    <a:pt x="5455" y="3146"/>
                    <a:pt x="8014" y="3002"/>
                    <a:pt x="8122" y="2817"/>
                  </a:cubicBezTo>
                  <a:cubicBezTo>
                    <a:pt x="8308" y="2513"/>
                    <a:pt x="5801" y="1"/>
                    <a:pt x="548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52"/>
            <p:cNvSpPr/>
            <p:nvPr/>
          </p:nvSpPr>
          <p:spPr>
            <a:xfrm>
              <a:off x="1313126" y="2711567"/>
              <a:ext cx="168830" cy="150103"/>
            </a:xfrm>
            <a:custGeom>
              <a:rect b="b" l="l" r="r" t="t"/>
              <a:pathLst>
                <a:path extrusionOk="0" h="3126" w="3516">
                  <a:moveTo>
                    <a:pt x="2687" y="1"/>
                  </a:moveTo>
                  <a:cubicBezTo>
                    <a:pt x="2225" y="1"/>
                    <a:pt x="287" y="2434"/>
                    <a:pt x="103" y="2785"/>
                  </a:cubicBezTo>
                  <a:cubicBezTo>
                    <a:pt x="1" y="2989"/>
                    <a:pt x="1144" y="3092"/>
                    <a:pt x="2594" y="3126"/>
                  </a:cubicBezTo>
                  <a:cubicBezTo>
                    <a:pt x="2765" y="2068"/>
                    <a:pt x="3072" y="1027"/>
                    <a:pt x="3515" y="55"/>
                  </a:cubicBezTo>
                  <a:cubicBezTo>
                    <a:pt x="3242" y="55"/>
                    <a:pt x="2969" y="38"/>
                    <a:pt x="2713" y="4"/>
                  </a:cubicBezTo>
                  <a:cubicBezTo>
                    <a:pt x="2705" y="2"/>
                    <a:pt x="2696" y="1"/>
                    <a:pt x="2687" y="1"/>
                  </a:cubicBezTo>
                  <a:close/>
                </a:path>
              </a:pathLst>
            </a:custGeom>
            <a:solidFill>
              <a:srgbClr val="000000">
                <a:alpha val="357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52"/>
            <p:cNvSpPr/>
            <p:nvPr/>
          </p:nvSpPr>
          <p:spPr>
            <a:xfrm>
              <a:off x="2138087" y="2629795"/>
              <a:ext cx="137666" cy="145061"/>
            </a:xfrm>
            <a:custGeom>
              <a:rect b="b" l="l" r="r" t="t"/>
              <a:pathLst>
                <a:path extrusionOk="0" h="3021" w="2867">
                  <a:moveTo>
                    <a:pt x="18" y="1"/>
                  </a:moveTo>
                  <a:lnTo>
                    <a:pt x="1" y="2986"/>
                  </a:lnTo>
                  <a:lnTo>
                    <a:pt x="2850" y="3020"/>
                  </a:lnTo>
                  <a:lnTo>
                    <a:pt x="2867" y="35"/>
                  </a:lnTo>
                  <a:lnTo>
                    <a:pt x="18" y="1"/>
                  </a:lnTo>
                  <a:close/>
                </a:path>
              </a:pathLst>
            </a:custGeom>
            <a:solidFill>
              <a:srgbClr val="D36A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52"/>
            <p:cNvSpPr/>
            <p:nvPr/>
          </p:nvSpPr>
          <p:spPr>
            <a:xfrm>
              <a:off x="2138904" y="2630612"/>
              <a:ext cx="136850" cy="68713"/>
            </a:xfrm>
            <a:custGeom>
              <a:rect b="b" l="l" r="r" t="t"/>
              <a:pathLst>
                <a:path extrusionOk="0" h="1431" w="2850">
                  <a:moveTo>
                    <a:pt x="342" y="1"/>
                  </a:moveTo>
                  <a:cubicBezTo>
                    <a:pt x="222" y="52"/>
                    <a:pt x="103" y="103"/>
                    <a:pt x="1" y="154"/>
                  </a:cubicBezTo>
                  <a:lnTo>
                    <a:pt x="1" y="1348"/>
                  </a:lnTo>
                  <a:cubicBezTo>
                    <a:pt x="383" y="1403"/>
                    <a:pt x="765" y="1430"/>
                    <a:pt x="1146" y="1430"/>
                  </a:cubicBezTo>
                  <a:cubicBezTo>
                    <a:pt x="1718" y="1430"/>
                    <a:pt x="2287" y="1369"/>
                    <a:pt x="2850" y="1246"/>
                  </a:cubicBezTo>
                  <a:lnTo>
                    <a:pt x="2850" y="18"/>
                  </a:lnTo>
                  <a:lnTo>
                    <a:pt x="342" y="1"/>
                  </a:lnTo>
                  <a:close/>
                </a:path>
              </a:pathLst>
            </a:custGeom>
            <a:solidFill>
              <a:srgbClr val="D36A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52"/>
            <p:cNvSpPr/>
            <p:nvPr/>
          </p:nvSpPr>
          <p:spPr>
            <a:xfrm>
              <a:off x="1950489" y="2157890"/>
              <a:ext cx="482576" cy="523583"/>
            </a:xfrm>
            <a:custGeom>
              <a:rect b="b" l="l" r="r" t="t"/>
              <a:pathLst>
                <a:path extrusionOk="0" h="10904" w="10050">
                  <a:moveTo>
                    <a:pt x="5010" y="1"/>
                  </a:moveTo>
                  <a:cubicBezTo>
                    <a:pt x="2289" y="1"/>
                    <a:pt x="51" y="2411"/>
                    <a:pt x="35" y="5410"/>
                  </a:cubicBezTo>
                  <a:cubicBezTo>
                    <a:pt x="0" y="8412"/>
                    <a:pt x="2218" y="10869"/>
                    <a:pt x="4982" y="10903"/>
                  </a:cubicBezTo>
                  <a:cubicBezTo>
                    <a:pt x="4992" y="10904"/>
                    <a:pt x="5002" y="10904"/>
                    <a:pt x="5011" y="10904"/>
                  </a:cubicBezTo>
                  <a:cubicBezTo>
                    <a:pt x="7762" y="10904"/>
                    <a:pt x="9999" y="8487"/>
                    <a:pt x="10033" y="5495"/>
                  </a:cubicBezTo>
                  <a:cubicBezTo>
                    <a:pt x="10050" y="2475"/>
                    <a:pt x="7832" y="18"/>
                    <a:pt x="5068" y="1"/>
                  </a:cubicBezTo>
                  <a:cubicBezTo>
                    <a:pt x="5049" y="1"/>
                    <a:pt x="5029" y="1"/>
                    <a:pt x="5010" y="1"/>
                  </a:cubicBezTo>
                  <a:close/>
                </a:path>
              </a:pathLst>
            </a:custGeom>
            <a:solidFill>
              <a:srgbClr val="D36A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52"/>
            <p:cNvSpPr/>
            <p:nvPr/>
          </p:nvSpPr>
          <p:spPr>
            <a:xfrm>
              <a:off x="2108606" y="2484930"/>
              <a:ext cx="183571" cy="111737"/>
            </a:xfrm>
            <a:custGeom>
              <a:rect b="b" l="l" r="r" t="t"/>
              <a:pathLst>
                <a:path extrusionOk="0" h="2327" w="3823">
                  <a:moveTo>
                    <a:pt x="2846" y="0"/>
                  </a:moveTo>
                  <a:cubicBezTo>
                    <a:pt x="1822" y="0"/>
                    <a:pt x="270" y="134"/>
                    <a:pt x="154" y="134"/>
                  </a:cubicBezTo>
                  <a:cubicBezTo>
                    <a:pt x="0" y="134"/>
                    <a:pt x="0" y="1141"/>
                    <a:pt x="632" y="1789"/>
                  </a:cubicBezTo>
                  <a:cubicBezTo>
                    <a:pt x="939" y="2113"/>
                    <a:pt x="1365" y="2301"/>
                    <a:pt x="1826" y="2318"/>
                  </a:cubicBezTo>
                  <a:cubicBezTo>
                    <a:pt x="1897" y="2324"/>
                    <a:pt x="1965" y="2327"/>
                    <a:pt x="2031" y="2327"/>
                  </a:cubicBezTo>
                  <a:cubicBezTo>
                    <a:pt x="2729" y="2327"/>
                    <a:pt x="3165" y="2008"/>
                    <a:pt x="3430" y="1619"/>
                  </a:cubicBezTo>
                  <a:cubicBezTo>
                    <a:pt x="3805" y="1038"/>
                    <a:pt x="3822" y="271"/>
                    <a:pt x="3737" y="117"/>
                  </a:cubicBezTo>
                  <a:cubicBezTo>
                    <a:pt x="3693" y="30"/>
                    <a:pt x="3328" y="0"/>
                    <a:pt x="2846" y="0"/>
                  </a:cubicBezTo>
                  <a:close/>
                </a:path>
              </a:pathLst>
            </a:custGeom>
            <a:solidFill>
              <a:srgbClr val="6117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52"/>
            <p:cNvSpPr/>
            <p:nvPr/>
          </p:nvSpPr>
          <p:spPr>
            <a:xfrm>
              <a:off x="2369908" y="2241486"/>
              <a:ext cx="118027" cy="152552"/>
            </a:xfrm>
            <a:custGeom>
              <a:rect b="b" l="l" r="r" t="t"/>
              <a:pathLst>
                <a:path extrusionOk="0" h="3177" w="2458">
                  <a:moveTo>
                    <a:pt x="1042" y="0"/>
                  </a:moveTo>
                  <a:cubicBezTo>
                    <a:pt x="1042" y="0"/>
                    <a:pt x="1" y="376"/>
                    <a:pt x="1" y="495"/>
                  </a:cubicBezTo>
                  <a:cubicBezTo>
                    <a:pt x="1" y="495"/>
                    <a:pt x="173" y="3177"/>
                    <a:pt x="975" y="3177"/>
                  </a:cubicBezTo>
                  <a:cubicBezTo>
                    <a:pt x="1083" y="3177"/>
                    <a:pt x="1201" y="3129"/>
                    <a:pt x="1332" y="3020"/>
                  </a:cubicBezTo>
                  <a:cubicBezTo>
                    <a:pt x="2458" y="2116"/>
                    <a:pt x="1042" y="0"/>
                    <a:pt x="10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52"/>
            <p:cNvSpPr/>
            <p:nvPr/>
          </p:nvSpPr>
          <p:spPr>
            <a:xfrm>
              <a:off x="2138904" y="2544470"/>
              <a:ext cx="134401" cy="52195"/>
            </a:xfrm>
            <a:custGeom>
              <a:rect b="b" l="l" r="r" t="t"/>
              <a:pathLst>
                <a:path extrusionOk="0" h="1087" w="2799">
                  <a:moveTo>
                    <a:pt x="1570" y="1"/>
                  </a:moveTo>
                  <a:cubicBezTo>
                    <a:pt x="868" y="1"/>
                    <a:pt x="288" y="339"/>
                    <a:pt x="1" y="549"/>
                  </a:cubicBezTo>
                  <a:cubicBezTo>
                    <a:pt x="308" y="873"/>
                    <a:pt x="734" y="1061"/>
                    <a:pt x="1195" y="1078"/>
                  </a:cubicBezTo>
                  <a:cubicBezTo>
                    <a:pt x="1266" y="1084"/>
                    <a:pt x="1334" y="1087"/>
                    <a:pt x="1400" y="1087"/>
                  </a:cubicBezTo>
                  <a:cubicBezTo>
                    <a:pt x="2098" y="1087"/>
                    <a:pt x="2534" y="768"/>
                    <a:pt x="2799" y="379"/>
                  </a:cubicBezTo>
                  <a:cubicBezTo>
                    <a:pt x="2371" y="102"/>
                    <a:pt x="1952" y="1"/>
                    <a:pt x="157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52"/>
            <p:cNvSpPr/>
            <p:nvPr/>
          </p:nvSpPr>
          <p:spPr>
            <a:xfrm>
              <a:off x="2132181" y="2347891"/>
              <a:ext cx="88784" cy="95123"/>
            </a:xfrm>
            <a:custGeom>
              <a:rect b="b" l="l" r="r" t="t"/>
              <a:pathLst>
                <a:path extrusionOk="0" h="1981" w="1849">
                  <a:moveTo>
                    <a:pt x="1433" y="0"/>
                  </a:moveTo>
                  <a:cubicBezTo>
                    <a:pt x="1376" y="0"/>
                    <a:pt x="1344" y="51"/>
                    <a:pt x="1369" y="156"/>
                  </a:cubicBezTo>
                  <a:cubicBezTo>
                    <a:pt x="1417" y="333"/>
                    <a:pt x="1481" y="1241"/>
                    <a:pt x="1028" y="1241"/>
                  </a:cubicBezTo>
                  <a:cubicBezTo>
                    <a:pt x="1001" y="1241"/>
                    <a:pt x="973" y="1237"/>
                    <a:pt x="942" y="1231"/>
                  </a:cubicBezTo>
                  <a:cubicBezTo>
                    <a:pt x="888" y="1219"/>
                    <a:pt x="835" y="1214"/>
                    <a:pt x="785" y="1214"/>
                  </a:cubicBezTo>
                  <a:cubicBezTo>
                    <a:pt x="242" y="1214"/>
                    <a:pt x="1" y="1840"/>
                    <a:pt x="704" y="1964"/>
                  </a:cubicBezTo>
                  <a:cubicBezTo>
                    <a:pt x="774" y="1975"/>
                    <a:pt x="840" y="1980"/>
                    <a:pt x="902" y="1980"/>
                  </a:cubicBezTo>
                  <a:cubicBezTo>
                    <a:pt x="1634" y="1980"/>
                    <a:pt x="1781" y="1279"/>
                    <a:pt x="1813" y="838"/>
                  </a:cubicBezTo>
                  <a:cubicBezTo>
                    <a:pt x="1849" y="296"/>
                    <a:pt x="1569" y="0"/>
                    <a:pt x="1433" y="0"/>
                  </a:cubicBezTo>
                  <a:close/>
                </a:path>
              </a:pathLst>
            </a:custGeom>
            <a:solidFill>
              <a:srgbClr val="B64C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52"/>
            <p:cNvSpPr/>
            <p:nvPr/>
          </p:nvSpPr>
          <p:spPr>
            <a:xfrm>
              <a:off x="2245403" y="2351252"/>
              <a:ext cx="34477" cy="52483"/>
            </a:xfrm>
            <a:custGeom>
              <a:rect b="b" l="l" r="r" t="t"/>
              <a:pathLst>
                <a:path extrusionOk="0" h="1093" w="718">
                  <a:moveTo>
                    <a:pt x="359" y="1"/>
                  </a:moveTo>
                  <a:cubicBezTo>
                    <a:pt x="171" y="1"/>
                    <a:pt x="1" y="239"/>
                    <a:pt x="1" y="547"/>
                  </a:cubicBezTo>
                  <a:cubicBezTo>
                    <a:pt x="1" y="837"/>
                    <a:pt x="154" y="1093"/>
                    <a:pt x="359" y="1093"/>
                  </a:cubicBezTo>
                  <a:cubicBezTo>
                    <a:pt x="564" y="1093"/>
                    <a:pt x="717" y="854"/>
                    <a:pt x="717" y="547"/>
                  </a:cubicBezTo>
                  <a:cubicBezTo>
                    <a:pt x="717" y="257"/>
                    <a:pt x="564" y="1"/>
                    <a:pt x="359" y="1"/>
                  </a:cubicBezTo>
                  <a:close/>
                </a:path>
              </a:pathLst>
            </a:custGeom>
            <a:solidFill>
              <a:srgbClr val="3100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52"/>
            <p:cNvSpPr/>
            <p:nvPr/>
          </p:nvSpPr>
          <p:spPr>
            <a:xfrm>
              <a:off x="2253614" y="2298194"/>
              <a:ext cx="80333" cy="45088"/>
            </a:xfrm>
            <a:custGeom>
              <a:rect b="b" l="l" r="r" t="t"/>
              <a:pathLst>
                <a:path extrusionOk="0" h="939" w="1673">
                  <a:moveTo>
                    <a:pt x="254" y="0"/>
                  </a:moveTo>
                  <a:cubicBezTo>
                    <a:pt x="199" y="0"/>
                    <a:pt x="158" y="9"/>
                    <a:pt x="137" y="31"/>
                  </a:cubicBezTo>
                  <a:cubicBezTo>
                    <a:pt x="0" y="167"/>
                    <a:pt x="34" y="474"/>
                    <a:pt x="34" y="474"/>
                  </a:cubicBezTo>
                  <a:cubicBezTo>
                    <a:pt x="121" y="590"/>
                    <a:pt x="1004" y="938"/>
                    <a:pt x="1303" y="938"/>
                  </a:cubicBezTo>
                  <a:cubicBezTo>
                    <a:pt x="1356" y="938"/>
                    <a:pt x="1391" y="927"/>
                    <a:pt x="1399" y="901"/>
                  </a:cubicBezTo>
                  <a:cubicBezTo>
                    <a:pt x="1433" y="730"/>
                    <a:pt x="1672" y="440"/>
                    <a:pt x="1450" y="355"/>
                  </a:cubicBezTo>
                  <a:cubicBezTo>
                    <a:pt x="1249" y="269"/>
                    <a:pt x="550" y="0"/>
                    <a:pt x="254" y="0"/>
                  </a:cubicBezTo>
                  <a:close/>
                </a:path>
              </a:pathLst>
            </a:custGeom>
            <a:solidFill>
              <a:srgbClr val="3100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52"/>
            <p:cNvSpPr/>
            <p:nvPr/>
          </p:nvSpPr>
          <p:spPr>
            <a:xfrm>
              <a:off x="2093048" y="2350436"/>
              <a:ext cx="35245" cy="51667"/>
            </a:xfrm>
            <a:custGeom>
              <a:rect b="b" l="l" r="r" t="t"/>
              <a:pathLst>
                <a:path extrusionOk="0" h="1076" w="734">
                  <a:moveTo>
                    <a:pt x="375" y="1"/>
                  </a:moveTo>
                  <a:cubicBezTo>
                    <a:pt x="171" y="1"/>
                    <a:pt x="17" y="239"/>
                    <a:pt x="17" y="529"/>
                  </a:cubicBezTo>
                  <a:cubicBezTo>
                    <a:pt x="0" y="837"/>
                    <a:pt x="171" y="1075"/>
                    <a:pt x="358" y="1075"/>
                  </a:cubicBezTo>
                  <a:cubicBezTo>
                    <a:pt x="563" y="1075"/>
                    <a:pt x="734" y="837"/>
                    <a:pt x="734" y="547"/>
                  </a:cubicBezTo>
                  <a:cubicBezTo>
                    <a:pt x="734" y="239"/>
                    <a:pt x="580" y="1"/>
                    <a:pt x="375" y="1"/>
                  </a:cubicBezTo>
                  <a:close/>
                </a:path>
              </a:pathLst>
            </a:custGeom>
            <a:solidFill>
              <a:srgbClr val="3100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52"/>
            <p:cNvSpPr/>
            <p:nvPr/>
          </p:nvSpPr>
          <p:spPr>
            <a:xfrm>
              <a:off x="2047962" y="2296513"/>
              <a:ext cx="80333" cy="44368"/>
            </a:xfrm>
            <a:custGeom>
              <a:rect b="b" l="l" r="r" t="t"/>
              <a:pathLst>
                <a:path extrusionOk="0" h="924" w="1673">
                  <a:moveTo>
                    <a:pt x="1417" y="1"/>
                  </a:moveTo>
                  <a:cubicBezTo>
                    <a:pt x="1118" y="1"/>
                    <a:pt x="410" y="267"/>
                    <a:pt x="223" y="339"/>
                  </a:cubicBezTo>
                  <a:cubicBezTo>
                    <a:pt x="1" y="424"/>
                    <a:pt x="223" y="697"/>
                    <a:pt x="257" y="885"/>
                  </a:cubicBezTo>
                  <a:cubicBezTo>
                    <a:pt x="265" y="912"/>
                    <a:pt x="302" y="923"/>
                    <a:pt x="360" y="923"/>
                  </a:cubicBezTo>
                  <a:cubicBezTo>
                    <a:pt x="667" y="923"/>
                    <a:pt x="1550" y="593"/>
                    <a:pt x="1622" y="492"/>
                  </a:cubicBezTo>
                  <a:cubicBezTo>
                    <a:pt x="1622" y="492"/>
                    <a:pt x="1673" y="168"/>
                    <a:pt x="1536" y="32"/>
                  </a:cubicBezTo>
                  <a:cubicBezTo>
                    <a:pt x="1515" y="10"/>
                    <a:pt x="1473" y="1"/>
                    <a:pt x="1417" y="1"/>
                  </a:cubicBezTo>
                  <a:close/>
                </a:path>
              </a:pathLst>
            </a:custGeom>
            <a:solidFill>
              <a:srgbClr val="3100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52"/>
            <p:cNvSpPr/>
            <p:nvPr/>
          </p:nvSpPr>
          <p:spPr>
            <a:xfrm>
              <a:off x="2011085" y="2717377"/>
              <a:ext cx="398113" cy="150295"/>
            </a:xfrm>
            <a:custGeom>
              <a:rect b="b" l="l" r="r" t="t"/>
              <a:pathLst>
                <a:path extrusionOk="0" h="3130" w="8291">
                  <a:moveTo>
                    <a:pt x="5490" y="1"/>
                  </a:moveTo>
                  <a:cubicBezTo>
                    <a:pt x="5485" y="1"/>
                    <a:pt x="5481" y="1"/>
                    <a:pt x="5478" y="2"/>
                  </a:cubicBezTo>
                  <a:cubicBezTo>
                    <a:pt x="5290" y="19"/>
                    <a:pt x="4266" y="53"/>
                    <a:pt x="3499" y="53"/>
                  </a:cubicBezTo>
                  <a:cubicBezTo>
                    <a:pt x="3430" y="58"/>
                    <a:pt x="3360" y="60"/>
                    <a:pt x="3290" y="60"/>
                  </a:cubicBezTo>
                  <a:cubicBezTo>
                    <a:pt x="3098" y="60"/>
                    <a:pt x="2901" y="44"/>
                    <a:pt x="2714" y="19"/>
                  </a:cubicBezTo>
                  <a:cubicBezTo>
                    <a:pt x="2706" y="17"/>
                    <a:pt x="2697" y="16"/>
                    <a:pt x="2687" y="16"/>
                  </a:cubicBezTo>
                  <a:cubicBezTo>
                    <a:pt x="2225" y="16"/>
                    <a:pt x="287" y="2432"/>
                    <a:pt x="103" y="2783"/>
                  </a:cubicBezTo>
                  <a:cubicBezTo>
                    <a:pt x="1" y="3005"/>
                    <a:pt x="1144" y="3090"/>
                    <a:pt x="2594" y="3124"/>
                  </a:cubicBezTo>
                  <a:cubicBezTo>
                    <a:pt x="2812" y="3128"/>
                    <a:pt x="3037" y="3129"/>
                    <a:pt x="3266" y="3129"/>
                  </a:cubicBezTo>
                  <a:cubicBezTo>
                    <a:pt x="5458" y="3129"/>
                    <a:pt x="8014" y="2987"/>
                    <a:pt x="8122" y="2817"/>
                  </a:cubicBezTo>
                  <a:cubicBezTo>
                    <a:pt x="8291" y="2497"/>
                    <a:pt x="5817" y="1"/>
                    <a:pt x="54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52"/>
            <p:cNvSpPr/>
            <p:nvPr/>
          </p:nvSpPr>
          <p:spPr>
            <a:xfrm>
              <a:off x="2011085" y="2718146"/>
              <a:ext cx="168830" cy="149286"/>
            </a:xfrm>
            <a:custGeom>
              <a:rect b="b" l="l" r="r" t="t"/>
              <a:pathLst>
                <a:path extrusionOk="0" h="3109" w="3516">
                  <a:moveTo>
                    <a:pt x="2687" y="0"/>
                  </a:moveTo>
                  <a:cubicBezTo>
                    <a:pt x="2225" y="0"/>
                    <a:pt x="287" y="2416"/>
                    <a:pt x="103" y="2767"/>
                  </a:cubicBezTo>
                  <a:cubicBezTo>
                    <a:pt x="1" y="2972"/>
                    <a:pt x="1144" y="3074"/>
                    <a:pt x="2594" y="3108"/>
                  </a:cubicBezTo>
                  <a:cubicBezTo>
                    <a:pt x="2765" y="2051"/>
                    <a:pt x="3072" y="1010"/>
                    <a:pt x="3516" y="37"/>
                  </a:cubicBezTo>
                  <a:cubicBezTo>
                    <a:pt x="3243" y="37"/>
                    <a:pt x="2970" y="37"/>
                    <a:pt x="2714" y="3"/>
                  </a:cubicBezTo>
                  <a:cubicBezTo>
                    <a:pt x="2706" y="1"/>
                    <a:pt x="2697" y="0"/>
                    <a:pt x="2687" y="0"/>
                  </a:cubicBezTo>
                  <a:close/>
                </a:path>
              </a:pathLst>
            </a:custGeom>
            <a:solidFill>
              <a:srgbClr val="000000">
                <a:alpha val="357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52"/>
            <p:cNvSpPr/>
            <p:nvPr/>
          </p:nvSpPr>
          <p:spPr>
            <a:xfrm>
              <a:off x="2383017" y="2346738"/>
              <a:ext cx="180018" cy="182563"/>
            </a:xfrm>
            <a:custGeom>
              <a:rect b="b" l="l" r="r" t="t"/>
              <a:pathLst>
                <a:path extrusionOk="0" h="3802" w="3749">
                  <a:moveTo>
                    <a:pt x="1795" y="1"/>
                  </a:moveTo>
                  <a:cubicBezTo>
                    <a:pt x="937" y="1"/>
                    <a:pt x="479" y="1067"/>
                    <a:pt x="479" y="1067"/>
                  </a:cubicBezTo>
                  <a:cubicBezTo>
                    <a:pt x="325" y="1204"/>
                    <a:pt x="1" y="3643"/>
                    <a:pt x="1" y="3643"/>
                  </a:cubicBezTo>
                  <a:cubicBezTo>
                    <a:pt x="271" y="3752"/>
                    <a:pt x="532" y="3801"/>
                    <a:pt x="779" y="3801"/>
                  </a:cubicBezTo>
                  <a:cubicBezTo>
                    <a:pt x="2629" y="3801"/>
                    <a:pt x="3749" y="1078"/>
                    <a:pt x="2560" y="265"/>
                  </a:cubicBezTo>
                  <a:cubicBezTo>
                    <a:pt x="2278" y="76"/>
                    <a:pt x="2022" y="1"/>
                    <a:pt x="1795" y="1"/>
                  </a:cubicBezTo>
                  <a:close/>
                </a:path>
              </a:pathLst>
            </a:custGeom>
            <a:solidFill>
              <a:srgbClr val="D36A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52"/>
            <p:cNvSpPr/>
            <p:nvPr/>
          </p:nvSpPr>
          <p:spPr>
            <a:xfrm>
              <a:off x="2412546" y="2391202"/>
              <a:ext cx="82782" cy="100213"/>
            </a:xfrm>
            <a:custGeom>
              <a:rect b="b" l="l" r="r" t="t"/>
              <a:pathLst>
                <a:path extrusionOk="0" h="2087" w="1724">
                  <a:moveTo>
                    <a:pt x="1348" y="0"/>
                  </a:moveTo>
                  <a:cubicBezTo>
                    <a:pt x="1322" y="0"/>
                    <a:pt x="1297" y="13"/>
                    <a:pt x="1280" y="39"/>
                  </a:cubicBezTo>
                  <a:cubicBezTo>
                    <a:pt x="1229" y="73"/>
                    <a:pt x="1229" y="141"/>
                    <a:pt x="1280" y="175"/>
                  </a:cubicBezTo>
                  <a:cubicBezTo>
                    <a:pt x="1484" y="414"/>
                    <a:pt x="1484" y="824"/>
                    <a:pt x="1297" y="1199"/>
                  </a:cubicBezTo>
                  <a:cubicBezTo>
                    <a:pt x="1087" y="1618"/>
                    <a:pt x="665" y="1884"/>
                    <a:pt x="203" y="1884"/>
                  </a:cubicBezTo>
                  <a:cubicBezTo>
                    <a:pt x="175" y="1884"/>
                    <a:pt x="147" y="1883"/>
                    <a:pt x="120" y="1881"/>
                  </a:cubicBezTo>
                  <a:cubicBezTo>
                    <a:pt x="111" y="1878"/>
                    <a:pt x="102" y="1877"/>
                    <a:pt x="93" y="1877"/>
                  </a:cubicBezTo>
                  <a:cubicBezTo>
                    <a:pt x="52" y="1877"/>
                    <a:pt x="14" y="1910"/>
                    <a:pt x="0" y="1967"/>
                  </a:cubicBezTo>
                  <a:cubicBezTo>
                    <a:pt x="0" y="2018"/>
                    <a:pt x="34" y="2069"/>
                    <a:pt x="102" y="2086"/>
                  </a:cubicBezTo>
                  <a:lnTo>
                    <a:pt x="256" y="2086"/>
                  </a:lnTo>
                  <a:cubicBezTo>
                    <a:pt x="768" y="2069"/>
                    <a:pt x="1246" y="1762"/>
                    <a:pt x="1467" y="1301"/>
                  </a:cubicBezTo>
                  <a:cubicBezTo>
                    <a:pt x="1723" y="824"/>
                    <a:pt x="1689" y="329"/>
                    <a:pt x="1416" y="39"/>
                  </a:cubicBezTo>
                  <a:cubicBezTo>
                    <a:pt x="1399" y="13"/>
                    <a:pt x="1374" y="0"/>
                    <a:pt x="1348" y="0"/>
                  </a:cubicBezTo>
                  <a:close/>
                </a:path>
              </a:pathLst>
            </a:custGeom>
            <a:solidFill>
              <a:srgbClr val="F386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52"/>
            <p:cNvSpPr/>
            <p:nvPr/>
          </p:nvSpPr>
          <p:spPr>
            <a:xfrm>
              <a:off x="1949673" y="2145645"/>
              <a:ext cx="451461" cy="234662"/>
            </a:xfrm>
            <a:custGeom>
              <a:rect b="b" l="l" r="r" t="t"/>
              <a:pathLst>
                <a:path extrusionOk="0" h="4887" w="9402">
                  <a:moveTo>
                    <a:pt x="7183" y="0"/>
                  </a:moveTo>
                  <a:cubicBezTo>
                    <a:pt x="6996" y="0"/>
                    <a:pt x="2235" y="802"/>
                    <a:pt x="1843" y="1092"/>
                  </a:cubicBezTo>
                  <a:cubicBezTo>
                    <a:pt x="1451" y="1365"/>
                    <a:pt x="0" y="4249"/>
                    <a:pt x="239" y="4709"/>
                  </a:cubicBezTo>
                  <a:cubicBezTo>
                    <a:pt x="239" y="4709"/>
                    <a:pt x="523" y="4886"/>
                    <a:pt x="860" y="4886"/>
                  </a:cubicBezTo>
                  <a:cubicBezTo>
                    <a:pt x="1096" y="4886"/>
                    <a:pt x="1359" y="4800"/>
                    <a:pt x="1570" y="4504"/>
                  </a:cubicBezTo>
                  <a:cubicBezTo>
                    <a:pt x="2049" y="3811"/>
                    <a:pt x="2112" y="2829"/>
                    <a:pt x="2271" y="2829"/>
                  </a:cubicBezTo>
                  <a:cubicBezTo>
                    <a:pt x="2276" y="2829"/>
                    <a:pt x="2281" y="2830"/>
                    <a:pt x="2287" y="2832"/>
                  </a:cubicBezTo>
                  <a:cubicBezTo>
                    <a:pt x="2368" y="2865"/>
                    <a:pt x="2761" y="2929"/>
                    <a:pt x="3254" y="2929"/>
                  </a:cubicBezTo>
                  <a:cubicBezTo>
                    <a:pt x="3792" y="2929"/>
                    <a:pt x="4449" y="2853"/>
                    <a:pt x="4948" y="2576"/>
                  </a:cubicBezTo>
                  <a:cubicBezTo>
                    <a:pt x="5688" y="2174"/>
                    <a:pt x="5964" y="1890"/>
                    <a:pt x="6114" y="1890"/>
                  </a:cubicBezTo>
                  <a:cubicBezTo>
                    <a:pt x="6161" y="1890"/>
                    <a:pt x="6195" y="1918"/>
                    <a:pt x="6228" y="1979"/>
                  </a:cubicBezTo>
                  <a:cubicBezTo>
                    <a:pt x="6333" y="2177"/>
                    <a:pt x="7607" y="3523"/>
                    <a:pt x="8395" y="3523"/>
                  </a:cubicBezTo>
                  <a:cubicBezTo>
                    <a:pt x="8628" y="3523"/>
                    <a:pt x="8818" y="3405"/>
                    <a:pt x="8924" y="3105"/>
                  </a:cubicBezTo>
                  <a:cubicBezTo>
                    <a:pt x="9401" y="1792"/>
                    <a:pt x="7354" y="0"/>
                    <a:pt x="7183" y="0"/>
                  </a:cubicBezTo>
                  <a:close/>
                </a:path>
              </a:pathLst>
            </a:custGeom>
            <a:solidFill>
              <a:srgbClr val="D36A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52"/>
            <p:cNvSpPr/>
            <p:nvPr/>
          </p:nvSpPr>
          <p:spPr>
            <a:xfrm>
              <a:off x="1807114" y="1805881"/>
              <a:ext cx="867964" cy="576114"/>
            </a:xfrm>
            <a:custGeom>
              <a:rect b="b" l="l" r="r" t="t"/>
              <a:pathLst>
                <a:path extrusionOk="0" h="11998" w="18076">
                  <a:moveTo>
                    <a:pt x="9195" y="0"/>
                  </a:moveTo>
                  <a:cubicBezTo>
                    <a:pt x="9050" y="0"/>
                    <a:pt x="8898" y="15"/>
                    <a:pt x="8736" y="47"/>
                  </a:cubicBezTo>
                  <a:cubicBezTo>
                    <a:pt x="6498" y="468"/>
                    <a:pt x="7497" y="4092"/>
                    <a:pt x="7000" y="4092"/>
                  </a:cubicBezTo>
                  <a:cubicBezTo>
                    <a:pt x="6993" y="4092"/>
                    <a:pt x="6986" y="4092"/>
                    <a:pt x="6979" y="4090"/>
                  </a:cubicBezTo>
                  <a:cubicBezTo>
                    <a:pt x="6780" y="4053"/>
                    <a:pt x="6445" y="3987"/>
                    <a:pt x="6043" y="3987"/>
                  </a:cubicBezTo>
                  <a:cubicBezTo>
                    <a:pt x="5338" y="3987"/>
                    <a:pt x="4431" y="4191"/>
                    <a:pt x="3703" y="5114"/>
                  </a:cubicBezTo>
                  <a:cubicBezTo>
                    <a:pt x="2577" y="6547"/>
                    <a:pt x="3788" y="7281"/>
                    <a:pt x="3413" y="7554"/>
                  </a:cubicBezTo>
                  <a:cubicBezTo>
                    <a:pt x="3055" y="7827"/>
                    <a:pt x="1" y="9192"/>
                    <a:pt x="1570" y="11427"/>
                  </a:cubicBezTo>
                  <a:cubicBezTo>
                    <a:pt x="1570" y="11427"/>
                    <a:pt x="2475" y="11888"/>
                    <a:pt x="2611" y="11939"/>
                  </a:cubicBezTo>
                  <a:cubicBezTo>
                    <a:pt x="2748" y="11978"/>
                    <a:pt x="2887" y="11997"/>
                    <a:pt x="3025" y="11997"/>
                  </a:cubicBezTo>
                  <a:cubicBezTo>
                    <a:pt x="3539" y="11997"/>
                    <a:pt x="4031" y="11731"/>
                    <a:pt x="4300" y="11273"/>
                  </a:cubicBezTo>
                  <a:cubicBezTo>
                    <a:pt x="4769" y="10464"/>
                    <a:pt x="4686" y="9318"/>
                    <a:pt x="4909" y="9318"/>
                  </a:cubicBezTo>
                  <a:cubicBezTo>
                    <a:pt x="4921" y="9318"/>
                    <a:pt x="4934" y="9321"/>
                    <a:pt x="4948" y="9328"/>
                  </a:cubicBezTo>
                  <a:cubicBezTo>
                    <a:pt x="5103" y="9406"/>
                    <a:pt x="5401" y="9516"/>
                    <a:pt x="5910" y="9516"/>
                  </a:cubicBezTo>
                  <a:cubicBezTo>
                    <a:pt x="6298" y="9516"/>
                    <a:pt x="6809" y="9452"/>
                    <a:pt x="7474" y="9260"/>
                  </a:cubicBezTo>
                  <a:cubicBezTo>
                    <a:pt x="8711" y="8906"/>
                    <a:pt x="9103" y="8466"/>
                    <a:pt x="9350" y="8466"/>
                  </a:cubicBezTo>
                  <a:cubicBezTo>
                    <a:pt x="9412" y="8466"/>
                    <a:pt x="9466" y="8495"/>
                    <a:pt x="9521" y="8561"/>
                  </a:cubicBezTo>
                  <a:cubicBezTo>
                    <a:pt x="9764" y="8834"/>
                    <a:pt x="11031" y="10522"/>
                    <a:pt x="12041" y="10522"/>
                  </a:cubicBezTo>
                  <a:cubicBezTo>
                    <a:pt x="12167" y="10522"/>
                    <a:pt x="12289" y="10496"/>
                    <a:pt x="12404" y="10437"/>
                  </a:cubicBezTo>
                  <a:cubicBezTo>
                    <a:pt x="13335" y="9964"/>
                    <a:pt x="13256" y="9478"/>
                    <a:pt x="13351" y="9478"/>
                  </a:cubicBezTo>
                  <a:cubicBezTo>
                    <a:pt x="13362" y="9478"/>
                    <a:pt x="13376" y="9484"/>
                    <a:pt x="13394" y="9499"/>
                  </a:cubicBezTo>
                  <a:cubicBezTo>
                    <a:pt x="13399" y="9503"/>
                    <a:pt x="13408" y="9505"/>
                    <a:pt x="13420" y="9505"/>
                  </a:cubicBezTo>
                  <a:cubicBezTo>
                    <a:pt x="13835" y="9505"/>
                    <a:pt x="18076" y="7251"/>
                    <a:pt x="16567" y="3323"/>
                  </a:cubicBezTo>
                  <a:cubicBezTo>
                    <a:pt x="15989" y="1800"/>
                    <a:pt x="15193" y="1330"/>
                    <a:pt x="14414" y="1330"/>
                  </a:cubicBezTo>
                  <a:cubicBezTo>
                    <a:pt x="13154" y="1330"/>
                    <a:pt x="11937" y="2557"/>
                    <a:pt x="11751" y="2557"/>
                  </a:cubicBezTo>
                  <a:cubicBezTo>
                    <a:pt x="11746" y="2557"/>
                    <a:pt x="11742" y="2556"/>
                    <a:pt x="11739" y="2555"/>
                  </a:cubicBezTo>
                  <a:cubicBezTo>
                    <a:pt x="11533" y="2476"/>
                    <a:pt x="11063" y="0"/>
                    <a:pt x="91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52"/>
            <p:cNvSpPr/>
            <p:nvPr/>
          </p:nvSpPr>
          <p:spPr>
            <a:xfrm>
              <a:off x="1807210" y="2342369"/>
              <a:ext cx="178577" cy="183091"/>
            </a:xfrm>
            <a:custGeom>
              <a:rect b="b" l="l" r="r" t="t"/>
              <a:pathLst>
                <a:path extrusionOk="0" h="3813" w="3719">
                  <a:moveTo>
                    <a:pt x="1966" y="0"/>
                  </a:moveTo>
                  <a:cubicBezTo>
                    <a:pt x="1742" y="0"/>
                    <a:pt x="1489" y="72"/>
                    <a:pt x="1210" y="254"/>
                  </a:cubicBezTo>
                  <a:cubicBezTo>
                    <a:pt x="0" y="1055"/>
                    <a:pt x="1082" y="3813"/>
                    <a:pt x="2959" y="3813"/>
                  </a:cubicBezTo>
                  <a:cubicBezTo>
                    <a:pt x="3200" y="3813"/>
                    <a:pt x="3454" y="3767"/>
                    <a:pt x="3718" y="3666"/>
                  </a:cubicBezTo>
                  <a:cubicBezTo>
                    <a:pt x="3718" y="3666"/>
                    <a:pt x="3428" y="1226"/>
                    <a:pt x="3292" y="1090"/>
                  </a:cubicBezTo>
                  <a:cubicBezTo>
                    <a:pt x="3292" y="1090"/>
                    <a:pt x="2838" y="0"/>
                    <a:pt x="1966" y="0"/>
                  </a:cubicBezTo>
                  <a:close/>
                </a:path>
              </a:pathLst>
            </a:custGeom>
            <a:solidFill>
              <a:srgbClr val="D36A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52"/>
            <p:cNvSpPr/>
            <p:nvPr/>
          </p:nvSpPr>
          <p:spPr>
            <a:xfrm>
              <a:off x="1875104" y="2386064"/>
              <a:ext cx="83358" cy="101221"/>
            </a:xfrm>
            <a:custGeom>
              <a:rect b="b" l="l" r="r" t="t"/>
              <a:pathLst>
                <a:path extrusionOk="0" h="2108" w="1736">
                  <a:moveTo>
                    <a:pt x="385" y="1"/>
                  </a:moveTo>
                  <a:cubicBezTo>
                    <a:pt x="359" y="1"/>
                    <a:pt x="333" y="9"/>
                    <a:pt x="308" y="26"/>
                  </a:cubicBezTo>
                  <a:cubicBezTo>
                    <a:pt x="18" y="333"/>
                    <a:pt x="1" y="828"/>
                    <a:pt x="240" y="1289"/>
                  </a:cubicBezTo>
                  <a:cubicBezTo>
                    <a:pt x="461" y="1767"/>
                    <a:pt x="922" y="2091"/>
                    <a:pt x="1451" y="2108"/>
                  </a:cubicBezTo>
                  <a:lnTo>
                    <a:pt x="1605" y="2108"/>
                  </a:lnTo>
                  <a:cubicBezTo>
                    <a:pt x="1736" y="2091"/>
                    <a:pt x="1725" y="1902"/>
                    <a:pt x="1588" y="1902"/>
                  </a:cubicBezTo>
                  <a:cubicBezTo>
                    <a:pt x="1582" y="1902"/>
                    <a:pt x="1577" y="1902"/>
                    <a:pt x="1570" y="1903"/>
                  </a:cubicBezTo>
                  <a:cubicBezTo>
                    <a:pt x="1545" y="1905"/>
                    <a:pt x="1519" y="1906"/>
                    <a:pt x="1494" y="1906"/>
                  </a:cubicBezTo>
                  <a:cubicBezTo>
                    <a:pt x="1044" y="1906"/>
                    <a:pt x="621" y="1624"/>
                    <a:pt x="427" y="1204"/>
                  </a:cubicBezTo>
                  <a:cubicBezTo>
                    <a:pt x="223" y="828"/>
                    <a:pt x="240" y="419"/>
                    <a:pt x="461" y="180"/>
                  </a:cubicBezTo>
                  <a:cubicBezTo>
                    <a:pt x="496" y="146"/>
                    <a:pt x="496" y="78"/>
                    <a:pt x="461" y="26"/>
                  </a:cubicBezTo>
                  <a:cubicBezTo>
                    <a:pt x="436" y="9"/>
                    <a:pt x="410" y="1"/>
                    <a:pt x="385" y="1"/>
                  </a:cubicBezTo>
                  <a:close/>
                </a:path>
              </a:pathLst>
            </a:custGeom>
            <a:solidFill>
              <a:srgbClr val="F386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52"/>
            <p:cNvSpPr/>
            <p:nvPr/>
          </p:nvSpPr>
          <p:spPr>
            <a:xfrm>
              <a:off x="2017663" y="2391394"/>
              <a:ext cx="72122" cy="61558"/>
            </a:xfrm>
            <a:custGeom>
              <a:rect b="b" l="l" r="r" t="t"/>
              <a:pathLst>
                <a:path extrusionOk="0" h="1282" w="1502">
                  <a:moveTo>
                    <a:pt x="854" y="1"/>
                  </a:moveTo>
                  <a:cubicBezTo>
                    <a:pt x="273" y="1"/>
                    <a:pt x="0" y="683"/>
                    <a:pt x="393" y="1093"/>
                  </a:cubicBezTo>
                  <a:cubicBezTo>
                    <a:pt x="517" y="1223"/>
                    <a:pt x="677" y="1282"/>
                    <a:pt x="836" y="1282"/>
                  </a:cubicBezTo>
                  <a:cubicBezTo>
                    <a:pt x="1157" y="1282"/>
                    <a:pt x="1473" y="1042"/>
                    <a:pt x="1485" y="666"/>
                  </a:cubicBezTo>
                  <a:cubicBezTo>
                    <a:pt x="1502" y="308"/>
                    <a:pt x="1212" y="1"/>
                    <a:pt x="8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52"/>
            <p:cNvSpPr/>
            <p:nvPr/>
          </p:nvSpPr>
          <p:spPr>
            <a:xfrm>
              <a:off x="2287177" y="2393842"/>
              <a:ext cx="72170" cy="61318"/>
            </a:xfrm>
            <a:custGeom>
              <a:rect b="b" l="l" r="r" t="t"/>
              <a:pathLst>
                <a:path extrusionOk="0" h="1277" w="1503">
                  <a:moveTo>
                    <a:pt x="854" y="1"/>
                  </a:moveTo>
                  <a:cubicBezTo>
                    <a:pt x="291" y="1"/>
                    <a:pt x="1" y="683"/>
                    <a:pt x="393" y="1076"/>
                  </a:cubicBezTo>
                  <a:cubicBezTo>
                    <a:pt x="526" y="1214"/>
                    <a:pt x="692" y="1277"/>
                    <a:pt x="854" y="1277"/>
                  </a:cubicBezTo>
                  <a:cubicBezTo>
                    <a:pt x="1171" y="1277"/>
                    <a:pt x="1474" y="1039"/>
                    <a:pt x="1485" y="666"/>
                  </a:cubicBezTo>
                  <a:cubicBezTo>
                    <a:pt x="1502" y="308"/>
                    <a:pt x="1212" y="1"/>
                    <a:pt x="8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52"/>
            <p:cNvSpPr/>
            <p:nvPr/>
          </p:nvSpPr>
          <p:spPr>
            <a:xfrm>
              <a:off x="2540317" y="2399604"/>
              <a:ext cx="389998" cy="361956"/>
            </a:xfrm>
            <a:custGeom>
              <a:rect b="b" l="l" r="r" t="t"/>
              <a:pathLst>
                <a:path extrusionOk="0" h="7538" w="8122">
                  <a:moveTo>
                    <a:pt x="2628" y="0"/>
                  </a:moveTo>
                  <a:cubicBezTo>
                    <a:pt x="2543" y="529"/>
                    <a:pt x="2406" y="1058"/>
                    <a:pt x="2219" y="1587"/>
                  </a:cubicBezTo>
                  <a:cubicBezTo>
                    <a:pt x="2048" y="2099"/>
                    <a:pt x="1843" y="2611"/>
                    <a:pt x="1604" y="3105"/>
                  </a:cubicBezTo>
                  <a:cubicBezTo>
                    <a:pt x="734" y="4999"/>
                    <a:pt x="1" y="5631"/>
                    <a:pt x="188" y="5767"/>
                  </a:cubicBezTo>
                  <a:cubicBezTo>
                    <a:pt x="344" y="5891"/>
                    <a:pt x="2221" y="6961"/>
                    <a:pt x="2636" y="6961"/>
                  </a:cubicBezTo>
                  <a:cubicBezTo>
                    <a:pt x="2677" y="6961"/>
                    <a:pt x="2704" y="6950"/>
                    <a:pt x="2713" y="6927"/>
                  </a:cubicBezTo>
                  <a:cubicBezTo>
                    <a:pt x="2795" y="6666"/>
                    <a:pt x="3017" y="5658"/>
                    <a:pt x="3185" y="5658"/>
                  </a:cubicBezTo>
                  <a:cubicBezTo>
                    <a:pt x="3193" y="5658"/>
                    <a:pt x="3201" y="5660"/>
                    <a:pt x="3208" y="5665"/>
                  </a:cubicBezTo>
                  <a:cubicBezTo>
                    <a:pt x="3396" y="5750"/>
                    <a:pt x="2935" y="6791"/>
                    <a:pt x="3294" y="6842"/>
                  </a:cubicBezTo>
                  <a:cubicBezTo>
                    <a:pt x="3595" y="6871"/>
                    <a:pt x="6629" y="7538"/>
                    <a:pt x="7693" y="7538"/>
                  </a:cubicBezTo>
                  <a:cubicBezTo>
                    <a:pt x="7895" y="7538"/>
                    <a:pt x="8026" y="7513"/>
                    <a:pt x="8054" y="7456"/>
                  </a:cubicBezTo>
                  <a:cubicBezTo>
                    <a:pt x="8105" y="7320"/>
                    <a:pt x="8122" y="7166"/>
                    <a:pt x="8122" y="7030"/>
                  </a:cubicBezTo>
                  <a:cubicBezTo>
                    <a:pt x="8122" y="6330"/>
                    <a:pt x="7883" y="5102"/>
                    <a:pt x="7422" y="5102"/>
                  </a:cubicBezTo>
                  <a:cubicBezTo>
                    <a:pt x="7218" y="5102"/>
                    <a:pt x="5631" y="4232"/>
                    <a:pt x="4778" y="2457"/>
                  </a:cubicBezTo>
                  <a:cubicBezTo>
                    <a:pt x="3942" y="683"/>
                    <a:pt x="3805" y="239"/>
                    <a:pt x="26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52"/>
            <p:cNvSpPr/>
            <p:nvPr/>
          </p:nvSpPr>
          <p:spPr>
            <a:xfrm>
              <a:off x="2646816" y="2399604"/>
              <a:ext cx="283495" cy="337563"/>
            </a:xfrm>
            <a:custGeom>
              <a:rect b="b" l="l" r="r" t="t"/>
              <a:pathLst>
                <a:path extrusionOk="0" h="7030" w="5904">
                  <a:moveTo>
                    <a:pt x="410" y="0"/>
                  </a:moveTo>
                  <a:cubicBezTo>
                    <a:pt x="325" y="529"/>
                    <a:pt x="188" y="1058"/>
                    <a:pt x="1" y="1587"/>
                  </a:cubicBezTo>
                  <a:cubicBezTo>
                    <a:pt x="376" y="1655"/>
                    <a:pt x="888" y="1792"/>
                    <a:pt x="905" y="1928"/>
                  </a:cubicBezTo>
                  <a:cubicBezTo>
                    <a:pt x="939" y="2148"/>
                    <a:pt x="1963" y="6348"/>
                    <a:pt x="5478" y="6348"/>
                  </a:cubicBezTo>
                  <a:cubicBezTo>
                    <a:pt x="5506" y="6348"/>
                    <a:pt x="5534" y="6348"/>
                    <a:pt x="5563" y="6347"/>
                  </a:cubicBezTo>
                  <a:cubicBezTo>
                    <a:pt x="5802" y="6347"/>
                    <a:pt x="5716" y="7030"/>
                    <a:pt x="5904" y="7030"/>
                  </a:cubicBezTo>
                  <a:cubicBezTo>
                    <a:pt x="5904" y="6330"/>
                    <a:pt x="5665" y="5102"/>
                    <a:pt x="5204" y="5102"/>
                  </a:cubicBezTo>
                  <a:cubicBezTo>
                    <a:pt x="5000" y="5102"/>
                    <a:pt x="3396" y="4232"/>
                    <a:pt x="2560" y="2457"/>
                  </a:cubicBezTo>
                  <a:cubicBezTo>
                    <a:pt x="1707" y="683"/>
                    <a:pt x="1587" y="239"/>
                    <a:pt x="4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52"/>
            <p:cNvSpPr/>
            <p:nvPr/>
          </p:nvSpPr>
          <p:spPr>
            <a:xfrm>
              <a:off x="2992531" y="2404502"/>
              <a:ext cx="391679" cy="357634"/>
            </a:xfrm>
            <a:custGeom>
              <a:rect b="b" l="l" r="r" t="t"/>
              <a:pathLst>
                <a:path extrusionOk="0" h="7448" w="8157">
                  <a:moveTo>
                    <a:pt x="5614" y="1"/>
                  </a:moveTo>
                  <a:cubicBezTo>
                    <a:pt x="4437" y="222"/>
                    <a:pt x="4300" y="683"/>
                    <a:pt x="3430" y="2440"/>
                  </a:cubicBezTo>
                  <a:cubicBezTo>
                    <a:pt x="2560" y="4198"/>
                    <a:pt x="939" y="5034"/>
                    <a:pt x="734" y="5034"/>
                  </a:cubicBezTo>
                  <a:cubicBezTo>
                    <a:pt x="731" y="5034"/>
                    <a:pt x="728" y="5034"/>
                    <a:pt x="725" y="5034"/>
                  </a:cubicBezTo>
                  <a:cubicBezTo>
                    <a:pt x="270" y="5034"/>
                    <a:pt x="18" y="6233"/>
                    <a:pt x="1" y="6928"/>
                  </a:cubicBezTo>
                  <a:cubicBezTo>
                    <a:pt x="1" y="7081"/>
                    <a:pt x="18" y="7218"/>
                    <a:pt x="69" y="7354"/>
                  </a:cubicBezTo>
                  <a:cubicBezTo>
                    <a:pt x="99" y="7421"/>
                    <a:pt x="256" y="7448"/>
                    <a:pt x="496" y="7448"/>
                  </a:cubicBezTo>
                  <a:cubicBezTo>
                    <a:pt x="1615" y="7448"/>
                    <a:pt x="4537" y="6853"/>
                    <a:pt x="4846" y="6825"/>
                  </a:cubicBezTo>
                  <a:cubicBezTo>
                    <a:pt x="5204" y="6774"/>
                    <a:pt x="4761" y="5733"/>
                    <a:pt x="4949" y="5648"/>
                  </a:cubicBezTo>
                  <a:cubicBezTo>
                    <a:pt x="4955" y="5645"/>
                    <a:pt x="4961" y="5643"/>
                    <a:pt x="4968" y="5643"/>
                  </a:cubicBezTo>
                  <a:cubicBezTo>
                    <a:pt x="5136" y="5643"/>
                    <a:pt x="5344" y="6665"/>
                    <a:pt x="5426" y="6928"/>
                  </a:cubicBezTo>
                  <a:cubicBezTo>
                    <a:pt x="5435" y="6957"/>
                    <a:pt x="5467" y="6971"/>
                    <a:pt x="5517" y="6971"/>
                  </a:cubicBezTo>
                  <a:cubicBezTo>
                    <a:pt x="5955" y="6971"/>
                    <a:pt x="7800" y="5941"/>
                    <a:pt x="7968" y="5819"/>
                  </a:cubicBezTo>
                  <a:cubicBezTo>
                    <a:pt x="8156" y="5682"/>
                    <a:pt x="7439" y="5051"/>
                    <a:pt x="6586" y="3140"/>
                  </a:cubicBezTo>
                  <a:cubicBezTo>
                    <a:pt x="6365" y="2628"/>
                    <a:pt x="6160" y="2116"/>
                    <a:pt x="6006" y="1604"/>
                  </a:cubicBezTo>
                  <a:cubicBezTo>
                    <a:pt x="5819" y="1076"/>
                    <a:pt x="5699" y="547"/>
                    <a:pt x="56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52"/>
            <p:cNvSpPr/>
            <p:nvPr/>
          </p:nvSpPr>
          <p:spPr>
            <a:xfrm>
              <a:off x="2992531" y="2403686"/>
              <a:ext cx="288441" cy="333482"/>
            </a:xfrm>
            <a:custGeom>
              <a:rect b="b" l="l" r="r" t="t"/>
              <a:pathLst>
                <a:path extrusionOk="0" h="6945" w="6007">
                  <a:moveTo>
                    <a:pt x="5614" y="1"/>
                  </a:moveTo>
                  <a:cubicBezTo>
                    <a:pt x="4437" y="222"/>
                    <a:pt x="4300" y="683"/>
                    <a:pt x="3430" y="2440"/>
                  </a:cubicBezTo>
                  <a:cubicBezTo>
                    <a:pt x="2560" y="4198"/>
                    <a:pt x="939" y="5034"/>
                    <a:pt x="734" y="5034"/>
                  </a:cubicBezTo>
                  <a:cubicBezTo>
                    <a:pt x="274" y="5034"/>
                    <a:pt x="18" y="6245"/>
                    <a:pt x="1" y="6945"/>
                  </a:cubicBezTo>
                  <a:cubicBezTo>
                    <a:pt x="3" y="6945"/>
                    <a:pt x="6" y="6945"/>
                    <a:pt x="8" y="6945"/>
                  </a:cubicBezTo>
                  <a:cubicBezTo>
                    <a:pt x="191" y="6945"/>
                    <a:pt x="277" y="6313"/>
                    <a:pt x="513" y="6313"/>
                  </a:cubicBezTo>
                  <a:cubicBezTo>
                    <a:pt x="568" y="6315"/>
                    <a:pt x="624" y="6317"/>
                    <a:pt x="678" y="6317"/>
                  </a:cubicBezTo>
                  <a:cubicBezTo>
                    <a:pt x="4125" y="6317"/>
                    <a:pt x="5051" y="2147"/>
                    <a:pt x="5085" y="1946"/>
                  </a:cubicBezTo>
                  <a:cubicBezTo>
                    <a:pt x="5102" y="1809"/>
                    <a:pt x="5614" y="1673"/>
                    <a:pt x="6006" y="1604"/>
                  </a:cubicBezTo>
                  <a:cubicBezTo>
                    <a:pt x="5819" y="1075"/>
                    <a:pt x="5699" y="547"/>
                    <a:pt x="56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52"/>
            <p:cNvSpPr/>
            <p:nvPr/>
          </p:nvSpPr>
          <p:spPr>
            <a:xfrm>
              <a:off x="2904085" y="2637190"/>
              <a:ext cx="138482" cy="144197"/>
            </a:xfrm>
            <a:custGeom>
              <a:rect b="b" l="l" r="r" t="t"/>
              <a:pathLst>
                <a:path extrusionOk="0" h="3003" w="2884">
                  <a:moveTo>
                    <a:pt x="34" y="0"/>
                  </a:moveTo>
                  <a:lnTo>
                    <a:pt x="0" y="2986"/>
                  </a:lnTo>
                  <a:lnTo>
                    <a:pt x="2849" y="3003"/>
                  </a:lnTo>
                  <a:lnTo>
                    <a:pt x="2883" y="17"/>
                  </a:lnTo>
                  <a:lnTo>
                    <a:pt x="34" y="0"/>
                  </a:lnTo>
                  <a:close/>
                </a:path>
              </a:pathLst>
            </a:custGeom>
            <a:solidFill>
              <a:srgbClr val="F993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52"/>
            <p:cNvSpPr/>
            <p:nvPr/>
          </p:nvSpPr>
          <p:spPr>
            <a:xfrm>
              <a:off x="2905718" y="2637190"/>
              <a:ext cx="136850" cy="47585"/>
            </a:xfrm>
            <a:custGeom>
              <a:rect b="b" l="l" r="r" t="t"/>
              <a:pathLst>
                <a:path extrusionOk="0" h="991" w="2850">
                  <a:moveTo>
                    <a:pt x="0" y="0"/>
                  </a:moveTo>
                  <a:lnTo>
                    <a:pt x="0" y="870"/>
                  </a:lnTo>
                  <a:cubicBezTo>
                    <a:pt x="617" y="949"/>
                    <a:pt x="1240" y="990"/>
                    <a:pt x="1867" y="990"/>
                  </a:cubicBezTo>
                  <a:cubicBezTo>
                    <a:pt x="2194" y="990"/>
                    <a:pt x="2522" y="979"/>
                    <a:pt x="2849" y="956"/>
                  </a:cubicBezTo>
                  <a:lnTo>
                    <a:pt x="2849" y="17"/>
                  </a:lnTo>
                  <a:lnTo>
                    <a:pt x="0" y="0"/>
                  </a:lnTo>
                  <a:close/>
                </a:path>
              </a:pathLst>
            </a:custGeom>
            <a:solidFill>
              <a:srgbClr val="F993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52"/>
            <p:cNvSpPr/>
            <p:nvPr/>
          </p:nvSpPr>
          <p:spPr>
            <a:xfrm>
              <a:off x="2709093" y="2104687"/>
              <a:ext cx="521902" cy="555514"/>
            </a:xfrm>
            <a:custGeom>
              <a:rect b="b" l="l" r="r" t="t"/>
              <a:pathLst>
                <a:path extrusionOk="0" h="11569" w="10869">
                  <a:moveTo>
                    <a:pt x="5447" y="0"/>
                  </a:moveTo>
                  <a:cubicBezTo>
                    <a:pt x="2475" y="0"/>
                    <a:pt x="52" y="2553"/>
                    <a:pt x="35" y="5733"/>
                  </a:cubicBezTo>
                  <a:cubicBezTo>
                    <a:pt x="0" y="8940"/>
                    <a:pt x="2406" y="11551"/>
                    <a:pt x="5392" y="11568"/>
                  </a:cubicBezTo>
                  <a:cubicBezTo>
                    <a:pt x="5411" y="11568"/>
                    <a:pt x="5431" y="11568"/>
                    <a:pt x="5450" y="11568"/>
                  </a:cubicBezTo>
                  <a:cubicBezTo>
                    <a:pt x="8409" y="11568"/>
                    <a:pt x="10817" y="9005"/>
                    <a:pt x="10834" y="5835"/>
                  </a:cubicBezTo>
                  <a:cubicBezTo>
                    <a:pt x="10869" y="2628"/>
                    <a:pt x="8463" y="0"/>
                    <a:pt x="5477" y="0"/>
                  </a:cubicBezTo>
                  <a:cubicBezTo>
                    <a:pt x="5467" y="0"/>
                    <a:pt x="5457" y="0"/>
                    <a:pt x="5447" y="0"/>
                  </a:cubicBezTo>
                  <a:close/>
                </a:path>
              </a:pathLst>
            </a:custGeom>
            <a:solidFill>
              <a:srgbClr val="F993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52"/>
            <p:cNvSpPr/>
            <p:nvPr/>
          </p:nvSpPr>
          <p:spPr>
            <a:xfrm>
              <a:off x="2777900" y="2723956"/>
              <a:ext cx="398065" cy="150247"/>
            </a:xfrm>
            <a:custGeom>
              <a:rect b="b" l="l" r="r" t="t"/>
              <a:pathLst>
                <a:path extrusionOk="0" h="3129" w="8290">
                  <a:moveTo>
                    <a:pt x="5472" y="0"/>
                  </a:moveTo>
                  <a:cubicBezTo>
                    <a:pt x="5468" y="0"/>
                    <a:pt x="5464" y="1"/>
                    <a:pt x="5460" y="2"/>
                  </a:cubicBezTo>
                  <a:cubicBezTo>
                    <a:pt x="5273" y="19"/>
                    <a:pt x="4266" y="53"/>
                    <a:pt x="3498" y="53"/>
                  </a:cubicBezTo>
                  <a:cubicBezTo>
                    <a:pt x="3425" y="57"/>
                    <a:pt x="3353" y="60"/>
                    <a:pt x="3282" y="60"/>
                  </a:cubicBezTo>
                  <a:cubicBezTo>
                    <a:pt x="3087" y="60"/>
                    <a:pt x="2896" y="44"/>
                    <a:pt x="2696" y="19"/>
                  </a:cubicBezTo>
                  <a:cubicBezTo>
                    <a:pt x="2688" y="17"/>
                    <a:pt x="2679" y="16"/>
                    <a:pt x="2670" y="16"/>
                  </a:cubicBezTo>
                  <a:cubicBezTo>
                    <a:pt x="2207" y="16"/>
                    <a:pt x="270" y="2432"/>
                    <a:pt x="103" y="2783"/>
                  </a:cubicBezTo>
                  <a:cubicBezTo>
                    <a:pt x="1" y="3004"/>
                    <a:pt x="1127" y="3090"/>
                    <a:pt x="2577" y="3124"/>
                  </a:cubicBezTo>
                  <a:cubicBezTo>
                    <a:pt x="2796" y="3127"/>
                    <a:pt x="3023" y="3129"/>
                    <a:pt x="3253" y="3129"/>
                  </a:cubicBezTo>
                  <a:cubicBezTo>
                    <a:pt x="5455" y="3129"/>
                    <a:pt x="7997" y="2987"/>
                    <a:pt x="8105" y="2817"/>
                  </a:cubicBezTo>
                  <a:cubicBezTo>
                    <a:pt x="8290" y="2497"/>
                    <a:pt x="5800" y="0"/>
                    <a:pt x="547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52"/>
            <p:cNvSpPr/>
            <p:nvPr/>
          </p:nvSpPr>
          <p:spPr>
            <a:xfrm>
              <a:off x="2777900" y="2724676"/>
              <a:ext cx="168013" cy="149286"/>
            </a:xfrm>
            <a:custGeom>
              <a:rect b="b" l="l" r="r" t="t"/>
              <a:pathLst>
                <a:path extrusionOk="0" h="3109" w="3499">
                  <a:moveTo>
                    <a:pt x="2670" y="1"/>
                  </a:moveTo>
                  <a:cubicBezTo>
                    <a:pt x="2207" y="1"/>
                    <a:pt x="270" y="2417"/>
                    <a:pt x="103" y="2768"/>
                  </a:cubicBezTo>
                  <a:cubicBezTo>
                    <a:pt x="1" y="2972"/>
                    <a:pt x="1127" y="3075"/>
                    <a:pt x="2577" y="3109"/>
                  </a:cubicBezTo>
                  <a:cubicBezTo>
                    <a:pt x="2765" y="2051"/>
                    <a:pt x="3072" y="1010"/>
                    <a:pt x="3498" y="38"/>
                  </a:cubicBezTo>
                  <a:cubicBezTo>
                    <a:pt x="3225" y="38"/>
                    <a:pt x="2969" y="38"/>
                    <a:pt x="2696" y="4"/>
                  </a:cubicBezTo>
                  <a:cubicBezTo>
                    <a:pt x="2688" y="2"/>
                    <a:pt x="2679" y="1"/>
                    <a:pt x="2670" y="1"/>
                  </a:cubicBezTo>
                  <a:close/>
                </a:path>
              </a:pathLst>
            </a:custGeom>
            <a:solidFill>
              <a:srgbClr val="000000">
                <a:alpha val="357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52"/>
            <p:cNvSpPr/>
            <p:nvPr/>
          </p:nvSpPr>
          <p:spPr>
            <a:xfrm>
              <a:off x="2886031" y="2474366"/>
              <a:ext cx="177857" cy="124461"/>
            </a:xfrm>
            <a:custGeom>
              <a:rect b="b" l="l" r="r" t="t"/>
              <a:pathLst>
                <a:path extrusionOk="0" h="2592" w="3704">
                  <a:moveTo>
                    <a:pt x="2031" y="0"/>
                  </a:moveTo>
                  <a:cubicBezTo>
                    <a:pt x="1090" y="0"/>
                    <a:pt x="35" y="48"/>
                    <a:pt x="35" y="184"/>
                  </a:cubicBezTo>
                  <a:cubicBezTo>
                    <a:pt x="1" y="730"/>
                    <a:pt x="103" y="1275"/>
                    <a:pt x="342" y="1787"/>
                  </a:cubicBezTo>
                  <a:cubicBezTo>
                    <a:pt x="587" y="2228"/>
                    <a:pt x="1020" y="2591"/>
                    <a:pt x="1805" y="2591"/>
                  </a:cubicBezTo>
                  <a:cubicBezTo>
                    <a:pt x="1840" y="2591"/>
                    <a:pt x="1875" y="2591"/>
                    <a:pt x="1912" y="2589"/>
                  </a:cubicBezTo>
                  <a:cubicBezTo>
                    <a:pt x="1926" y="2590"/>
                    <a:pt x="1940" y="2590"/>
                    <a:pt x="1954" y="2590"/>
                  </a:cubicBezTo>
                  <a:cubicBezTo>
                    <a:pt x="2535" y="2590"/>
                    <a:pt x="3061" y="2252"/>
                    <a:pt x="3328" y="1736"/>
                  </a:cubicBezTo>
                  <a:cubicBezTo>
                    <a:pt x="3703" y="1037"/>
                    <a:pt x="3584" y="115"/>
                    <a:pt x="3464" y="64"/>
                  </a:cubicBezTo>
                  <a:cubicBezTo>
                    <a:pt x="3391" y="27"/>
                    <a:pt x="2744" y="0"/>
                    <a:pt x="2031" y="0"/>
                  </a:cubicBezTo>
                  <a:close/>
                </a:path>
              </a:pathLst>
            </a:custGeom>
            <a:solidFill>
              <a:srgbClr val="6117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52"/>
            <p:cNvSpPr/>
            <p:nvPr/>
          </p:nvSpPr>
          <p:spPr>
            <a:xfrm>
              <a:off x="2902405" y="2533666"/>
              <a:ext cx="143428" cy="65160"/>
            </a:xfrm>
            <a:custGeom>
              <a:rect b="b" l="l" r="r" t="t"/>
              <a:pathLst>
                <a:path extrusionOk="0" h="1357" w="2987">
                  <a:moveTo>
                    <a:pt x="1597" y="1"/>
                  </a:moveTo>
                  <a:cubicBezTo>
                    <a:pt x="923" y="1"/>
                    <a:pt x="343" y="314"/>
                    <a:pt x="1" y="552"/>
                  </a:cubicBezTo>
                  <a:cubicBezTo>
                    <a:pt x="246" y="993"/>
                    <a:pt x="679" y="1356"/>
                    <a:pt x="1464" y="1356"/>
                  </a:cubicBezTo>
                  <a:cubicBezTo>
                    <a:pt x="1499" y="1356"/>
                    <a:pt x="1534" y="1356"/>
                    <a:pt x="1571" y="1354"/>
                  </a:cubicBezTo>
                  <a:cubicBezTo>
                    <a:pt x="1585" y="1355"/>
                    <a:pt x="1599" y="1355"/>
                    <a:pt x="1613" y="1355"/>
                  </a:cubicBezTo>
                  <a:cubicBezTo>
                    <a:pt x="2194" y="1355"/>
                    <a:pt x="2720" y="1017"/>
                    <a:pt x="2987" y="501"/>
                  </a:cubicBezTo>
                  <a:cubicBezTo>
                    <a:pt x="2510" y="132"/>
                    <a:pt x="2034" y="1"/>
                    <a:pt x="15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52"/>
            <p:cNvSpPr/>
            <p:nvPr/>
          </p:nvSpPr>
          <p:spPr>
            <a:xfrm>
              <a:off x="2898900" y="2348995"/>
              <a:ext cx="88880" cy="95651"/>
            </a:xfrm>
            <a:custGeom>
              <a:rect b="b" l="l" r="r" t="t"/>
              <a:pathLst>
                <a:path extrusionOk="0" h="1992" w="1851">
                  <a:moveTo>
                    <a:pt x="1424" y="1"/>
                  </a:moveTo>
                  <a:cubicBezTo>
                    <a:pt x="1363" y="1"/>
                    <a:pt x="1328" y="55"/>
                    <a:pt x="1354" y="167"/>
                  </a:cubicBezTo>
                  <a:cubicBezTo>
                    <a:pt x="1402" y="360"/>
                    <a:pt x="1465" y="1252"/>
                    <a:pt x="1028" y="1252"/>
                  </a:cubicBezTo>
                  <a:cubicBezTo>
                    <a:pt x="1002" y="1252"/>
                    <a:pt x="974" y="1249"/>
                    <a:pt x="944" y="1242"/>
                  </a:cubicBezTo>
                  <a:cubicBezTo>
                    <a:pt x="892" y="1231"/>
                    <a:pt x="841" y="1225"/>
                    <a:pt x="793" y="1225"/>
                  </a:cubicBezTo>
                  <a:cubicBezTo>
                    <a:pt x="258" y="1225"/>
                    <a:pt x="1" y="1866"/>
                    <a:pt x="705" y="1976"/>
                  </a:cubicBezTo>
                  <a:cubicBezTo>
                    <a:pt x="776" y="1986"/>
                    <a:pt x="842" y="1991"/>
                    <a:pt x="904" y="1991"/>
                  </a:cubicBezTo>
                  <a:cubicBezTo>
                    <a:pt x="1635" y="1991"/>
                    <a:pt x="1783" y="1290"/>
                    <a:pt x="1814" y="850"/>
                  </a:cubicBezTo>
                  <a:cubicBezTo>
                    <a:pt x="1850" y="299"/>
                    <a:pt x="1567" y="1"/>
                    <a:pt x="1424" y="1"/>
                  </a:cubicBezTo>
                  <a:close/>
                </a:path>
              </a:pathLst>
            </a:custGeom>
            <a:solidFill>
              <a:srgbClr val="DF68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52"/>
            <p:cNvSpPr/>
            <p:nvPr/>
          </p:nvSpPr>
          <p:spPr>
            <a:xfrm>
              <a:off x="2858998" y="2334878"/>
              <a:ext cx="41007" cy="56565"/>
            </a:xfrm>
            <a:custGeom>
              <a:rect b="b" l="l" r="r" t="t"/>
              <a:pathLst>
                <a:path extrusionOk="0" h="1178" w="854">
                  <a:moveTo>
                    <a:pt x="427" y="0"/>
                  </a:moveTo>
                  <a:cubicBezTo>
                    <a:pt x="188" y="0"/>
                    <a:pt x="1" y="256"/>
                    <a:pt x="1" y="580"/>
                  </a:cubicBezTo>
                  <a:cubicBezTo>
                    <a:pt x="1" y="905"/>
                    <a:pt x="188" y="1178"/>
                    <a:pt x="427" y="1178"/>
                  </a:cubicBezTo>
                  <a:cubicBezTo>
                    <a:pt x="649" y="1178"/>
                    <a:pt x="854" y="905"/>
                    <a:pt x="854" y="580"/>
                  </a:cubicBezTo>
                  <a:cubicBezTo>
                    <a:pt x="854" y="256"/>
                    <a:pt x="649" y="0"/>
                    <a:pt x="427" y="0"/>
                  </a:cubicBezTo>
                  <a:close/>
                </a:path>
              </a:pathLst>
            </a:custGeom>
            <a:solidFill>
              <a:srgbClr val="6117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52"/>
            <p:cNvSpPr/>
            <p:nvPr/>
          </p:nvSpPr>
          <p:spPr>
            <a:xfrm>
              <a:off x="2814776" y="2281820"/>
              <a:ext cx="72122" cy="37021"/>
            </a:xfrm>
            <a:custGeom>
              <a:rect b="b" l="l" r="r" t="t"/>
              <a:pathLst>
                <a:path extrusionOk="0" h="771" w="1502">
                  <a:moveTo>
                    <a:pt x="1265" y="1"/>
                  </a:moveTo>
                  <a:cubicBezTo>
                    <a:pt x="995" y="1"/>
                    <a:pt x="374" y="196"/>
                    <a:pt x="205" y="252"/>
                  </a:cubicBezTo>
                  <a:cubicBezTo>
                    <a:pt x="0" y="321"/>
                    <a:pt x="188" y="559"/>
                    <a:pt x="222" y="730"/>
                  </a:cubicBezTo>
                  <a:cubicBezTo>
                    <a:pt x="228" y="758"/>
                    <a:pt x="271" y="771"/>
                    <a:pt x="337" y="771"/>
                  </a:cubicBezTo>
                  <a:cubicBezTo>
                    <a:pt x="626" y="771"/>
                    <a:pt x="1364" y="537"/>
                    <a:pt x="1433" y="440"/>
                  </a:cubicBezTo>
                  <a:cubicBezTo>
                    <a:pt x="1433" y="440"/>
                    <a:pt x="1502" y="150"/>
                    <a:pt x="1382" y="31"/>
                  </a:cubicBezTo>
                  <a:cubicBezTo>
                    <a:pt x="1364" y="10"/>
                    <a:pt x="1323" y="1"/>
                    <a:pt x="1265" y="1"/>
                  </a:cubicBezTo>
                  <a:close/>
                </a:path>
              </a:pathLst>
            </a:custGeom>
            <a:solidFill>
              <a:srgbClr val="3100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52"/>
            <p:cNvSpPr/>
            <p:nvPr/>
          </p:nvSpPr>
          <p:spPr>
            <a:xfrm>
              <a:off x="3030223" y="2337279"/>
              <a:ext cx="42640" cy="56613"/>
            </a:xfrm>
            <a:custGeom>
              <a:rect b="b" l="l" r="r" t="t"/>
              <a:pathLst>
                <a:path extrusionOk="0" h="1179" w="888">
                  <a:moveTo>
                    <a:pt x="450" y="1"/>
                  </a:moveTo>
                  <a:cubicBezTo>
                    <a:pt x="442" y="1"/>
                    <a:pt x="435" y="1"/>
                    <a:pt x="427" y="2"/>
                  </a:cubicBezTo>
                  <a:cubicBezTo>
                    <a:pt x="171" y="2"/>
                    <a:pt x="0" y="275"/>
                    <a:pt x="18" y="599"/>
                  </a:cubicBezTo>
                  <a:cubicBezTo>
                    <a:pt x="35" y="923"/>
                    <a:pt x="239" y="1179"/>
                    <a:pt x="478" y="1179"/>
                  </a:cubicBezTo>
                  <a:cubicBezTo>
                    <a:pt x="717" y="1162"/>
                    <a:pt x="888" y="889"/>
                    <a:pt x="871" y="565"/>
                  </a:cubicBezTo>
                  <a:cubicBezTo>
                    <a:pt x="871" y="251"/>
                    <a:pt x="679" y="1"/>
                    <a:pt x="450" y="1"/>
                  </a:cubicBezTo>
                  <a:close/>
                </a:path>
              </a:pathLst>
            </a:custGeom>
            <a:solidFill>
              <a:srgbClr val="6117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52"/>
            <p:cNvSpPr/>
            <p:nvPr/>
          </p:nvSpPr>
          <p:spPr>
            <a:xfrm>
              <a:off x="3040883" y="2284557"/>
              <a:ext cx="72939" cy="34861"/>
            </a:xfrm>
            <a:custGeom>
              <a:rect b="b" l="l" r="r" t="t"/>
              <a:pathLst>
                <a:path extrusionOk="0" h="726" w="1519">
                  <a:moveTo>
                    <a:pt x="287" y="0"/>
                  </a:moveTo>
                  <a:cubicBezTo>
                    <a:pt x="206" y="0"/>
                    <a:pt x="146" y="12"/>
                    <a:pt x="120" y="42"/>
                  </a:cubicBezTo>
                  <a:cubicBezTo>
                    <a:pt x="0" y="161"/>
                    <a:pt x="86" y="451"/>
                    <a:pt x="86" y="451"/>
                  </a:cubicBezTo>
                  <a:cubicBezTo>
                    <a:pt x="152" y="531"/>
                    <a:pt x="854" y="726"/>
                    <a:pt x="1166" y="726"/>
                  </a:cubicBezTo>
                  <a:cubicBezTo>
                    <a:pt x="1253" y="726"/>
                    <a:pt x="1310" y="710"/>
                    <a:pt x="1314" y="673"/>
                  </a:cubicBezTo>
                  <a:cubicBezTo>
                    <a:pt x="1348" y="519"/>
                    <a:pt x="1519" y="247"/>
                    <a:pt x="1297" y="195"/>
                  </a:cubicBezTo>
                  <a:cubicBezTo>
                    <a:pt x="1137" y="155"/>
                    <a:pt x="579" y="0"/>
                    <a:pt x="287" y="0"/>
                  </a:cubicBezTo>
                  <a:close/>
                </a:path>
              </a:pathLst>
            </a:custGeom>
            <a:solidFill>
              <a:srgbClr val="3100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52"/>
            <p:cNvSpPr/>
            <p:nvPr/>
          </p:nvSpPr>
          <p:spPr>
            <a:xfrm>
              <a:off x="2781981" y="2392210"/>
              <a:ext cx="83646" cy="72266"/>
            </a:xfrm>
            <a:custGeom>
              <a:rect b="b" l="l" r="r" t="t"/>
              <a:pathLst>
                <a:path extrusionOk="0" h="1505" w="1742">
                  <a:moveTo>
                    <a:pt x="1007" y="1"/>
                  </a:moveTo>
                  <a:cubicBezTo>
                    <a:pt x="342" y="1"/>
                    <a:pt x="1" y="803"/>
                    <a:pt x="462" y="1280"/>
                  </a:cubicBezTo>
                  <a:cubicBezTo>
                    <a:pt x="611" y="1435"/>
                    <a:pt x="798" y="1504"/>
                    <a:pt x="983" y="1504"/>
                  </a:cubicBezTo>
                  <a:cubicBezTo>
                    <a:pt x="1368" y="1504"/>
                    <a:pt x="1741" y="1206"/>
                    <a:pt x="1741" y="768"/>
                  </a:cubicBezTo>
                  <a:cubicBezTo>
                    <a:pt x="1741" y="342"/>
                    <a:pt x="1417" y="1"/>
                    <a:pt x="100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52"/>
            <p:cNvSpPr/>
            <p:nvPr/>
          </p:nvSpPr>
          <p:spPr>
            <a:xfrm>
              <a:off x="3059945" y="2395475"/>
              <a:ext cx="84223" cy="71642"/>
            </a:xfrm>
            <a:custGeom>
              <a:rect b="b" l="l" r="r" t="t"/>
              <a:pathLst>
                <a:path extrusionOk="0" h="1492" w="1754">
                  <a:moveTo>
                    <a:pt x="981" y="1"/>
                  </a:moveTo>
                  <a:cubicBezTo>
                    <a:pt x="330" y="1"/>
                    <a:pt x="1" y="791"/>
                    <a:pt x="473" y="1264"/>
                  </a:cubicBezTo>
                  <a:cubicBezTo>
                    <a:pt x="625" y="1421"/>
                    <a:pt x="813" y="1491"/>
                    <a:pt x="998" y="1491"/>
                  </a:cubicBezTo>
                  <a:cubicBezTo>
                    <a:pt x="1375" y="1491"/>
                    <a:pt x="1736" y="1198"/>
                    <a:pt x="1736" y="752"/>
                  </a:cubicBezTo>
                  <a:cubicBezTo>
                    <a:pt x="1753" y="342"/>
                    <a:pt x="1412" y="1"/>
                    <a:pt x="1002" y="1"/>
                  </a:cubicBezTo>
                  <a:cubicBezTo>
                    <a:pt x="995" y="1"/>
                    <a:pt x="988" y="1"/>
                    <a:pt x="9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52"/>
            <p:cNvSpPr/>
            <p:nvPr/>
          </p:nvSpPr>
          <p:spPr>
            <a:xfrm>
              <a:off x="2715623" y="2074917"/>
              <a:ext cx="504712" cy="255069"/>
            </a:xfrm>
            <a:custGeom>
              <a:rect b="b" l="l" r="r" t="t"/>
              <a:pathLst>
                <a:path extrusionOk="0" h="5312" w="10511">
                  <a:moveTo>
                    <a:pt x="2824" y="0"/>
                  </a:moveTo>
                  <a:cubicBezTo>
                    <a:pt x="2455" y="0"/>
                    <a:pt x="2188" y="57"/>
                    <a:pt x="2082" y="194"/>
                  </a:cubicBezTo>
                  <a:cubicBezTo>
                    <a:pt x="1519" y="927"/>
                    <a:pt x="1" y="4442"/>
                    <a:pt x="52" y="4715"/>
                  </a:cubicBezTo>
                  <a:cubicBezTo>
                    <a:pt x="52" y="4715"/>
                    <a:pt x="372" y="4853"/>
                    <a:pt x="773" y="4853"/>
                  </a:cubicBezTo>
                  <a:cubicBezTo>
                    <a:pt x="1077" y="4853"/>
                    <a:pt x="1429" y="4773"/>
                    <a:pt x="1724" y="4493"/>
                  </a:cubicBezTo>
                  <a:cubicBezTo>
                    <a:pt x="2351" y="3882"/>
                    <a:pt x="2647" y="3127"/>
                    <a:pt x="2823" y="3127"/>
                  </a:cubicBezTo>
                  <a:cubicBezTo>
                    <a:pt x="2839" y="3127"/>
                    <a:pt x="2853" y="3133"/>
                    <a:pt x="2867" y="3145"/>
                  </a:cubicBezTo>
                  <a:cubicBezTo>
                    <a:pt x="3017" y="3268"/>
                    <a:pt x="3911" y="3632"/>
                    <a:pt x="5006" y="3632"/>
                  </a:cubicBezTo>
                  <a:cubicBezTo>
                    <a:pt x="5279" y="3632"/>
                    <a:pt x="5564" y="3609"/>
                    <a:pt x="5853" y="3555"/>
                  </a:cubicBezTo>
                  <a:cubicBezTo>
                    <a:pt x="7081" y="3326"/>
                    <a:pt x="7736" y="2847"/>
                    <a:pt x="7976" y="2847"/>
                  </a:cubicBezTo>
                  <a:cubicBezTo>
                    <a:pt x="8023" y="2847"/>
                    <a:pt x="8054" y="2865"/>
                    <a:pt x="8071" y="2906"/>
                  </a:cubicBezTo>
                  <a:cubicBezTo>
                    <a:pt x="8155" y="3102"/>
                    <a:pt x="9297" y="5312"/>
                    <a:pt x="9892" y="5312"/>
                  </a:cubicBezTo>
                  <a:cubicBezTo>
                    <a:pt x="10022" y="5312"/>
                    <a:pt x="10126" y="5207"/>
                    <a:pt x="10187" y="4954"/>
                  </a:cubicBezTo>
                  <a:cubicBezTo>
                    <a:pt x="10511" y="3521"/>
                    <a:pt x="9538" y="1678"/>
                    <a:pt x="8822" y="1388"/>
                  </a:cubicBezTo>
                  <a:cubicBezTo>
                    <a:pt x="8235" y="1151"/>
                    <a:pt x="4487" y="0"/>
                    <a:pt x="2824" y="0"/>
                  </a:cubicBezTo>
                  <a:close/>
                </a:path>
              </a:pathLst>
            </a:custGeom>
            <a:solidFill>
              <a:srgbClr val="F993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52"/>
            <p:cNvSpPr/>
            <p:nvPr/>
          </p:nvSpPr>
          <p:spPr>
            <a:xfrm>
              <a:off x="2629578" y="1968657"/>
              <a:ext cx="639113" cy="395664"/>
            </a:xfrm>
            <a:custGeom>
              <a:rect b="b" l="l" r="r" t="t"/>
              <a:pathLst>
                <a:path extrusionOk="0" h="8240" w="13310">
                  <a:moveTo>
                    <a:pt x="9948" y="1"/>
                  </a:moveTo>
                  <a:cubicBezTo>
                    <a:pt x="9624" y="1"/>
                    <a:pt x="9795" y="1093"/>
                    <a:pt x="9761" y="1400"/>
                  </a:cubicBezTo>
                  <a:cubicBezTo>
                    <a:pt x="9749" y="1473"/>
                    <a:pt x="9466" y="1495"/>
                    <a:pt x="9014" y="1495"/>
                  </a:cubicBezTo>
                  <a:cubicBezTo>
                    <a:pt x="8309" y="1495"/>
                    <a:pt x="7193" y="1441"/>
                    <a:pt x="6061" y="1441"/>
                  </a:cubicBezTo>
                  <a:cubicBezTo>
                    <a:pt x="4680" y="1441"/>
                    <a:pt x="3274" y="1521"/>
                    <a:pt x="2561" y="1878"/>
                  </a:cubicBezTo>
                  <a:cubicBezTo>
                    <a:pt x="887" y="2723"/>
                    <a:pt x="1" y="7253"/>
                    <a:pt x="1611" y="7253"/>
                  </a:cubicBezTo>
                  <a:cubicBezTo>
                    <a:pt x="1626" y="7253"/>
                    <a:pt x="1641" y="7253"/>
                    <a:pt x="1656" y="7252"/>
                  </a:cubicBezTo>
                  <a:cubicBezTo>
                    <a:pt x="3328" y="7184"/>
                    <a:pt x="4250" y="4608"/>
                    <a:pt x="4386" y="4522"/>
                  </a:cubicBezTo>
                  <a:cubicBezTo>
                    <a:pt x="4392" y="4518"/>
                    <a:pt x="4400" y="4517"/>
                    <a:pt x="4408" y="4517"/>
                  </a:cubicBezTo>
                  <a:cubicBezTo>
                    <a:pt x="4590" y="4517"/>
                    <a:pt x="5327" y="5342"/>
                    <a:pt x="6826" y="5358"/>
                  </a:cubicBezTo>
                  <a:cubicBezTo>
                    <a:pt x="6845" y="5358"/>
                    <a:pt x="6863" y="5359"/>
                    <a:pt x="6882" y="5359"/>
                  </a:cubicBezTo>
                  <a:cubicBezTo>
                    <a:pt x="8442" y="5359"/>
                    <a:pt x="9677" y="4655"/>
                    <a:pt x="9812" y="4386"/>
                  </a:cubicBezTo>
                  <a:cubicBezTo>
                    <a:pt x="9836" y="4338"/>
                    <a:pt x="9861" y="4313"/>
                    <a:pt x="9891" y="4313"/>
                  </a:cubicBezTo>
                  <a:cubicBezTo>
                    <a:pt x="10033" y="4313"/>
                    <a:pt x="10281" y="4882"/>
                    <a:pt x="10972" y="6348"/>
                  </a:cubicBezTo>
                  <a:cubicBezTo>
                    <a:pt x="11699" y="7844"/>
                    <a:pt x="12363" y="8240"/>
                    <a:pt x="12650" y="8240"/>
                  </a:cubicBezTo>
                  <a:cubicBezTo>
                    <a:pt x="12700" y="8240"/>
                    <a:pt x="12738" y="8228"/>
                    <a:pt x="12763" y="8207"/>
                  </a:cubicBezTo>
                  <a:cubicBezTo>
                    <a:pt x="12951" y="8071"/>
                    <a:pt x="12951" y="7713"/>
                    <a:pt x="12951" y="7713"/>
                  </a:cubicBezTo>
                  <a:cubicBezTo>
                    <a:pt x="13309" y="3550"/>
                    <a:pt x="11160" y="1690"/>
                    <a:pt x="10921" y="1553"/>
                  </a:cubicBezTo>
                  <a:cubicBezTo>
                    <a:pt x="10699" y="1400"/>
                    <a:pt x="11484" y="598"/>
                    <a:pt x="11296" y="513"/>
                  </a:cubicBezTo>
                  <a:cubicBezTo>
                    <a:pt x="11285" y="506"/>
                    <a:pt x="11272" y="503"/>
                    <a:pt x="11258" y="503"/>
                  </a:cubicBezTo>
                  <a:cubicBezTo>
                    <a:pt x="11054" y="503"/>
                    <a:pt x="10548" y="1155"/>
                    <a:pt x="10341" y="1315"/>
                  </a:cubicBezTo>
                  <a:cubicBezTo>
                    <a:pt x="10329" y="1324"/>
                    <a:pt x="10318" y="1328"/>
                    <a:pt x="10308" y="1328"/>
                  </a:cubicBezTo>
                  <a:cubicBezTo>
                    <a:pt x="10132" y="1328"/>
                    <a:pt x="10239" y="1"/>
                    <a:pt x="99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52"/>
            <p:cNvSpPr/>
            <p:nvPr/>
          </p:nvSpPr>
          <p:spPr>
            <a:xfrm>
              <a:off x="2563797" y="2263958"/>
              <a:ext cx="168301" cy="179633"/>
            </a:xfrm>
            <a:custGeom>
              <a:rect b="b" l="l" r="r" t="t"/>
              <a:pathLst>
                <a:path extrusionOk="0" h="3741" w="3505">
                  <a:moveTo>
                    <a:pt x="2023" y="1"/>
                  </a:moveTo>
                  <a:cubicBezTo>
                    <a:pt x="1829" y="1"/>
                    <a:pt x="1607" y="44"/>
                    <a:pt x="1354" y="147"/>
                  </a:cubicBezTo>
                  <a:cubicBezTo>
                    <a:pt x="1" y="697"/>
                    <a:pt x="1199" y="3740"/>
                    <a:pt x="2609" y="3740"/>
                  </a:cubicBezTo>
                  <a:cubicBezTo>
                    <a:pt x="2905" y="3740"/>
                    <a:pt x="3211" y="3606"/>
                    <a:pt x="3504" y="3286"/>
                  </a:cubicBezTo>
                  <a:lnTo>
                    <a:pt x="3333" y="1307"/>
                  </a:lnTo>
                  <a:cubicBezTo>
                    <a:pt x="3333" y="1307"/>
                    <a:pt x="3089" y="1"/>
                    <a:pt x="2023" y="1"/>
                  </a:cubicBezTo>
                  <a:close/>
                </a:path>
              </a:pathLst>
            </a:custGeom>
            <a:solidFill>
              <a:srgbClr val="F993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52"/>
            <p:cNvSpPr/>
            <p:nvPr/>
          </p:nvSpPr>
          <p:spPr>
            <a:xfrm>
              <a:off x="2626361" y="2304340"/>
              <a:ext cx="81966" cy="101845"/>
            </a:xfrm>
            <a:custGeom>
              <a:rect b="b" l="l" r="r" t="t"/>
              <a:pathLst>
                <a:path extrusionOk="0" h="2121" w="1707">
                  <a:moveTo>
                    <a:pt x="390" y="1"/>
                  </a:moveTo>
                  <a:cubicBezTo>
                    <a:pt x="363" y="1"/>
                    <a:pt x="333" y="14"/>
                    <a:pt x="307" y="39"/>
                  </a:cubicBezTo>
                  <a:cubicBezTo>
                    <a:pt x="34" y="329"/>
                    <a:pt x="0" y="824"/>
                    <a:pt x="239" y="1302"/>
                  </a:cubicBezTo>
                  <a:cubicBezTo>
                    <a:pt x="461" y="1780"/>
                    <a:pt x="921" y="2087"/>
                    <a:pt x="1450" y="2121"/>
                  </a:cubicBezTo>
                  <a:cubicBezTo>
                    <a:pt x="1502" y="2121"/>
                    <a:pt x="1553" y="2121"/>
                    <a:pt x="1604" y="2104"/>
                  </a:cubicBezTo>
                  <a:cubicBezTo>
                    <a:pt x="1655" y="2104"/>
                    <a:pt x="1706" y="2053"/>
                    <a:pt x="1706" y="2001"/>
                  </a:cubicBezTo>
                  <a:cubicBezTo>
                    <a:pt x="1689" y="1933"/>
                    <a:pt x="1638" y="1899"/>
                    <a:pt x="1587" y="1899"/>
                  </a:cubicBezTo>
                  <a:cubicBezTo>
                    <a:pt x="1559" y="1901"/>
                    <a:pt x="1531" y="1902"/>
                    <a:pt x="1504" y="1902"/>
                  </a:cubicBezTo>
                  <a:cubicBezTo>
                    <a:pt x="1041" y="1902"/>
                    <a:pt x="620" y="1634"/>
                    <a:pt x="427" y="1199"/>
                  </a:cubicBezTo>
                  <a:cubicBezTo>
                    <a:pt x="222" y="824"/>
                    <a:pt x="256" y="415"/>
                    <a:pt x="461" y="193"/>
                  </a:cubicBezTo>
                  <a:cubicBezTo>
                    <a:pt x="495" y="142"/>
                    <a:pt x="495" y="73"/>
                    <a:pt x="461" y="39"/>
                  </a:cubicBezTo>
                  <a:cubicBezTo>
                    <a:pt x="444" y="14"/>
                    <a:pt x="418" y="1"/>
                    <a:pt x="390" y="1"/>
                  </a:cubicBezTo>
                  <a:close/>
                </a:path>
              </a:pathLst>
            </a:custGeom>
            <a:solidFill>
              <a:srgbClr val="E37B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52"/>
            <p:cNvSpPr/>
            <p:nvPr/>
          </p:nvSpPr>
          <p:spPr>
            <a:xfrm>
              <a:off x="3205529" y="2269000"/>
              <a:ext cx="169694" cy="179201"/>
            </a:xfrm>
            <a:custGeom>
              <a:rect b="b" l="l" r="r" t="t"/>
              <a:pathLst>
                <a:path extrusionOk="0" h="3732" w="3534">
                  <a:moveTo>
                    <a:pt x="1491" y="0"/>
                  </a:moveTo>
                  <a:cubicBezTo>
                    <a:pt x="452" y="0"/>
                    <a:pt x="188" y="1270"/>
                    <a:pt x="188" y="1270"/>
                  </a:cubicBezTo>
                  <a:lnTo>
                    <a:pt x="1" y="3266"/>
                  </a:lnTo>
                  <a:cubicBezTo>
                    <a:pt x="293" y="3594"/>
                    <a:pt x="601" y="3732"/>
                    <a:pt x="901" y="3732"/>
                  </a:cubicBezTo>
                  <a:cubicBezTo>
                    <a:pt x="2302" y="3732"/>
                    <a:pt x="3533" y="737"/>
                    <a:pt x="2185" y="161"/>
                  </a:cubicBezTo>
                  <a:cubicBezTo>
                    <a:pt x="1922" y="48"/>
                    <a:pt x="1692" y="0"/>
                    <a:pt x="1491" y="0"/>
                  </a:cubicBezTo>
                  <a:close/>
                </a:path>
              </a:pathLst>
            </a:custGeom>
            <a:solidFill>
              <a:srgbClr val="F993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52"/>
            <p:cNvSpPr/>
            <p:nvPr/>
          </p:nvSpPr>
          <p:spPr>
            <a:xfrm>
              <a:off x="3229297" y="2310102"/>
              <a:ext cx="82782" cy="100213"/>
            </a:xfrm>
            <a:custGeom>
              <a:rect b="b" l="l" r="r" t="t"/>
              <a:pathLst>
                <a:path extrusionOk="0" h="2087" w="1724">
                  <a:moveTo>
                    <a:pt x="1350" y="0"/>
                  </a:moveTo>
                  <a:cubicBezTo>
                    <a:pt x="1323" y="0"/>
                    <a:pt x="1297" y="13"/>
                    <a:pt x="1280" y="39"/>
                  </a:cubicBezTo>
                  <a:cubicBezTo>
                    <a:pt x="1229" y="73"/>
                    <a:pt x="1229" y="141"/>
                    <a:pt x="1280" y="192"/>
                  </a:cubicBezTo>
                  <a:cubicBezTo>
                    <a:pt x="1485" y="414"/>
                    <a:pt x="1485" y="824"/>
                    <a:pt x="1297" y="1199"/>
                  </a:cubicBezTo>
                  <a:cubicBezTo>
                    <a:pt x="1104" y="1618"/>
                    <a:pt x="668" y="1884"/>
                    <a:pt x="218" y="1884"/>
                  </a:cubicBezTo>
                  <a:cubicBezTo>
                    <a:pt x="191" y="1884"/>
                    <a:pt x="164" y="1883"/>
                    <a:pt x="137" y="1881"/>
                  </a:cubicBezTo>
                  <a:cubicBezTo>
                    <a:pt x="128" y="1879"/>
                    <a:pt x="119" y="1878"/>
                    <a:pt x="111" y="1878"/>
                  </a:cubicBezTo>
                  <a:cubicBezTo>
                    <a:pt x="56" y="1878"/>
                    <a:pt x="18" y="1922"/>
                    <a:pt x="18" y="1967"/>
                  </a:cubicBezTo>
                  <a:cubicBezTo>
                    <a:pt x="0" y="2018"/>
                    <a:pt x="35" y="2086"/>
                    <a:pt x="103" y="2086"/>
                  </a:cubicBezTo>
                  <a:lnTo>
                    <a:pt x="256" y="2086"/>
                  </a:lnTo>
                  <a:cubicBezTo>
                    <a:pt x="785" y="2069"/>
                    <a:pt x="1246" y="1762"/>
                    <a:pt x="1485" y="1301"/>
                  </a:cubicBezTo>
                  <a:cubicBezTo>
                    <a:pt x="1724" y="824"/>
                    <a:pt x="1707" y="329"/>
                    <a:pt x="1434" y="39"/>
                  </a:cubicBezTo>
                  <a:cubicBezTo>
                    <a:pt x="1408" y="13"/>
                    <a:pt x="1378" y="0"/>
                    <a:pt x="1350" y="0"/>
                  </a:cubicBezTo>
                  <a:close/>
                </a:path>
              </a:pathLst>
            </a:custGeom>
            <a:solidFill>
              <a:srgbClr val="E37B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52"/>
            <p:cNvSpPr/>
            <p:nvPr/>
          </p:nvSpPr>
          <p:spPr>
            <a:xfrm>
              <a:off x="2253618" y="3664925"/>
              <a:ext cx="186836" cy="229428"/>
            </a:xfrm>
            <a:custGeom>
              <a:rect b="b" l="l" r="r" t="t"/>
              <a:pathLst>
                <a:path extrusionOk="0" h="4778" w="3891">
                  <a:moveTo>
                    <a:pt x="2031" y="0"/>
                  </a:moveTo>
                  <a:cubicBezTo>
                    <a:pt x="1639" y="0"/>
                    <a:pt x="1775" y="1007"/>
                    <a:pt x="1383" y="1672"/>
                  </a:cubicBezTo>
                  <a:cubicBezTo>
                    <a:pt x="990" y="2355"/>
                    <a:pt x="1" y="2099"/>
                    <a:pt x="1" y="2406"/>
                  </a:cubicBezTo>
                  <a:cubicBezTo>
                    <a:pt x="1" y="2696"/>
                    <a:pt x="1007" y="2474"/>
                    <a:pt x="1366" y="3020"/>
                  </a:cubicBezTo>
                  <a:cubicBezTo>
                    <a:pt x="1673" y="3481"/>
                    <a:pt x="1571" y="4778"/>
                    <a:pt x="1963" y="4778"/>
                  </a:cubicBezTo>
                  <a:cubicBezTo>
                    <a:pt x="2355" y="4778"/>
                    <a:pt x="2321" y="3771"/>
                    <a:pt x="2662" y="3072"/>
                  </a:cubicBezTo>
                  <a:cubicBezTo>
                    <a:pt x="3004" y="2372"/>
                    <a:pt x="3891" y="2526"/>
                    <a:pt x="3891" y="2218"/>
                  </a:cubicBezTo>
                  <a:cubicBezTo>
                    <a:pt x="3891" y="1945"/>
                    <a:pt x="3055" y="2065"/>
                    <a:pt x="2577" y="1707"/>
                  </a:cubicBezTo>
                  <a:cubicBezTo>
                    <a:pt x="2082" y="1348"/>
                    <a:pt x="2407" y="0"/>
                    <a:pt x="20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6" name="Shape 1096"/>
        <p:cNvGrpSpPr/>
        <p:nvPr/>
      </p:nvGrpSpPr>
      <p:grpSpPr>
        <a:xfrm>
          <a:off x="0" y="0"/>
          <a:ext cx="0" cy="0"/>
          <a:chOff x="0" y="0"/>
          <a:chExt cx="0" cy="0"/>
        </a:xfrm>
      </p:grpSpPr>
      <p:sp>
        <p:nvSpPr>
          <p:cNvPr id="1097" name="Google Shape;1097;p35"/>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5"/>
                </a:solidFill>
              </a:rPr>
              <a:t>CONTENTS</a:t>
            </a:r>
            <a:r>
              <a:rPr lang="en"/>
              <a:t> OF THIS </a:t>
            </a:r>
            <a:r>
              <a:rPr lang="en">
                <a:solidFill>
                  <a:schemeClr val="accent5"/>
                </a:solidFill>
              </a:rPr>
              <a:t>TEMPLATE</a:t>
            </a:r>
            <a:endParaRPr>
              <a:solidFill>
                <a:schemeClr val="accent5"/>
              </a:solidFill>
            </a:endParaRPr>
          </a:p>
        </p:txBody>
      </p:sp>
      <p:sp>
        <p:nvSpPr>
          <p:cNvPr id="1098" name="Google Shape;1098;p35"/>
          <p:cNvSpPr txBox="1"/>
          <p:nvPr>
            <p:ph idx="1" type="body"/>
          </p:nvPr>
        </p:nvSpPr>
        <p:spPr>
          <a:xfrm>
            <a:off x="720000" y="1152475"/>
            <a:ext cx="7704000" cy="3416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lt1"/>
                </a:solidFill>
              </a:rPr>
              <a:t>Here’s what you’ll find in this </a:t>
            </a:r>
            <a:r>
              <a:rPr b="1" lang="en" sz="1200">
                <a:solidFill>
                  <a:schemeClr val="lt1"/>
                </a:solidFill>
                <a:uFill>
                  <a:noFill/>
                </a:uFill>
                <a:hlinkClick r:id="rId3">
                  <a:extLst>
                    <a:ext uri="{A12FA001-AC4F-418D-AE19-62706E023703}">
                      <ahyp:hlinkClr val="tx"/>
                    </a:ext>
                  </a:extLst>
                </a:hlinkClick>
              </a:rPr>
              <a:t>Slidesgo</a:t>
            </a:r>
            <a:r>
              <a:rPr b="1" lang="en" sz="1200">
                <a:solidFill>
                  <a:schemeClr val="lt1"/>
                </a:solidFill>
              </a:rPr>
              <a:t> </a:t>
            </a:r>
            <a:r>
              <a:rPr lang="en" sz="1200">
                <a:solidFill>
                  <a:schemeClr val="lt1"/>
                </a:solidFill>
              </a:rPr>
              <a:t>template: </a:t>
            </a:r>
            <a:endParaRPr sz="1200">
              <a:solidFill>
                <a:schemeClr val="lt1"/>
              </a:solidFill>
            </a:endParaRPr>
          </a:p>
          <a:p>
            <a:pPr indent="-304800" lvl="0" marL="457200" rtl="0" algn="l">
              <a:spcBef>
                <a:spcPts val="1000"/>
              </a:spcBef>
              <a:spcAft>
                <a:spcPts val="0"/>
              </a:spcAft>
              <a:buSzPts val="1200"/>
              <a:buChar char="●"/>
            </a:pPr>
            <a:r>
              <a:rPr lang="en" sz="1200">
                <a:solidFill>
                  <a:schemeClr val="lt1"/>
                </a:solidFill>
              </a:rPr>
              <a:t>A slide structure based on a </a:t>
            </a:r>
            <a:r>
              <a:rPr lang="en" sz="1050">
                <a:solidFill>
                  <a:schemeClr val="lt1"/>
                </a:solidFill>
              </a:rPr>
              <a:t>Multi-purpose presentation</a:t>
            </a:r>
            <a:r>
              <a:rPr lang="en" sz="1200">
                <a:solidFill>
                  <a:schemeClr val="lt1"/>
                </a:solidFill>
              </a:rPr>
              <a:t>, which you can easily adapt to your needs. For more info on how to edit the template, please visit </a:t>
            </a:r>
            <a:r>
              <a:rPr b="1" lang="en" sz="1200">
                <a:solidFill>
                  <a:schemeClr val="lt1"/>
                </a:solidFill>
                <a:uFill>
                  <a:noFill/>
                </a:uFill>
                <a:hlinkClick r:id="rId4">
                  <a:extLst>
                    <a:ext uri="{A12FA001-AC4F-418D-AE19-62706E023703}">
                      <ahyp:hlinkClr val="tx"/>
                    </a:ext>
                  </a:extLst>
                </a:hlinkClick>
              </a:rPr>
              <a:t>Slidesgo School</a:t>
            </a:r>
            <a:r>
              <a:rPr lang="en" sz="1200">
                <a:solidFill>
                  <a:schemeClr val="lt1"/>
                </a:solidFill>
              </a:rPr>
              <a:t> or read our </a:t>
            </a:r>
            <a:r>
              <a:rPr b="1" lang="en" sz="1200">
                <a:solidFill>
                  <a:schemeClr val="lt1"/>
                </a:solidFill>
                <a:uFill>
                  <a:noFill/>
                </a:uFill>
                <a:hlinkClick r:id="rId5">
                  <a:extLst>
                    <a:ext uri="{A12FA001-AC4F-418D-AE19-62706E023703}">
                      <ahyp:hlinkClr val="tx"/>
                    </a:ext>
                  </a:extLst>
                </a:hlinkClick>
              </a:rPr>
              <a:t>FAQs</a:t>
            </a:r>
            <a:r>
              <a:rPr lang="en" sz="1200">
                <a:solidFill>
                  <a:schemeClr val="lt1"/>
                </a:solidFill>
              </a:rPr>
              <a:t>.</a:t>
            </a:r>
            <a:endParaRPr sz="1200">
              <a:solidFill>
                <a:schemeClr val="lt1"/>
              </a:solidFill>
            </a:endParaRPr>
          </a:p>
          <a:p>
            <a:pPr indent="-304800" lvl="0" marL="457200" rtl="0" algn="l">
              <a:spcBef>
                <a:spcPts val="0"/>
              </a:spcBef>
              <a:spcAft>
                <a:spcPts val="0"/>
              </a:spcAft>
              <a:buSzPts val="1200"/>
              <a:buChar char="●"/>
            </a:pPr>
            <a:r>
              <a:rPr lang="en" sz="1200">
                <a:solidFill>
                  <a:schemeClr val="lt1"/>
                </a:solidFill>
              </a:rPr>
              <a:t>An assortment of illustrations and pictures that are suitable for use in the presentation can be found in the two </a:t>
            </a:r>
            <a:r>
              <a:rPr b="1" lang="en" sz="1200">
                <a:solidFill>
                  <a:schemeClr val="lt1"/>
                </a:solidFill>
                <a:uFill>
                  <a:noFill/>
                </a:uFill>
                <a:hlinkClick action="ppaction://hlinksldjump" r:id="rId6">
                  <a:extLst>
                    <a:ext uri="{A12FA001-AC4F-418D-AE19-62706E023703}">
                      <ahyp:hlinkClr val="tx"/>
                    </a:ext>
                  </a:extLst>
                </a:hlinkClick>
              </a:rPr>
              <a:t>alternative resources</a:t>
            </a:r>
            <a:r>
              <a:rPr lang="en" sz="1200">
                <a:solidFill>
                  <a:schemeClr val="lt1"/>
                </a:solidFill>
                <a:uFill>
                  <a:noFill/>
                </a:uFill>
                <a:hlinkClick action="ppaction://hlinksldjump" r:id="rId7">
                  <a:extLst>
                    <a:ext uri="{A12FA001-AC4F-418D-AE19-62706E023703}">
                      <ahyp:hlinkClr val="tx"/>
                    </a:ext>
                  </a:extLst>
                </a:hlinkClick>
              </a:rPr>
              <a:t> </a:t>
            </a:r>
            <a:r>
              <a:rPr lang="en" sz="1200">
                <a:solidFill>
                  <a:schemeClr val="lt1"/>
                </a:solidFill>
              </a:rPr>
              <a:t>slides.</a:t>
            </a:r>
            <a:endParaRPr sz="1200">
              <a:solidFill>
                <a:schemeClr val="lt1"/>
              </a:solidFill>
            </a:endParaRPr>
          </a:p>
          <a:p>
            <a:pPr indent="-304800" lvl="0" marL="457200" rtl="0" algn="l">
              <a:spcBef>
                <a:spcPts val="0"/>
              </a:spcBef>
              <a:spcAft>
                <a:spcPts val="0"/>
              </a:spcAft>
              <a:buSzPts val="1200"/>
              <a:buChar char="●"/>
            </a:pPr>
            <a:r>
              <a:rPr lang="en" sz="1200">
                <a:solidFill>
                  <a:schemeClr val="lt1"/>
                </a:solidFill>
              </a:rPr>
              <a:t>A </a:t>
            </a:r>
            <a:r>
              <a:rPr b="1" lang="en" sz="1200">
                <a:solidFill>
                  <a:schemeClr val="lt1"/>
                </a:solidFill>
                <a:uFill>
                  <a:noFill/>
                </a:uFill>
                <a:hlinkClick action="ppaction://hlinksldjump" r:id="rId8">
                  <a:extLst>
                    <a:ext uri="{A12FA001-AC4F-418D-AE19-62706E023703}">
                      <ahyp:hlinkClr val="tx"/>
                    </a:ext>
                  </a:extLst>
                </a:hlinkClick>
              </a:rPr>
              <a:t>thanks</a:t>
            </a:r>
            <a:r>
              <a:rPr lang="en" sz="1200">
                <a:solidFill>
                  <a:schemeClr val="lt1"/>
                </a:solidFill>
                <a:uFill>
                  <a:noFill/>
                </a:uFill>
                <a:hlinkClick action="ppaction://hlinksldjump" r:id="rId9">
                  <a:extLst>
                    <a:ext uri="{A12FA001-AC4F-418D-AE19-62706E023703}">
                      <ahyp:hlinkClr val="tx"/>
                    </a:ext>
                  </a:extLst>
                </a:hlinkClick>
              </a:rPr>
              <a:t> </a:t>
            </a:r>
            <a:r>
              <a:rPr lang="en" sz="1200">
                <a:solidFill>
                  <a:schemeClr val="lt1"/>
                </a:solidFill>
              </a:rPr>
              <a:t>slide, which you must keep so that proper credits for our design are given.</a:t>
            </a:r>
            <a:endParaRPr sz="1200">
              <a:solidFill>
                <a:schemeClr val="lt1"/>
              </a:solidFill>
            </a:endParaRPr>
          </a:p>
          <a:p>
            <a:pPr indent="-304800" lvl="0" marL="457200" rtl="0" algn="l">
              <a:spcBef>
                <a:spcPts val="0"/>
              </a:spcBef>
              <a:spcAft>
                <a:spcPts val="0"/>
              </a:spcAft>
              <a:buSzPts val="1200"/>
              <a:buChar char="●"/>
            </a:pPr>
            <a:r>
              <a:rPr lang="en" sz="1200">
                <a:solidFill>
                  <a:schemeClr val="lt1"/>
                </a:solidFill>
              </a:rPr>
              <a:t>A </a:t>
            </a:r>
            <a:r>
              <a:rPr b="1" lang="en" sz="1200">
                <a:solidFill>
                  <a:schemeClr val="lt1"/>
                </a:solidFill>
                <a:uFill>
                  <a:noFill/>
                </a:uFill>
                <a:hlinkClick action="ppaction://hlinksldjump" r:id="rId10">
                  <a:extLst>
                    <a:ext uri="{A12FA001-AC4F-418D-AE19-62706E023703}">
                      <ahyp:hlinkClr val="tx"/>
                    </a:ext>
                  </a:extLst>
                </a:hlinkClick>
              </a:rPr>
              <a:t>resources</a:t>
            </a:r>
            <a:r>
              <a:rPr lang="en" sz="1200">
                <a:solidFill>
                  <a:schemeClr val="lt1"/>
                </a:solidFill>
                <a:uFill>
                  <a:noFill/>
                </a:uFill>
                <a:hlinkClick action="ppaction://hlinksldjump" r:id="rId11">
                  <a:extLst>
                    <a:ext uri="{A12FA001-AC4F-418D-AE19-62706E023703}">
                      <ahyp:hlinkClr val="tx"/>
                    </a:ext>
                  </a:extLst>
                </a:hlinkClick>
              </a:rPr>
              <a:t> </a:t>
            </a:r>
            <a:r>
              <a:rPr lang="en" sz="1200">
                <a:solidFill>
                  <a:schemeClr val="lt1"/>
                </a:solidFill>
              </a:rPr>
              <a:t>slide, where you’ll find links to all the elements used in the template.</a:t>
            </a:r>
            <a:endParaRPr sz="1200">
              <a:solidFill>
                <a:schemeClr val="lt1"/>
              </a:solidFill>
            </a:endParaRPr>
          </a:p>
          <a:p>
            <a:pPr indent="-304800" lvl="0" marL="457200" rtl="0" algn="l">
              <a:spcBef>
                <a:spcPts val="0"/>
              </a:spcBef>
              <a:spcAft>
                <a:spcPts val="0"/>
              </a:spcAft>
              <a:buSzPts val="1200"/>
              <a:buChar char="●"/>
            </a:pPr>
            <a:r>
              <a:rPr b="1" lang="en" sz="1200">
                <a:solidFill>
                  <a:schemeClr val="lt1"/>
                </a:solidFill>
                <a:uFill>
                  <a:noFill/>
                </a:uFill>
                <a:hlinkClick action="ppaction://hlinksldjump" r:id="rId12">
                  <a:extLst>
                    <a:ext uri="{A12FA001-AC4F-418D-AE19-62706E023703}">
                      <ahyp:hlinkClr val="tx"/>
                    </a:ext>
                  </a:extLst>
                </a:hlinkClick>
              </a:rPr>
              <a:t>Instructions for use</a:t>
            </a:r>
            <a:r>
              <a:rPr lang="en" sz="1200">
                <a:solidFill>
                  <a:schemeClr val="lt1"/>
                </a:solidFill>
              </a:rPr>
              <a:t>.</a:t>
            </a:r>
            <a:endParaRPr sz="1200">
              <a:solidFill>
                <a:schemeClr val="lt1"/>
              </a:solidFill>
            </a:endParaRPr>
          </a:p>
          <a:p>
            <a:pPr indent="-304800" lvl="0" marL="457200" rtl="0" algn="l">
              <a:spcBef>
                <a:spcPts val="0"/>
              </a:spcBef>
              <a:spcAft>
                <a:spcPts val="0"/>
              </a:spcAft>
              <a:buSzPts val="1200"/>
              <a:buChar char="●"/>
            </a:pPr>
            <a:r>
              <a:rPr lang="en" sz="1200">
                <a:solidFill>
                  <a:schemeClr val="lt1"/>
                </a:solidFill>
              </a:rPr>
              <a:t>Final slides with: </a:t>
            </a:r>
            <a:endParaRPr sz="1200">
              <a:solidFill>
                <a:schemeClr val="lt1"/>
              </a:solidFill>
            </a:endParaRPr>
          </a:p>
          <a:p>
            <a:pPr indent="-304800" lvl="0" marL="914400" rtl="0" algn="l">
              <a:spcBef>
                <a:spcPts val="1000"/>
              </a:spcBef>
              <a:spcAft>
                <a:spcPts val="0"/>
              </a:spcAft>
              <a:buSzPts val="1200"/>
              <a:buChar char="●"/>
            </a:pPr>
            <a:r>
              <a:rPr lang="en" sz="1200">
                <a:solidFill>
                  <a:schemeClr val="lt1"/>
                </a:solidFill>
              </a:rPr>
              <a:t>The</a:t>
            </a:r>
            <a:r>
              <a:rPr lang="en" sz="1200">
                <a:solidFill>
                  <a:schemeClr val="lt1"/>
                </a:solidFill>
                <a:uFill>
                  <a:noFill/>
                </a:uFill>
                <a:hlinkClick action="ppaction://hlinksldjump" r:id="rId13">
                  <a:extLst>
                    <a:ext uri="{A12FA001-AC4F-418D-AE19-62706E023703}">
                      <ahyp:hlinkClr val="tx"/>
                    </a:ext>
                  </a:extLst>
                </a:hlinkClick>
              </a:rPr>
              <a:t> </a:t>
            </a:r>
            <a:r>
              <a:rPr b="1" lang="en" sz="1200">
                <a:solidFill>
                  <a:schemeClr val="lt1"/>
                </a:solidFill>
                <a:uFill>
                  <a:noFill/>
                </a:uFill>
                <a:hlinkClick action="ppaction://hlinksldjump" r:id="rId14">
                  <a:extLst>
                    <a:ext uri="{A12FA001-AC4F-418D-AE19-62706E023703}">
                      <ahyp:hlinkClr val="tx"/>
                    </a:ext>
                  </a:extLst>
                </a:hlinkClick>
              </a:rPr>
              <a:t>fonts and colors</a:t>
            </a:r>
            <a:r>
              <a:rPr lang="en" sz="1200">
                <a:solidFill>
                  <a:schemeClr val="lt1"/>
                </a:solidFill>
              </a:rPr>
              <a:t> used in the template.</a:t>
            </a:r>
            <a:endParaRPr sz="1200">
              <a:solidFill>
                <a:schemeClr val="lt1"/>
              </a:solidFill>
            </a:endParaRPr>
          </a:p>
          <a:p>
            <a:pPr indent="-304800" lvl="0" marL="914400" rtl="0" algn="l">
              <a:spcBef>
                <a:spcPts val="0"/>
              </a:spcBef>
              <a:spcAft>
                <a:spcPts val="0"/>
              </a:spcAft>
              <a:buSzPts val="1200"/>
              <a:buChar char="●"/>
            </a:pPr>
            <a:r>
              <a:rPr lang="en" sz="1200">
                <a:solidFill>
                  <a:schemeClr val="lt1"/>
                </a:solidFill>
              </a:rPr>
              <a:t>A selection of </a:t>
            </a:r>
            <a:r>
              <a:rPr b="1" lang="en" sz="1200">
                <a:solidFill>
                  <a:schemeClr val="lt1"/>
                </a:solidFill>
                <a:uFill>
                  <a:noFill/>
                </a:uFill>
                <a:hlinkClick action="ppaction://hlinksldjump" r:id="rId15">
                  <a:extLst>
                    <a:ext uri="{A12FA001-AC4F-418D-AE19-62706E023703}">
                      <ahyp:hlinkClr val="tx"/>
                    </a:ext>
                  </a:extLst>
                </a:hlinkClick>
              </a:rPr>
              <a:t>illustrations</a:t>
            </a:r>
            <a:r>
              <a:rPr lang="en" sz="1200">
                <a:solidFill>
                  <a:schemeClr val="lt1"/>
                </a:solidFill>
              </a:rPr>
              <a:t>. You can also customize and animate them as you wish with the online editor. Visit</a:t>
            </a:r>
            <a:r>
              <a:rPr lang="en" sz="1200">
                <a:solidFill>
                  <a:schemeClr val="lt1"/>
                </a:solidFill>
                <a:uFill>
                  <a:noFill/>
                </a:uFill>
                <a:hlinkClick r:id="rId16">
                  <a:extLst>
                    <a:ext uri="{A12FA001-AC4F-418D-AE19-62706E023703}">
                      <ahyp:hlinkClr val="tx"/>
                    </a:ext>
                  </a:extLst>
                </a:hlinkClick>
              </a:rPr>
              <a:t> </a:t>
            </a:r>
            <a:r>
              <a:rPr b="1" lang="en" sz="1200">
                <a:solidFill>
                  <a:schemeClr val="lt1"/>
                </a:solidFill>
                <a:uFill>
                  <a:noFill/>
                </a:uFill>
                <a:hlinkClick r:id="rId17">
                  <a:extLst>
                    <a:ext uri="{A12FA001-AC4F-418D-AE19-62706E023703}">
                      <ahyp:hlinkClr val="tx"/>
                    </a:ext>
                  </a:extLst>
                </a:hlinkClick>
              </a:rPr>
              <a:t>Storyset by Freepik</a:t>
            </a:r>
            <a:r>
              <a:rPr b="1" lang="en" sz="1200">
                <a:solidFill>
                  <a:schemeClr val="lt1"/>
                </a:solidFill>
              </a:rPr>
              <a:t> </a:t>
            </a:r>
            <a:r>
              <a:rPr lang="en" sz="1200">
                <a:solidFill>
                  <a:schemeClr val="lt1"/>
                </a:solidFill>
              </a:rPr>
              <a:t>to find more. </a:t>
            </a:r>
            <a:endParaRPr sz="1200">
              <a:solidFill>
                <a:schemeClr val="lt1"/>
              </a:solidFill>
            </a:endParaRPr>
          </a:p>
          <a:p>
            <a:pPr indent="-304800" lvl="0" marL="914400" rtl="0" algn="l">
              <a:spcBef>
                <a:spcPts val="0"/>
              </a:spcBef>
              <a:spcAft>
                <a:spcPts val="0"/>
              </a:spcAft>
              <a:buSzPts val="1200"/>
              <a:buChar char="●"/>
            </a:pPr>
            <a:r>
              <a:rPr lang="en" sz="1200">
                <a:solidFill>
                  <a:schemeClr val="lt1"/>
                </a:solidFill>
              </a:rPr>
              <a:t>More</a:t>
            </a:r>
            <a:r>
              <a:rPr lang="en" sz="1200">
                <a:solidFill>
                  <a:schemeClr val="lt1"/>
                </a:solidFill>
                <a:uFill>
                  <a:noFill/>
                </a:uFill>
                <a:hlinkClick action="ppaction://hlinksldjump" r:id="rId18">
                  <a:extLst>
                    <a:ext uri="{A12FA001-AC4F-418D-AE19-62706E023703}">
                      <ahyp:hlinkClr val="tx"/>
                    </a:ext>
                  </a:extLst>
                </a:hlinkClick>
              </a:rPr>
              <a:t> </a:t>
            </a:r>
            <a:r>
              <a:rPr b="1" lang="en" sz="1200">
                <a:solidFill>
                  <a:schemeClr val="lt1"/>
                </a:solidFill>
                <a:uFill>
                  <a:noFill/>
                </a:uFill>
                <a:hlinkClick action="ppaction://hlinksldjump" r:id="rId19">
                  <a:extLst>
                    <a:ext uri="{A12FA001-AC4F-418D-AE19-62706E023703}">
                      <ahyp:hlinkClr val="tx"/>
                    </a:ext>
                  </a:extLst>
                </a:hlinkClick>
              </a:rPr>
              <a:t>infographic resources</a:t>
            </a:r>
            <a:r>
              <a:rPr lang="en" sz="1200">
                <a:solidFill>
                  <a:schemeClr val="lt1"/>
                </a:solidFill>
              </a:rPr>
              <a:t>, whose size and color can be edited. </a:t>
            </a:r>
            <a:endParaRPr sz="1200">
              <a:solidFill>
                <a:schemeClr val="lt1"/>
              </a:solidFill>
            </a:endParaRPr>
          </a:p>
          <a:p>
            <a:pPr indent="-304800" lvl="0" marL="914400" rtl="0" algn="l">
              <a:spcBef>
                <a:spcPts val="0"/>
              </a:spcBef>
              <a:spcAft>
                <a:spcPts val="0"/>
              </a:spcAft>
              <a:buSzPts val="1200"/>
              <a:buChar char="●"/>
            </a:pPr>
            <a:r>
              <a:rPr lang="en" sz="1200">
                <a:solidFill>
                  <a:schemeClr val="lt1"/>
                </a:solidFill>
              </a:rPr>
              <a:t>Sets of </a:t>
            </a:r>
            <a:r>
              <a:rPr b="1" lang="en" sz="1200">
                <a:solidFill>
                  <a:schemeClr val="lt1"/>
                </a:solidFill>
                <a:uFill>
                  <a:noFill/>
                </a:uFill>
                <a:hlinkClick action="ppaction://hlinksldjump" r:id="rId20">
                  <a:extLst>
                    <a:ext uri="{A12FA001-AC4F-418D-AE19-62706E023703}">
                      <ahyp:hlinkClr val="tx"/>
                    </a:ext>
                  </a:extLst>
                </a:hlinkClick>
              </a:rPr>
              <a:t>customizable icons</a:t>
            </a:r>
            <a:r>
              <a:rPr lang="en" sz="1200">
                <a:solidFill>
                  <a:schemeClr val="lt1"/>
                </a:solidFill>
              </a:rPr>
              <a:t> of the following themes: general, business, avatar, creative process, education, help &amp; support, medical, nature, performing arts, SEO &amp; marketing, and teamwork.</a:t>
            </a:r>
            <a:endParaRPr sz="1200">
              <a:solidFill>
                <a:schemeClr val="lt1"/>
              </a:solidFill>
            </a:endParaRPr>
          </a:p>
          <a:p>
            <a:pPr indent="0" lvl="0" marL="0" rtl="0" algn="l">
              <a:spcBef>
                <a:spcPts val="0"/>
              </a:spcBef>
              <a:spcAft>
                <a:spcPts val="0"/>
              </a:spcAft>
              <a:buNone/>
            </a:pPr>
            <a:r>
              <a:rPr lang="en" sz="1200">
                <a:solidFill>
                  <a:schemeClr val="lt1"/>
                </a:solidFill>
              </a:rPr>
              <a:t>You can delete this slide when you’re done editing the presentation.</a:t>
            </a:r>
            <a:endParaRPr sz="1200">
              <a:solidFill>
                <a:schemeClr val="lt1"/>
              </a:solidFill>
            </a:endParaRPr>
          </a:p>
          <a:p>
            <a:pPr indent="0" lvl="0" marL="0" rtl="0" algn="l">
              <a:spcBef>
                <a:spcPts val="0"/>
              </a:spcBef>
              <a:spcAft>
                <a:spcPts val="0"/>
              </a:spcAft>
              <a:buNone/>
            </a:pPr>
            <a:r>
              <a:t/>
            </a:r>
            <a:endParaRPr>
              <a:solidFill>
                <a:schemeClr val="lt1"/>
              </a:solidFill>
            </a:endParaRPr>
          </a:p>
          <a:p>
            <a:pPr indent="0" lvl="0" marL="0" rtl="0" algn="l">
              <a:spcBef>
                <a:spcPts val="1600"/>
              </a:spcBef>
              <a:spcAft>
                <a:spcPts val="1600"/>
              </a:spcAft>
              <a:buNone/>
            </a:pPr>
            <a:r>
              <a:t/>
            </a:r>
            <a:endParaRPr>
              <a:solidFill>
                <a:schemeClr val="lt1"/>
              </a:solidFill>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24" name="Shape 2224"/>
        <p:cNvGrpSpPr/>
        <p:nvPr/>
      </p:nvGrpSpPr>
      <p:grpSpPr>
        <a:xfrm>
          <a:off x="0" y="0"/>
          <a:ext cx="0" cy="0"/>
          <a:chOff x="0" y="0"/>
          <a:chExt cx="0" cy="0"/>
        </a:xfrm>
      </p:grpSpPr>
      <p:grpSp>
        <p:nvGrpSpPr>
          <p:cNvPr id="2225" name="Google Shape;2225;p53"/>
          <p:cNvGrpSpPr/>
          <p:nvPr/>
        </p:nvGrpSpPr>
        <p:grpSpPr>
          <a:xfrm>
            <a:off x="4870209" y="2120687"/>
            <a:ext cx="1412047" cy="2285766"/>
            <a:chOff x="7489042" y="942965"/>
            <a:chExt cx="1883482" cy="3048907"/>
          </a:xfrm>
        </p:grpSpPr>
        <p:sp>
          <p:nvSpPr>
            <p:cNvPr id="2226" name="Google Shape;2226;p53"/>
            <p:cNvSpPr/>
            <p:nvPr/>
          </p:nvSpPr>
          <p:spPr>
            <a:xfrm>
              <a:off x="7489042" y="942965"/>
              <a:ext cx="1883482" cy="3048907"/>
            </a:xfrm>
            <a:custGeom>
              <a:rect b="b" l="l" r="r" t="t"/>
              <a:pathLst>
                <a:path extrusionOk="0" h="58277" w="36001">
                  <a:moveTo>
                    <a:pt x="18814" y="12599"/>
                  </a:moveTo>
                  <a:cubicBezTo>
                    <a:pt x="19815" y="12599"/>
                    <a:pt x="20816" y="12849"/>
                    <a:pt x="21692" y="13350"/>
                  </a:cubicBezTo>
                  <a:cubicBezTo>
                    <a:pt x="22110" y="13934"/>
                    <a:pt x="22318" y="14601"/>
                    <a:pt x="22360" y="15310"/>
                  </a:cubicBezTo>
                  <a:cubicBezTo>
                    <a:pt x="22360" y="16395"/>
                    <a:pt x="21901" y="17438"/>
                    <a:pt x="21067" y="18188"/>
                  </a:cubicBezTo>
                  <a:cubicBezTo>
                    <a:pt x="20065" y="19064"/>
                    <a:pt x="18772" y="19565"/>
                    <a:pt x="17437" y="19565"/>
                  </a:cubicBezTo>
                  <a:lnTo>
                    <a:pt x="17271" y="19565"/>
                  </a:lnTo>
                  <a:cubicBezTo>
                    <a:pt x="16269" y="19565"/>
                    <a:pt x="15268" y="19315"/>
                    <a:pt x="14392" y="18814"/>
                  </a:cubicBezTo>
                  <a:cubicBezTo>
                    <a:pt x="13975" y="18230"/>
                    <a:pt x="13725" y="17563"/>
                    <a:pt x="13725" y="16854"/>
                  </a:cubicBezTo>
                  <a:cubicBezTo>
                    <a:pt x="13683" y="15769"/>
                    <a:pt x="14184" y="14726"/>
                    <a:pt x="14976" y="14017"/>
                  </a:cubicBezTo>
                  <a:cubicBezTo>
                    <a:pt x="15977" y="13099"/>
                    <a:pt x="17312" y="12599"/>
                    <a:pt x="18647" y="12599"/>
                  </a:cubicBezTo>
                  <a:close/>
                  <a:moveTo>
                    <a:pt x="17593" y="0"/>
                  </a:moveTo>
                  <a:cubicBezTo>
                    <a:pt x="17541" y="0"/>
                    <a:pt x="17489" y="0"/>
                    <a:pt x="17437" y="1"/>
                  </a:cubicBezTo>
                  <a:lnTo>
                    <a:pt x="16937" y="1"/>
                  </a:lnTo>
                  <a:cubicBezTo>
                    <a:pt x="7509" y="251"/>
                    <a:pt x="0" y="7384"/>
                    <a:pt x="209" y="15894"/>
                  </a:cubicBezTo>
                  <a:cubicBezTo>
                    <a:pt x="376" y="20232"/>
                    <a:pt x="2462" y="24237"/>
                    <a:pt x="5841" y="26949"/>
                  </a:cubicBezTo>
                  <a:cubicBezTo>
                    <a:pt x="7759" y="28867"/>
                    <a:pt x="10054" y="30328"/>
                    <a:pt x="12640" y="31162"/>
                  </a:cubicBezTo>
                  <a:lnTo>
                    <a:pt x="12724" y="34833"/>
                  </a:lnTo>
                  <a:lnTo>
                    <a:pt x="10638" y="34874"/>
                  </a:lnTo>
                  <a:cubicBezTo>
                    <a:pt x="9887" y="34874"/>
                    <a:pt x="9178" y="35208"/>
                    <a:pt x="8594" y="35709"/>
                  </a:cubicBezTo>
                  <a:cubicBezTo>
                    <a:pt x="8010" y="36293"/>
                    <a:pt x="7634" y="37085"/>
                    <a:pt x="7634" y="37920"/>
                  </a:cubicBezTo>
                  <a:lnTo>
                    <a:pt x="7759" y="42091"/>
                  </a:lnTo>
                  <a:cubicBezTo>
                    <a:pt x="7801" y="42967"/>
                    <a:pt x="8177" y="43760"/>
                    <a:pt x="8802" y="44302"/>
                  </a:cubicBezTo>
                  <a:cubicBezTo>
                    <a:pt x="9512" y="45095"/>
                    <a:pt x="10888" y="46304"/>
                    <a:pt x="12223" y="46304"/>
                  </a:cubicBezTo>
                  <a:lnTo>
                    <a:pt x="13016" y="46304"/>
                  </a:lnTo>
                  <a:lnTo>
                    <a:pt x="13224" y="54063"/>
                  </a:lnTo>
                  <a:cubicBezTo>
                    <a:pt x="13224" y="54939"/>
                    <a:pt x="13641" y="55774"/>
                    <a:pt x="14350" y="56316"/>
                  </a:cubicBezTo>
                  <a:cubicBezTo>
                    <a:pt x="14935" y="56983"/>
                    <a:pt x="16311" y="58277"/>
                    <a:pt x="17688" y="58277"/>
                  </a:cubicBezTo>
                  <a:lnTo>
                    <a:pt x="22443" y="58151"/>
                  </a:lnTo>
                  <a:cubicBezTo>
                    <a:pt x="23278" y="58151"/>
                    <a:pt x="24070" y="57776"/>
                    <a:pt x="24612" y="57192"/>
                  </a:cubicBezTo>
                  <a:cubicBezTo>
                    <a:pt x="25155" y="56650"/>
                    <a:pt x="25488" y="55857"/>
                    <a:pt x="25447" y="55064"/>
                  </a:cubicBezTo>
                  <a:lnTo>
                    <a:pt x="25238" y="46012"/>
                  </a:lnTo>
                  <a:lnTo>
                    <a:pt x="26615" y="45971"/>
                  </a:lnTo>
                  <a:cubicBezTo>
                    <a:pt x="27366" y="45971"/>
                    <a:pt x="28117" y="45679"/>
                    <a:pt x="28659" y="45136"/>
                  </a:cubicBezTo>
                  <a:cubicBezTo>
                    <a:pt x="29285" y="44552"/>
                    <a:pt x="29618" y="43760"/>
                    <a:pt x="29618" y="42884"/>
                  </a:cubicBezTo>
                  <a:lnTo>
                    <a:pt x="29535" y="38712"/>
                  </a:lnTo>
                  <a:cubicBezTo>
                    <a:pt x="29535" y="37502"/>
                    <a:pt x="28158" y="35917"/>
                    <a:pt x="26907" y="35125"/>
                  </a:cubicBezTo>
                  <a:cubicBezTo>
                    <a:pt x="26365" y="34708"/>
                    <a:pt x="25739" y="34499"/>
                    <a:pt x="25071" y="34499"/>
                  </a:cubicBezTo>
                  <a:lnTo>
                    <a:pt x="24946" y="34499"/>
                  </a:lnTo>
                  <a:lnTo>
                    <a:pt x="24863" y="31120"/>
                  </a:lnTo>
                  <a:cubicBezTo>
                    <a:pt x="31454" y="28784"/>
                    <a:pt x="36001" y="22861"/>
                    <a:pt x="35834" y="16311"/>
                  </a:cubicBezTo>
                  <a:cubicBezTo>
                    <a:pt x="35667" y="11973"/>
                    <a:pt x="33623" y="7927"/>
                    <a:pt x="30202" y="5215"/>
                  </a:cubicBezTo>
                  <a:cubicBezTo>
                    <a:pt x="26860" y="1873"/>
                    <a:pt x="22294" y="0"/>
                    <a:pt x="1759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53"/>
            <p:cNvSpPr/>
            <p:nvPr/>
          </p:nvSpPr>
          <p:spPr>
            <a:xfrm>
              <a:off x="7707737" y="1139207"/>
              <a:ext cx="1532118" cy="2710936"/>
            </a:xfrm>
            <a:custGeom>
              <a:rect b="b" l="l" r="r" t="t"/>
              <a:pathLst>
                <a:path extrusionOk="0" h="51817" w="29285">
                  <a:moveTo>
                    <a:pt x="14651" y="6095"/>
                  </a:moveTo>
                  <a:cubicBezTo>
                    <a:pt x="18786" y="6095"/>
                    <a:pt x="22194" y="8985"/>
                    <a:pt x="22276" y="12646"/>
                  </a:cubicBezTo>
                  <a:cubicBezTo>
                    <a:pt x="22360" y="16400"/>
                    <a:pt x="19022" y="19487"/>
                    <a:pt x="14809" y="19613"/>
                  </a:cubicBezTo>
                  <a:cubicBezTo>
                    <a:pt x="14752" y="19614"/>
                    <a:pt x="14694" y="19614"/>
                    <a:pt x="14637" y="19614"/>
                  </a:cubicBezTo>
                  <a:cubicBezTo>
                    <a:pt x="10542" y="19614"/>
                    <a:pt x="7132" y="16684"/>
                    <a:pt x="7050" y="13063"/>
                  </a:cubicBezTo>
                  <a:cubicBezTo>
                    <a:pt x="6925" y="9309"/>
                    <a:pt x="10262" y="6222"/>
                    <a:pt x="14475" y="6097"/>
                  </a:cubicBezTo>
                  <a:cubicBezTo>
                    <a:pt x="14534" y="6096"/>
                    <a:pt x="14593" y="6095"/>
                    <a:pt x="14651" y="6095"/>
                  </a:cubicBezTo>
                  <a:close/>
                  <a:moveTo>
                    <a:pt x="14784" y="1"/>
                  </a:moveTo>
                  <a:cubicBezTo>
                    <a:pt x="14640" y="1"/>
                    <a:pt x="14495" y="3"/>
                    <a:pt x="14350" y="6"/>
                  </a:cubicBezTo>
                  <a:cubicBezTo>
                    <a:pt x="6341" y="215"/>
                    <a:pt x="0" y="6097"/>
                    <a:pt x="167" y="13188"/>
                  </a:cubicBezTo>
                  <a:cubicBezTo>
                    <a:pt x="334" y="19529"/>
                    <a:pt x="5632" y="24660"/>
                    <a:pt x="12515" y="25578"/>
                  </a:cubicBezTo>
                  <a:lnTo>
                    <a:pt x="12723" y="34755"/>
                  </a:lnTo>
                  <a:lnTo>
                    <a:pt x="8051" y="34880"/>
                  </a:lnTo>
                  <a:cubicBezTo>
                    <a:pt x="7801" y="34880"/>
                    <a:pt x="7592" y="35047"/>
                    <a:pt x="7592" y="35297"/>
                  </a:cubicBezTo>
                  <a:lnTo>
                    <a:pt x="6466" y="38426"/>
                  </a:lnTo>
                  <a:cubicBezTo>
                    <a:pt x="6925" y="39010"/>
                    <a:pt x="7509" y="39511"/>
                    <a:pt x="8176" y="39844"/>
                  </a:cubicBezTo>
                  <a:lnTo>
                    <a:pt x="12848" y="39761"/>
                  </a:lnTo>
                  <a:lnTo>
                    <a:pt x="11931" y="50315"/>
                  </a:lnTo>
                  <a:cubicBezTo>
                    <a:pt x="12390" y="50940"/>
                    <a:pt x="12974" y="51441"/>
                    <a:pt x="13641" y="51817"/>
                  </a:cubicBezTo>
                  <a:lnTo>
                    <a:pt x="18313" y="51691"/>
                  </a:lnTo>
                  <a:cubicBezTo>
                    <a:pt x="18563" y="51691"/>
                    <a:pt x="18772" y="51483"/>
                    <a:pt x="18772" y="51274"/>
                  </a:cubicBezTo>
                  <a:lnTo>
                    <a:pt x="18480" y="39594"/>
                  </a:lnTo>
                  <a:lnTo>
                    <a:pt x="22485" y="39511"/>
                  </a:lnTo>
                  <a:cubicBezTo>
                    <a:pt x="22735" y="39511"/>
                    <a:pt x="22902" y="39302"/>
                    <a:pt x="22944" y="39093"/>
                  </a:cubicBezTo>
                  <a:lnTo>
                    <a:pt x="22818" y="34922"/>
                  </a:lnTo>
                  <a:cubicBezTo>
                    <a:pt x="22818" y="34672"/>
                    <a:pt x="21484" y="33337"/>
                    <a:pt x="21275" y="33337"/>
                  </a:cubicBezTo>
                  <a:lnTo>
                    <a:pt x="18355" y="34630"/>
                  </a:lnTo>
                  <a:lnTo>
                    <a:pt x="18146" y="25327"/>
                  </a:lnTo>
                  <a:cubicBezTo>
                    <a:pt x="24570" y="23826"/>
                    <a:pt x="29284" y="18611"/>
                    <a:pt x="29159" y="12479"/>
                  </a:cubicBezTo>
                  <a:cubicBezTo>
                    <a:pt x="28995" y="5516"/>
                    <a:pt x="22598" y="1"/>
                    <a:pt x="14784" y="1"/>
                  </a:cubicBezTo>
                  <a:close/>
                </a:path>
              </a:pathLst>
            </a:custGeom>
            <a:solidFill>
              <a:srgbClr val="008E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53"/>
            <p:cNvSpPr/>
            <p:nvPr/>
          </p:nvSpPr>
          <p:spPr>
            <a:xfrm>
              <a:off x="7633499" y="1071561"/>
              <a:ext cx="1534315" cy="2709105"/>
            </a:xfrm>
            <a:custGeom>
              <a:rect b="b" l="l" r="r" t="t"/>
              <a:pathLst>
                <a:path extrusionOk="0" h="51782" w="29327">
                  <a:moveTo>
                    <a:pt x="14652" y="6095"/>
                  </a:moveTo>
                  <a:cubicBezTo>
                    <a:pt x="18786" y="6095"/>
                    <a:pt x="22195" y="8985"/>
                    <a:pt x="22277" y="12646"/>
                  </a:cubicBezTo>
                  <a:cubicBezTo>
                    <a:pt x="22360" y="16359"/>
                    <a:pt x="19065" y="19487"/>
                    <a:pt x="14851" y="19571"/>
                  </a:cubicBezTo>
                  <a:cubicBezTo>
                    <a:pt x="14764" y="19573"/>
                    <a:pt x="14677" y="19575"/>
                    <a:pt x="14591" y="19575"/>
                  </a:cubicBezTo>
                  <a:cubicBezTo>
                    <a:pt x="10495" y="19575"/>
                    <a:pt x="7132" y="16698"/>
                    <a:pt x="7051" y="13021"/>
                  </a:cubicBezTo>
                  <a:cubicBezTo>
                    <a:pt x="6967" y="9309"/>
                    <a:pt x="10304" y="6222"/>
                    <a:pt x="14476" y="6097"/>
                  </a:cubicBezTo>
                  <a:cubicBezTo>
                    <a:pt x="14535" y="6096"/>
                    <a:pt x="14594" y="6095"/>
                    <a:pt x="14652" y="6095"/>
                  </a:cubicBezTo>
                  <a:close/>
                  <a:moveTo>
                    <a:pt x="14785" y="1"/>
                  </a:moveTo>
                  <a:cubicBezTo>
                    <a:pt x="14640" y="1"/>
                    <a:pt x="14496" y="3"/>
                    <a:pt x="14351" y="6"/>
                  </a:cubicBezTo>
                  <a:cubicBezTo>
                    <a:pt x="6342" y="215"/>
                    <a:pt x="1" y="6138"/>
                    <a:pt x="168" y="13188"/>
                  </a:cubicBezTo>
                  <a:cubicBezTo>
                    <a:pt x="335" y="19529"/>
                    <a:pt x="5674" y="24660"/>
                    <a:pt x="12515" y="25536"/>
                  </a:cubicBezTo>
                  <a:lnTo>
                    <a:pt x="12766" y="34755"/>
                  </a:lnTo>
                  <a:lnTo>
                    <a:pt x="8052" y="34880"/>
                  </a:lnTo>
                  <a:cubicBezTo>
                    <a:pt x="7802" y="34880"/>
                    <a:pt x="7635" y="35047"/>
                    <a:pt x="7593" y="35297"/>
                  </a:cubicBezTo>
                  <a:lnTo>
                    <a:pt x="7718" y="39469"/>
                  </a:lnTo>
                  <a:cubicBezTo>
                    <a:pt x="7718" y="39693"/>
                    <a:pt x="7886" y="39851"/>
                    <a:pt x="8101" y="39851"/>
                  </a:cubicBezTo>
                  <a:cubicBezTo>
                    <a:pt x="8126" y="39851"/>
                    <a:pt x="8151" y="39848"/>
                    <a:pt x="8177" y="39844"/>
                  </a:cubicBezTo>
                  <a:lnTo>
                    <a:pt x="12891" y="39761"/>
                  </a:lnTo>
                  <a:lnTo>
                    <a:pt x="13183" y="51399"/>
                  </a:lnTo>
                  <a:cubicBezTo>
                    <a:pt x="13183" y="51624"/>
                    <a:pt x="13351" y="51781"/>
                    <a:pt x="13566" y="51781"/>
                  </a:cubicBezTo>
                  <a:cubicBezTo>
                    <a:pt x="13590" y="51781"/>
                    <a:pt x="13616" y="51779"/>
                    <a:pt x="13642" y="51775"/>
                  </a:cubicBezTo>
                  <a:lnTo>
                    <a:pt x="18314" y="51691"/>
                  </a:lnTo>
                  <a:cubicBezTo>
                    <a:pt x="18564" y="51691"/>
                    <a:pt x="18773" y="51483"/>
                    <a:pt x="18773" y="51274"/>
                  </a:cubicBezTo>
                  <a:lnTo>
                    <a:pt x="18481" y="39594"/>
                  </a:lnTo>
                  <a:lnTo>
                    <a:pt x="22485" y="39510"/>
                  </a:lnTo>
                  <a:cubicBezTo>
                    <a:pt x="22736" y="39510"/>
                    <a:pt x="22944" y="39302"/>
                    <a:pt x="22944" y="39093"/>
                  </a:cubicBezTo>
                  <a:lnTo>
                    <a:pt x="22819" y="34922"/>
                  </a:lnTo>
                  <a:cubicBezTo>
                    <a:pt x="22819" y="34671"/>
                    <a:pt x="22610" y="34505"/>
                    <a:pt x="22360" y="34505"/>
                  </a:cubicBezTo>
                  <a:lnTo>
                    <a:pt x="18356" y="34630"/>
                  </a:lnTo>
                  <a:lnTo>
                    <a:pt x="18147" y="25286"/>
                  </a:lnTo>
                  <a:cubicBezTo>
                    <a:pt x="24571" y="23867"/>
                    <a:pt x="29327" y="18611"/>
                    <a:pt x="29160" y="12479"/>
                  </a:cubicBezTo>
                  <a:cubicBezTo>
                    <a:pt x="28996" y="5516"/>
                    <a:pt x="22598" y="1"/>
                    <a:pt x="14785" y="1"/>
                  </a:cubicBezTo>
                  <a:close/>
                </a:path>
              </a:pathLst>
            </a:custGeom>
            <a:solidFill>
              <a:srgbClr val="00B8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29" name="Google Shape;2229;p53"/>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WOMEN AND </a:t>
            </a:r>
            <a:r>
              <a:rPr lang="en">
                <a:solidFill>
                  <a:schemeClr val="accent5"/>
                </a:solidFill>
              </a:rPr>
              <a:t>LEADERSHIP</a:t>
            </a:r>
            <a:endParaRPr>
              <a:solidFill>
                <a:schemeClr val="accent5"/>
              </a:solidFill>
            </a:endParaRPr>
          </a:p>
        </p:txBody>
      </p:sp>
      <p:sp>
        <p:nvSpPr>
          <p:cNvPr id="2230" name="Google Shape;2230;p53"/>
          <p:cNvSpPr txBox="1"/>
          <p:nvPr/>
        </p:nvSpPr>
        <p:spPr>
          <a:xfrm>
            <a:off x="722525" y="1526925"/>
            <a:ext cx="3852000" cy="379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rgbClr val="800A1C"/>
                </a:solidFill>
                <a:latin typeface="Chau Philomene One"/>
                <a:ea typeface="Chau Philomene One"/>
                <a:cs typeface="Chau Philomene One"/>
                <a:sym typeface="Chau Philomene One"/>
              </a:rPr>
              <a:t>JUPITER</a:t>
            </a:r>
            <a:endParaRPr sz="2000">
              <a:solidFill>
                <a:srgbClr val="800A1C"/>
              </a:solidFill>
              <a:latin typeface="Chau Philomene One"/>
              <a:ea typeface="Chau Philomene One"/>
              <a:cs typeface="Chau Philomene One"/>
              <a:sym typeface="Chau Philomene One"/>
            </a:endParaRPr>
          </a:p>
        </p:txBody>
      </p:sp>
      <p:sp>
        <p:nvSpPr>
          <p:cNvPr id="2231" name="Google Shape;2231;p53"/>
          <p:cNvSpPr txBox="1"/>
          <p:nvPr/>
        </p:nvSpPr>
        <p:spPr>
          <a:xfrm>
            <a:off x="722530" y="1906125"/>
            <a:ext cx="3852000" cy="817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a:solidFill>
                  <a:srgbClr val="FFFFFF"/>
                </a:solidFill>
                <a:latin typeface="Montserrat"/>
                <a:ea typeface="Montserrat"/>
                <a:cs typeface="Montserrat"/>
                <a:sym typeface="Montserrat"/>
              </a:rPr>
              <a:t>Countries with the highest percentage of women in managerial positions</a:t>
            </a:r>
            <a:endParaRPr>
              <a:solidFill>
                <a:srgbClr val="FFFFFF"/>
              </a:solidFill>
              <a:latin typeface="Montserrat"/>
              <a:ea typeface="Montserrat"/>
              <a:cs typeface="Montserrat"/>
              <a:sym typeface="Montserrat"/>
            </a:endParaRPr>
          </a:p>
        </p:txBody>
      </p:sp>
      <p:cxnSp>
        <p:nvCxnSpPr>
          <p:cNvPr id="2232" name="Google Shape;2232;p53"/>
          <p:cNvCxnSpPr/>
          <p:nvPr/>
        </p:nvCxnSpPr>
        <p:spPr>
          <a:xfrm>
            <a:off x="710305" y="3394025"/>
            <a:ext cx="3864300" cy="0"/>
          </a:xfrm>
          <a:prstGeom prst="straightConnector1">
            <a:avLst/>
          </a:prstGeom>
          <a:noFill/>
          <a:ln cap="flat" cmpd="sng" w="19050">
            <a:solidFill>
              <a:schemeClr val="dk2"/>
            </a:solidFill>
            <a:prstDash val="solid"/>
            <a:round/>
            <a:headEnd len="med" w="med" type="none"/>
            <a:tailEnd len="med" w="med" type="none"/>
          </a:ln>
        </p:spPr>
      </p:cxnSp>
      <p:cxnSp>
        <p:nvCxnSpPr>
          <p:cNvPr id="2233" name="Google Shape;2233;p53"/>
          <p:cNvCxnSpPr/>
          <p:nvPr/>
        </p:nvCxnSpPr>
        <p:spPr>
          <a:xfrm>
            <a:off x="710305" y="3895025"/>
            <a:ext cx="3864300" cy="0"/>
          </a:xfrm>
          <a:prstGeom prst="straightConnector1">
            <a:avLst/>
          </a:prstGeom>
          <a:noFill/>
          <a:ln cap="flat" cmpd="sng" w="19050">
            <a:solidFill>
              <a:schemeClr val="dk2"/>
            </a:solidFill>
            <a:prstDash val="solid"/>
            <a:round/>
            <a:headEnd len="med" w="med" type="none"/>
            <a:tailEnd len="med" w="med" type="none"/>
          </a:ln>
        </p:spPr>
      </p:cxnSp>
      <p:cxnSp>
        <p:nvCxnSpPr>
          <p:cNvPr id="2234" name="Google Shape;2234;p53"/>
          <p:cNvCxnSpPr/>
          <p:nvPr/>
        </p:nvCxnSpPr>
        <p:spPr>
          <a:xfrm>
            <a:off x="710305" y="4396025"/>
            <a:ext cx="3864300" cy="0"/>
          </a:xfrm>
          <a:prstGeom prst="straightConnector1">
            <a:avLst/>
          </a:prstGeom>
          <a:noFill/>
          <a:ln cap="flat" cmpd="sng" w="19050">
            <a:solidFill>
              <a:schemeClr val="dk2"/>
            </a:solidFill>
            <a:prstDash val="solid"/>
            <a:round/>
            <a:headEnd len="med" w="med" type="none"/>
            <a:tailEnd len="med" w="med" type="none"/>
          </a:ln>
        </p:spPr>
      </p:cxnSp>
      <p:grpSp>
        <p:nvGrpSpPr>
          <p:cNvPr id="2235" name="Google Shape;2235;p53"/>
          <p:cNvGrpSpPr/>
          <p:nvPr/>
        </p:nvGrpSpPr>
        <p:grpSpPr>
          <a:xfrm>
            <a:off x="710305" y="2953925"/>
            <a:ext cx="3864350" cy="379200"/>
            <a:chOff x="707775" y="3106325"/>
            <a:chExt cx="3864350" cy="379200"/>
          </a:xfrm>
        </p:grpSpPr>
        <p:grpSp>
          <p:nvGrpSpPr>
            <p:cNvPr id="2236" name="Google Shape;2236;p53"/>
            <p:cNvGrpSpPr/>
            <p:nvPr/>
          </p:nvGrpSpPr>
          <p:grpSpPr>
            <a:xfrm>
              <a:off x="707775" y="3106325"/>
              <a:ext cx="3047775" cy="379200"/>
              <a:chOff x="1401094" y="3098775"/>
              <a:chExt cx="3047775" cy="379200"/>
            </a:xfrm>
          </p:grpSpPr>
          <p:grpSp>
            <p:nvGrpSpPr>
              <p:cNvPr id="2237" name="Google Shape;2237;p53"/>
              <p:cNvGrpSpPr/>
              <p:nvPr/>
            </p:nvGrpSpPr>
            <p:grpSpPr>
              <a:xfrm>
                <a:off x="2561845" y="3134323"/>
                <a:ext cx="1887025" cy="308100"/>
                <a:chOff x="2546150" y="3134323"/>
                <a:chExt cx="1887025" cy="308100"/>
              </a:xfrm>
            </p:grpSpPr>
            <p:sp>
              <p:nvSpPr>
                <p:cNvPr id="2238" name="Google Shape;2238;p53"/>
                <p:cNvSpPr/>
                <p:nvPr/>
              </p:nvSpPr>
              <p:spPr>
                <a:xfrm>
                  <a:off x="2546150" y="3134323"/>
                  <a:ext cx="254400" cy="308100"/>
                </a:xfrm>
                <a:prstGeom prst="roundRect">
                  <a:avLst>
                    <a:gd fmla="val 16667" name="adj"/>
                  </a:avLst>
                </a:prstGeom>
                <a:solidFill>
                  <a:schemeClr val="dk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53"/>
                <p:cNvSpPr/>
                <p:nvPr/>
              </p:nvSpPr>
              <p:spPr>
                <a:xfrm>
                  <a:off x="2872675" y="3134323"/>
                  <a:ext cx="254400" cy="308100"/>
                </a:xfrm>
                <a:prstGeom prst="roundRect">
                  <a:avLst>
                    <a:gd fmla="val 16667" name="adj"/>
                  </a:avLst>
                </a:prstGeom>
                <a:solidFill>
                  <a:schemeClr val="dk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53"/>
                <p:cNvSpPr/>
                <p:nvPr/>
              </p:nvSpPr>
              <p:spPr>
                <a:xfrm>
                  <a:off x="3199200" y="3134323"/>
                  <a:ext cx="254400" cy="308100"/>
                </a:xfrm>
                <a:prstGeom prst="roundRect">
                  <a:avLst>
                    <a:gd fmla="val 16667" name="adj"/>
                  </a:avLst>
                </a:prstGeom>
                <a:solidFill>
                  <a:schemeClr val="dk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53"/>
                <p:cNvSpPr/>
                <p:nvPr/>
              </p:nvSpPr>
              <p:spPr>
                <a:xfrm>
                  <a:off x="3525725" y="3134323"/>
                  <a:ext cx="254400" cy="308100"/>
                </a:xfrm>
                <a:prstGeom prst="roundRect">
                  <a:avLst>
                    <a:gd fmla="val 16667" name="adj"/>
                  </a:avLst>
                </a:prstGeom>
                <a:solidFill>
                  <a:schemeClr val="dk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53"/>
                <p:cNvSpPr/>
                <p:nvPr/>
              </p:nvSpPr>
              <p:spPr>
                <a:xfrm>
                  <a:off x="3852250" y="3134323"/>
                  <a:ext cx="254400" cy="308100"/>
                </a:xfrm>
                <a:prstGeom prst="roundRect">
                  <a:avLst>
                    <a:gd fmla="val 16667" name="adj"/>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53"/>
                <p:cNvSpPr/>
                <p:nvPr/>
              </p:nvSpPr>
              <p:spPr>
                <a:xfrm>
                  <a:off x="4178775" y="3134323"/>
                  <a:ext cx="254400" cy="308100"/>
                </a:xfrm>
                <a:prstGeom prst="roundRect">
                  <a:avLst>
                    <a:gd fmla="val 16667" name="adj"/>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44" name="Google Shape;2244;p53"/>
              <p:cNvSpPr txBox="1"/>
              <p:nvPr/>
            </p:nvSpPr>
            <p:spPr>
              <a:xfrm>
                <a:off x="1401094" y="3098775"/>
                <a:ext cx="1160400" cy="379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800A1C"/>
                    </a:solidFill>
                    <a:latin typeface="Chau Philomene One"/>
                    <a:ea typeface="Chau Philomene One"/>
                    <a:cs typeface="Chau Philomene One"/>
                    <a:sym typeface="Chau Philomene One"/>
                  </a:rPr>
                  <a:t>JAMAICA</a:t>
                </a:r>
                <a:endParaRPr>
                  <a:solidFill>
                    <a:srgbClr val="800A1C"/>
                  </a:solidFill>
                  <a:latin typeface="Chau Philomene One"/>
                  <a:ea typeface="Chau Philomene One"/>
                  <a:cs typeface="Chau Philomene One"/>
                  <a:sym typeface="Chau Philomene One"/>
                </a:endParaRPr>
              </a:p>
            </p:txBody>
          </p:sp>
        </p:grpSp>
        <p:sp>
          <p:nvSpPr>
            <p:cNvPr id="2245" name="Google Shape;2245;p53"/>
            <p:cNvSpPr txBox="1"/>
            <p:nvPr/>
          </p:nvSpPr>
          <p:spPr>
            <a:xfrm>
              <a:off x="3775325" y="3106325"/>
              <a:ext cx="796800" cy="379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800A1C"/>
                  </a:solidFill>
                  <a:latin typeface="Chau Philomene One"/>
                  <a:ea typeface="Chau Philomene One"/>
                  <a:cs typeface="Chau Philomene One"/>
                  <a:sym typeface="Chau Philomene One"/>
                </a:rPr>
                <a:t>59.3%</a:t>
              </a:r>
              <a:endParaRPr>
                <a:solidFill>
                  <a:srgbClr val="800A1C"/>
                </a:solidFill>
                <a:latin typeface="Chau Philomene One"/>
                <a:ea typeface="Chau Philomene One"/>
                <a:cs typeface="Chau Philomene One"/>
                <a:sym typeface="Chau Philomene One"/>
              </a:endParaRPr>
            </a:p>
          </p:txBody>
        </p:sp>
      </p:grpSp>
      <p:grpSp>
        <p:nvGrpSpPr>
          <p:cNvPr id="2246" name="Google Shape;2246;p53"/>
          <p:cNvGrpSpPr/>
          <p:nvPr/>
        </p:nvGrpSpPr>
        <p:grpSpPr>
          <a:xfrm>
            <a:off x="710305" y="3454925"/>
            <a:ext cx="3864350" cy="379200"/>
            <a:chOff x="707775" y="3602794"/>
            <a:chExt cx="3864350" cy="379200"/>
          </a:xfrm>
        </p:grpSpPr>
        <p:sp>
          <p:nvSpPr>
            <p:cNvPr id="2247" name="Google Shape;2247;p53"/>
            <p:cNvSpPr txBox="1"/>
            <p:nvPr/>
          </p:nvSpPr>
          <p:spPr>
            <a:xfrm>
              <a:off x="3775325" y="3602794"/>
              <a:ext cx="796800" cy="379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800A1C"/>
                  </a:solidFill>
                  <a:latin typeface="Chau Philomene One"/>
                  <a:ea typeface="Chau Philomene One"/>
                  <a:cs typeface="Chau Philomene One"/>
                  <a:sym typeface="Chau Philomene One"/>
                </a:rPr>
                <a:t>53.1%</a:t>
              </a:r>
              <a:endParaRPr>
                <a:solidFill>
                  <a:srgbClr val="800A1C"/>
                </a:solidFill>
                <a:latin typeface="Chau Philomene One"/>
                <a:ea typeface="Chau Philomene One"/>
                <a:cs typeface="Chau Philomene One"/>
                <a:sym typeface="Chau Philomene One"/>
              </a:endParaRPr>
            </a:p>
          </p:txBody>
        </p:sp>
        <p:grpSp>
          <p:nvGrpSpPr>
            <p:cNvPr id="2248" name="Google Shape;2248;p53"/>
            <p:cNvGrpSpPr/>
            <p:nvPr/>
          </p:nvGrpSpPr>
          <p:grpSpPr>
            <a:xfrm>
              <a:off x="707775" y="3602794"/>
              <a:ext cx="3044928" cy="379200"/>
              <a:chOff x="1402258" y="3602800"/>
              <a:chExt cx="3044928" cy="379200"/>
            </a:xfrm>
          </p:grpSpPr>
          <p:sp>
            <p:nvSpPr>
              <p:cNvPr id="2249" name="Google Shape;2249;p53"/>
              <p:cNvSpPr txBox="1"/>
              <p:nvPr/>
            </p:nvSpPr>
            <p:spPr>
              <a:xfrm>
                <a:off x="1402258" y="3602800"/>
                <a:ext cx="1160400" cy="379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800A1C"/>
                    </a:solidFill>
                    <a:latin typeface="Chau Philomene One"/>
                    <a:ea typeface="Chau Philomene One"/>
                    <a:cs typeface="Chau Philomene One"/>
                    <a:sym typeface="Chau Philomene One"/>
                  </a:rPr>
                  <a:t>COLOMBIA</a:t>
                </a:r>
                <a:endParaRPr>
                  <a:solidFill>
                    <a:srgbClr val="800A1C"/>
                  </a:solidFill>
                  <a:latin typeface="Chau Philomene One"/>
                  <a:ea typeface="Chau Philomene One"/>
                  <a:cs typeface="Chau Philomene One"/>
                  <a:sym typeface="Chau Philomene One"/>
                </a:endParaRPr>
              </a:p>
            </p:txBody>
          </p:sp>
          <p:grpSp>
            <p:nvGrpSpPr>
              <p:cNvPr id="2250" name="Google Shape;2250;p53"/>
              <p:cNvGrpSpPr/>
              <p:nvPr/>
            </p:nvGrpSpPr>
            <p:grpSpPr>
              <a:xfrm>
                <a:off x="2560157" y="3638344"/>
                <a:ext cx="1887029" cy="308106"/>
                <a:chOff x="2549525" y="3638041"/>
                <a:chExt cx="1887029" cy="308106"/>
              </a:xfrm>
            </p:grpSpPr>
            <p:sp>
              <p:nvSpPr>
                <p:cNvPr id="2251" name="Google Shape;2251;p53"/>
                <p:cNvSpPr/>
                <p:nvPr/>
              </p:nvSpPr>
              <p:spPr>
                <a:xfrm>
                  <a:off x="2549525" y="3638041"/>
                  <a:ext cx="254400" cy="308100"/>
                </a:xfrm>
                <a:prstGeom prst="roundRect">
                  <a:avLst>
                    <a:gd fmla="val 16667" name="adj"/>
                  </a:avLst>
                </a:prstGeom>
                <a:solidFill>
                  <a:schemeClr val="accent5"/>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53"/>
                <p:cNvSpPr/>
                <p:nvPr/>
              </p:nvSpPr>
              <p:spPr>
                <a:xfrm>
                  <a:off x="2876050" y="3638041"/>
                  <a:ext cx="254400" cy="308100"/>
                </a:xfrm>
                <a:prstGeom prst="roundRect">
                  <a:avLst>
                    <a:gd fmla="val 16667" name="adj"/>
                  </a:avLst>
                </a:prstGeom>
                <a:solidFill>
                  <a:schemeClr val="accent5"/>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53"/>
                <p:cNvSpPr/>
                <p:nvPr/>
              </p:nvSpPr>
              <p:spPr>
                <a:xfrm>
                  <a:off x="3202575" y="3638041"/>
                  <a:ext cx="254400" cy="308100"/>
                </a:xfrm>
                <a:prstGeom prst="roundRect">
                  <a:avLst>
                    <a:gd fmla="val 16667" name="adj"/>
                  </a:avLst>
                </a:prstGeom>
                <a:solidFill>
                  <a:schemeClr val="accent5"/>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53"/>
                <p:cNvSpPr/>
                <p:nvPr/>
              </p:nvSpPr>
              <p:spPr>
                <a:xfrm>
                  <a:off x="3529100" y="3638041"/>
                  <a:ext cx="254400" cy="308100"/>
                </a:xfrm>
                <a:prstGeom prst="roundRect">
                  <a:avLst>
                    <a:gd fmla="val 16667" name="adj"/>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53"/>
                <p:cNvSpPr/>
                <p:nvPr/>
              </p:nvSpPr>
              <p:spPr>
                <a:xfrm>
                  <a:off x="3855625" y="3638041"/>
                  <a:ext cx="254400" cy="308100"/>
                </a:xfrm>
                <a:prstGeom prst="roundRect">
                  <a:avLst>
                    <a:gd fmla="val 16667" name="adj"/>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53"/>
                <p:cNvSpPr/>
                <p:nvPr/>
              </p:nvSpPr>
              <p:spPr>
                <a:xfrm>
                  <a:off x="4182154" y="3638048"/>
                  <a:ext cx="254400" cy="308100"/>
                </a:xfrm>
                <a:prstGeom prst="roundRect">
                  <a:avLst>
                    <a:gd fmla="val 16667" name="adj"/>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2257" name="Google Shape;2257;p53"/>
          <p:cNvSpPr txBox="1"/>
          <p:nvPr/>
        </p:nvSpPr>
        <p:spPr>
          <a:xfrm>
            <a:off x="6329617" y="3338650"/>
            <a:ext cx="2102400" cy="729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a:solidFill>
                  <a:srgbClr val="FFFFFF"/>
                </a:solidFill>
                <a:latin typeface="Montserrat"/>
                <a:ea typeface="Montserrat"/>
                <a:cs typeface="Montserrat"/>
                <a:sym typeface="Montserrat"/>
              </a:rPr>
              <a:t>O</a:t>
            </a:r>
            <a:r>
              <a:rPr lang="en">
                <a:solidFill>
                  <a:srgbClr val="FFFFFF"/>
                </a:solidFill>
                <a:latin typeface="Montserrat"/>
                <a:ea typeface="Montserrat"/>
                <a:cs typeface="Montserrat"/>
                <a:sym typeface="Montserrat"/>
              </a:rPr>
              <a:t>nly 15% achieve a teacher position in european universities</a:t>
            </a:r>
            <a:endParaRPr>
              <a:solidFill>
                <a:srgbClr val="FFFFFF"/>
              </a:solidFill>
              <a:latin typeface="Montserrat"/>
              <a:ea typeface="Montserrat"/>
              <a:cs typeface="Montserrat"/>
              <a:sym typeface="Montserrat"/>
            </a:endParaRPr>
          </a:p>
        </p:txBody>
      </p:sp>
      <p:sp>
        <p:nvSpPr>
          <p:cNvPr id="2258" name="Google Shape;2258;p53"/>
          <p:cNvSpPr txBox="1"/>
          <p:nvPr/>
        </p:nvSpPr>
        <p:spPr>
          <a:xfrm>
            <a:off x="6329617" y="3117925"/>
            <a:ext cx="1412100" cy="346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800">
                <a:solidFill>
                  <a:schemeClr val="lt1"/>
                </a:solidFill>
                <a:latin typeface="Chau Philomene One"/>
                <a:ea typeface="Chau Philomene One"/>
                <a:cs typeface="Chau Philomene One"/>
                <a:sym typeface="Chau Philomene One"/>
              </a:rPr>
              <a:t>DOCTORATES</a:t>
            </a:r>
            <a:endParaRPr sz="1800">
              <a:solidFill>
                <a:schemeClr val="lt1"/>
              </a:solidFill>
              <a:latin typeface="Chau Philomene One"/>
              <a:ea typeface="Chau Philomene One"/>
              <a:cs typeface="Chau Philomene One"/>
              <a:sym typeface="Chau Philomene One"/>
            </a:endParaRPr>
          </a:p>
        </p:txBody>
      </p:sp>
      <p:sp>
        <p:nvSpPr>
          <p:cNvPr id="2259" name="Google Shape;2259;p53"/>
          <p:cNvSpPr txBox="1"/>
          <p:nvPr/>
        </p:nvSpPr>
        <p:spPr>
          <a:xfrm>
            <a:off x="6329625" y="2139875"/>
            <a:ext cx="1412100" cy="729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4200">
                <a:solidFill>
                  <a:schemeClr val="lt1"/>
                </a:solidFill>
                <a:latin typeface="Chau Philomene One"/>
                <a:ea typeface="Chau Philomene One"/>
                <a:cs typeface="Chau Philomene One"/>
                <a:sym typeface="Chau Philomene One"/>
              </a:rPr>
              <a:t>50%</a:t>
            </a:r>
            <a:endParaRPr sz="4200">
              <a:solidFill>
                <a:schemeClr val="lt1"/>
              </a:solidFill>
              <a:latin typeface="Chau Philomene One"/>
              <a:ea typeface="Chau Philomene One"/>
              <a:cs typeface="Chau Philomene One"/>
              <a:sym typeface="Chau Philomene One"/>
            </a:endParaRPr>
          </a:p>
        </p:txBody>
      </p:sp>
      <p:sp>
        <p:nvSpPr>
          <p:cNvPr id="2260" name="Google Shape;2260;p53"/>
          <p:cNvSpPr txBox="1"/>
          <p:nvPr/>
        </p:nvSpPr>
        <p:spPr>
          <a:xfrm>
            <a:off x="6329617" y="2820600"/>
            <a:ext cx="1412100" cy="346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800">
                <a:solidFill>
                  <a:schemeClr val="accent5"/>
                </a:solidFill>
                <a:latin typeface="Chau Philomene One"/>
                <a:ea typeface="Chau Philomene One"/>
                <a:cs typeface="Chau Philomene One"/>
                <a:sym typeface="Chau Philomene One"/>
              </a:rPr>
              <a:t>WOMEN</a:t>
            </a:r>
            <a:endParaRPr sz="2100">
              <a:solidFill>
                <a:schemeClr val="accent5"/>
              </a:solidFill>
              <a:latin typeface="Chau Philomene One"/>
              <a:ea typeface="Chau Philomene One"/>
              <a:cs typeface="Chau Philomene One"/>
              <a:sym typeface="Chau Philomene One"/>
            </a:endParaRPr>
          </a:p>
        </p:txBody>
      </p:sp>
      <p:grpSp>
        <p:nvGrpSpPr>
          <p:cNvPr id="2261" name="Google Shape;2261;p53"/>
          <p:cNvGrpSpPr/>
          <p:nvPr/>
        </p:nvGrpSpPr>
        <p:grpSpPr>
          <a:xfrm>
            <a:off x="710305" y="3955925"/>
            <a:ext cx="3864350" cy="379200"/>
            <a:chOff x="850948" y="4108325"/>
            <a:chExt cx="3864350" cy="379200"/>
          </a:xfrm>
        </p:grpSpPr>
        <p:grpSp>
          <p:nvGrpSpPr>
            <p:cNvPr id="2262" name="Google Shape;2262;p53"/>
            <p:cNvGrpSpPr/>
            <p:nvPr/>
          </p:nvGrpSpPr>
          <p:grpSpPr>
            <a:xfrm>
              <a:off x="850948" y="4108325"/>
              <a:ext cx="3864350" cy="379200"/>
              <a:chOff x="707775" y="4106812"/>
              <a:chExt cx="3864350" cy="379200"/>
            </a:xfrm>
          </p:grpSpPr>
          <p:grpSp>
            <p:nvGrpSpPr>
              <p:cNvPr id="2263" name="Google Shape;2263;p53"/>
              <p:cNvGrpSpPr/>
              <p:nvPr/>
            </p:nvGrpSpPr>
            <p:grpSpPr>
              <a:xfrm>
                <a:off x="707775" y="4106812"/>
                <a:ext cx="2741028" cy="379200"/>
                <a:chOff x="1393024" y="4106825"/>
                <a:chExt cx="2741028" cy="379200"/>
              </a:xfrm>
            </p:grpSpPr>
            <p:grpSp>
              <p:nvGrpSpPr>
                <p:cNvPr id="2264" name="Google Shape;2264;p53"/>
                <p:cNvGrpSpPr/>
                <p:nvPr/>
              </p:nvGrpSpPr>
              <p:grpSpPr>
                <a:xfrm>
                  <a:off x="2573552" y="4142365"/>
                  <a:ext cx="1560500" cy="308100"/>
                  <a:chOff x="2522736" y="4070191"/>
                  <a:chExt cx="1560500" cy="308100"/>
                </a:xfrm>
              </p:grpSpPr>
              <p:sp>
                <p:nvSpPr>
                  <p:cNvPr id="2265" name="Google Shape;2265;p53"/>
                  <p:cNvSpPr/>
                  <p:nvPr/>
                </p:nvSpPr>
                <p:spPr>
                  <a:xfrm>
                    <a:off x="2522736" y="4070191"/>
                    <a:ext cx="254400" cy="308100"/>
                  </a:xfrm>
                  <a:prstGeom prst="roundRect">
                    <a:avLst>
                      <a:gd fmla="val 16667" name="adj"/>
                    </a:avLst>
                  </a:prstGeom>
                  <a:solidFill>
                    <a:schemeClr val="accent4"/>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53"/>
                  <p:cNvSpPr/>
                  <p:nvPr/>
                </p:nvSpPr>
                <p:spPr>
                  <a:xfrm>
                    <a:off x="2849261" y="4070191"/>
                    <a:ext cx="254400" cy="308100"/>
                  </a:xfrm>
                  <a:prstGeom prst="roundRect">
                    <a:avLst>
                      <a:gd fmla="val 16667" name="adj"/>
                    </a:avLst>
                  </a:prstGeom>
                  <a:solidFill>
                    <a:schemeClr val="accent4"/>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53"/>
                  <p:cNvSpPr/>
                  <p:nvPr/>
                </p:nvSpPr>
                <p:spPr>
                  <a:xfrm>
                    <a:off x="3175786" y="4070191"/>
                    <a:ext cx="254400" cy="308100"/>
                  </a:xfrm>
                  <a:prstGeom prst="roundRect">
                    <a:avLst>
                      <a:gd fmla="val 16667" name="adj"/>
                    </a:avLst>
                  </a:prstGeom>
                  <a:solidFill>
                    <a:schemeClr val="accent4"/>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53"/>
                  <p:cNvSpPr/>
                  <p:nvPr/>
                </p:nvSpPr>
                <p:spPr>
                  <a:xfrm>
                    <a:off x="3502311" y="4070191"/>
                    <a:ext cx="254400" cy="308100"/>
                  </a:xfrm>
                  <a:prstGeom prst="roundRect">
                    <a:avLst>
                      <a:gd fmla="val 16667" name="adj"/>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53"/>
                  <p:cNvSpPr/>
                  <p:nvPr/>
                </p:nvSpPr>
                <p:spPr>
                  <a:xfrm>
                    <a:off x="3828836" y="4070191"/>
                    <a:ext cx="254400" cy="308100"/>
                  </a:xfrm>
                  <a:prstGeom prst="roundRect">
                    <a:avLst>
                      <a:gd fmla="val 16667" name="adj"/>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70" name="Google Shape;2270;p53"/>
                <p:cNvSpPr txBox="1"/>
                <p:nvPr/>
              </p:nvSpPr>
              <p:spPr>
                <a:xfrm>
                  <a:off x="1393024" y="4106825"/>
                  <a:ext cx="1160400" cy="379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800A1C"/>
                      </a:solidFill>
                      <a:latin typeface="Chau Philomene One"/>
                      <a:ea typeface="Chau Philomene One"/>
                      <a:cs typeface="Chau Philomene One"/>
                      <a:sym typeface="Chau Philomene One"/>
                    </a:rPr>
                    <a:t>SANTA LUCÍA</a:t>
                  </a:r>
                  <a:endParaRPr>
                    <a:solidFill>
                      <a:srgbClr val="800A1C"/>
                    </a:solidFill>
                    <a:latin typeface="Chau Philomene One"/>
                    <a:ea typeface="Chau Philomene One"/>
                    <a:cs typeface="Chau Philomene One"/>
                    <a:sym typeface="Chau Philomene One"/>
                  </a:endParaRPr>
                </a:p>
              </p:txBody>
            </p:sp>
          </p:grpSp>
          <p:sp>
            <p:nvSpPr>
              <p:cNvPr id="2271" name="Google Shape;2271;p53"/>
              <p:cNvSpPr txBox="1"/>
              <p:nvPr/>
            </p:nvSpPr>
            <p:spPr>
              <a:xfrm>
                <a:off x="3775325" y="4106812"/>
                <a:ext cx="796800" cy="379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800A1C"/>
                    </a:solidFill>
                    <a:latin typeface="Chau Philomene One"/>
                    <a:ea typeface="Chau Philomene One"/>
                    <a:cs typeface="Chau Philomene One"/>
                    <a:sym typeface="Chau Philomene One"/>
                  </a:rPr>
                  <a:t>52.3%</a:t>
                </a:r>
                <a:endParaRPr>
                  <a:solidFill>
                    <a:srgbClr val="800A1C"/>
                  </a:solidFill>
                  <a:latin typeface="Chau Philomene One"/>
                  <a:ea typeface="Chau Philomene One"/>
                  <a:cs typeface="Chau Philomene One"/>
                  <a:sym typeface="Chau Philomene One"/>
                </a:endParaRPr>
              </a:p>
            </p:txBody>
          </p:sp>
        </p:grpSp>
        <p:sp>
          <p:nvSpPr>
            <p:cNvPr id="2272" name="Google Shape;2272;p53"/>
            <p:cNvSpPr/>
            <p:nvPr/>
          </p:nvSpPr>
          <p:spPr>
            <a:xfrm>
              <a:off x="3641476" y="4143875"/>
              <a:ext cx="254400" cy="308100"/>
            </a:xfrm>
            <a:prstGeom prst="roundRect">
              <a:avLst>
                <a:gd fmla="val 16667" name="adj"/>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3" name="Google Shape;2273;p53"/>
          <p:cNvGrpSpPr/>
          <p:nvPr/>
        </p:nvGrpSpPr>
        <p:grpSpPr>
          <a:xfrm rot="409949">
            <a:off x="7242332" y="916455"/>
            <a:ext cx="1554193" cy="572671"/>
            <a:chOff x="1039825" y="2168150"/>
            <a:chExt cx="1191350" cy="438975"/>
          </a:xfrm>
        </p:grpSpPr>
        <p:sp>
          <p:nvSpPr>
            <p:cNvPr id="2274" name="Google Shape;2274;p53"/>
            <p:cNvSpPr/>
            <p:nvPr/>
          </p:nvSpPr>
          <p:spPr>
            <a:xfrm>
              <a:off x="1062000" y="2546550"/>
              <a:ext cx="49500" cy="60575"/>
            </a:xfrm>
            <a:custGeom>
              <a:rect b="b" l="l" r="r" t="t"/>
              <a:pathLst>
                <a:path extrusionOk="0" h="2423" w="1980">
                  <a:moveTo>
                    <a:pt x="973" y="0"/>
                  </a:moveTo>
                  <a:cubicBezTo>
                    <a:pt x="820" y="0"/>
                    <a:pt x="905" y="427"/>
                    <a:pt x="632" y="853"/>
                  </a:cubicBezTo>
                  <a:cubicBezTo>
                    <a:pt x="478" y="1109"/>
                    <a:pt x="1" y="1092"/>
                    <a:pt x="1" y="1229"/>
                  </a:cubicBezTo>
                  <a:cubicBezTo>
                    <a:pt x="1" y="1365"/>
                    <a:pt x="410" y="1382"/>
                    <a:pt x="598" y="1519"/>
                  </a:cubicBezTo>
                  <a:cubicBezTo>
                    <a:pt x="803" y="1672"/>
                    <a:pt x="786" y="2423"/>
                    <a:pt x="990" y="2423"/>
                  </a:cubicBezTo>
                  <a:cubicBezTo>
                    <a:pt x="1195" y="2423"/>
                    <a:pt x="1144" y="2133"/>
                    <a:pt x="1229" y="1672"/>
                  </a:cubicBezTo>
                  <a:cubicBezTo>
                    <a:pt x="1314" y="1212"/>
                    <a:pt x="1980" y="1280"/>
                    <a:pt x="1980" y="1092"/>
                  </a:cubicBezTo>
                  <a:cubicBezTo>
                    <a:pt x="1980" y="921"/>
                    <a:pt x="1468" y="1007"/>
                    <a:pt x="1297" y="836"/>
                  </a:cubicBezTo>
                  <a:cubicBezTo>
                    <a:pt x="1110" y="666"/>
                    <a:pt x="1110" y="0"/>
                    <a:pt x="973" y="0"/>
                  </a:cubicBezTo>
                  <a:close/>
                </a:path>
              </a:pathLst>
            </a:custGeom>
            <a:solidFill>
              <a:srgbClr val="FFB2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53"/>
            <p:cNvSpPr/>
            <p:nvPr/>
          </p:nvSpPr>
          <p:spPr>
            <a:xfrm>
              <a:off x="1039825" y="2168150"/>
              <a:ext cx="1191350" cy="394275"/>
            </a:xfrm>
            <a:custGeom>
              <a:rect b="b" l="l" r="r" t="t"/>
              <a:pathLst>
                <a:path extrusionOk="0" h="15771" w="47654">
                  <a:moveTo>
                    <a:pt x="2826" y="0"/>
                  </a:moveTo>
                  <a:cubicBezTo>
                    <a:pt x="2252" y="0"/>
                    <a:pt x="1722" y="136"/>
                    <a:pt x="1656" y="463"/>
                  </a:cubicBezTo>
                  <a:cubicBezTo>
                    <a:pt x="1451" y="1385"/>
                    <a:pt x="1" y="7987"/>
                    <a:pt x="2389" y="8243"/>
                  </a:cubicBezTo>
                  <a:cubicBezTo>
                    <a:pt x="4795" y="8516"/>
                    <a:pt x="5000" y="8465"/>
                    <a:pt x="5000" y="9267"/>
                  </a:cubicBezTo>
                  <a:cubicBezTo>
                    <a:pt x="5000" y="10069"/>
                    <a:pt x="4795" y="14539"/>
                    <a:pt x="5699" y="15017"/>
                  </a:cubicBezTo>
                  <a:cubicBezTo>
                    <a:pt x="6103" y="15230"/>
                    <a:pt x="6603" y="15328"/>
                    <a:pt x="7047" y="15328"/>
                  </a:cubicBezTo>
                  <a:cubicBezTo>
                    <a:pt x="7597" y="15328"/>
                    <a:pt x="8062" y="15178"/>
                    <a:pt x="8156" y="14914"/>
                  </a:cubicBezTo>
                  <a:cubicBezTo>
                    <a:pt x="8247" y="14631"/>
                    <a:pt x="9247" y="14419"/>
                    <a:pt x="10154" y="14419"/>
                  </a:cubicBezTo>
                  <a:cubicBezTo>
                    <a:pt x="10775" y="14419"/>
                    <a:pt x="11353" y="14518"/>
                    <a:pt x="11568" y="14761"/>
                  </a:cubicBezTo>
                  <a:cubicBezTo>
                    <a:pt x="11813" y="15029"/>
                    <a:pt x="12422" y="15184"/>
                    <a:pt x="13112" y="15184"/>
                  </a:cubicBezTo>
                  <a:cubicBezTo>
                    <a:pt x="13916" y="15184"/>
                    <a:pt x="14829" y="14974"/>
                    <a:pt x="15407" y="14488"/>
                  </a:cubicBezTo>
                  <a:cubicBezTo>
                    <a:pt x="15945" y="14028"/>
                    <a:pt x="16403" y="13829"/>
                    <a:pt x="16849" y="13829"/>
                  </a:cubicBezTo>
                  <a:cubicBezTo>
                    <a:pt x="17281" y="13829"/>
                    <a:pt x="17701" y="14015"/>
                    <a:pt x="18171" y="14334"/>
                  </a:cubicBezTo>
                  <a:cubicBezTo>
                    <a:pt x="18834" y="14765"/>
                    <a:pt x="20258" y="15147"/>
                    <a:pt x="21368" y="15147"/>
                  </a:cubicBezTo>
                  <a:cubicBezTo>
                    <a:pt x="21886" y="15147"/>
                    <a:pt x="22336" y="15064"/>
                    <a:pt x="22607" y="14863"/>
                  </a:cubicBezTo>
                  <a:cubicBezTo>
                    <a:pt x="22846" y="14682"/>
                    <a:pt x="23209" y="14618"/>
                    <a:pt x="23641" y="14618"/>
                  </a:cubicBezTo>
                  <a:cubicBezTo>
                    <a:pt x="24660" y="14618"/>
                    <a:pt x="26059" y="14974"/>
                    <a:pt x="27089" y="14974"/>
                  </a:cubicBezTo>
                  <a:cubicBezTo>
                    <a:pt x="27179" y="14974"/>
                    <a:pt x="27266" y="14971"/>
                    <a:pt x="27350" y="14966"/>
                  </a:cubicBezTo>
                  <a:cubicBezTo>
                    <a:pt x="28783" y="14863"/>
                    <a:pt x="30012" y="14914"/>
                    <a:pt x="30336" y="14437"/>
                  </a:cubicBezTo>
                  <a:cubicBezTo>
                    <a:pt x="30415" y="14319"/>
                    <a:pt x="30494" y="14272"/>
                    <a:pt x="30574" y="14272"/>
                  </a:cubicBezTo>
                  <a:cubicBezTo>
                    <a:pt x="30821" y="14272"/>
                    <a:pt x="31084" y="14721"/>
                    <a:pt x="31445" y="14966"/>
                  </a:cubicBezTo>
                  <a:cubicBezTo>
                    <a:pt x="31712" y="15141"/>
                    <a:pt x="32189" y="15301"/>
                    <a:pt x="32672" y="15301"/>
                  </a:cubicBezTo>
                  <a:cubicBezTo>
                    <a:pt x="33084" y="15301"/>
                    <a:pt x="33501" y="15185"/>
                    <a:pt x="33799" y="14863"/>
                  </a:cubicBezTo>
                  <a:cubicBezTo>
                    <a:pt x="33910" y="14743"/>
                    <a:pt x="34160" y="14695"/>
                    <a:pt x="34490" y="14695"/>
                  </a:cubicBezTo>
                  <a:cubicBezTo>
                    <a:pt x="35378" y="14695"/>
                    <a:pt x="36845" y="15039"/>
                    <a:pt x="37741" y="15239"/>
                  </a:cubicBezTo>
                  <a:cubicBezTo>
                    <a:pt x="38508" y="15398"/>
                    <a:pt x="39501" y="15771"/>
                    <a:pt x="40334" y="15771"/>
                  </a:cubicBezTo>
                  <a:cubicBezTo>
                    <a:pt x="40835" y="15771"/>
                    <a:pt x="41278" y="15636"/>
                    <a:pt x="41579" y="15239"/>
                  </a:cubicBezTo>
                  <a:cubicBezTo>
                    <a:pt x="42927" y="13447"/>
                    <a:pt x="47653" y="7288"/>
                    <a:pt x="46869" y="6605"/>
                  </a:cubicBezTo>
                  <a:cubicBezTo>
                    <a:pt x="46067" y="5906"/>
                    <a:pt x="43661" y="6281"/>
                    <a:pt x="44036" y="5530"/>
                  </a:cubicBezTo>
                  <a:cubicBezTo>
                    <a:pt x="44412" y="4780"/>
                    <a:pt x="45794" y="1419"/>
                    <a:pt x="45094" y="992"/>
                  </a:cubicBezTo>
                  <a:cubicBezTo>
                    <a:pt x="44706" y="749"/>
                    <a:pt x="42573" y="595"/>
                    <a:pt x="40727" y="595"/>
                  </a:cubicBezTo>
                  <a:cubicBezTo>
                    <a:pt x="39329" y="595"/>
                    <a:pt x="38095" y="684"/>
                    <a:pt x="37911" y="890"/>
                  </a:cubicBezTo>
                  <a:cubicBezTo>
                    <a:pt x="37508" y="1342"/>
                    <a:pt x="36997" y="3091"/>
                    <a:pt x="36626" y="3091"/>
                  </a:cubicBezTo>
                  <a:cubicBezTo>
                    <a:pt x="36604" y="3091"/>
                    <a:pt x="36584" y="3086"/>
                    <a:pt x="36563" y="3074"/>
                  </a:cubicBezTo>
                  <a:cubicBezTo>
                    <a:pt x="36205" y="2869"/>
                    <a:pt x="36990" y="1367"/>
                    <a:pt x="35233" y="1112"/>
                  </a:cubicBezTo>
                  <a:cubicBezTo>
                    <a:pt x="35132" y="1096"/>
                    <a:pt x="35009" y="1089"/>
                    <a:pt x="34870" y="1089"/>
                  </a:cubicBezTo>
                  <a:cubicBezTo>
                    <a:pt x="34064" y="1089"/>
                    <a:pt x="32745" y="1335"/>
                    <a:pt x="32469" y="1743"/>
                  </a:cubicBezTo>
                  <a:cubicBezTo>
                    <a:pt x="32426" y="1806"/>
                    <a:pt x="32383" y="1833"/>
                    <a:pt x="32336" y="1833"/>
                  </a:cubicBezTo>
                  <a:cubicBezTo>
                    <a:pt x="32061" y="1833"/>
                    <a:pt x="31655" y="901"/>
                    <a:pt x="30347" y="901"/>
                  </a:cubicBezTo>
                  <a:cubicBezTo>
                    <a:pt x="30196" y="901"/>
                    <a:pt x="30034" y="913"/>
                    <a:pt x="29858" y="941"/>
                  </a:cubicBezTo>
                  <a:cubicBezTo>
                    <a:pt x="28166" y="1218"/>
                    <a:pt x="28158" y="2156"/>
                    <a:pt x="27956" y="2156"/>
                  </a:cubicBezTo>
                  <a:cubicBezTo>
                    <a:pt x="27922" y="2156"/>
                    <a:pt x="27882" y="2129"/>
                    <a:pt x="27828" y="2067"/>
                  </a:cubicBezTo>
                  <a:cubicBezTo>
                    <a:pt x="27589" y="1795"/>
                    <a:pt x="26354" y="1655"/>
                    <a:pt x="25365" y="1655"/>
                  </a:cubicBezTo>
                  <a:cubicBezTo>
                    <a:pt x="24801" y="1655"/>
                    <a:pt x="24316" y="1701"/>
                    <a:pt x="24143" y="1794"/>
                  </a:cubicBezTo>
                  <a:cubicBezTo>
                    <a:pt x="24096" y="1820"/>
                    <a:pt x="24044" y="1832"/>
                    <a:pt x="23984" y="1832"/>
                  </a:cubicBezTo>
                  <a:cubicBezTo>
                    <a:pt x="23603" y="1832"/>
                    <a:pt x="22945" y="1360"/>
                    <a:pt x="21966" y="1360"/>
                  </a:cubicBezTo>
                  <a:cubicBezTo>
                    <a:pt x="21520" y="1360"/>
                    <a:pt x="21007" y="1458"/>
                    <a:pt x="20423" y="1743"/>
                  </a:cubicBezTo>
                  <a:cubicBezTo>
                    <a:pt x="18487" y="2695"/>
                    <a:pt x="17613" y="4504"/>
                    <a:pt x="17199" y="4504"/>
                  </a:cubicBezTo>
                  <a:cubicBezTo>
                    <a:pt x="17168" y="4504"/>
                    <a:pt x="17139" y="4494"/>
                    <a:pt x="17113" y="4473"/>
                  </a:cubicBezTo>
                  <a:cubicBezTo>
                    <a:pt x="16738" y="4148"/>
                    <a:pt x="17011" y="1060"/>
                    <a:pt x="14656" y="685"/>
                  </a:cubicBezTo>
                  <a:cubicBezTo>
                    <a:pt x="14318" y="631"/>
                    <a:pt x="14026" y="607"/>
                    <a:pt x="13773" y="607"/>
                  </a:cubicBezTo>
                  <a:cubicBezTo>
                    <a:pt x="12277" y="607"/>
                    <a:pt x="12130" y="1419"/>
                    <a:pt x="11722" y="1419"/>
                  </a:cubicBezTo>
                  <a:cubicBezTo>
                    <a:pt x="11340" y="1419"/>
                    <a:pt x="10073" y="1288"/>
                    <a:pt x="9389" y="1288"/>
                  </a:cubicBezTo>
                  <a:cubicBezTo>
                    <a:pt x="9219" y="1288"/>
                    <a:pt x="9084" y="1296"/>
                    <a:pt x="9009" y="1316"/>
                  </a:cubicBezTo>
                  <a:cubicBezTo>
                    <a:pt x="8992" y="1321"/>
                    <a:pt x="8975" y="1323"/>
                    <a:pt x="8959" y="1323"/>
                  </a:cubicBezTo>
                  <a:cubicBezTo>
                    <a:pt x="8632" y="1323"/>
                    <a:pt x="8590" y="356"/>
                    <a:pt x="7678" y="258"/>
                  </a:cubicBezTo>
                  <a:cubicBezTo>
                    <a:pt x="7478" y="234"/>
                    <a:pt x="7295" y="219"/>
                    <a:pt x="7127" y="219"/>
                  </a:cubicBezTo>
                  <a:cubicBezTo>
                    <a:pt x="6481" y="219"/>
                    <a:pt x="6062" y="434"/>
                    <a:pt x="5750" y="1112"/>
                  </a:cubicBezTo>
                  <a:cubicBezTo>
                    <a:pt x="5488" y="1687"/>
                    <a:pt x="5120" y="2099"/>
                    <a:pt x="4829" y="2099"/>
                  </a:cubicBezTo>
                  <a:cubicBezTo>
                    <a:pt x="4534" y="2099"/>
                    <a:pt x="4317" y="1674"/>
                    <a:pt x="4368" y="566"/>
                  </a:cubicBezTo>
                  <a:cubicBezTo>
                    <a:pt x="4388" y="229"/>
                    <a:pt x="3570" y="0"/>
                    <a:pt x="28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53"/>
            <p:cNvSpPr/>
            <p:nvPr/>
          </p:nvSpPr>
          <p:spPr>
            <a:xfrm>
              <a:off x="1480450" y="2239900"/>
              <a:ext cx="147600" cy="267900"/>
            </a:xfrm>
            <a:custGeom>
              <a:rect b="b" l="l" r="r" t="t"/>
              <a:pathLst>
                <a:path extrusionOk="0" h="10716" w="5904">
                  <a:moveTo>
                    <a:pt x="4013" y="0"/>
                  </a:moveTo>
                  <a:cubicBezTo>
                    <a:pt x="3777" y="0"/>
                    <a:pt x="3540" y="62"/>
                    <a:pt x="3327" y="187"/>
                  </a:cubicBezTo>
                  <a:cubicBezTo>
                    <a:pt x="2628" y="528"/>
                    <a:pt x="2030" y="1057"/>
                    <a:pt x="1621" y="1722"/>
                  </a:cubicBezTo>
                  <a:cubicBezTo>
                    <a:pt x="1211" y="2439"/>
                    <a:pt x="870" y="3189"/>
                    <a:pt x="614" y="3957"/>
                  </a:cubicBezTo>
                  <a:cubicBezTo>
                    <a:pt x="256" y="4878"/>
                    <a:pt x="51" y="5834"/>
                    <a:pt x="17" y="6823"/>
                  </a:cubicBezTo>
                  <a:cubicBezTo>
                    <a:pt x="0" y="7062"/>
                    <a:pt x="0" y="7301"/>
                    <a:pt x="34" y="7540"/>
                  </a:cubicBezTo>
                  <a:cubicBezTo>
                    <a:pt x="102" y="8240"/>
                    <a:pt x="307" y="9246"/>
                    <a:pt x="1143" y="10014"/>
                  </a:cubicBezTo>
                  <a:cubicBezTo>
                    <a:pt x="1519" y="10423"/>
                    <a:pt x="2047" y="10662"/>
                    <a:pt x="2610" y="10714"/>
                  </a:cubicBezTo>
                  <a:lnTo>
                    <a:pt x="2645" y="10714"/>
                  </a:lnTo>
                  <a:cubicBezTo>
                    <a:pt x="2680" y="10715"/>
                    <a:pt x="2715" y="10716"/>
                    <a:pt x="2750" y="10716"/>
                  </a:cubicBezTo>
                  <a:cubicBezTo>
                    <a:pt x="3480" y="10716"/>
                    <a:pt x="4185" y="10378"/>
                    <a:pt x="4641" y="9792"/>
                  </a:cubicBezTo>
                  <a:cubicBezTo>
                    <a:pt x="5323" y="9007"/>
                    <a:pt x="5750" y="8018"/>
                    <a:pt x="5835" y="6977"/>
                  </a:cubicBezTo>
                  <a:cubicBezTo>
                    <a:pt x="5903" y="6346"/>
                    <a:pt x="5801" y="5714"/>
                    <a:pt x="5528" y="5134"/>
                  </a:cubicBezTo>
                  <a:cubicBezTo>
                    <a:pt x="5323" y="4640"/>
                    <a:pt x="4846" y="4315"/>
                    <a:pt x="4317" y="4298"/>
                  </a:cubicBezTo>
                  <a:cubicBezTo>
                    <a:pt x="4297" y="4298"/>
                    <a:pt x="4277" y="4297"/>
                    <a:pt x="4257" y="4297"/>
                  </a:cubicBezTo>
                  <a:cubicBezTo>
                    <a:pt x="3885" y="4297"/>
                    <a:pt x="3518" y="4449"/>
                    <a:pt x="3259" y="4725"/>
                  </a:cubicBezTo>
                  <a:cubicBezTo>
                    <a:pt x="2610" y="5356"/>
                    <a:pt x="2355" y="6175"/>
                    <a:pt x="2218" y="6823"/>
                  </a:cubicBezTo>
                  <a:cubicBezTo>
                    <a:pt x="2167" y="7114"/>
                    <a:pt x="2338" y="7387"/>
                    <a:pt x="2610" y="7472"/>
                  </a:cubicBezTo>
                  <a:cubicBezTo>
                    <a:pt x="2658" y="7484"/>
                    <a:pt x="2706" y="7489"/>
                    <a:pt x="2752" y="7489"/>
                  </a:cubicBezTo>
                  <a:cubicBezTo>
                    <a:pt x="2974" y="7489"/>
                    <a:pt x="3177" y="7362"/>
                    <a:pt x="3276" y="7165"/>
                  </a:cubicBezTo>
                  <a:cubicBezTo>
                    <a:pt x="3310" y="7096"/>
                    <a:pt x="3327" y="7028"/>
                    <a:pt x="3344" y="6960"/>
                  </a:cubicBezTo>
                  <a:lnTo>
                    <a:pt x="3344" y="6926"/>
                  </a:lnTo>
                  <a:lnTo>
                    <a:pt x="3429" y="6721"/>
                  </a:lnTo>
                  <a:cubicBezTo>
                    <a:pt x="3464" y="6585"/>
                    <a:pt x="3515" y="6448"/>
                    <a:pt x="3566" y="6312"/>
                  </a:cubicBezTo>
                  <a:cubicBezTo>
                    <a:pt x="3668" y="6022"/>
                    <a:pt x="3839" y="5749"/>
                    <a:pt x="4061" y="5527"/>
                  </a:cubicBezTo>
                  <a:cubicBezTo>
                    <a:pt x="4113" y="5475"/>
                    <a:pt x="4182" y="5448"/>
                    <a:pt x="4248" y="5448"/>
                  </a:cubicBezTo>
                  <a:cubicBezTo>
                    <a:pt x="4333" y="5448"/>
                    <a:pt x="4415" y="5492"/>
                    <a:pt x="4453" y="5578"/>
                  </a:cubicBezTo>
                  <a:cubicBezTo>
                    <a:pt x="4504" y="5629"/>
                    <a:pt x="4538" y="5697"/>
                    <a:pt x="4555" y="5749"/>
                  </a:cubicBezTo>
                  <a:cubicBezTo>
                    <a:pt x="4658" y="6005"/>
                    <a:pt x="4709" y="6260"/>
                    <a:pt x="4709" y="6533"/>
                  </a:cubicBezTo>
                  <a:cubicBezTo>
                    <a:pt x="4709" y="7489"/>
                    <a:pt x="4351" y="8410"/>
                    <a:pt x="3719" y="9110"/>
                  </a:cubicBezTo>
                  <a:cubicBezTo>
                    <a:pt x="3472" y="9391"/>
                    <a:pt x="3099" y="9553"/>
                    <a:pt x="2751" y="9553"/>
                  </a:cubicBezTo>
                  <a:cubicBezTo>
                    <a:pt x="2571" y="9553"/>
                    <a:pt x="2398" y="9510"/>
                    <a:pt x="2252" y="9417"/>
                  </a:cubicBezTo>
                  <a:cubicBezTo>
                    <a:pt x="2116" y="9332"/>
                    <a:pt x="1979" y="9229"/>
                    <a:pt x="1860" y="9110"/>
                  </a:cubicBezTo>
                  <a:cubicBezTo>
                    <a:pt x="1519" y="8769"/>
                    <a:pt x="1314" y="8308"/>
                    <a:pt x="1211" y="7642"/>
                  </a:cubicBezTo>
                  <a:cubicBezTo>
                    <a:pt x="1109" y="6960"/>
                    <a:pt x="1160" y="6260"/>
                    <a:pt x="1314" y="5595"/>
                  </a:cubicBezTo>
                  <a:cubicBezTo>
                    <a:pt x="1536" y="4623"/>
                    <a:pt x="1877" y="3667"/>
                    <a:pt x="2320" y="2780"/>
                  </a:cubicBezTo>
                  <a:cubicBezTo>
                    <a:pt x="2576" y="2166"/>
                    <a:pt x="2986" y="1637"/>
                    <a:pt x="3532" y="1244"/>
                  </a:cubicBezTo>
                  <a:lnTo>
                    <a:pt x="3754" y="1091"/>
                  </a:lnTo>
                  <a:cubicBezTo>
                    <a:pt x="3922" y="983"/>
                    <a:pt x="4057" y="924"/>
                    <a:pt x="4187" y="924"/>
                  </a:cubicBezTo>
                  <a:cubicBezTo>
                    <a:pt x="4347" y="924"/>
                    <a:pt x="4502" y="1013"/>
                    <a:pt x="4709" y="1210"/>
                  </a:cubicBezTo>
                  <a:cubicBezTo>
                    <a:pt x="4760" y="1296"/>
                    <a:pt x="4846" y="1330"/>
                    <a:pt x="4948" y="1347"/>
                  </a:cubicBezTo>
                  <a:cubicBezTo>
                    <a:pt x="4999" y="1347"/>
                    <a:pt x="5050" y="1330"/>
                    <a:pt x="5101" y="1296"/>
                  </a:cubicBezTo>
                  <a:cubicBezTo>
                    <a:pt x="5238" y="1210"/>
                    <a:pt x="5289" y="1057"/>
                    <a:pt x="5238" y="903"/>
                  </a:cubicBezTo>
                  <a:cubicBezTo>
                    <a:pt x="5187" y="664"/>
                    <a:pt x="5067" y="460"/>
                    <a:pt x="4880" y="323"/>
                  </a:cubicBezTo>
                  <a:cubicBezTo>
                    <a:pt x="4636" y="109"/>
                    <a:pt x="4326" y="0"/>
                    <a:pt x="40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53"/>
            <p:cNvSpPr/>
            <p:nvPr/>
          </p:nvSpPr>
          <p:spPr>
            <a:xfrm>
              <a:off x="1750875" y="2228175"/>
              <a:ext cx="109200" cy="288700"/>
            </a:xfrm>
            <a:custGeom>
              <a:rect b="b" l="l" r="r" t="t"/>
              <a:pathLst>
                <a:path extrusionOk="0" h="11548" w="4368">
                  <a:moveTo>
                    <a:pt x="2124" y="1113"/>
                  </a:moveTo>
                  <a:cubicBezTo>
                    <a:pt x="2327" y="1113"/>
                    <a:pt x="2484" y="1334"/>
                    <a:pt x="2389" y="1526"/>
                  </a:cubicBezTo>
                  <a:cubicBezTo>
                    <a:pt x="2256" y="1991"/>
                    <a:pt x="1831" y="2311"/>
                    <a:pt x="1351" y="2311"/>
                  </a:cubicBezTo>
                  <a:cubicBezTo>
                    <a:pt x="1339" y="2311"/>
                    <a:pt x="1326" y="2311"/>
                    <a:pt x="1314" y="2311"/>
                  </a:cubicBezTo>
                  <a:lnTo>
                    <a:pt x="1177" y="2311"/>
                  </a:lnTo>
                  <a:lnTo>
                    <a:pt x="1177" y="2191"/>
                  </a:lnTo>
                  <a:cubicBezTo>
                    <a:pt x="1194" y="1952"/>
                    <a:pt x="1263" y="1730"/>
                    <a:pt x="1348" y="1509"/>
                  </a:cubicBezTo>
                  <a:cubicBezTo>
                    <a:pt x="1416" y="1287"/>
                    <a:pt x="1621" y="1150"/>
                    <a:pt x="1843" y="1116"/>
                  </a:cubicBezTo>
                  <a:lnTo>
                    <a:pt x="2082" y="1116"/>
                  </a:lnTo>
                  <a:cubicBezTo>
                    <a:pt x="2096" y="1114"/>
                    <a:pt x="2110" y="1113"/>
                    <a:pt x="2124" y="1113"/>
                  </a:cubicBezTo>
                  <a:close/>
                  <a:moveTo>
                    <a:pt x="2061" y="0"/>
                  </a:moveTo>
                  <a:cubicBezTo>
                    <a:pt x="2011" y="0"/>
                    <a:pt x="1961" y="2"/>
                    <a:pt x="1911" y="7"/>
                  </a:cubicBezTo>
                  <a:cubicBezTo>
                    <a:pt x="1109" y="58"/>
                    <a:pt x="580" y="451"/>
                    <a:pt x="307" y="1150"/>
                  </a:cubicBezTo>
                  <a:cubicBezTo>
                    <a:pt x="171" y="1543"/>
                    <a:pt x="85" y="1935"/>
                    <a:pt x="85" y="2345"/>
                  </a:cubicBezTo>
                  <a:cubicBezTo>
                    <a:pt x="85" y="2532"/>
                    <a:pt x="68" y="2737"/>
                    <a:pt x="68" y="2925"/>
                  </a:cubicBezTo>
                  <a:cubicBezTo>
                    <a:pt x="51" y="3368"/>
                    <a:pt x="34" y="3812"/>
                    <a:pt x="34" y="4238"/>
                  </a:cubicBezTo>
                  <a:cubicBezTo>
                    <a:pt x="34" y="5092"/>
                    <a:pt x="34" y="5928"/>
                    <a:pt x="17" y="6764"/>
                  </a:cubicBezTo>
                  <a:cubicBezTo>
                    <a:pt x="0" y="8026"/>
                    <a:pt x="17" y="8999"/>
                    <a:pt x="51" y="9920"/>
                  </a:cubicBezTo>
                  <a:cubicBezTo>
                    <a:pt x="68" y="10227"/>
                    <a:pt x="120" y="10551"/>
                    <a:pt x="205" y="10858"/>
                  </a:cubicBezTo>
                  <a:cubicBezTo>
                    <a:pt x="222" y="11029"/>
                    <a:pt x="358" y="11165"/>
                    <a:pt x="529" y="11165"/>
                  </a:cubicBezTo>
                  <a:cubicBezTo>
                    <a:pt x="683" y="11165"/>
                    <a:pt x="819" y="11063"/>
                    <a:pt x="870" y="10927"/>
                  </a:cubicBezTo>
                  <a:cubicBezTo>
                    <a:pt x="887" y="10841"/>
                    <a:pt x="921" y="10773"/>
                    <a:pt x="938" y="10688"/>
                  </a:cubicBezTo>
                  <a:cubicBezTo>
                    <a:pt x="990" y="10347"/>
                    <a:pt x="1024" y="10005"/>
                    <a:pt x="1041" y="9647"/>
                  </a:cubicBezTo>
                  <a:cubicBezTo>
                    <a:pt x="1041" y="9545"/>
                    <a:pt x="1041" y="9442"/>
                    <a:pt x="1058" y="9340"/>
                  </a:cubicBezTo>
                  <a:cubicBezTo>
                    <a:pt x="1058" y="9118"/>
                    <a:pt x="1058" y="8913"/>
                    <a:pt x="1058" y="8692"/>
                  </a:cubicBezTo>
                  <a:cubicBezTo>
                    <a:pt x="1058" y="8487"/>
                    <a:pt x="1058" y="8214"/>
                    <a:pt x="1092" y="7992"/>
                  </a:cubicBezTo>
                  <a:cubicBezTo>
                    <a:pt x="1126" y="7429"/>
                    <a:pt x="1126" y="6849"/>
                    <a:pt x="1126" y="6303"/>
                  </a:cubicBezTo>
                  <a:lnTo>
                    <a:pt x="1126" y="5467"/>
                  </a:lnTo>
                  <a:lnTo>
                    <a:pt x="1126" y="5313"/>
                  </a:lnTo>
                  <a:cubicBezTo>
                    <a:pt x="1263" y="5672"/>
                    <a:pt x="1365" y="6030"/>
                    <a:pt x="1484" y="6371"/>
                  </a:cubicBezTo>
                  <a:cubicBezTo>
                    <a:pt x="1587" y="6764"/>
                    <a:pt x="1706" y="7156"/>
                    <a:pt x="1860" y="7548"/>
                  </a:cubicBezTo>
                  <a:cubicBezTo>
                    <a:pt x="2235" y="8572"/>
                    <a:pt x="2628" y="9613"/>
                    <a:pt x="3020" y="10637"/>
                  </a:cubicBezTo>
                  <a:lnTo>
                    <a:pt x="3054" y="10722"/>
                  </a:lnTo>
                  <a:cubicBezTo>
                    <a:pt x="3122" y="10892"/>
                    <a:pt x="3191" y="11063"/>
                    <a:pt x="3276" y="11217"/>
                  </a:cubicBezTo>
                  <a:cubicBezTo>
                    <a:pt x="3361" y="11421"/>
                    <a:pt x="3549" y="11541"/>
                    <a:pt x="3754" y="11541"/>
                  </a:cubicBezTo>
                  <a:cubicBezTo>
                    <a:pt x="3769" y="11546"/>
                    <a:pt x="3785" y="11548"/>
                    <a:pt x="3802" y="11548"/>
                  </a:cubicBezTo>
                  <a:cubicBezTo>
                    <a:pt x="3843" y="11548"/>
                    <a:pt x="3888" y="11536"/>
                    <a:pt x="3924" y="11524"/>
                  </a:cubicBezTo>
                  <a:cubicBezTo>
                    <a:pt x="4214" y="11421"/>
                    <a:pt x="4368" y="11131"/>
                    <a:pt x="4283" y="10858"/>
                  </a:cubicBezTo>
                  <a:cubicBezTo>
                    <a:pt x="4265" y="10773"/>
                    <a:pt x="4248" y="10688"/>
                    <a:pt x="4214" y="10602"/>
                  </a:cubicBezTo>
                  <a:lnTo>
                    <a:pt x="4146" y="10415"/>
                  </a:lnTo>
                  <a:cubicBezTo>
                    <a:pt x="4078" y="10176"/>
                    <a:pt x="3992" y="9920"/>
                    <a:pt x="3890" y="9681"/>
                  </a:cubicBezTo>
                  <a:lnTo>
                    <a:pt x="3839" y="9562"/>
                  </a:lnTo>
                  <a:cubicBezTo>
                    <a:pt x="3378" y="8384"/>
                    <a:pt x="2883" y="7156"/>
                    <a:pt x="2491" y="5928"/>
                  </a:cubicBezTo>
                  <a:cubicBezTo>
                    <a:pt x="2218" y="5092"/>
                    <a:pt x="1860" y="4256"/>
                    <a:pt x="1450" y="3454"/>
                  </a:cubicBezTo>
                  <a:cubicBezTo>
                    <a:pt x="2491" y="3437"/>
                    <a:pt x="3361" y="2669"/>
                    <a:pt x="3515" y="1645"/>
                  </a:cubicBezTo>
                  <a:cubicBezTo>
                    <a:pt x="3668" y="894"/>
                    <a:pt x="3174" y="161"/>
                    <a:pt x="2423" y="24"/>
                  </a:cubicBezTo>
                  <a:cubicBezTo>
                    <a:pt x="2302" y="12"/>
                    <a:pt x="2182" y="0"/>
                    <a:pt x="20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53"/>
            <p:cNvSpPr/>
            <p:nvPr/>
          </p:nvSpPr>
          <p:spPr>
            <a:xfrm>
              <a:off x="1100825" y="2220250"/>
              <a:ext cx="127975" cy="287925"/>
            </a:xfrm>
            <a:custGeom>
              <a:rect b="b" l="l" r="r" t="t"/>
              <a:pathLst>
                <a:path extrusionOk="0" h="11517" w="5119">
                  <a:moveTo>
                    <a:pt x="888" y="0"/>
                  </a:moveTo>
                  <a:cubicBezTo>
                    <a:pt x="785" y="0"/>
                    <a:pt x="580" y="34"/>
                    <a:pt x="461" y="358"/>
                  </a:cubicBezTo>
                  <a:cubicBezTo>
                    <a:pt x="86" y="1194"/>
                    <a:pt x="0" y="2133"/>
                    <a:pt x="188" y="3037"/>
                  </a:cubicBezTo>
                  <a:cubicBezTo>
                    <a:pt x="307" y="3719"/>
                    <a:pt x="700" y="4317"/>
                    <a:pt x="1263" y="4709"/>
                  </a:cubicBezTo>
                  <a:cubicBezTo>
                    <a:pt x="1587" y="4931"/>
                    <a:pt x="1962" y="5050"/>
                    <a:pt x="2355" y="5067"/>
                  </a:cubicBezTo>
                  <a:cubicBezTo>
                    <a:pt x="2373" y="5068"/>
                    <a:pt x="2391" y="5068"/>
                    <a:pt x="2409" y="5068"/>
                  </a:cubicBezTo>
                  <a:cubicBezTo>
                    <a:pt x="2971" y="5068"/>
                    <a:pt x="3527" y="4815"/>
                    <a:pt x="3890" y="4385"/>
                  </a:cubicBezTo>
                  <a:lnTo>
                    <a:pt x="3890" y="4385"/>
                  </a:lnTo>
                  <a:cubicBezTo>
                    <a:pt x="3890" y="4641"/>
                    <a:pt x="3873" y="4897"/>
                    <a:pt x="3856" y="5153"/>
                  </a:cubicBezTo>
                  <a:cubicBezTo>
                    <a:pt x="3856" y="5409"/>
                    <a:pt x="3839" y="5664"/>
                    <a:pt x="3822" y="5920"/>
                  </a:cubicBezTo>
                  <a:cubicBezTo>
                    <a:pt x="3788" y="7132"/>
                    <a:pt x="3754" y="8343"/>
                    <a:pt x="3720" y="9555"/>
                  </a:cubicBezTo>
                  <a:lnTo>
                    <a:pt x="3686" y="10783"/>
                  </a:lnTo>
                  <a:cubicBezTo>
                    <a:pt x="3669" y="10868"/>
                    <a:pt x="3686" y="10936"/>
                    <a:pt x="3686" y="11022"/>
                  </a:cubicBezTo>
                  <a:cubicBezTo>
                    <a:pt x="3720" y="11295"/>
                    <a:pt x="3924" y="11500"/>
                    <a:pt x="4180" y="11517"/>
                  </a:cubicBezTo>
                  <a:lnTo>
                    <a:pt x="4215" y="11517"/>
                  </a:lnTo>
                  <a:cubicBezTo>
                    <a:pt x="4470" y="11517"/>
                    <a:pt x="4692" y="11363"/>
                    <a:pt x="4778" y="11107"/>
                  </a:cubicBezTo>
                  <a:cubicBezTo>
                    <a:pt x="4812" y="10971"/>
                    <a:pt x="4846" y="10834"/>
                    <a:pt x="4846" y="10681"/>
                  </a:cubicBezTo>
                  <a:cubicBezTo>
                    <a:pt x="4863" y="9913"/>
                    <a:pt x="4897" y="9145"/>
                    <a:pt x="4914" y="8377"/>
                  </a:cubicBezTo>
                  <a:cubicBezTo>
                    <a:pt x="4948" y="7371"/>
                    <a:pt x="4965" y="6330"/>
                    <a:pt x="5033" y="5323"/>
                  </a:cubicBezTo>
                  <a:cubicBezTo>
                    <a:pt x="5085" y="4078"/>
                    <a:pt x="5119" y="2764"/>
                    <a:pt x="5119" y="1382"/>
                  </a:cubicBezTo>
                  <a:cubicBezTo>
                    <a:pt x="5119" y="1194"/>
                    <a:pt x="5119" y="1024"/>
                    <a:pt x="5085" y="836"/>
                  </a:cubicBezTo>
                  <a:cubicBezTo>
                    <a:pt x="5016" y="580"/>
                    <a:pt x="4795" y="410"/>
                    <a:pt x="4539" y="392"/>
                  </a:cubicBezTo>
                  <a:cubicBezTo>
                    <a:pt x="4283" y="392"/>
                    <a:pt x="4061" y="563"/>
                    <a:pt x="3993" y="802"/>
                  </a:cubicBezTo>
                  <a:cubicBezTo>
                    <a:pt x="3976" y="853"/>
                    <a:pt x="3959" y="921"/>
                    <a:pt x="3942" y="973"/>
                  </a:cubicBezTo>
                  <a:lnTo>
                    <a:pt x="3907" y="1194"/>
                  </a:lnTo>
                  <a:cubicBezTo>
                    <a:pt x="3873" y="1348"/>
                    <a:pt x="3839" y="1501"/>
                    <a:pt x="3805" y="1638"/>
                  </a:cubicBezTo>
                  <a:cubicBezTo>
                    <a:pt x="3669" y="2252"/>
                    <a:pt x="3464" y="2849"/>
                    <a:pt x="3174" y="3429"/>
                  </a:cubicBezTo>
                  <a:cubicBezTo>
                    <a:pt x="3106" y="3583"/>
                    <a:pt x="2969" y="3719"/>
                    <a:pt x="2815" y="3822"/>
                  </a:cubicBezTo>
                  <a:cubicBezTo>
                    <a:pt x="2693" y="3871"/>
                    <a:pt x="2564" y="3894"/>
                    <a:pt x="2435" y="3894"/>
                  </a:cubicBezTo>
                  <a:cubicBezTo>
                    <a:pt x="2116" y="3894"/>
                    <a:pt x="1804" y="3748"/>
                    <a:pt x="1621" y="3481"/>
                  </a:cubicBezTo>
                  <a:cubicBezTo>
                    <a:pt x="1314" y="3071"/>
                    <a:pt x="1161" y="2576"/>
                    <a:pt x="1161" y="2064"/>
                  </a:cubicBezTo>
                  <a:cubicBezTo>
                    <a:pt x="1161" y="1553"/>
                    <a:pt x="1178" y="1041"/>
                    <a:pt x="1229" y="529"/>
                  </a:cubicBezTo>
                  <a:cubicBezTo>
                    <a:pt x="1246" y="239"/>
                    <a:pt x="1161" y="51"/>
                    <a:pt x="9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53"/>
            <p:cNvSpPr/>
            <p:nvPr/>
          </p:nvSpPr>
          <p:spPr>
            <a:xfrm>
              <a:off x="1323050" y="2219800"/>
              <a:ext cx="91300" cy="288825"/>
            </a:xfrm>
            <a:custGeom>
              <a:rect b="b" l="l" r="r" t="t"/>
              <a:pathLst>
                <a:path extrusionOk="0" h="11553" w="3652">
                  <a:moveTo>
                    <a:pt x="2193" y="0"/>
                  </a:moveTo>
                  <a:cubicBezTo>
                    <a:pt x="1612" y="0"/>
                    <a:pt x="1070" y="339"/>
                    <a:pt x="836" y="888"/>
                  </a:cubicBezTo>
                  <a:cubicBezTo>
                    <a:pt x="649" y="1298"/>
                    <a:pt x="598" y="1724"/>
                    <a:pt x="649" y="2168"/>
                  </a:cubicBezTo>
                  <a:cubicBezTo>
                    <a:pt x="751" y="2936"/>
                    <a:pt x="939" y="3703"/>
                    <a:pt x="1212" y="4437"/>
                  </a:cubicBezTo>
                  <a:cubicBezTo>
                    <a:pt x="1297" y="4693"/>
                    <a:pt x="1399" y="4966"/>
                    <a:pt x="1485" y="5222"/>
                  </a:cubicBezTo>
                  <a:cubicBezTo>
                    <a:pt x="1689" y="5802"/>
                    <a:pt x="1894" y="6416"/>
                    <a:pt x="2065" y="7047"/>
                  </a:cubicBezTo>
                  <a:cubicBezTo>
                    <a:pt x="2252" y="7747"/>
                    <a:pt x="2440" y="8412"/>
                    <a:pt x="2389" y="9146"/>
                  </a:cubicBezTo>
                  <a:cubicBezTo>
                    <a:pt x="2406" y="9470"/>
                    <a:pt x="2338" y="9811"/>
                    <a:pt x="2184" y="10118"/>
                  </a:cubicBezTo>
                  <a:cubicBezTo>
                    <a:pt x="2065" y="10357"/>
                    <a:pt x="1945" y="10357"/>
                    <a:pt x="1911" y="10357"/>
                  </a:cubicBezTo>
                  <a:cubicBezTo>
                    <a:pt x="1826" y="10340"/>
                    <a:pt x="1741" y="10306"/>
                    <a:pt x="1672" y="10255"/>
                  </a:cubicBezTo>
                  <a:cubicBezTo>
                    <a:pt x="1331" y="10016"/>
                    <a:pt x="1212" y="9760"/>
                    <a:pt x="1263" y="9436"/>
                  </a:cubicBezTo>
                  <a:cubicBezTo>
                    <a:pt x="1280" y="9368"/>
                    <a:pt x="1280" y="9300"/>
                    <a:pt x="1280" y="9214"/>
                  </a:cubicBezTo>
                  <a:cubicBezTo>
                    <a:pt x="1297" y="8941"/>
                    <a:pt x="1109" y="8702"/>
                    <a:pt x="836" y="8634"/>
                  </a:cubicBezTo>
                  <a:cubicBezTo>
                    <a:pt x="809" y="8631"/>
                    <a:pt x="781" y="8629"/>
                    <a:pt x="753" y="8629"/>
                  </a:cubicBezTo>
                  <a:cubicBezTo>
                    <a:pt x="510" y="8629"/>
                    <a:pt x="280" y="8762"/>
                    <a:pt x="188" y="8992"/>
                  </a:cubicBezTo>
                  <a:cubicBezTo>
                    <a:pt x="120" y="9163"/>
                    <a:pt x="86" y="9317"/>
                    <a:pt x="69" y="9487"/>
                  </a:cubicBezTo>
                  <a:cubicBezTo>
                    <a:pt x="0" y="10289"/>
                    <a:pt x="683" y="11262"/>
                    <a:pt x="1451" y="11483"/>
                  </a:cubicBezTo>
                  <a:cubicBezTo>
                    <a:pt x="1604" y="11518"/>
                    <a:pt x="1758" y="11552"/>
                    <a:pt x="1928" y="11552"/>
                  </a:cubicBezTo>
                  <a:cubicBezTo>
                    <a:pt x="1943" y="11552"/>
                    <a:pt x="1957" y="11552"/>
                    <a:pt x="1971" y="11552"/>
                  </a:cubicBezTo>
                  <a:cubicBezTo>
                    <a:pt x="2468" y="11552"/>
                    <a:pt x="2942" y="11266"/>
                    <a:pt x="3174" y="10818"/>
                  </a:cubicBezTo>
                  <a:cubicBezTo>
                    <a:pt x="3310" y="10596"/>
                    <a:pt x="3413" y="10340"/>
                    <a:pt x="3481" y="10084"/>
                  </a:cubicBezTo>
                  <a:cubicBezTo>
                    <a:pt x="3652" y="9368"/>
                    <a:pt x="3652" y="8634"/>
                    <a:pt x="3515" y="7918"/>
                  </a:cubicBezTo>
                  <a:cubicBezTo>
                    <a:pt x="3259" y="6774"/>
                    <a:pt x="2935" y="5648"/>
                    <a:pt x="2543" y="4556"/>
                  </a:cubicBezTo>
                  <a:lnTo>
                    <a:pt x="2423" y="4215"/>
                  </a:lnTo>
                  <a:cubicBezTo>
                    <a:pt x="2167" y="3567"/>
                    <a:pt x="1980" y="2884"/>
                    <a:pt x="1843" y="2185"/>
                  </a:cubicBezTo>
                  <a:cubicBezTo>
                    <a:pt x="1775" y="1912"/>
                    <a:pt x="1792" y="1639"/>
                    <a:pt x="1877" y="1383"/>
                  </a:cubicBezTo>
                  <a:cubicBezTo>
                    <a:pt x="1933" y="1205"/>
                    <a:pt x="2089" y="1107"/>
                    <a:pt x="2248" y="1107"/>
                  </a:cubicBezTo>
                  <a:cubicBezTo>
                    <a:pt x="2334" y="1107"/>
                    <a:pt x="2420" y="1136"/>
                    <a:pt x="2491" y="1195"/>
                  </a:cubicBezTo>
                  <a:cubicBezTo>
                    <a:pt x="2679" y="1349"/>
                    <a:pt x="2816" y="1554"/>
                    <a:pt x="2867" y="1792"/>
                  </a:cubicBezTo>
                  <a:cubicBezTo>
                    <a:pt x="2867" y="1929"/>
                    <a:pt x="2986" y="2048"/>
                    <a:pt x="3123" y="2082"/>
                  </a:cubicBezTo>
                  <a:lnTo>
                    <a:pt x="3174" y="2082"/>
                  </a:lnTo>
                  <a:cubicBezTo>
                    <a:pt x="3293" y="2065"/>
                    <a:pt x="3396" y="2014"/>
                    <a:pt x="3464" y="1912"/>
                  </a:cubicBezTo>
                  <a:cubicBezTo>
                    <a:pt x="3549" y="1810"/>
                    <a:pt x="3583" y="1690"/>
                    <a:pt x="3600" y="1554"/>
                  </a:cubicBezTo>
                  <a:cubicBezTo>
                    <a:pt x="3634" y="854"/>
                    <a:pt x="3191" y="240"/>
                    <a:pt x="2525" y="52"/>
                  </a:cubicBezTo>
                  <a:cubicBezTo>
                    <a:pt x="2440" y="18"/>
                    <a:pt x="2338" y="1"/>
                    <a:pt x="2235" y="1"/>
                  </a:cubicBezTo>
                  <a:cubicBezTo>
                    <a:pt x="2221" y="1"/>
                    <a:pt x="2207" y="0"/>
                    <a:pt x="21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53"/>
            <p:cNvSpPr/>
            <p:nvPr/>
          </p:nvSpPr>
          <p:spPr>
            <a:xfrm>
              <a:off x="1241575" y="2234325"/>
              <a:ext cx="77650" cy="269150"/>
            </a:xfrm>
            <a:custGeom>
              <a:rect b="b" l="l" r="r" t="t"/>
              <a:pathLst>
                <a:path extrusionOk="0" h="10766" w="3106">
                  <a:moveTo>
                    <a:pt x="1933" y="0"/>
                  </a:moveTo>
                  <a:cubicBezTo>
                    <a:pt x="1699" y="0"/>
                    <a:pt x="1468" y="23"/>
                    <a:pt x="1229" y="68"/>
                  </a:cubicBezTo>
                  <a:lnTo>
                    <a:pt x="1178" y="68"/>
                  </a:lnTo>
                  <a:cubicBezTo>
                    <a:pt x="530" y="154"/>
                    <a:pt x="257" y="461"/>
                    <a:pt x="188" y="1109"/>
                  </a:cubicBezTo>
                  <a:cubicBezTo>
                    <a:pt x="154" y="1484"/>
                    <a:pt x="120" y="1843"/>
                    <a:pt x="86" y="2218"/>
                  </a:cubicBezTo>
                  <a:cubicBezTo>
                    <a:pt x="18" y="2969"/>
                    <a:pt x="1" y="3702"/>
                    <a:pt x="18" y="4453"/>
                  </a:cubicBezTo>
                  <a:cubicBezTo>
                    <a:pt x="35" y="5511"/>
                    <a:pt x="69" y="6466"/>
                    <a:pt x="52" y="7439"/>
                  </a:cubicBezTo>
                  <a:cubicBezTo>
                    <a:pt x="52" y="7831"/>
                    <a:pt x="52" y="8241"/>
                    <a:pt x="35" y="8633"/>
                  </a:cubicBezTo>
                  <a:lnTo>
                    <a:pt x="18" y="9708"/>
                  </a:lnTo>
                  <a:cubicBezTo>
                    <a:pt x="18" y="9828"/>
                    <a:pt x="35" y="9947"/>
                    <a:pt x="52" y="10066"/>
                  </a:cubicBezTo>
                  <a:cubicBezTo>
                    <a:pt x="69" y="10442"/>
                    <a:pt x="376" y="10732"/>
                    <a:pt x="751" y="10749"/>
                  </a:cubicBezTo>
                  <a:lnTo>
                    <a:pt x="888" y="10766"/>
                  </a:lnTo>
                  <a:lnTo>
                    <a:pt x="1024" y="10766"/>
                  </a:lnTo>
                  <a:cubicBezTo>
                    <a:pt x="1157" y="10754"/>
                    <a:pt x="1290" y="10742"/>
                    <a:pt x="1428" y="10742"/>
                  </a:cubicBezTo>
                  <a:cubicBezTo>
                    <a:pt x="1486" y="10742"/>
                    <a:pt x="1544" y="10744"/>
                    <a:pt x="1604" y="10749"/>
                  </a:cubicBezTo>
                  <a:lnTo>
                    <a:pt x="2048" y="10749"/>
                  </a:lnTo>
                  <a:cubicBezTo>
                    <a:pt x="2150" y="10749"/>
                    <a:pt x="2253" y="10749"/>
                    <a:pt x="2355" y="10732"/>
                  </a:cubicBezTo>
                  <a:cubicBezTo>
                    <a:pt x="2509" y="10698"/>
                    <a:pt x="2662" y="10612"/>
                    <a:pt x="2730" y="10476"/>
                  </a:cubicBezTo>
                  <a:cubicBezTo>
                    <a:pt x="2833" y="10322"/>
                    <a:pt x="2850" y="10118"/>
                    <a:pt x="2765" y="9947"/>
                  </a:cubicBezTo>
                  <a:cubicBezTo>
                    <a:pt x="2662" y="9759"/>
                    <a:pt x="2475" y="9640"/>
                    <a:pt x="2253" y="9623"/>
                  </a:cubicBezTo>
                  <a:cubicBezTo>
                    <a:pt x="2043" y="9603"/>
                    <a:pt x="1833" y="9595"/>
                    <a:pt x="1620" y="9595"/>
                  </a:cubicBezTo>
                  <a:cubicBezTo>
                    <a:pt x="1469" y="9595"/>
                    <a:pt x="1316" y="9599"/>
                    <a:pt x="1161" y="9606"/>
                  </a:cubicBezTo>
                  <a:cubicBezTo>
                    <a:pt x="1195" y="8514"/>
                    <a:pt x="1212" y="7422"/>
                    <a:pt x="1229" y="6296"/>
                  </a:cubicBezTo>
                  <a:lnTo>
                    <a:pt x="1246" y="6296"/>
                  </a:lnTo>
                  <a:cubicBezTo>
                    <a:pt x="1451" y="6262"/>
                    <a:pt x="1690" y="6228"/>
                    <a:pt x="1894" y="6193"/>
                  </a:cubicBezTo>
                  <a:lnTo>
                    <a:pt x="2185" y="6159"/>
                  </a:lnTo>
                  <a:cubicBezTo>
                    <a:pt x="2287" y="6142"/>
                    <a:pt x="2389" y="6108"/>
                    <a:pt x="2492" y="6057"/>
                  </a:cubicBezTo>
                  <a:cubicBezTo>
                    <a:pt x="2679" y="5955"/>
                    <a:pt x="2799" y="5733"/>
                    <a:pt x="2765" y="5511"/>
                  </a:cubicBezTo>
                  <a:cubicBezTo>
                    <a:pt x="2713" y="5289"/>
                    <a:pt x="2526" y="5119"/>
                    <a:pt x="2304" y="5119"/>
                  </a:cubicBezTo>
                  <a:cubicBezTo>
                    <a:pt x="2244" y="5110"/>
                    <a:pt x="2189" y="5106"/>
                    <a:pt x="2133" y="5106"/>
                  </a:cubicBezTo>
                  <a:cubicBezTo>
                    <a:pt x="2078" y="5106"/>
                    <a:pt x="2022" y="5110"/>
                    <a:pt x="1963" y="5119"/>
                  </a:cubicBezTo>
                  <a:cubicBezTo>
                    <a:pt x="1707" y="5136"/>
                    <a:pt x="1451" y="5170"/>
                    <a:pt x="1195" y="5204"/>
                  </a:cubicBezTo>
                  <a:cubicBezTo>
                    <a:pt x="1161" y="4436"/>
                    <a:pt x="1161" y="3805"/>
                    <a:pt x="1178" y="3276"/>
                  </a:cubicBezTo>
                  <a:cubicBezTo>
                    <a:pt x="1195" y="2440"/>
                    <a:pt x="1263" y="1706"/>
                    <a:pt x="1297" y="1160"/>
                  </a:cubicBezTo>
                  <a:cubicBezTo>
                    <a:pt x="1297" y="1160"/>
                    <a:pt x="1297" y="1160"/>
                    <a:pt x="1297" y="1143"/>
                  </a:cubicBezTo>
                  <a:cubicBezTo>
                    <a:pt x="1314" y="1143"/>
                    <a:pt x="1331" y="1143"/>
                    <a:pt x="1348" y="1126"/>
                  </a:cubicBezTo>
                  <a:cubicBezTo>
                    <a:pt x="1633" y="1055"/>
                    <a:pt x="1929" y="1020"/>
                    <a:pt x="2217" y="1020"/>
                  </a:cubicBezTo>
                  <a:cubicBezTo>
                    <a:pt x="2275" y="1020"/>
                    <a:pt x="2332" y="1021"/>
                    <a:pt x="2389" y="1024"/>
                  </a:cubicBezTo>
                  <a:lnTo>
                    <a:pt x="2577" y="1024"/>
                  </a:lnTo>
                  <a:cubicBezTo>
                    <a:pt x="2713" y="1024"/>
                    <a:pt x="2850" y="973"/>
                    <a:pt x="2952" y="887"/>
                  </a:cubicBezTo>
                  <a:cubicBezTo>
                    <a:pt x="3055" y="785"/>
                    <a:pt x="3106" y="665"/>
                    <a:pt x="3106" y="546"/>
                  </a:cubicBezTo>
                  <a:cubicBezTo>
                    <a:pt x="3106" y="239"/>
                    <a:pt x="2867" y="17"/>
                    <a:pt x="2577" y="17"/>
                  </a:cubicBezTo>
                  <a:lnTo>
                    <a:pt x="2423" y="17"/>
                  </a:lnTo>
                  <a:cubicBezTo>
                    <a:pt x="2398" y="26"/>
                    <a:pt x="2372" y="30"/>
                    <a:pt x="2349" y="30"/>
                  </a:cubicBezTo>
                  <a:cubicBezTo>
                    <a:pt x="2325" y="30"/>
                    <a:pt x="2304" y="26"/>
                    <a:pt x="2287" y="17"/>
                  </a:cubicBezTo>
                  <a:cubicBezTo>
                    <a:pt x="2167" y="6"/>
                    <a:pt x="2050" y="0"/>
                    <a:pt x="19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53"/>
            <p:cNvSpPr/>
            <p:nvPr/>
          </p:nvSpPr>
          <p:spPr>
            <a:xfrm>
              <a:off x="1624175" y="2247525"/>
              <a:ext cx="99000" cy="259800"/>
            </a:xfrm>
            <a:custGeom>
              <a:rect b="b" l="l" r="r" t="t"/>
              <a:pathLst>
                <a:path extrusionOk="0" h="10392" w="3960">
                  <a:moveTo>
                    <a:pt x="3396" y="1"/>
                  </a:moveTo>
                  <a:lnTo>
                    <a:pt x="2782" y="35"/>
                  </a:lnTo>
                  <a:cubicBezTo>
                    <a:pt x="2406" y="69"/>
                    <a:pt x="2031" y="86"/>
                    <a:pt x="1639" y="120"/>
                  </a:cubicBezTo>
                  <a:lnTo>
                    <a:pt x="1434" y="120"/>
                  </a:lnTo>
                  <a:cubicBezTo>
                    <a:pt x="1394" y="115"/>
                    <a:pt x="1354" y="113"/>
                    <a:pt x="1314" y="113"/>
                  </a:cubicBezTo>
                  <a:cubicBezTo>
                    <a:pt x="1218" y="113"/>
                    <a:pt x="1121" y="125"/>
                    <a:pt x="1024" y="137"/>
                  </a:cubicBezTo>
                  <a:cubicBezTo>
                    <a:pt x="820" y="172"/>
                    <a:pt x="649" y="342"/>
                    <a:pt x="598" y="547"/>
                  </a:cubicBezTo>
                  <a:cubicBezTo>
                    <a:pt x="547" y="735"/>
                    <a:pt x="598" y="939"/>
                    <a:pt x="752" y="1059"/>
                  </a:cubicBezTo>
                  <a:cubicBezTo>
                    <a:pt x="871" y="1161"/>
                    <a:pt x="1024" y="1212"/>
                    <a:pt x="1178" y="1212"/>
                  </a:cubicBezTo>
                  <a:lnTo>
                    <a:pt x="1553" y="1212"/>
                  </a:lnTo>
                  <a:lnTo>
                    <a:pt x="1502" y="1844"/>
                  </a:lnTo>
                  <a:cubicBezTo>
                    <a:pt x="1451" y="2509"/>
                    <a:pt x="1400" y="3191"/>
                    <a:pt x="1366" y="3874"/>
                  </a:cubicBezTo>
                  <a:cubicBezTo>
                    <a:pt x="1349" y="4130"/>
                    <a:pt x="1332" y="4403"/>
                    <a:pt x="1315" y="4659"/>
                  </a:cubicBezTo>
                  <a:cubicBezTo>
                    <a:pt x="1280" y="5290"/>
                    <a:pt x="1246" y="5938"/>
                    <a:pt x="1246" y="6570"/>
                  </a:cubicBezTo>
                  <a:cubicBezTo>
                    <a:pt x="1246" y="6877"/>
                    <a:pt x="1246" y="7184"/>
                    <a:pt x="1229" y="7491"/>
                  </a:cubicBezTo>
                  <a:cubicBezTo>
                    <a:pt x="1212" y="8088"/>
                    <a:pt x="1195" y="8685"/>
                    <a:pt x="1229" y="9300"/>
                  </a:cubicBezTo>
                  <a:lnTo>
                    <a:pt x="632" y="9317"/>
                  </a:lnTo>
                  <a:cubicBezTo>
                    <a:pt x="479" y="9317"/>
                    <a:pt x="325" y="9368"/>
                    <a:pt x="206" y="9470"/>
                  </a:cubicBezTo>
                  <a:cubicBezTo>
                    <a:pt x="52" y="9624"/>
                    <a:pt x="1" y="9845"/>
                    <a:pt x="86" y="10050"/>
                  </a:cubicBezTo>
                  <a:cubicBezTo>
                    <a:pt x="171" y="10255"/>
                    <a:pt x="376" y="10391"/>
                    <a:pt x="598" y="10391"/>
                  </a:cubicBezTo>
                  <a:lnTo>
                    <a:pt x="786" y="10391"/>
                  </a:lnTo>
                  <a:cubicBezTo>
                    <a:pt x="990" y="10374"/>
                    <a:pt x="1212" y="10374"/>
                    <a:pt x="1417" y="10357"/>
                  </a:cubicBezTo>
                  <a:lnTo>
                    <a:pt x="2065" y="10340"/>
                  </a:lnTo>
                  <a:cubicBezTo>
                    <a:pt x="2321" y="10340"/>
                    <a:pt x="2577" y="10340"/>
                    <a:pt x="2850" y="10323"/>
                  </a:cubicBezTo>
                  <a:cubicBezTo>
                    <a:pt x="3123" y="10323"/>
                    <a:pt x="3345" y="10101"/>
                    <a:pt x="3345" y="9845"/>
                  </a:cubicBezTo>
                  <a:cubicBezTo>
                    <a:pt x="3362" y="9555"/>
                    <a:pt x="3140" y="9317"/>
                    <a:pt x="2867" y="9300"/>
                  </a:cubicBezTo>
                  <a:lnTo>
                    <a:pt x="2679" y="9282"/>
                  </a:lnTo>
                  <a:lnTo>
                    <a:pt x="2492" y="9282"/>
                  </a:lnTo>
                  <a:lnTo>
                    <a:pt x="2355" y="9248"/>
                  </a:lnTo>
                  <a:lnTo>
                    <a:pt x="2355" y="9112"/>
                  </a:lnTo>
                  <a:cubicBezTo>
                    <a:pt x="2389" y="7457"/>
                    <a:pt x="2441" y="5734"/>
                    <a:pt x="2560" y="4045"/>
                  </a:cubicBezTo>
                  <a:cubicBezTo>
                    <a:pt x="2611" y="3362"/>
                    <a:pt x="2628" y="2628"/>
                    <a:pt x="2611" y="1792"/>
                  </a:cubicBezTo>
                  <a:lnTo>
                    <a:pt x="2611" y="1605"/>
                  </a:lnTo>
                  <a:cubicBezTo>
                    <a:pt x="2594" y="1434"/>
                    <a:pt x="2594" y="1264"/>
                    <a:pt x="2628" y="1110"/>
                  </a:cubicBezTo>
                  <a:cubicBezTo>
                    <a:pt x="2748" y="1110"/>
                    <a:pt x="2884" y="1093"/>
                    <a:pt x="3021" y="1076"/>
                  </a:cubicBezTo>
                  <a:lnTo>
                    <a:pt x="3191" y="1076"/>
                  </a:lnTo>
                  <a:cubicBezTo>
                    <a:pt x="3311" y="1076"/>
                    <a:pt x="3413" y="1059"/>
                    <a:pt x="3533" y="1025"/>
                  </a:cubicBezTo>
                  <a:cubicBezTo>
                    <a:pt x="3788" y="973"/>
                    <a:pt x="3959" y="735"/>
                    <a:pt x="3942" y="479"/>
                  </a:cubicBezTo>
                  <a:cubicBezTo>
                    <a:pt x="3908" y="223"/>
                    <a:pt x="3703" y="35"/>
                    <a:pt x="3447" y="35"/>
                  </a:cubicBezTo>
                  <a:lnTo>
                    <a:pt x="3396" y="35"/>
                  </a:lnTo>
                  <a:lnTo>
                    <a:pt x="339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53"/>
            <p:cNvSpPr/>
            <p:nvPr/>
          </p:nvSpPr>
          <p:spPr>
            <a:xfrm>
              <a:off x="1872425" y="2242000"/>
              <a:ext cx="81925" cy="270875"/>
            </a:xfrm>
            <a:custGeom>
              <a:rect b="b" l="l" r="r" t="t"/>
              <a:pathLst>
                <a:path extrusionOk="0" h="10835" w="3277">
                  <a:moveTo>
                    <a:pt x="547" y="0"/>
                  </a:moveTo>
                  <a:cubicBezTo>
                    <a:pt x="291" y="0"/>
                    <a:pt x="86" y="222"/>
                    <a:pt x="86" y="478"/>
                  </a:cubicBezTo>
                  <a:lnTo>
                    <a:pt x="86" y="649"/>
                  </a:lnTo>
                  <a:lnTo>
                    <a:pt x="86" y="683"/>
                  </a:lnTo>
                  <a:cubicBezTo>
                    <a:pt x="69" y="1280"/>
                    <a:pt x="69" y="1877"/>
                    <a:pt x="52" y="2474"/>
                  </a:cubicBezTo>
                  <a:cubicBezTo>
                    <a:pt x="52" y="3037"/>
                    <a:pt x="52" y="3583"/>
                    <a:pt x="35" y="4146"/>
                  </a:cubicBezTo>
                  <a:cubicBezTo>
                    <a:pt x="1" y="4931"/>
                    <a:pt x="35" y="5716"/>
                    <a:pt x="35" y="6467"/>
                  </a:cubicBezTo>
                  <a:cubicBezTo>
                    <a:pt x="35" y="7132"/>
                    <a:pt x="52" y="7831"/>
                    <a:pt x="35" y="8514"/>
                  </a:cubicBezTo>
                  <a:cubicBezTo>
                    <a:pt x="18" y="8906"/>
                    <a:pt x="52" y="9282"/>
                    <a:pt x="103" y="9674"/>
                  </a:cubicBezTo>
                  <a:cubicBezTo>
                    <a:pt x="205" y="10339"/>
                    <a:pt x="530" y="10647"/>
                    <a:pt x="1144" y="10715"/>
                  </a:cubicBezTo>
                  <a:cubicBezTo>
                    <a:pt x="1297" y="10732"/>
                    <a:pt x="1451" y="10732"/>
                    <a:pt x="1587" y="10749"/>
                  </a:cubicBezTo>
                  <a:lnTo>
                    <a:pt x="1826" y="10749"/>
                  </a:lnTo>
                  <a:cubicBezTo>
                    <a:pt x="2099" y="10749"/>
                    <a:pt x="2355" y="10766"/>
                    <a:pt x="2611" y="10817"/>
                  </a:cubicBezTo>
                  <a:lnTo>
                    <a:pt x="2696" y="10834"/>
                  </a:lnTo>
                  <a:cubicBezTo>
                    <a:pt x="2935" y="10834"/>
                    <a:pt x="3157" y="10664"/>
                    <a:pt x="3208" y="10442"/>
                  </a:cubicBezTo>
                  <a:cubicBezTo>
                    <a:pt x="3276" y="10186"/>
                    <a:pt x="3157" y="9913"/>
                    <a:pt x="2918" y="9794"/>
                  </a:cubicBezTo>
                  <a:cubicBezTo>
                    <a:pt x="2782" y="9725"/>
                    <a:pt x="2645" y="9691"/>
                    <a:pt x="2492" y="9674"/>
                  </a:cubicBezTo>
                  <a:cubicBezTo>
                    <a:pt x="2338" y="9640"/>
                    <a:pt x="2167" y="9623"/>
                    <a:pt x="1997" y="9623"/>
                  </a:cubicBezTo>
                  <a:lnTo>
                    <a:pt x="1758" y="9623"/>
                  </a:lnTo>
                  <a:cubicBezTo>
                    <a:pt x="1621" y="9623"/>
                    <a:pt x="1485" y="9623"/>
                    <a:pt x="1366" y="9606"/>
                  </a:cubicBezTo>
                  <a:cubicBezTo>
                    <a:pt x="1309" y="9606"/>
                    <a:pt x="1267" y="9598"/>
                    <a:pt x="1251" y="9598"/>
                  </a:cubicBezTo>
                  <a:cubicBezTo>
                    <a:pt x="1247" y="9598"/>
                    <a:pt x="1244" y="9599"/>
                    <a:pt x="1243" y="9600"/>
                  </a:cubicBezTo>
                  <a:lnTo>
                    <a:pt x="1243" y="9600"/>
                  </a:lnTo>
                  <a:cubicBezTo>
                    <a:pt x="1227" y="9566"/>
                    <a:pt x="1212" y="9519"/>
                    <a:pt x="1212" y="9486"/>
                  </a:cubicBezTo>
                  <a:cubicBezTo>
                    <a:pt x="1178" y="9094"/>
                    <a:pt x="1161" y="8702"/>
                    <a:pt x="1161" y="8309"/>
                  </a:cubicBezTo>
                  <a:lnTo>
                    <a:pt x="1161" y="7831"/>
                  </a:lnTo>
                  <a:lnTo>
                    <a:pt x="1161" y="7422"/>
                  </a:lnTo>
                  <a:lnTo>
                    <a:pt x="1161" y="6978"/>
                  </a:lnTo>
                  <a:cubicBezTo>
                    <a:pt x="1144" y="6705"/>
                    <a:pt x="1144" y="6432"/>
                    <a:pt x="1161" y="6159"/>
                  </a:cubicBezTo>
                  <a:cubicBezTo>
                    <a:pt x="1229" y="5375"/>
                    <a:pt x="1246" y="4573"/>
                    <a:pt x="1212" y="3788"/>
                  </a:cubicBezTo>
                  <a:cubicBezTo>
                    <a:pt x="1195" y="3532"/>
                    <a:pt x="1178" y="3293"/>
                    <a:pt x="1178" y="3054"/>
                  </a:cubicBezTo>
                  <a:cubicBezTo>
                    <a:pt x="1144" y="2542"/>
                    <a:pt x="1110" y="1996"/>
                    <a:pt x="1127" y="1485"/>
                  </a:cubicBezTo>
                  <a:lnTo>
                    <a:pt x="1127" y="1365"/>
                  </a:lnTo>
                  <a:cubicBezTo>
                    <a:pt x="1127" y="1263"/>
                    <a:pt x="1127" y="1160"/>
                    <a:pt x="1127" y="1058"/>
                  </a:cubicBezTo>
                  <a:cubicBezTo>
                    <a:pt x="1127" y="853"/>
                    <a:pt x="1093" y="631"/>
                    <a:pt x="1075" y="427"/>
                  </a:cubicBezTo>
                  <a:cubicBezTo>
                    <a:pt x="1041" y="188"/>
                    <a:pt x="837" y="0"/>
                    <a:pt x="5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53"/>
            <p:cNvSpPr/>
            <p:nvPr/>
          </p:nvSpPr>
          <p:spPr>
            <a:xfrm>
              <a:off x="2008925" y="2225750"/>
              <a:ext cx="154000" cy="303750"/>
            </a:xfrm>
            <a:custGeom>
              <a:rect b="b" l="l" r="r" t="t"/>
              <a:pathLst>
                <a:path extrusionOk="0" h="12150" w="6160">
                  <a:moveTo>
                    <a:pt x="3590" y="1"/>
                  </a:moveTo>
                  <a:cubicBezTo>
                    <a:pt x="3343" y="1"/>
                    <a:pt x="1672" y="1606"/>
                    <a:pt x="1672" y="1606"/>
                  </a:cubicBezTo>
                  <a:cubicBezTo>
                    <a:pt x="1331" y="2271"/>
                    <a:pt x="495" y="5666"/>
                    <a:pt x="683" y="5990"/>
                  </a:cubicBezTo>
                  <a:cubicBezTo>
                    <a:pt x="870" y="6315"/>
                    <a:pt x="3054" y="6383"/>
                    <a:pt x="3157" y="6656"/>
                  </a:cubicBezTo>
                  <a:cubicBezTo>
                    <a:pt x="3276" y="6946"/>
                    <a:pt x="324" y="11075"/>
                    <a:pt x="171" y="11382"/>
                  </a:cubicBezTo>
                  <a:cubicBezTo>
                    <a:pt x="0" y="11689"/>
                    <a:pt x="615" y="12150"/>
                    <a:pt x="887" y="12150"/>
                  </a:cubicBezTo>
                  <a:cubicBezTo>
                    <a:pt x="888" y="12150"/>
                    <a:pt x="888" y="12150"/>
                    <a:pt x="889" y="12150"/>
                  </a:cubicBezTo>
                  <a:cubicBezTo>
                    <a:pt x="1190" y="12150"/>
                    <a:pt x="5904" y="5512"/>
                    <a:pt x="6023" y="5308"/>
                  </a:cubicBezTo>
                  <a:cubicBezTo>
                    <a:pt x="6159" y="5120"/>
                    <a:pt x="5085" y="5052"/>
                    <a:pt x="4931" y="5001"/>
                  </a:cubicBezTo>
                  <a:cubicBezTo>
                    <a:pt x="4922" y="4999"/>
                    <a:pt x="4908" y="4998"/>
                    <a:pt x="4890" y="4998"/>
                  </a:cubicBezTo>
                  <a:cubicBezTo>
                    <a:pt x="4588" y="4998"/>
                    <a:pt x="3095" y="5228"/>
                    <a:pt x="2691" y="5228"/>
                  </a:cubicBezTo>
                  <a:cubicBezTo>
                    <a:pt x="2655" y="5228"/>
                    <a:pt x="2628" y="5227"/>
                    <a:pt x="2611" y="5223"/>
                  </a:cubicBezTo>
                  <a:cubicBezTo>
                    <a:pt x="2406" y="5171"/>
                    <a:pt x="4334" y="343"/>
                    <a:pt x="4351" y="138"/>
                  </a:cubicBezTo>
                  <a:cubicBezTo>
                    <a:pt x="4351" y="28"/>
                    <a:pt x="4157" y="18"/>
                    <a:pt x="3959" y="18"/>
                  </a:cubicBezTo>
                  <a:cubicBezTo>
                    <a:pt x="3914" y="18"/>
                    <a:pt x="3868" y="18"/>
                    <a:pt x="3825" y="18"/>
                  </a:cubicBezTo>
                  <a:cubicBezTo>
                    <a:pt x="3735" y="18"/>
                    <a:pt x="3653" y="16"/>
                    <a:pt x="3600" y="2"/>
                  </a:cubicBezTo>
                  <a:cubicBezTo>
                    <a:pt x="3597" y="1"/>
                    <a:pt x="3594" y="1"/>
                    <a:pt x="35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53"/>
            <p:cNvSpPr/>
            <p:nvPr/>
          </p:nvSpPr>
          <p:spPr>
            <a:xfrm>
              <a:off x="1935550" y="2222150"/>
              <a:ext cx="206025" cy="292425"/>
            </a:xfrm>
            <a:custGeom>
              <a:rect b="b" l="l" r="r" t="t"/>
              <a:pathLst>
                <a:path extrusionOk="0" h="11697" w="8241">
                  <a:moveTo>
                    <a:pt x="3977" y="1"/>
                  </a:moveTo>
                  <a:cubicBezTo>
                    <a:pt x="3284" y="1"/>
                    <a:pt x="2713" y="31"/>
                    <a:pt x="2679" y="112"/>
                  </a:cubicBezTo>
                  <a:cubicBezTo>
                    <a:pt x="2560" y="385"/>
                    <a:pt x="1" y="6988"/>
                    <a:pt x="154" y="7261"/>
                  </a:cubicBezTo>
                  <a:cubicBezTo>
                    <a:pt x="184" y="7317"/>
                    <a:pt x="389" y="7338"/>
                    <a:pt x="699" y="7338"/>
                  </a:cubicBezTo>
                  <a:cubicBezTo>
                    <a:pt x="1590" y="7338"/>
                    <a:pt x="3354" y="7165"/>
                    <a:pt x="4335" y="7165"/>
                  </a:cubicBezTo>
                  <a:cubicBezTo>
                    <a:pt x="4767" y="7165"/>
                    <a:pt x="5046" y="7198"/>
                    <a:pt x="5034" y="7295"/>
                  </a:cubicBezTo>
                  <a:cubicBezTo>
                    <a:pt x="4983" y="7687"/>
                    <a:pt x="2731" y="11645"/>
                    <a:pt x="3072" y="11697"/>
                  </a:cubicBezTo>
                  <a:cubicBezTo>
                    <a:pt x="3073" y="11697"/>
                    <a:pt x="3075" y="11697"/>
                    <a:pt x="3076" y="11697"/>
                  </a:cubicBezTo>
                  <a:cubicBezTo>
                    <a:pt x="3468" y="11697"/>
                    <a:pt x="8240" y="5213"/>
                    <a:pt x="8003" y="5162"/>
                  </a:cubicBezTo>
                  <a:cubicBezTo>
                    <a:pt x="7764" y="5111"/>
                    <a:pt x="4300" y="5162"/>
                    <a:pt x="4471" y="4974"/>
                  </a:cubicBezTo>
                  <a:cubicBezTo>
                    <a:pt x="4641" y="4787"/>
                    <a:pt x="6723" y="265"/>
                    <a:pt x="6535" y="146"/>
                  </a:cubicBezTo>
                  <a:cubicBezTo>
                    <a:pt x="6411" y="73"/>
                    <a:pt x="5048" y="1"/>
                    <a:pt x="397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88" name="Shape 2288"/>
        <p:cNvGrpSpPr/>
        <p:nvPr/>
      </p:nvGrpSpPr>
      <p:grpSpPr>
        <a:xfrm>
          <a:off x="0" y="0"/>
          <a:ext cx="0" cy="0"/>
          <a:chOff x="0" y="0"/>
          <a:chExt cx="0" cy="0"/>
        </a:xfrm>
      </p:grpSpPr>
      <p:pic>
        <p:nvPicPr>
          <p:cNvPr id="2289" name="Google Shape;2289;p54" title="Chart">
            <a:hlinkClick r:id="rId3"/>
          </p:cNvPr>
          <p:cNvPicPr preferRelativeResize="0"/>
          <p:nvPr/>
        </p:nvPicPr>
        <p:blipFill rotWithShape="1">
          <a:blip r:embed="rId4">
            <a:alphaModFix/>
          </a:blip>
          <a:srcRect b="0" l="19801" r="19807" t="0"/>
          <a:stretch/>
        </p:blipFill>
        <p:spPr>
          <a:xfrm>
            <a:off x="3204463" y="1574625"/>
            <a:ext cx="2735076" cy="2800451"/>
          </a:xfrm>
          <a:prstGeom prst="rect">
            <a:avLst/>
          </a:prstGeom>
          <a:noFill/>
          <a:ln>
            <a:noFill/>
          </a:ln>
        </p:spPr>
      </p:pic>
      <p:sp>
        <p:nvSpPr>
          <p:cNvPr id="2290" name="Google Shape;2290;p54"/>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5"/>
                </a:solidFill>
              </a:rPr>
              <a:t>THE</a:t>
            </a:r>
            <a:r>
              <a:rPr lang="en"/>
              <a:t> WORK OF </a:t>
            </a:r>
            <a:r>
              <a:rPr lang="en">
                <a:solidFill>
                  <a:schemeClr val="accent5"/>
                </a:solidFill>
              </a:rPr>
              <a:t>WOMEN</a:t>
            </a:r>
            <a:endParaRPr>
              <a:solidFill>
                <a:schemeClr val="accent5"/>
              </a:solidFill>
            </a:endParaRPr>
          </a:p>
        </p:txBody>
      </p:sp>
      <p:sp>
        <p:nvSpPr>
          <p:cNvPr id="2291" name="Google Shape;2291;p54"/>
          <p:cNvSpPr/>
          <p:nvPr/>
        </p:nvSpPr>
        <p:spPr>
          <a:xfrm>
            <a:off x="2219488" y="1366050"/>
            <a:ext cx="782100" cy="5241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1800">
                <a:solidFill>
                  <a:schemeClr val="dk2"/>
                </a:solidFill>
                <a:latin typeface="Chau Philomene One"/>
                <a:ea typeface="Chau Philomene One"/>
                <a:cs typeface="Chau Philomene One"/>
                <a:sym typeface="Chau Philomene One"/>
              </a:rPr>
              <a:t>2017</a:t>
            </a:r>
            <a:endParaRPr sz="1800">
              <a:solidFill>
                <a:schemeClr val="dk2"/>
              </a:solidFill>
              <a:latin typeface="Chau Philomene One"/>
              <a:ea typeface="Chau Philomene One"/>
              <a:cs typeface="Chau Philomene One"/>
              <a:sym typeface="Chau Philomene One"/>
            </a:endParaRPr>
          </a:p>
        </p:txBody>
      </p:sp>
      <p:sp>
        <p:nvSpPr>
          <p:cNvPr id="2292" name="Google Shape;2292;p54"/>
          <p:cNvSpPr/>
          <p:nvPr/>
        </p:nvSpPr>
        <p:spPr>
          <a:xfrm>
            <a:off x="2219488" y="3049125"/>
            <a:ext cx="782100" cy="524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800">
                <a:solidFill>
                  <a:schemeClr val="accent4"/>
                </a:solidFill>
                <a:latin typeface="Chau Philomene One"/>
                <a:ea typeface="Chau Philomene One"/>
                <a:cs typeface="Chau Philomene One"/>
                <a:sym typeface="Chau Philomene One"/>
              </a:rPr>
              <a:t>2018</a:t>
            </a:r>
            <a:endParaRPr sz="1800">
              <a:solidFill>
                <a:schemeClr val="accent4"/>
              </a:solidFill>
              <a:latin typeface="Chau Philomene One"/>
              <a:ea typeface="Chau Philomene One"/>
              <a:cs typeface="Chau Philomene One"/>
              <a:sym typeface="Chau Philomene One"/>
            </a:endParaRPr>
          </a:p>
        </p:txBody>
      </p:sp>
      <p:sp>
        <p:nvSpPr>
          <p:cNvPr id="2293" name="Google Shape;2293;p54"/>
          <p:cNvSpPr txBox="1"/>
          <p:nvPr/>
        </p:nvSpPr>
        <p:spPr>
          <a:xfrm>
            <a:off x="665188" y="3573226"/>
            <a:ext cx="2336400" cy="7659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a:solidFill>
                  <a:srgbClr val="FFFFFF"/>
                </a:solidFill>
                <a:latin typeface="Montserrat"/>
                <a:ea typeface="Montserrat"/>
                <a:cs typeface="Montserrat"/>
                <a:sym typeface="Montserrat"/>
              </a:rPr>
              <a:t>Closest planet to the Sun and the smallest one in the Solar System</a:t>
            </a:r>
            <a:endParaRPr>
              <a:solidFill>
                <a:srgbClr val="FFFFFF"/>
              </a:solidFill>
              <a:latin typeface="Montserrat"/>
              <a:ea typeface="Montserrat"/>
              <a:cs typeface="Montserrat"/>
              <a:sym typeface="Montserrat"/>
            </a:endParaRPr>
          </a:p>
        </p:txBody>
      </p:sp>
      <p:sp>
        <p:nvSpPr>
          <p:cNvPr id="2294" name="Google Shape;2294;p54"/>
          <p:cNvSpPr txBox="1"/>
          <p:nvPr/>
        </p:nvSpPr>
        <p:spPr>
          <a:xfrm>
            <a:off x="832888" y="1890150"/>
            <a:ext cx="2168700" cy="7659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a:solidFill>
                  <a:srgbClr val="FFFFFF"/>
                </a:solidFill>
                <a:latin typeface="Montserrat"/>
                <a:ea typeface="Montserrat"/>
                <a:cs typeface="Montserrat"/>
                <a:sym typeface="Montserrat"/>
              </a:rPr>
              <a:t>A gas giant and the biggest planet in the Solar System</a:t>
            </a:r>
            <a:endParaRPr>
              <a:solidFill>
                <a:srgbClr val="FFFFFF"/>
              </a:solidFill>
              <a:latin typeface="Montserrat"/>
              <a:ea typeface="Montserrat"/>
              <a:cs typeface="Montserrat"/>
              <a:sym typeface="Montserrat"/>
            </a:endParaRPr>
          </a:p>
        </p:txBody>
      </p:sp>
      <p:sp>
        <p:nvSpPr>
          <p:cNvPr id="2295" name="Google Shape;2295;p54"/>
          <p:cNvSpPr/>
          <p:nvPr/>
        </p:nvSpPr>
        <p:spPr>
          <a:xfrm flipH="1">
            <a:off x="6142413" y="1366603"/>
            <a:ext cx="782100" cy="524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800">
                <a:solidFill>
                  <a:schemeClr val="accent5"/>
                </a:solidFill>
                <a:latin typeface="Chau Philomene One"/>
                <a:ea typeface="Chau Philomene One"/>
                <a:cs typeface="Chau Philomene One"/>
                <a:sym typeface="Chau Philomene One"/>
              </a:rPr>
              <a:t>2019</a:t>
            </a:r>
            <a:endParaRPr sz="1800">
              <a:solidFill>
                <a:schemeClr val="accent5"/>
              </a:solidFill>
              <a:latin typeface="Chau Philomene One"/>
              <a:ea typeface="Chau Philomene One"/>
              <a:cs typeface="Chau Philomene One"/>
              <a:sym typeface="Chau Philomene One"/>
            </a:endParaRPr>
          </a:p>
        </p:txBody>
      </p:sp>
      <p:sp>
        <p:nvSpPr>
          <p:cNvPr id="2296" name="Google Shape;2296;p54"/>
          <p:cNvSpPr/>
          <p:nvPr/>
        </p:nvSpPr>
        <p:spPr>
          <a:xfrm flipH="1">
            <a:off x="6142413" y="3049678"/>
            <a:ext cx="782100" cy="524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800">
                <a:solidFill>
                  <a:schemeClr val="lt2"/>
                </a:solidFill>
                <a:latin typeface="Chau Philomene One"/>
                <a:ea typeface="Chau Philomene One"/>
                <a:cs typeface="Chau Philomene One"/>
                <a:sym typeface="Chau Philomene One"/>
              </a:rPr>
              <a:t>2020</a:t>
            </a:r>
            <a:endParaRPr sz="1800">
              <a:solidFill>
                <a:schemeClr val="lt2"/>
              </a:solidFill>
              <a:latin typeface="Chau Philomene One"/>
              <a:ea typeface="Chau Philomene One"/>
              <a:cs typeface="Chau Philomene One"/>
              <a:sym typeface="Chau Philomene One"/>
            </a:endParaRPr>
          </a:p>
        </p:txBody>
      </p:sp>
      <p:sp>
        <p:nvSpPr>
          <p:cNvPr id="2297" name="Google Shape;2297;p54"/>
          <p:cNvSpPr txBox="1"/>
          <p:nvPr/>
        </p:nvSpPr>
        <p:spPr>
          <a:xfrm flipH="1">
            <a:off x="6142413" y="3573779"/>
            <a:ext cx="2336400" cy="765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lt1"/>
                </a:solidFill>
                <a:latin typeface="Montserrat"/>
                <a:ea typeface="Montserrat"/>
                <a:cs typeface="Montserrat"/>
                <a:sym typeface="Montserrat"/>
              </a:rPr>
              <a:t>Despite being red, Mars is a cold place, not hot. It’s full of iron oxide</a:t>
            </a:r>
            <a:endParaRPr>
              <a:solidFill>
                <a:srgbClr val="FFFFFF"/>
              </a:solidFill>
              <a:latin typeface="Montserrat"/>
              <a:ea typeface="Montserrat"/>
              <a:cs typeface="Montserrat"/>
              <a:sym typeface="Montserrat"/>
            </a:endParaRPr>
          </a:p>
        </p:txBody>
      </p:sp>
      <p:sp>
        <p:nvSpPr>
          <p:cNvPr id="2298" name="Google Shape;2298;p54"/>
          <p:cNvSpPr txBox="1"/>
          <p:nvPr/>
        </p:nvSpPr>
        <p:spPr>
          <a:xfrm flipH="1">
            <a:off x="6142413" y="1890703"/>
            <a:ext cx="2168700" cy="765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a:solidFill>
                  <a:srgbClr val="FFFFFF"/>
                </a:solidFill>
                <a:latin typeface="Montserrat"/>
                <a:ea typeface="Montserrat"/>
                <a:cs typeface="Montserrat"/>
                <a:sym typeface="Montserrat"/>
              </a:rPr>
              <a:t>It has a beautiful name, but it’s also terribly hot there</a:t>
            </a:r>
            <a:endParaRPr>
              <a:solidFill>
                <a:srgbClr val="FFFFFF"/>
              </a:solidFill>
              <a:latin typeface="Montserrat"/>
              <a:ea typeface="Montserrat"/>
              <a:cs typeface="Montserrat"/>
              <a:sym typeface="Montserrat"/>
            </a:endParaRPr>
          </a:p>
        </p:txBody>
      </p:sp>
      <p:sp>
        <p:nvSpPr>
          <p:cNvPr id="2299" name="Google Shape;2299;p54"/>
          <p:cNvSpPr/>
          <p:nvPr/>
        </p:nvSpPr>
        <p:spPr>
          <a:xfrm>
            <a:off x="3565063" y="2245319"/>
            <a:ext cx="782100" cy="524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lt1"/>
                </a:solidFill>
                <a:latin typeface="Chau Philomene One"/>
                <a:ea typeface="Chau Philomene One"/>
                <a:cs typeface="Chau Philomene One"/>
                <a:sym typeface="Chau Philomene One"/>
              </a:rPr>
              <a:t>25%</a:t>
            </a:r>
            <a:endParaRPr sz="1800">
              <a:solidFill>
                <a:schemeClr val="lt1"/>
              </a:solidFill>
              <a:latin typeface="Chau Philomene One"/>
              <a:ea typeface="Chau Philomene One"/>
              <a:cs typeface="Chau Philomene One"/>
              <a:sym typeface="Chau Philomene One"/>
            </a:endParaRPr>
          </a:p>
        </p:txBody>
      </p:sp>
      <p:sp>
        <p:nvSpPr>
          <p:cNvPr id="2300" name="Google Shape;2300;p54"/>
          <p:cNvSpPr/>
          <p:nvPr/>
        </p:nvSpPr>
        <p:spPr>
          <a:xfrm>
            <a:off x="3621063" y="3196082"/>
            <a:ext cx="782100" cy="524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2"/>
                </a:solidFill>
                <a:latin typeface="Chau Philomene One"/>
                <a:ea typeface="Chau Philomene One"/>
                <a:cs typeface="Chau Philomene One"/>
                <a:sym typeface="Chau Philomene One"/>
              </a:rPr>
              <a:t>25%</a:t>
            </a:r>
            <a:endParaRPr sz="1800">
              <a:solidFill>
                <a:schemeClr val="dk2"/>
              </a:solidFill>
              <a:latin typeface="Chau Philomene One"/>
              <a:ea typeface="Chau Philomene One"/>
              <a:cs typeface="Chau Philomene One"/>
              <a:sym typeface="Chau Philomene One"/>
            </a:endParaRPr>
          </a:p>
        </p:txBody>
      </p:sp>
      <p:sp>
        <p:nvSpPr>
          <p:cNvPr id="2301" name="Google Shape;2301;p54"/>
          <p:cNvSpPr/>
          <p:nvPr/>
        </p:nvSpPr>
        <p:spPr>
          <a:xfrm>
            <a:off x="4571988" y="1970750"/>
            <a:ext cx="782100" cy="524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2"/>
                </a:solidFill>
                <a:latin typeface="Chau Philomene One"/>
                <a:ea typeface="Chau Philomene One"/>
                <a:cs typeface="Chau Philomene One"/>
                <a:sym typeface="Chau Philomene One"/>
              </a:rPr>
              <a:t>1</a:t>
            </a:r>
            <a:r>
              <a:rPr lang="en" sz="1800">
                <a:solidFill>
                  <a:schemeClr val="dk2"/>
                </a:solidFill>
                <a:latin typeface="Chau Philomene One"/>
                <a:ea typeface="Chau Philomene One"/>
                <a:cs typeface="Chau Philomene One"/>
                <a:sym typeface="Chau Philomene One"/>
              </a:rPr>
              <a:t>5%</a:t>
            </a:r>
            <a:endParaRPr sz="1800">
              <a:solidFill>
                <a:schemeClr val="dk2"/>
              </a:solidFill>
              <a:latin typeface="Chau Philomene One"/>
              <a:ea typeface="Chau Philomene One"/>
              <a:cs typeface="Chau Philomene One"/>
              <a:sym typeface="Chau Philomene One"/>
            </a:endParaRPr>
          </a:p>
        </p:txBody>
      </p:sp>
      <p:sp>
        <p:nvSpPr>
          <p:cNvPr id="2302" name="Google Shape;2302;p54"/>
          <p:cNvSpPr/>
          <p:nvPr/>
        </p:nvSpPr>
        <p:spPr>
          <a:xfrm>
            <a:off x="4740838" y="3196082"/>
            <a:ext cx="782100" cy="524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lt1"/>
                </a:solidFill>
                <a:latin typeface="Chau Philomene One"/>
                <a:ea typeface="Chau Philomene One"/>
                <a:cs typeface="Chau Philomene One"/>
                <a:sym typeface="Chau Philomene One"/>
              </a:rPr>
              <a:t>35</a:t>
            </a:r>
            <a:r>
              <a:rPr lang="en" sz="1800">
                <a:solidFill>
                  <a:schemeClr val="lt1"/>
                </a:solidFill>
                <a:latin typeface="Chau Philomene One"/>
                <a:ea typeface="Chau Philomene One"/>
                <a:cs typeface="Chau Philomene One"/>
                <a:sym typeface="Chau Philomene One"/>
              </a:rPr>
              <a:t>%</a:t>
            </a:r>
            <a:endParaRPr sz="1800">
              <a:solidFill>
                <a:schemeClr val="lt1"/>
              </a:solidFill>
              <a:latin typeface="Chau Philomene One"/>
              <a:ea typeface="Chau Philomene One"/>
              <a:cs typeface="Chau Philomene One"/>
              <a:sym typeface="Chau Philomene One"/>
            </a:endParaRPr>
          </a:p>
        </p:txBody>
      </p:sp>
      <p:sp>
        <p:nvSpPr>
          <p:cNvPr id="2303" name="Google Shape;2303;p54"/>
          <p:cNvSpPr txBox="1"/>
          <p:nvPr/>
        </p:nvSpPr>
        <p:spPr>
          <a:xfrm>
            <a:off x="993150" y="4452594"/>
            <a:ext cx="7157400" cy="294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Montserrat"/>
                <a:ea typeface="Montserrat"/>
                <a:cs typeface="Montserrat"/>
                <a:sym typeface="Montserrat"/>
              </a:rPr>
              <a:t>If you want to modify this graph, click on it, follow the link, change the data and replace it</a:t>
            </a:r>
            <a:endParaRPr sz="1200">
              <a:solidFill>
                <a:srgbClr val="FFFFFF"/>
              </a:solidFill>
              <a:latin typeface="Montserrat"/>
              <a:ea typeface="Montserrat"/>
              <a:cs typeface="Montserrat"/>
              <a:sym typeface="Montserrat"/>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07" name="Shape 2307"/>
        <p:cNvGrpSpPr/>
        <p:nvPr/>
      </p:nvGrpSpPr>
      <p:grpSpPr>
        <a:xfrm>
          <a:off x="0" y="0"/>
          <a:ext cx="0" cy="0"/>
          <a:chOff x="0" y="0"/>
          <a:chExt cx="0" cy="0"/>
        </a:xfrm>
      </p:grpSpPr>
      <p:sp>
        <p:nvSpPr>
          <p:cNvPr id="2308" name="Google Shape;2308;p55"/>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5"/>
                </a:solidFill>
              </a:rPr>
              <a:t>ACHIEVED</a:t>
            </a:r>
            <a:r>
              <a:rPr lang="en"/>
              <a:t> ACHIEVEMENTS</a:t>
            </a:r>
            <a:endParaRPr>
              <a:solidFill>
                <a:schemeClr val="accent5"/>
              </a:solidFill>
            </a:endParaRPr>
          </a:p>
        </p:txBody>
      </p:sp>
      <p:sp>
        <p:nvSpPr>
          <p:cNvPr id="2309" name="Google Shape;2309;p55"/>
          <p:cNvSpPr/>
          <p:nvPr/>
        </p:nvSpPr>
        <p:spPr>
          <a:xfrm>
            <a:off x="720000" y="1370525"/>
            <a:ext cx="435300" cy="435300"/>
          </a:xfrm>
          <a:prstGeom prst="roundRect">
            <a:avLst>
              <a:gd fmla="val 16667" name="adj"/>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310" name="Google Shape;2310;p55"/>
          <p:cNvCxnSpPr/>
          <p:nvPr/>
        </p:nvCxnSpPr>
        <p:spPr>
          <a:xfrm>
            <a:off x="1304548" y="1805834"/>
            <a:ext cx="2810400" cy="0"/>
          </a:xfrm>
          <a:prstGeom prst="straightConnector1">
            <a:avLst/>
          </a:prstGeom>
          <a:noFill/>
          <a:ln cap="flat" cmpd="sng" w="19050">
            <a:solidFill>
              <a:schemeClr val="dk2"/>
            </a:solidFill>
            <a:prstDash val="solid"/>
            <a:round/>
            <a:headEnd len="med" w="med" type="none"/>
            <a:tailEnd len="med" w="med" type="none"/>
          </a:ln>
        </p:spPr>
      </p:cxnSp>
      <p:sp>
        <p:nvSpPr>
          <p:cNvPr id="2311" name="Google Shape;2311;p55"/>
          <p:cNvSpPr txBox="1"/>
          <p:nvPr/>
        </p:nvSpPr>
        <p:spPr>
          <a:xfrm>
            <a:off x="1203675" y="1346300"/>
            <a:ext cx="2911200" cy="435300"/>
          </a:xfrm>
          <a:prstGeom prst="rect">
            <a:avLst/>
          </a:prstGeom>
          <a:noFill/>
          <a:ln>
            <a:noFill/>
          </a:ln>
        </p:spPr>
        <p:txBody>
          <a:bodyPr anchorCtr="0" anchor="b" bIns="0" lIns="91425" spcFirstLastPara="1" rIns="91425" wrap="square" tIns="182875">
            <a:noAutofit/>
          </a:bodyPr>
          <a:lstStyle/>
          <a:p>
            <a:pPr indent="0" lvl="0" marL="0" rtl="0" algn="l">
              <a:spcBef>
                <a:spcPts val="0"/>
              </a:spcBef>
              <a:spcAft>
                <a:spcPts val="0"/>
              </a:spcAft>
              <a:buNone/>
            </a:pPr>
            <a:r>
              <a:rPr lang="en">
                <a:solidFill>
                  <a:srgbClr val="FFFFFF"/>
                </a:solidFill>
                <a:latin typeface="Montserrat"/>
                <a:ea typeface="Montserrat"/>
                <a:cs typeface="Montserrat"/>
                <a:sym typeface="Montserrat"/>
              </a:rPr>
              <a:t>You can vote, thank a feminist for it</a:t>
            </a:r>
            <a:endParaRPr>
              <a:solidFill>
                <a:srgbClr val="FFFFFF"/>
              </a:solidFill>
              <a:latin typeface="Montserrat"/>
              <a:ea typeface="Montserrat"/>
              <a:cs typeface="Montserrat"/>
              <a:sym typeface="Montserrat"/>
            </a:endParaRPr>
          </a:p>
        </p:txBody>
      </p:sp>
      <p:sp>
        <p:nvSpPr>
          <p:cNvPr id="2312" name="Google Shape;2312;p55"/>
          <p:cNvSpPr/>
          <p:nvPr/>
        </p:nvSpPr>
        <p:spPr>
          <a:xfrm>
            <a:off x="720000" y="2158625"/>
            <a:ext cx="435300" cy="435300"/>
          </a:xfrm>
          <a:prstGeom prst="roundRect">
            <a:avLst>
              <a:gd fmla="val 16667" name="adj"/>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313" name="Google Shape;2313;p55"/>
          <p:cNvCxnSpPr/>
          <p:nvPr/>
        </p:nvCxnSpPr>
        <p:spPr>
          <a:xfrm>
            <a:off x="1304548" y="2593931"/>
            <a:ext cx="2810400" cy="0"/>
          </a:xfrm>
          <a:prstGeom prst="straightConnector1">
            <a:avLst/>
          </a:prstGeom>
          <a:noFill/>
          <a:ln cap="flat" cmpd="sng" w="19050">
            <a:solidFill>
              <a:schemeClr val="dk2"/>
            </a:solidFill>
            <a:prstDash val="solid"/>
            <a:round/>
            <a:headEnd len="med" w="med" type="none"/>
            <a:tailEnd len="med" w="med" type="none"/>
          </a:ln>
        </p:spPr>
      </p:cxnSp>
      <p:sp>
        <p:nvSpPr>
          <p:cNvPr id="2314" name="Google Shape;2314;p55"/>
          <p:cNvSpPr txBox="1"/>
          <p:nvPr/>
        </p:nvSpPr>
        <p:spPr>
          <a:xfrm>
            <a:off x="1203675" y="2134416"/>
            <a:ext cx="2911200" cy="435300"/>
          </a:xfrm>
          <a:prstGeom prst="rect">
            <a:avLst/>
          </a:prstGeom>
          <a:noFill/>
          <a:ln>
            <a:noFill/>
          </a:ln>
        </p:spPr>
        <p:txBody>
          <a:bodyPr anchorCtr="0" anchor="ctr" bIns="0" lIns="91425" spcFirstLastPara="1" rIns="91425" wrap="square" tIns="182875">
            <a:noAutofit/>
          </a:bodyPr>
          <a:lstStyle/>
          <a:p>
            <a:pPr indent="0" lvl="0" marL="0" rtl="0" algn="l">
              <a:spcBef>
                <a:spcPts val="0"/>
              </a:spcBef>
              <a:spcAft>
                <a:spcPts val="1600"/>
              </a:spcAft>
              <a:buNone/>
            </a:pPr>
            <a:r>
              <a:rPr lang="en">
                <a:solidFill>
                  <a:srgbClr val="FFFFFF"/>
                </a:solidFill>
                <a:latin typeface="Montserrat"/>
                <a:ea typeface="Montserrat"/>
                <a:cs typeface="Montserrat"/>
                <a:sym typeface="Montserrat"/>
              </a:rPr>
              <a:t>You receive the same salary as a man for doing the same</a:t>
            </a:r>
            <a:endParaRPr>
              <a:solidFill>
                <a:srgbClr val="FFFFFF"/>
              </a:solidFill>
              <a:latin typeface="Montserrat"/>
              <a:ea typeface="Montserrat"/>
              <a:cs typeface="Montserrat"/>
              <a:sym typeface="Montserrat"/>
            </a:endParaRPr>
          </a:p>
        </p:txBody>
      </p:sp>
      <p:sp>
        <p:nvSpPr>
          <p:cNvPr id="2315" name="Google Shape;2315;p55"/>
          <p:cNvSpPr/>
          <p:nvPr/>
        </p:nvSpPr>
        <p:spPr>
          <a:xfrm>
            <a:off x="719997" y="2946725"/>
            <a:ext cx="435300" cy="435300"/>
          </a:xfrm>
          <a:prstGeom prst="roundRect">
            <a:avLst>
              <a:gd fmla="val 16667" name="adj"/>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316" name="Google Shape;2316;p55"/>
          <p:cNvCxnSpPr/>
          <p:nvPr/>
        </p:nvCxnSpPr>
        <p:spPr>
          <a:xfrm>
            <a:off x="1304548" y="3382028"/>
            <a:ext cx="2810400" cy="0"/>
          </a:xfrm>
          <a:prstGeom prst="straightConnector1">
            <a:avLst/>
          </a:prstGeom>
          <a:noFill/>
          <a:ln cap="flat" cmpd="sng" w="19050">
            <a:solidFill>
              <a:schemeClr val="dk2"/>
            </a:solidFill>
            <a:prstDash val="solid"/>
            <a:round/>
            <a:headEnd len="med" w="med" type="none"/>
            <a:tailEnd len="med" w="med" type="none"/>
          </a:ln>
        </p:spPr>
      </p:cxnSp>
      <p:sp>
        <p:nvSpPr>
          <p:cNvPr id="2317" name="Google Shape;2317;p55"/>
          <p:cNvSpPr txBox="1"/>
          <p:nvPr/>
        </p:nvSpPr>
        <p:spPr>
          <a:xfrm>
            <a:off x="1203675" y="2922532"/>
            <a:ext cx="2911200" cy="435300"/>
          </a:xfrm>
          <a:prstGeom prst="rect">
            <a:avLst/>
          </a:prstGeom>
          <a:noFill/>
          <a:ln>
            <a:noFill/>
          </a:ln>
        </p:spPr>
        <p:txBody>
          <a:bodyPr anchorCtr="0" anchor="ctr" bIns="0" lIns="91425" spcFirstLastPara="1" rIns="91425" wrap="square" tIns="182875">
            <a:noAutofit/>
          </a:bodyPr>
          <a:lstStyle/>
          <a:p>
            <a:pPr indent="0" lvl="0" marL="0" rtl="0" algn="l">
              <a:spcBef>
                <a:spcPts val="0"/>
              </a:spcBef>
              <a:spcAft>
                <a:spcPts val="1600"/>
              </a:spcAft>
              <a:buNone/>
            </a:pPr>
            <a:r>
              <a:rPr lang="en">
                <a:solidFill>
                  <a:srgbClr val="FFFFFF"/>
                </a:solidFill>
                <a:latin typeface="Montserrat"/>
                <a:ea typeface="Montserrat"/>
                <a:cs typeface="Montserrat"/>
                <a:sym typeface="Montserrat"/>
              </a:rPr>
              <a:t>You went to university instead of leaving your studies</a:t>
            </a:r>
            <a:endParaRPr>
              <a:solidFill>
                <a:srgbClr val="FFFFFF"/>
              </a:solidFill>
              <a:latin typeface="Montserrat"/>
              <a:ea typeface="Montserrat"/>
              <a:cs typeface="Montserrat"/>
              <a:sym typeface="Montserrat"/>
            </a:endParaRPr>
          </a:p>
        </p:txBody>
      </p:sp>
      <p:sp>
        <p:nvSpPr>
          <p:cNvPr id="2318" name="Google Shape;2318;p55"/>
          <p:cNvSpPr/>
          <p:nvPr/>
        </p:nvSpPr>
        <p:spPr>
          <a:xfrm>
            <a:off x="720000" y="3734825"/>
            <a:ext cx="435300" cy="435300"/>
          </a:xfrm>
          <a:prstGeom prst="roundRect">
            <a:avLst>
              <a:gd fmla="val 16667" name="adj"/>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319" name="Google Shape;2319;p55"/>
          <p:cNvCxnSpPr/>
          <p:nvPr/>
        </p:nvCxnSpPr>
        <p:spPr>
          <a:xfrm>
            <a:off x="1304548" y="4170125"/>
            <a:ext cx="2810400" cy="0"/>
          </a:xfrm>
          <a:prstGeom prst="straightConnector1">
            <a:avLst/>
          </a:prstGeom>
          <a:noFill/>
          <a:ln cap="flat" cmpd="sng" w="19050">
            <a:solidFill>
              <a:schemeClr val="dk2"/>
            </a:solidFill>
            <a:prstDash val="solid"/>
            <a:round/>
            <a:headEnd len="med" w="med" type="none"/>
            <a:tailEnd len="med" w="med" type="none"/>
          </a:ln>
        </p:spPr>
      </p:cxnSp>
      <p:sp>
        <p:nvSpPr>
          <p:cNvPr id="2320" name="Google Shape;2320;p55"/>
          <p:cNvSpPr txBox="1"/>
          <p:nvPr/>
        </p:nvSpPr>
        <p:spPr>
          <a:xfrm>
            <a:off x="1203675" y="3710649"/>
            <a:ext cx="2911200" cy="435300"/>
          </a:xfrm>
          <a:prstGeom prst="rect">
            <a:avLst/>
          </a:prstGeom>
          <a:noFill/>
          <a:ln>
            <a:noFill/>
          </a:ln>
        </p:spPr>
        <p:txBody>
          <a:bodyPr anchorCtr="0" anchor="ctr" bIns="0" lIns="91425" spcFirstLastPara="1" rIns="91425" wrap="square" tIns="182875">
            <a:noAutofit/>
          </a:bodyPr>
          <a:lstStyle/>
          <a:p>
            <a:pPr indent="0" lvl="0" marL="0" rtl="0" algn="l">
              <a:spcBef>
                <a:spcPts val="0"/>
              </a:spcBef>
              <a:spcAft>
                <a:spcPts val="1600"/>
              </a:spcAft>
              <a:buNone/>
            </a:pPr>
            <a:r>
              <a:rPr lang="en">
                <a:solidFill>
                  <a:srgbClr val="FFFFFF"/>
                </a:solidFill>
                <a:latin typeface="Montserrat"/>
                <a:ea typeface="Montserrat"/>
                <a:cs typeface="Montserrat"/>
                <a:sym typeface="Montserrat"/>
              </a:rPr>
              <a:t>You can apply for any job, not just a 'women's’ job</a:t>
            </a:r>
            <a:endParaRPr>
              <a:solidFill>
                <a:srgbClr val="FFFFFF"/>
              </a:solidFill>
              <a:latin typeface="Montserrat"/>
              <a:ea typeface="Montserrat"/>
              <a:cs typeface="Montserrat"/>
              <a:sym typeface="Montserrat"/>
            </a:endParaRPr>
          </a:p>
        </p:txBody>
      </p:sp>
      <p:sp>
        <p:nvSpPr>
          <p:cNvPr id="2321" name="Google Shape;2321;p55"/>
          <p:cNvSpPr/>
          <p:nvPr/>
        </p:nvSpPr>
        <p:spPr>
          <a:xfrm>
            <a:off x="5136825" y="1370525"/>
            <a:ext cx="435300" cy="435300"/>
          </a:xfrm>
          <a:prstGeom prst="roundRect">
            <a:avLst>
              <a:gd fmla="val 16667" name="adj"/>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322" name="Google Shape;2322;p55"/>
          <p:cNvCxnSpPr/>
          <p:nvPr/>
        </p:nvCxnSpPr>
        <p:spPr>
          <a:xfrm>
            <a:off x="5717877" y="1805834"/>
            <a:ext cx="2712900" cy="0"/>
          </a:xfrm>
          <a:prstGeom prst="straightConnector1">
            <a:avLst/>
          </a:prstGeom>
          <a:noFill/>
          <a:ln cap="flat" cmpd="sng" w="19050">
            <a:solidFill>
              <a:schemeClr val="dk2"/>
            </a:solidFill>
            <a:prstDash val="solid"/>
            <a:round/>
            <a:headEnd len="med" w="med" type="none"/>
            <a:tailEnd len="med" w="med" type="none"/>
          </a:ln>
        </p:spPr>
      </p:cxnSp>
      <p:sp>
        <p:nvSpPr>
          <p:cNvPr id="2323" name="Google Shape;2323;p55"/>
          <p:cNvSpPr txBox="1"/>
          <p:nvPr/>
        </p:nvSpPr>
        <p:spPr>
          <a:xfrm>
            <a:off x="5620500" y="1346350"/>
            <a:ext cx="2810400" cy="435300"/>
          </a:xfrm>
          <a:prstGeom prst="rect">
            <a:avLst/>
          </a:prstGeom>
          <a:noFill/>
          <a:ln>
            <a:noFill/>
          </a:ln>
        </p:spPr>
        <p:txBody>
          <a:bodyPr anchorCtr="0" anchor="ctr" bIns="0" lIns="91425" spcFirstLastPara="1" rIns="91425" wrap="square" tIns="182875">
            <a:noAutofit/>
          </a:bodyPr>
          <a:lstStyle/>
          <a:p>
            <a:pPr indent="0" lvl="0" marL="0" rtl="0" algn="l">
              <a:spcBef>
                <a:spcPts val="0"/>
              </a:spcBef>
              <a:spcAft>
                <a:spcPts val="1600"/>
              </a:spcAft>
              <a:buNone/>
            </a:pPr>
            <a:r>
              <a:rPr lang="en">
                <a:solidFill>
                  <a:srgbClr val="FFFFFF"/>
                </a:solidFill>
                <a:latin typeface="Montserrat"/>
                <a:ea typeface="Montserrat"/>
                <a:cs typeface="Montserrat"/>
                <a:sym typeface="Montserrat"/>
              </a:rPr>
              <a:t>You own property that is uniquely yours</a:t>
            </a:r>
            <a:endParaRPr>
              <a:solidFill>
                <a:srgbClr val="FFFFFF"/>
              </a:solidFill>
              <a:latin typeface="Montserrat"/>
              <a:ea typeface="Montserrat"/>
              <a:cs typeface="Montserrat"/>
              <a:sym typeface="Montserrat"/>
            </a:endParaRPr>
          </a:p>
        </p:txBody>
      </p:sp>
      <p:sp>
        <p:nvSpPr>
          <p:cNvPr id="2324" name="Google Shape;2324;p55"/>
          <p:cNvSpPr/>
          <p:nvPr/>
        </p:nvSpPr>
        <p:spPr>
          <a:xfrm>
            <a:off x="5136825" y="2158625"/>
            <a:ext cx="435300" cy="435300"/>
          </a:xfrm>
          <a:prstGeom prst="roundRect">
            <a:avLst>
              <a:gd fmla="val 16667" name="adj"/>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325" name="Google Shape;2325;p55"/>
          <p:cNvCxnSpPr/>
          <p:nvPr/>
        </p:nvCxnSpPr>
        <p:spPr>
          <a:xfrm>
            <a:off x="5717877" y="2593931"/>
            <a:ext cx="2712900" cy="0"/>
          </a:xfrm>
          <a:prstGeom prst="straightConnector1">
            <a:avLst/>
          </a:prstGeom>
          <a:noFill/>
          <a:ln cap="flat" cmpd="sng" w="19050">
            <a:solidFill>
              <a:schemeClr val="dk2"/>
            </a:solidFill>
            <a:prstDash val="solid"/>
            <a:round/>
            <a:headEnd len="med" w="med" type="none"/>
            <a:tailEnd len="med" w="med" type="none"/>
          </a:ln>
        </p:spPr>
      </p:cxnSp>
      <p:sp>
        <p:nvSpPr>
          <p:cNvPr id="2326" name="Google Shape;2326;p55"/>
          <p:cNvSpPr txBox="1"/>
          <p:nvPr/>
        </p:nvSpPr>
        <p:spPr>
          <a:xfrm>
            <a:off x="5620500" y="2134450"/>
            <a:ext cx="2810400" cy="435300"/>
          </a:xfrm>
          <a:prstGeom prst="rect">
            <a:avLst/>
          </a:prstGeom>
          <a:noFill/>
          <a:ln>
            <a:noFill/>
          </a:ln>
        </p:spPr>
        <p:txBody>
          <a:bodyPr anchorCtr="0" anchor="ctr" bIns="0" lIns="91425" spcFirstLastPara="1" rIns="91425" wrap="square" tIns="182875">
            <a:noAutofit/>
          </a:bodyPr>
          <a:lstStyle/>
          <a:p>
            <a:pPr indent="0" lvl="0" marL="0" rtl="0" algn="l">
              <a:spcBef>
                <a:spcPts val="0"/>
              </a:spcBef>
              <a:spcAft>
                <a:spcPts val="1600"/>
              </a:spcAft>
              <a:buNone/>
            </a:pPr>
            <a:r>
              <a:rPr lang="en">
                <a:solidFill>
                  <a:srgbClr val="FFFFFF"/>
                </a:solidFill>
                <a:latin typeface="Montserrat"/>
                <a:ea typeface="Montserrat"/>
                <a:cs typeface="Montserrat"/>
                <a:sym typeface="Montserrat"/>
              </a:rPr>
              <a:t>Get custody of your children after a divorce or separation</a:t>
            </a:r>
            <a:endParaRPr>
              <a:solidFill>
                <a:srgbClr val="FFFFFF"/>
              </a:solidFill>
              <a:latin typeface="Montserrat"/>
              <a:ea typeface="Montserrat"/>
              <a:cs typeface="Montserrat"/>
              <a:sym typeface="Montserrat"/>
            </a:endParaRPr>
          </a:p>
        </p:txBody>
      </p:sp>
      <p:sp>
        <p:nvSpPr>
          <p:cNvPr id="2327" name="Google Shape;2327;p55"/>
          <p:cNvSpPr/>
          <p:nvPr/>
        </p:nvSpPr>
        <p:spPr>
          <a:xfrm>
            <a:off x="5136825" y="2946725"/>
            <a:ext cx="435300" cy="435300"/>
          </a:xfrm>
          <a:prstGeom prst="roundRect">
            <a:avLst>
              <a:gd fmla="val 16667" name="adj"/>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328" name="Google Shape;2328;p55"/>
          <p:cNvCxnSpPr/>
          <p:nvPr/>
        </p:nvCxnSpPr>
        <p:spPr>
          <a:xfrm>
            <a:off x="5717877" y="3382028"/>
            <a:ext cx="2712900" cy="0"/>
          </a:xfrm>
          <a:prstGeom prst="straightConnector1">
            <a:avLst/>
          </a:prstGeom>
          <a:noFill/>
          <a:ln cap="flat" cmpd="sng" w="19050">
            <a:solidFill>
              <a:schemeClr val="dk2"/>
            </a:solidFill>
            <a:prstDash val="solid"/>
            <a:round/>
            <a:headEnd len="med" w="med" type="none"/>
            <a:tailEnd len="med" w="med" type="none"/>
          </a:ln>
        </p:spPr>
      </p:cxnSp>
      <p:sp>
        <p:nvSpPr>
          <p:cNvPr id="2329" name="Google Shape;2329;p55"/>
          <p:cNvSpPr txBox="1"/>
          <p:nvPr/>
        </p:nvSpPr>
        <p:spPr>
          <a:xfrm>
            <a:off x="5620500" y="2922549"/>
            <a:ext cx="2810400" cy="435300"/>
          </a:xfrm>
          <a:prstGeom prst="rect">
            <a:avLst/>
          </a:prstGeom>
          <a:noFill/>
          <a:ln>
            <a:noFill/>
          </a:ln>
        </p:spPr>
        <p:txBody>
          <a:bodyPr anchorCtr="0" anchor="ctr" bIns="0" lIns="91425" spcFirstLastPara="1" rIns="91425" wrap="square" tIns="182875">
            <a:noAutofit/>
          </a:bodyPr>
          <a:lstStyle/>
          <a:p>
            <a:pPr indent="0" lvl="0" marL="0" rtl="0" algn="l">
              <a:spcBef>
                <a:spcPts val="0"/>
              </a:spcBef>
              <a:spcAft>
                <a:spcPts val="1600"/>
              </a:spcAft>
              <a:buNone/>
            </a:pPr>
            <a:r>
              <a:rPr lang="en">
                <a:solidFill>
                  <a:srgbClr val="FFFFFF"/>
                </a:solidFill>
                <a:latin typeface="Montserrat"/>
                <a:ea typeface="Montserrat"/>
                <a:cs typeface="Montserrat"/>
                <a:sym typeface="Montserrat"/>
              </a:rPr>
              <a:t>Wear pants without being excommunicated</a:t>
            </a:r>
            <a:endParaRPr>
              <a:solidFill>
                <a:srgbClr val="FFFFFF"/>
              </a:solidFill>
              <a:latin typeface="Montserrat"/>
              <a:ea typeface="Montserrat"/>
              <a:cs typeface="Montserrat"/>
              <a:sym typeface="Montserrat"/>
            </a:endParaRPr>
          </a:p>
        </p:txBody>
      </p:sp>
      <p:sp>
        <p:nvSpPr>
          <p:cNvPr id="2330" name="Google Shape;2330;p55"/>
          <p:cNvSpPr/>
          <p:nvPr/>
        </p:nvSpPr>
        <p:spPr>
          <a:xfrm>
            <a:off x="5136825" y="3734825"/>
            <a:ext cx="435300" cy="435300"/>
          </a:xfrm>
          <a:prstGeom prst="roundRect">
            <a:avLst>
              <a:gd fmla="val 16667" name="adj"/>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331" name="Google Shape;2331;p55"/>
          <p:cNvCxnSpPr/>
          <p:nvPr/>
        </p:nvCxnSpPr>
        <p:spPr>
          <a:xfrm>
            <a:off x="5717877" y="4170125"/>
            <a:ext cx="2712900" cy="0"/>
          </a:xfrm>
          <a:prstGeom prst="straightConnector1">
            <a:avLst/>
          </a:prstGeom>
          <a:noFill/>
          <a:ln cap="flat" cmpd="sng" w="19050">
            <a:solidFill>
              <a:schemeClr val="dk2"/>
            </a:solidFill>
            <a:prstDash val="solid"/>
            <a:round/>
            <a:headEnd len="med" w="med" type="none"/>
            <a:tailEnd len="med" w="med" type="none"/>
          </a:ln>
        </p:spPr>
      </p:cxnSp>
      <p:sp>
        <p:nvSpPr>
          <p:cNvPr id="2332" name="Google Shape;2332;p55"/>
          <p:cNvSpPr txBox="1"/>
          <p:nvPr/>
        </p:nvSpPr>
        <p:spPr>
          <a:xfrm>
            <a:off x="5620500" y="3710649"/>
            <a:ext cx="2810400" cy="435300"/>
          </a:xfrm>
          <a:prstGeom prst="rect">
            <a:avLst/>
          </a:prstGeom>
          <a:noFill/>
          <a:ln>
            <a:noFill/>
          </a:ln>
        </p:spPr>
        <p:txBody>
          <a:bodyPr anchorCtr="0" anchor="ctr" bIns="0" lIns="91425" spcFirstLastPara="1" rIns="91425" wrap="square" tIns="182875">
            <a:noAutofit/>
          </a:bodyPr>
          <a:lstStyle/>
          <a:p>
            <a:pPr indent="0" lvl="0" marL="0" rtl="0" algn="l">
              <a:spcBef>
                <a:spcPts val="0"/>
              </a:spcBef>
              <a:spcAft>
                <a:spcPts val="1600"/>
              </a:spcAft>
              <a:buNone/>
            </a:pPr>
            <a:r>
              <a:rPr lang="en">
                <a:solidFill>
                  <a:srgbClr val="FFFFFF"/>
                </a:solidFill>
                <a:latin typeface="Montserrat"/>
                <a:ea typeface="Montserrat"/>
                <a:cs typeface="Montserrat"/>
                <a:sym typeface="Montserrat"/>
              </a:rPr>
              <a:t>Boss is forbidden to pressure you to sleep with him</a:t>
            </a:r>
            <a:endParaRPr>
              <a:solidFill>
                <a:srgbClr val="FFFFFF"/>
              </a:solidFill>
              <a:latin typeface="Montserrat"/>
              <a:ea typeface="Montserrat"/>
              <a:cs typeface="Montserrat"/>
              <a:sym typeface="Montserrat"/>
            </a:endParaRPr>
          </a:p>
        </p:txBody>
      </p:sp>
      <p:grpSp>
        <p:nvGrpSpPr>
          <p:cNvPr id="2333" name="Google Shape;2333;p55"/>
          <p:cNvGrpSpPr/>
          <p:nvPr/>
        </p:nvGrpSpPr>
        <p:grpSpPr>
          <a:xfrm>
            <a:off x="719999" y="1302800"/>
            <a:ext cx="435296" cy="443004"/>
            <a:chOff x="134148" y="1098349"/>
            <a:chExt cx="323016" cy="328735"/>
          </a:xfrm>
        </p:grpSpPr>
        <p:sp>
          <p:nvSpPr>
            <p:cNvPr id="2334" name="Google Shape;2334;p55"/>
            <p:cNvSpPr/>
            <p:nvPr/>
          </p:nvSpPr>
          <p:spPr>
            <a:xfrm>
              <a:off x="134148" y="1098349"/>
              <a:ext cx="323016" cy="328735"/>
            </a:xfrm>
            <a:custGeom>
              <a:rect b="b" l="l" r="r" t="t"/>
              <a:pathLst>
                <a:path extrusionOk="0" h="76673" w="75339">
                  <a:moveTo>
                    <a:pt x="32539" y="76672"/>
                  </a:moveTo>
                  <a:cubicBezTo>
                    <a:pt x="30578" y="76672"/>
                    <a:pt x="28659" y="76213"/>
                    <a:pt x="26907" y="75421"/>
                  </a:cubicBezTo>
                  <a:cubicBezTo>
                    <a:pt x="26532" y="75254"/>
                    <a:pt x="26156" y="75045"/>
                    <a:pt x="25781" y="74837"/>
                  </a:cubicBezTo>
                  <a:cubicBezTo>
                    <a:pt x="24487" y="74086"/>
                    <a:pt x="23319" y="73126"/>
                    <a:pt x="22360" y="72000"/>
                  </a:cubicBezTo>
                  <a:lnTo>
                    <a:pt x="5215" y="54814"/>
                  </a:lnTo>
                  <a:cubicBezTo>
                    <a:pt x="1" y="49641"/>
                    <a:pt x="1" y="41256"/>
                    <a:pt x="5215" y="36042"/>
                  </a:cubicBezTo>
                  <a:cubicBezTo>
                    <a:pt x="10388" y="30869"/>
                    <a:pt x="18772" y="30869"/>
                    <a:pt x="23987" y="36042"/>
                  </a:cubicBezTo>
                  <a:lnTo>
                    <a:pt x="29618" y="41715"/>
                  </a:lnTo>
                  <a:lnTo>
                    <a:pt x="49100" y="7968"/>
                  </a:lnTo>
                  <a:cubicBezTo>
                    <a:pt x="52896" y="1919"/>
                    <a:pt x="60780" y="0"/>
                    <a:pt x="66954" y="3546"/>
                  </a:cubicBezTo>
                  <a:cubicBezTo>
                    <a:pt x="73086" y="7133"/>
                    <a:pt x="75338" y="14934"/>
                    <a:pt x="72043" y="21233"/>
                  </a:cubicBezTo>
                  <a:lnTo>
                    <a:pt x="44761" y="68454"/>
                  </a:lnTo>
                  <a:cubicBezTo>
                    <a:pt x="42717" y="73418"/>
                    <a:pt x="37878" y="76672"/>
                    <a:pt x="32497" y="7667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55"/>
            <p:cNvSpPr/>
            <p:nvPr/>
          </p:nvSpPr>
          <p:spPr>
            <a:xfrm>
              <a:off x="158476" y="1119725"/>
              <a:ext cx="274366" cy="285989"/>
            </a:xfrm>
            <a:custGeom>
              <a:rect b="b" l="l" r="r" t="t"/>
              <a:pathLst>
                <a:path extrusionOk="0" h="66703" w="63992">
                  <a:moveTo>
                    <a:pt x="3129" y="34332"/>
                  </a:moveTo>
                  <a:lnTo>
                    <a:pt x="3129" y="34332"/>
                  </a:lnTo>
                  <a:cubicBezTo>
                    <a:pt x="6258" y="31203"/>
                    <a:pt x="11347" y="31203"/>
                    <a:pt x="14517" y="34332"/>
                  </a:cubicBezTo>
                  <a:lnTo>
                    <a:pt x="24946" y="44802"/>
                  </a:lnTo>
                  <a:lnTo>
                    <a:pt x="47848" y="5173"/>
                  </a:lnTo>
                  <a:cubicBezTo>
                    <a:pt x="50059" y="1335"/>
                    <a:pt x="54981" y="0"/>
                    <a:pt x="58819" y="2211"/>
                  </a:cubicBezTo>
                  <a:lnTo>
                    <a:pt x="58819" y="2211"/>
                  </a:lnTo>
                  <a:cubicBezTo>
                    <a:pt x="62657" y="4464"/>
                    <a:pt x="63992" y="9344"/>
                    <a:pt x="61781" y="13224"/>
                  </a:cubicBezTo>
                  <a:lnTo>
                    <a:pt x="34290" y="60779"/>
                  </a:lnTo>
                  <a:cubicBezTo>
                    <a:pt x="33915" y="61905"/>
                    <a:pt x="33289" y="62865"/>
                    <a:pt x="32497" y="63699"/>
                  </a:cubicBezTo>
                  <a:lnTo>
                    <a:pt x="32497" y="63699"/>
                  </a:lnTo>
                  <a:cubicBezTo>
                    <a:pt x="30077" y="66077"/>
                    <a:pt x="26448" y="66702"/>
                    <a:pt x="23361" y="65284"/>
                  </a:cubicBezTo>
                  <a:cubicBezTo>
                    <a:pt x="23111" y="65159"/>
                    <a:pt x="22902" y="65034"/>
                    <a:pt x="22652" y="64909"/>
                  </a:cubicBezTo>
                  <a:lnTo>
                    <a:pt x="22652" y="64909"/>
                  </a:lnTo>
                  <a:cubicBezTo>
                    <a:pt x="21817" y="64408"/>
                    <a:pt x="21067" y="63782"/>
                    <a:pt x="20482" y="63073"/>
                  </a:cubicBezTo>
                  <a:lnTo>
                    <a:pt x="3129" y="45720"/>
                  </a:lnTo>
                  <a:cubicBezTo>
                    <a:pt x="0" y="42549"/>
                    <a:pt x="0" y="37502"/>
                    <a:pt x="3129" y="3433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6" name="Google Shape;2336;p55"/>
          <p:cNvGrpSpPr/>
          <p:nvPr/>
        </p:nvGrpSpPr>
        <p:grpSpPr>
          <a:xfrm>
            <a:off x="719999" y="2113475"/>
            <a:ext cx="435296" cy="443004"/>
            <a:chOff x="134148" y="1098349"/>
            <a:chExt cx="323016" cy="328735"/>
          </a:xfrm>
        </p:grpSpPr>
        <p:sp>
          <p:nvSpPr>
            <p:cNvPr id="2337" name="Google Shape;2337;p55"/>
            <p:cNvSpPr/>
            <p:nvPr/>
          </p:nvSpPr>
          <p:spPr>
            <a:xfrm>
              <a:off x="134148" y="1098349"/>
              <a:ext cx="323016" cy="328735"/>
            </a:xfrm>
            <a:custGeom>
              <a:rect b="b" l="l" r="r" t="t"/>
              <a:pathLst>
                <a:path extrusionOk="0" h="76673" w="75339">
                  <a:moveTo>
                    <a:pt x="32539" y="76672"/>
                  </a:moveTo>
                  <a:cubicBezTo>
                    <a:pt x="30578" y="76672"/>
                    <a:pt x="28659" y="76213"/>
                    <a:pt x="26907" y="75421"/>
                  </a:cubicBezTo>
                  <a:cubicBezTo>
                    <a:pt x="26532" y="75254"/>
                    <a:pt x="26156" y="75045"/>
                    <a:pt x="25781" y="74837"/>
                  </a:cubicBezTo>
                  <a:cubicBezTo>
                    <a:pt x="24487" y="74086"/>
                    <a:pt x="23319" y="73126"/>
                    <a:pt x="22360" y="72000"/>
                  </a:cubicBezTo>
                  <a:lnTo>
                    <a:pt x="5215" y="54814"/>
                  </a:lnTo>
                  <a:cubicBezTo>
                    <a:pt x="1" y="49641"/>
                    <a:pt x="1" y="41256"/>
                    <a:pt x="5215" y="36042"/>
                  </a:cubicBezTo>
                  <a:cubicBezTo>
                    <a:pt x="10388" y="30869"/>
                    <a:pt x="18772" y="30869"/>
                    <a:pt x="23987" y="36042"/>
                  </a:cubicBezTo>
                  <a:lnTo>
                    <a:pt x="29618" y="41715"/>
                  </a:lnTo>
                  <a:lnTo>
                    <a:pt x="49100" y="7968"/>
                  </a:lnTo>
                  <a:cubicBezTo>
                    <a:pt x="52896" y="1919"/>
                    <a:pt x="60780" y="0"/>
                    <a:pt x="66954" y="3546"/>
                  </a:cubicBezTo>
                  <a:cubicBezTo>
                    <a:pt x="73086" y="7133"/>
                    <a:pt x="75338" y="14934"/>
                    <a:pt x="72043" y="21233"/>
                  </a:cubicBezTo>
                  <a:lnTo>
                    <a:pt x="44761" y="68454"/>
                  </a:lnTo>
                  <a:cubicBezTo>
                    <a:pt x="42717" y="73418"/>
                    <a:pt x="37878" y="76672"/>
                    <a:pt x="32497" y="7667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55"/>
            <p:cNvSpPr/>
            <p:nvPr/>
          </p:nvSpPr>
          <p:spPr>
            <a:xfrm>
              <a:off x="158476" y="1119725"/>
              <a:ext cx="274366" cy="285989"/>
            </a:xfrm>
            <a:custGeom>
              <a:rect b="b" l="l" r="r" t="t"/>
              <a:pathLst>
                <a:path extrusionOk="0" h="66703" w="63992">
                  <a:moveTo>
                    <a:pt x="3129" y="34332"/>
                  </a:moveTo>
                  <a:lnTo>
                    <a:pt x="3129" y="34332"/>
                  </a:lnTo>
                  <a:cubicBezTo>
                    <a:pt x="6258" y="31203"/>
                    <a:pt x="11347" y="31203"/>
                    <a:pt x="14517" y="34332"/>
                  </a:cubicBezTo>
                  <a:lnTo>
                    <a:pt x="24946" y="44802"/>
                  </a:lnTo>
                  <a:lnTo>
                    <a:pt x="47848" y="5173"/>
                  </a:lnTo>
                  <a:cubicBezTo>
                    <a:pt x="50059" y="1335"/>
                    <a:pt x="54981" y="0"/>
                    <a:pt x="58819" y="2211"/>
                  </a:cubicBezTo>
                  <a:lnTo>
                    <a:pt x="58819" y="2211"/>
                  </a:lnTo>
                  <a:cubicBezTo>
                    <a:pt x="62657" y="4464"/>
                    <a:pt x="63992" y="9344"/>
                    <a:pt x="61781" y="13224"/>
                  </a:cubicBezTo>
                  <a:lnTo>
                    <a:pt x="34290" y="60779"/>
                  </a:lnTo>
                  <a:cubicBezTo>
                    <a:pt x="33915" y="61905"/>
                    <a:pt x="33289" y="62865"/>
                    <a:pt x="32497" y="63699"/>
                  </a:cubicBezTo>
                  <a:lnTo>
                    <a:pt x="32497" y="63699"/>
                  </a:lnTo>
                  <a:cubicBezTo>
                    <a:pt x="30077" y="66077"/>
                    <a:pt x="26448" y="66702"/>
                    <a:pt x="23361" y="65284"/>
                  </a:cubicBezTo>
                  <a:cubicBezTo>
                    <a:pt x="23111" y="65159"/>
                    <a:pt x="22902" y="65034"/>
                    <a:pt x="22652" y="64909"/>
                  </a:cubicBezTo>
                  <a:lnTo>
                    <a:pt x="22652" y="64909"/>
                  </a:lnTo>
                  <a:cubicBezTo>
                    <a:pt x="21817" y="64408"/>
                    <a:pt x="21067" y="63782"/>
                    <a:pt x="20482" y="63073"/>
                  </a:cubicBezTo>
                  <a:lnTo>
                    <a:pt x="3129" y="45720"/>
                  </a:lnTo>
                  <a:cubicBezTo>
                    <a:pt x="0" y="42549"/>
                    <a:pt x="0" y="37502"/>
                    <a:pt x="3129" y="34332"/>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9" name="Google Shape;2339;p55"/>
          <p:cNvGrpSpPr/>
          <p:nvPr/>
        </p:nvGrpSpPr>
        <p:grpSpPr>
          <a:xfrm>
            <a:off x="719994" y="2924150"/>
            <a:ext cx="435296" cy="443004"/>
            <a:chOff x="134148" y="1098349"/>
            <a:chExt cx="323016" cy="328735"/>
          </a:xfrm>
        </p:grpSpPr>
        <p:sp>
          <p:nvSpPr>
            <p:cNvPr id="2340" name="Google Shape;2340;p55"/>
            <p:cNvSpPr/>
            <p:nvPr/>
          </p:nvSpPr>
          <p:spPr>
            <a:xfrm>
              <a:off x="134148" y="1098349"/>
              <a:ext cx="323016" cy="328735"/>
            </a:xfrm>
            <a:custGeom>
              <a:rect b="b" l="l" r="r" t="t"/>
              <a:pathLst>
                <a:path extrusionOk="0" h="76673" w="75339">
                  <a:moveTo>
                    <a:pt x="32539" y="76672"/>
                  </a:moveTo>
                  <a:cubicBezTo>
                    <a:pt x="30578" y="76672"/>
                    <a:pt x="28659" y="76213"/>
                    <a:pt x="26907" y="75421"/>
                  </a:cubicBezTo>
                  <a:cubicBezTo>
                    <a:pt x="26532" y="75254"/>
                    <a:pt x="26156" y="75045"/>
                    <a:pt x="25781" y="74837"/>
                  </a:cubicBezTo>
                  <a:cubicBezTo>
                    <a:pt x="24487" y="74086"/>
                    <a:pt x="23319" y="73126"/>
                    <a:pt x="22360" y="72000"/>
                  </a:cubicBezTo>
                  <a:lnTo>
                    <a:pt x="5215" y="54814"/>
                  </a:lnTo>
                  <a:cubicBezTo>
                    <a:pt x="1" y="49641"/>
                    <a:pt x="1" y="41256"/>
                    <a:pt x="5215" y="36042"/>
                  </a:cubicBezTo>
                  <a:cubicBezTo>
                    <a:pt x="10388" y="30869"/>
                    <a:pt x="18772" y="30869"/>
                    <a:pt x="23987" y="36042"/>
                  </a:cubicBezTo>
                  <a:lnTo>
                    <a:pt x="29618" y="41715"/>
                  </a:lnTo>
                  <a:lnTo>
                    <a:pt x="49100" y="7968"/>
                  </a:lnTo>
                  <a:cubicBezTo>
                    <a:pt x="52896" y="1919"/>
                    <a:pt x="60780" y="0"/>
                    <a:pt x="66954" y="3546"/>
                  </a:cubicBezTo>
                  <a:cubicBezTo>
                    <a:pt x="73086" y="7133"/>
                    <a:pt x="75338" y="14934"/>
                    <a:pt x="72043" y="21233"/>
                  </a:cubicBezTo>
                  <a:lnTo>
                    <a:pt x="44761" y="68454"/>
                  </a:lnTo>
                  <a:cubicBezTo>
                    <a:pt x="42717" y="73418"/>
                    <a:pt x="37878" y="76672"/>
                    <a:pt x="32497" y="7667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55"/>
            <p:cNvSpPr/>
            <p:nvPr/>
          </p:nvSpPr>
          <p:spPr>
            <a:xfrm>
              <a:off x="158476" y="1119725"/>
              <a:ext cx="274366" cy="285989"/>
            </a:xfrm>
            <a:custGeom>
              <a:rect b="b" l="l" r="r" t="t"/>
              <a:pathLst>
                <a:path extrusionOk="0" h="66703" w="63992">
                  <a:moveTo>
                    <a:pt x="3129" y="34332"/>
                  </a:moveTo>
                  <a:lnTo>
                    <a:pt x="3129" y="34332"/>
                  </a:lnTo>
                  <a:cubicBezTo>
                    <a:pt x="6258" y="31203"/>
                    <a:pt x="11347" y="31203"/>
                    <a:pt x="14517" y="34332"/>
                  </a:cubicBezTo>
                  <a:lnTo>
                    <a:pt x="24946" y="44802"/>
                  </a:lnTo>
                  <a:lnTo>
                    <a:pt x="47848" y="5173"/>
                  </a:lnTo>
                  <a:cubicBezTo>
                    <a:pt x="50059" y="1335"/>
                    <a:pt x="54981" y="0"/>
                    <a:pt x="58819" y="2211"/>
                  </a:cubicBezTo>
                  <a:lnTo>
                    <a:pt x="58819" y="2211"/>
                  </a:lnTo>
                  <a:cubicBezTo>
                    <a:pt x="62657" y="4464"/>
                    <a:pt x="63992" y="9344"/>
                    <a:pt x="61781" y="13224"/>
                  </a:cubicBezTo>
                  <a:lnTo>
                    <a:pt x="34290" y="60779"/>
                  </a:lnTo>
                  <a:cubicBezTo>
                    <a:pt x="33915" y="61905"/>
                    <a:pt x="33289" y="62865"/>
                    <a:pt x="32497" y="63699"/>
                  </a:cubicBezTo>
                  <a:lnTo>
                    <a:pt x="32497" y="63699"/>
                  </a:lnTo>
                  <a:cubicBezTo>
                    <a:pt x="30077" y="66077"/>
                    <a:pt x="26448" y="66702"/>
                    <a:pt x="23361" y="65284"/>
                  </a:cubicBezTo>
                  <a:cubicBezTo>
                    <a:pt x="23111" y="65159"/>
                    <a:pt x="22902" y="65034"/>
                    <a:pt x="22652" y="64909"/>
                  </a:cubicBezTo>
                  <a:lnTo>
                    <a:pt x="22652" y="64909"/>
                  </a:lnTo>
                  <a:cubicBezTo>
                    <a:pt x="21817" y="64408"/>
                    <a:pt x="21067" y="63782"/>
                    <a:pt x="20482" y="63073"/>
                  </a:cubicBezTo>
                  <a:lnTo>
                    <a:pt x="3129" y="45720"/>
                  </a:lnTo>
                  <a:cubicBezTo>
                    <a:pt x="0" y="42549"/>
                    <a:pt x="0" y="37502"/>
                    <a:pt x="3129" y="343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2" name="Google Shape;2342;p55"/>
          <p:cNvGrpSpPr/>
          <p:nvPr/>
        </p:nvGrpSpPr>
        <p:grpSpPr>
          <a:xfrm>
            <a:off x="719999" y="3734825"/>
            <a:ext cx="435296" cy="443004"/>
            <a:chOff x="134148" y="1098349"/>
            <a:chExt cx="323016" cy="328735"/>
          </a:xfrm>
        </p:grpSpPr>
        <p:sp>
          <p:nvSpPr>
            <p:cNvPr id="2343" name="Google Shape;2343;p55"/>
            <p:cNvSpPr/>
            <p:nvPr/>
          </p:nvSpPr>
          <p:spPr>
            <a:xfrm>
              <a:off x="134148" y="1098349"/>
              <a:ext cx="323016" cy="328735"/>
            </a:xfrm>
            <a:custGeom>
              <a:rect b="b" l="l" r="r" t="t"/>
              <a:pathLst>
                <a:path extrusionOk="0" h="76673" w="75339">
                  <a:moveTo>
                    <a:pt x="32539" y="76672"/>
                  </a:moveTo>
                  <a:cubicBezTo>
                    <a:pt x="30578" y="76672"/>
                    <a:pt x="28659" y="76213"/>
                    <a:pt x="26907" y="75421"/>
                  </a:cubicBezTo>
                  <a:cubicBezTo>
                    <a:pt x="26532" y="75254"/>
                    <a:pt x="26156" y="75045"/>
                    <a:pt x="25781" y="74837"/>
                  </a:cubicBezTo>
                  <a:cubicBezTo>
                    <a:pt x="24487" y="74086"/>
                    <a:pt x="23319" y="73126"/>
                    <a:pt x="22360" y="72000"/>
                  </a:cubicBezTo>
                  <a:lnTo>
                    <a:pt x="5215" y="54814"/>
                  </a:lnTo>
                  <a:cubicBezTo>
                    <a:pt x="1" y="49641"/>
                    <a:pt x="1" y="41256"/>
                    <a:pt x="5215" y="36042"/>
                  </a:cubicBezTo>
                  <a:cubicBezTo>
                    <a:pt x="10388" y="30869"/>
                    <a:pt x="18772" y="30869"/>
                    <a:pt x="23987" y="36042"/>
                  </a:cubicBezTo>
                  <a:lnTo>
                    <a:pt x="29618" y="41715"/>
                  </a:lnTo>
                  <a:lnTo>
                    <a:pt x="49100" y="7968"/>
                  </a:lnTo>
                  <a:cubicBezTo>
                    <a:pt x="52896" y="1919"/>
                    <a:pt x="60780" y="0"/>
                    <a:pt x="66954" y="3546"/>
                  </a:cubicBezTo>
                  <a:cubicBezTo>
                    <a:pt x="73086" y="7133"/>
                    <a:pt x="75338" y="14934"/>
                    <a:pt x="72043" y="21233"/>
                  </a:cubicBezTo>
                  <a:lnTo>
                    <a:pt x="44761" y="68454"/>
                  </a:lnTo>
                  <a:cubicBezTo>
                    <a:pt x="42717" y="73418"/>
                    <a:pt x="37878" y="76672"/>
                    <a:pt x="32497" y="7667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55"/>
            <p:cNvSpPr/>
            <p:nvPr/>
          </p:nvSpPr>
          <p:spPr>
            <a:xfrm>
              <a:off x="158476" y="1119725"/>
              <a:ext cx="274366" cy="285989"/>
            </a:xfrm>
            <a:custGeom>
              <a:rect b="b" l="l" r="r" t="t"/>
              <a:pathLst>
                <a:path extrusionOk="0" h="66703" w="63992">
                  <a:moveTo>
                    <a:pt x="3129" y="34332"/>
                  </a:moveTo>
                  <a:lnTo>
                    <a:pt x="3129" y="34332"/>
                  </a:lnTo>
                  <a:cubicBezTo>
                    <a:pt x="6258" y="31203"/>
                    <a:pt x="11347" y="31203"/>
                    <a:pt x="14517" y="34332"/>
                  </a:cubicBezTo>
                  <a:lnTo>
                    <a:pt x="24946" y="44802"/>
                  </a:lnTo>
                  <a:lnTo>
                    <a:pt x="47848" y="5173"/>
                  </a:lnTo>
                  <a:cubicBezTo>
                    <a:pt x="50059" y="1335"/>
                    <a:pt x="54981" y="0"/>
                    <a:pt x="58819" y="2211"/>
                  </a:cubicBezTo>
                  <a:lnTo>
                    <a:pt x="58819" y="2211"/>
                  </a:lnTo>
                  <a:cubicBezTo>
                    <a:pt x="62657" y="4464"/>
                    <a:pt x="63992" y="9344"/>
                    <a:pt x="61781" y="13224"/>
                  </a:cubicBezTo>
                  <a:lnTo>
                    <a:pt x="34290" y="60779"/>
                  </a:lnTo>
                  <a:cubicBezTo>
                    <a:pt x="33915" y="61905"/>
                    <a:pt x="33289" y="62865"/>
                    <a:pt x="32497" y="63699"/>
                  </a:cubicBezTo>
                  <a:lnTo>
                    <a:pt x="32497" y="63699"/>
                  </a:lnTo>
                  <a:cubicBezTo>
                    <a:pt x="30077" y="66077"/>
                    <a:pt x="26448" y="66702"/>
                    <a:pt x="23361" y="65284"/>
                  </a:cubicBezTo>
                  <a:cubicBezTo>
                    <a:pt x="23111" y="65159"/>
                    <a:pt x="22902" y="65034"/>
                    <a:pt x="22652" y="64909"/>
                  </a:cubicBezTo>
                  <a:lnTo>
                    <a:pt x="22652" y="64909"/>
                  </a:lnTo>
                  <a:cubicBezTo>
                    <a:pt x="21817" y="64408"/>
                    <a:pt x="21067" y="63782"/>
                    <a:pt x="20482" y="63073"/>
                  </a:cubicBezTo>
                  <a:lnTo>
                    <a:pt x="3129" y="45720"/>
                  </a:lnTo>
                  <a:cubicBezTo>
                    <a:pt x="0" y="42549"/>
                    <a:pt x="0" y="37502"/>
                    <a:pt x="3129" y="3433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5" name="Google Shape;2345;p55"/>
          <p:cNvGrpSpPr/>
          <p:nvPr/>
        </p:nvGrpSpPr>
        <p:grpSpPr>
          <a:xfrm>
            <a:off x="5136824" y="1302800"/>
            <a:ext cx="435296" cy="443004"/>
            <a:chOff x="134148" y="1098349"/>
            <a:chExt cx="323016" cy="328735"/>
          </a:xfrm>
        </p:grpSpPr>
        <p:sp>
          <p:nvSpPr>
            <p:cNvPr id="2346" name="Google Shape;2346;p55"/>
            <p:cNvSpPr/>
            <p:nvPr/>
          </p:nvSpPr>
          <p:spPr>
            <a:xfrm>
              <a:off x="134148" y="1098349"/>
              <a:ext cx="323016" cy="328735"/>
            </a:xfrm>
            <a:custGeom>
              <a:rect b="b" l="l" r="r" t="t"/>
              <a:pathLst>
                <a:path extrusionOk="0" h="76673" w="75339">
                  <a:moveTo>
                    <a:pt x="32539" y="76672"/>
                  </a:moveTo>
                  <a:cubicBezTo>
                    <a:pt x="30578" y="76672"/>
                    <a:pt x="28659" y="76213"/>
                    <a:pt x="26907" y="75421"/>
                  </a:cubicBezTo>
                  <a:cubicBezTo>
                    <a:pt x="26532" y="75254"/>
                    <a:pt x="26156" y="75045"/>
                    <a:pt x="25781" y="74837"/>
                  </a:cubicBezTo>
                  <a:cubicBezTo>
                    <a:pt x="24487" y="74086"/>
                    <a:pt x="23319" y="73126"/>
                    <a:pt x="22360" y="72000"/>
                  </a:cubicBezTo>
                  <a:lnTo>
                    <a:pt x="5215" y="54814"/>
                  </a:lnTo>
                  <a:cubicBezTo>
                    <a:pt x="1" y="49641"/>
                    <a:pt x="1" y="41256"/>
                    <a:pt x="5215" y="36042"/>
                  </a:cubicBezTo>
                  <a:cubicBezTo>
                    <a:pt x="10388" y="30869"/>
                    <a:pt x="18772" y="30869"/>
                    <a:pt x="23987" y="36042"/>
                  </a:cubicBezTo>
                  <a:lnTo>
                    <a:pt x="29618" y="41715"/>
                  </a:lnTo>
                  <a:lnTo>
                    <a:pt x="49100" y="7968"/>
                  </a:lnTo>
                  <a:cubicBezTo>
                    <a:pt x="52896" y="1919"/>
                    <a:pt x="60780" y="0"/>
                    <a:pt x="66954" y="3546"/>
                  </a:cubicBezTo>
                  <a:cubicBezTo>
                    <a:pt x="73086" y="7133"/>
                    <a:pt x="75338" y="14934"/>
                    <a:pt x="72043" y="21233"/>
                  </a:cubicBezTo>
                  <a:lnTo>
                    <a:pt x="44761" y="68454"/>
                  </a:lnTo>
                  <a:cubicBezTo>
                    <a:pt x="42717" y="73418"/>
                    <a:pt x="37878" y="76672"/>
                    <a:pt x="32497" y="7667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55"/>
            <p:cNvSpPr/>
            <p:nvPr/>
          </p:nvSpPr>
          <p:spPr>
            <a:xfrm>
              <a:off x="158476" y="1119725"/>
              <a:ext cx="274366" cy="285989"/>
            </a:xfrm>
            <a:custGeom>
              <a:rect b="b" l="l" r="r" t="t"/>
              <a:pathLst>
                <a:path extrusionOk="0" h="66703" w="63992">
                  <a:moveTo>
                    <a:pt x="3129" y="34332"/>
                  </a:moveTo>
                  <a:lnTo>
                    <a:pt x="3129" y="34332"/>
                  </a:lnTo>
                  <a:cubicBezTo>
                    <a:pt x="6258" y="31203"/>
                    <a:pt x="11347" y="31203"/>
                    <a:pt x="14517" y="34332"/>
                  </a:cubicBezTo>
                  <a:lnTo>
                    <a:pt x="24946" y="44802"/>
                  </a:lnTo>
                  <a:lnTo>
                    <a:pt x="47848" y="5173"/>
                  </a:lnTo>
                  <a:cubicBezTo>
                    <a:pt x="50059" y="1335"/>
                    <a:pt x="54981" y="0"/>
                    <a:pt x="58819" y="2211"/>
                  </a:cubicBezTo>
                  <a:lnTo>
                    <a:pt x="58819" y="2211"/>
                  </a:lnTo>
                  <a:cubicBezTo>
                    <a:pt x="62657" y="4464"/>
                    <a:pt x="63992" y="9344"/>
                    <a:pt x="61781" y="13224"/>
                  </a:cubicBezTo>
                  <a:lnTo>
                    <a:pt x="34290" y="60779"/>
                  </a:lnTo>
                  <a:cubicBezTo>
                    <a:pt x="33915" y="61905"/>
                    <a:pt x="33289" y="62865"/>
                    <a:pt x="32497" y="63699"/>
                  </a:cubicBezTo>
                  <a:lnTo>
                    <a:pt x="32497" y="63699"/>
                  </a:lnTo>
                  <a:cubicBezTo>
                    <a:pt x="30077" y="66077"/>
                    <a:pt x="26448" y="66702"/>
                    <a:pt x="23361" y="65284"/>
                  </a:cubicBezTo>
                  <a:cubicBezTo>
                    <a:pt x="23111" y="65159"/>
                    <a:pt x="22902" y="65034"/>
                    <a:pt x="22652" y="64909"/>
                  </a:cubicBezTo>
                  <a:lnTo>
                    <a:pt x="22652" y="64909"/>
                  </a:lnTo>
                  <a:cubicBezTo>
                    <a:pt x="21817" y="64408"/>
                    <a:pt x="21067" y="63782"/>
                    <a:pt x="20482" y="63073"/>
                  </a:cubicBezTo>
                  <a:lnTo>
                    <a:pt x="3129" y="45720"/>
                  </a:lnTo>
                  <a:cubicBezTo>
                    <a:pt x="0" y="42549"/>
                    <a:pt x="0" y="37502"/>
                    <a:pt x="3129" y="3433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8" name="Google Shape;2348;p55"/>
          <p:cNvGrpSpPr/>
          <p:nvPr/>
        </p:nvGrpSpPr>
        <p:grpSpPr>
          <a:xfrm>
            <a:off x="5136824" y="2113475"/>
            <a:ext cx="435296" cy="443004"/>
            <a:chOff x="134148" y="1098349"/>
            <a:chExt cx="323016" cy="328735"/>
          </a:xfrm>
        </p:grpSpPr>
        <p:sp>
          <p:nvSpPr>
            <p:cNvPr id="2349" name="Google Shape;2349;p55"/>
            <p:cNvSpPr/>
            <p:nvPr/>
          </p:nvSpPr>
          <p:spPr>
            <a:xfrm>
              <a:off x="134148" y="1098349"/>
              <a:ext cx="323016" cy="328735"/>
            </a:xfrm>
            <a:custGeom>
              <a:rect b="b" l="l" r="r" t="t"/>
              <a:pathLst>
                <a:path extrusionOk="0" h="76673" w="75339">
                  <a:moveTo>
                    <a:pt x="32539" y="76672"/>
                  </a:moveTo>
                  <a:cubicBezTo>
                    <a:pt x="30578" y="76672"/>
                    <a:pt x="28659" y="76213"/>
                    <a:pt x="26907" y="75421"/>
                  </a:cubicBezTo>
                  <a:cubicBezTo>
                    <a:pt x="26532" y="75254"/>
                    <a:pt x="26156" y="75045"/>
                    <a:pt x="25781" y="74837"/>
                  </a:cubicBezTo>
                  <a:cubicBezTo>
                    <a:pt x="24487" y="74086"/>
                    <a:pt x="23319" y="73126"/>
                    <a:pt x="22360" y="72000"/>
                  </a:cubicBezTo>
                  <a:lnTo>
                    <a:pt x="5215" y="54814"/>
                  </a:lnTo>
                  <a:cubicBezTo>
                    <a:pt x="1" y="49641"/>
                    <a:pt x="1" y="41256"/>
                    <a:pt x="5215" y="36042"/>
                  </a:cubicBezTo>
                  <a:cubicBezTo>
                    <a:pt x="10388" y="30869"/>
                    <a:pt x="18772" y="30869"/>
                    <a:pt x="23987" y="36042"/>
                  </a:cubicBezTo>
                  <a:lnTo>
                    <a:pt x="29618" y="41715"/>
                  </a:lnTo>
                  <a:lnTo>
                    <a:pt x="49100" y="7968"/>
                  </a:lnTo>
                  <a:cubicBezTo>
                    <a:pt x="52896" y="1919"/>
                    <a:pt x="60780" y="0"/>
                    <a:pt x="66954" y="3546"/>
                  </a:cubicBezTo>
                  <a:cubicBezTo>
                    <a:pt x="73086" y="7133"/>
                    <a:pt x="75338" y="14934"/>
                    <a:pt x="72043" y="21233"/>
                  </a:cubicBezTo>
                  <a:lnTo>
                    <a:pt x="44761" y="68454"/>
                  </a:lnTo>
                  <a:cubicBezTo>
                    <a:pt x="42717" y="73418"/>
                    <a:pt x="37878" y="76672"/>
                    <a:pt x="32497" y="7667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55"/>
            <p:cNvSpPr/>
            <p:nvPr/>
          </p:nvSpPr>
          <p:spPr>
            <a:xfrm>
              <a:off x="158476" y="1119725"/>
              <a:ext cx="274366" cy="285989"/>
            </a:xfrm>
            <a:custGeom>
              <a:rect b="b" l="l" r="r" t="t"/>
              <a:pathLst>
                <a:path extrusionOk="0" h="66703" w="63992">
                  <a:moveTo>
                    <a:pt x="3129" y="34332"/>
                  </a:moveTo>
                  <a:lnTo>
                    <a:pt x="3129" y="34332"/>
                  </a:lnTo>
                  <a:cubicBezTo>
                    <a:pt x="6258" y="31203"/>
                    <a:pt x="11347" y="31203"/>
                    <a:pt x="14517" y="34332"/>
                  </a:cubicBezTo>
                  <a:lnTo>
                    <a:pt x="24946" y="44802"/>
                  </a:lnTo>
                  <a:lnTo>
                    <a:pt x="47848" y="5173"/>
                  </a:lnTo>
                  <a:cubicBezTo>
                    <a:pt x="50059" y="1335"/>
                    <a:pt x="54981" y="0"/>
                    <a:pt x="58819" y="2211"/>
                  </a:cubicBezTo>
                  <a:lnTo>
                    <a:pt x="58819" y="2211"/>
                  </a:lnTo>
                  <a:cubicBezTo>
                    <a:pt x="62657" y="4464"/>
                    <a:pt x="63992" y="9344"/>
                    <a:pt x="61781" y="13224"/>
                  </a:cubicBezTo>
                  <a:lnTo>
                    <a:pt x="34290" y="60779"/>
                  </a:lnTo>
                  <a:cubicBezTo>
                    <a:pt x="33915" y="61905"/>
                    <a:pt x="33289" y="62865"/>
                    <a:pt x="32497" y="63699"/>
                  </a:cubicBezTo>
                  <a:lnTo>
                    <a:pt x="32497" y="63699"/>
                  </a:lnTo>
                  <a:cubicBezTo>
                    <a:pt x="30077" y="66077"/>
                    <a:pt x="26448" y="66702"/>
                    <a:pt x="23361" y="65284"/>
                  </a:cubicBezTo>
                  <a:cubicBezTo>
                    <a:pt x="23111" y="65159"/>
                    <a:pt x="22902" y="65034"/>
                    <a:pt x="22652" y="64909"/>
                  </a:cubicBezTo>
                  <a:lnTo>
                    <a:pt x="22652" y="64909"/>
                  </a:lnTo>
                  <a:cubicBezTo>
                    <a:pt x="21817" y="64408"/>
                    <a:pt x="21067" y="63782"/>
                    <a:pt x="20482" y="63073"/>
                  </a:cubicBezTo>
                  <a:lnTo>
                    <a:pt x="3129" y="45720"/>
                  </a:lnTo>
                  <a:cubicBezTo>
                    <a:pt x="0" y="42549"/>
                    <a:pt x="0" y="37502"/>
                    <a:pt x="3129" y="34332"/>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1" name="Google Shape;2351;p55"/>
          <p:cNvGrpSpPr/>
          <p:nvPr/>
        </p:nvGrpSpPr>
        <p:grpSpPr>
          <a:xfrm>
            <a:off x="5136819" y="2924150"/>
            <a:ext cx="435296" cy="443004"/>
            <a:chOff x="134148" y="1098349"/>
            <a:chExt cx="323016" cy="328735"/>
          </a:xfrm>
        </p:grpSpPr>
        <p:sp>
          <p:nvSpPr>
            <p:cNvPr id="2352" name="Google Shape;2352;p55"/>
            <p:cNvSpPr/>
            <p:nvPr/>
          </p:nvSpPr>
          <p:spPr>
            <a:xfrm>
              <a:off x="134148" y="1098349"/>
              <a:ext cx="323016" cy="328735"/>
            </a:xfrm>
            <a:custGeom>
              <a:rect b="b" l="l" r="r" t="t"/>
              <a:pathLst>
                <a:path extrusionOk="0" h="76673" w="75339">
                  <a:moveTo>
                    <a:pt x="32539" y="76672"/>
                  </a:moveTo>
                  <a:cubicBezTo>
                    <a:pt x="30578" y="76672"/>
                    <a:pt x="28659" y="76213"/>
                    <a:pt x="26907" y="75421"/>
                  </a:cubicBezTo>
                  <a:cubicBezTo>
                    <a:pt x="26532" y="75254"/>
                    <a:pt x="26156" y="75045"/>
                    <a:pt x="25781" y="74837"/>
                  </a:cubicBezTo>
                  <a:cubicBezTo>
                    <a:pt x="24487" y="74086"/>
                    <a:pt x="23319" y="73126"/>
                    <a:pt x="22360" y="72000"/>
                  </a:cubicBezTo>
                  <a:lnTo>
                    <a:pt x="5215" y="54814"/>
                  </a:lnTo>
                  <a:cubicBezTo>
                    <a:pt x="1" y="49641"/>
                    <a:pt x="1" y="41256"/>
                    <a:pt x="5215" y="36042"/>
                  </a:cubicBezTo>
                  <a:cubicBezTo>
                    <a:pt x="10388" y="30869"/>
                    <a:pt x="18772" y="30869"/>
                    <a:pt x="23987" y="36042"/>
                  </a:cubicBezTo>
                  <a:lnTo>
                    <a:pt x="29618" y="41715"/>
                  </a:lnTo>
                  <a:lnTo>
                    <a:pt x="49100" y="7968"/>
                  </a:lnTo>
                  <a:cubicBezTo>
                    <a:pt x="52896" y="1919"/>
                    <a:pt x="60780" y="0"/>
                    <a:pt x="66954" y="3546"/>
                  </a:cubicBezTo>
                  <a:cubicBezTo>
                    <a:pt x="73086" y="7133"/>
                    <a:pt x="75338" y="14934"/>
                    <a:pt x="72043" y="21233"/>
                  </a:cubicBezTo>
                  <a:lnTo>
                    <a:pt x="44761" y="68454"/>
                  </a:lnTo>
                  <a:cubicBezTo>
                    <a:pt x="42717" y="73418"/>
                    <a:pt x="37878" y="76672"/>
                    <a:pt x="32497" y="7667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55"/>
            <p:cNvSpPr/>
            <p:nvPr/>
          </p:nvSpPr>
          <p:spPr>
            <a:xfrm>
              <a:off x="158476" y="1119725"/>
              <a:ext cx="274366" cy="285989"/>
            </a:xfrm>
            <a:custGeom>
              <a:rect b="b" l="l" r="r" t="t"/>
              <a:pathLst>
                <a:path extrusionOk="0" h="66703" w="63992">
                  <a:moveTo>
                    <a:pt x="3129" y="34332"/>
                  </a:moveTo>
                  <a:lnTo>
                    <a:pt x="3129" y="34332"/>
                  </a:lnTo>
                  <a:cubicBezTo>
                    <a:pt x="6258" y="31203"/>
                    <a:pt x="11347" y="31203"/>
                    <a:pt x="14517" y="34332"/>
                  </a:cubicBezTo>
                  <a:lnTo>
                    <a:pt x="24946" y="44802"/>
                  </a:lnTo>
                  <a:lnTo>
                    <a:pt x="47848" y="5173"/>
                  </a:lnTo>
                  <a:cubicBezTo>
                    <a:pt x="50059" y="1335"/>
                    <a:pt x="54981" y="0"/>
                    <a:pt x="58819" y="2211"/>
                  </a:cubicBezTo>
                  <a:lnTo>
                    <a:pt x="58819" y="2211"/>
                  </a:lnTo>
                  <a:cubicBezTo>
                    <a:pt x="62657" y="4464"/>
                    <a:pt x="63992" y="9344"/>
                    <a:pt x="61781" y="13224"/>
                  </a:cubicBezTo>
                  <a:lnTo>
                    <a:pt x="34290" y="60779"/>
                  </a:lnTo>
                  <a:cubicBezTo>
                    <a:pt x="33915" y="61905"/>
                    <a:pt x="33289" y="62865"/>
                    <a:pt x="32497" y="63699"/>
                  </a:cubicBezTo>
                  <a:lnTo>
                    <a:pt x="32497" y="63699"/>
                  </a:lnTo>
                  <a:cubicBezTo>
                    <a:pt x="30077" y="66077"/>
                    <a:pt x="26448" y="66702"/>
                    <a:pt x="23361" y="65284"/>
                  </a:cubicBezTo>
                  <a:cubicBezTo>
                    <a:pt x="23111" y="65159"/>
                    <a:pt x="22902" y="65034"/>
                    <a:pt x="22652" y="64909"/>
                  </a:cubicBezTo>
                  <a:lnTo>
                    <a:pt x="22652" y="64909"/>
                  </a:lnTo>
                  <a:cubicBezTo>
                    <a:pt x="21817" y="64408"/>
                    <a:pt x="21067" y="63782"/>
                    <a:pt x="20482" y="63073"/>
                  </a:cubicBezTo>
                  <a:lnTo>
                    <a:pt x="3129" y="45720"/>
                  </a:lnTo>
                  <a:cubicBezTo>
                    <a:pt x="0" y="42549"/>
                    <a:pt x="0" y="37502"/>
                    <a:pt x="3129" y="343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4" name="Google Shape;2354;p55"/>
          <p:cNvGrpSpPr/>
          <p:nvPr/>
        </p:nvGrpSpPr>
        <p:grpSpPr>
          <a:xfrm>
            <a:off x="5136824" y="3734825"/>
            <a:ext cx="435296" cy="443004"/>
            <a:chOff x="134148" y="1098349"/>
            <a:chExt cx="323016" cy="328735"/>
          </a:xfrm>
        </p:grpSpPr>
        <p:sp>
          <p:nvSpPr>
            <p:cNvPr id="2355" name="Google Shape;2355;p55"/>
            <p:cNvSpPr/>
            <p:nvPr/>
          </p:nvSpPr>
          <p:spPr>
            <a:xfrm>
              <a:off x="134148" y="1098349"/>
              <a:ext cx="323016" cy="328735"/>
            </a:xfrm>
            <a:custGeom>
              <a:rect b="b" l="l" r="r" t="t"/>
              <a:pathLst>
                <a:path extrusionOk="0" h="76673" w="75339">
                  <a:moveTo>
                    <a:pt x="32539" y="76672"/>
                  </a:moveTo>
                  <a:cubicBezTo>
                    <a:pt x="30578" y="76672"/>
                    <a:pt x="28659" y="76213"/>
                    <a:pt x="26907" y="75421"/>
                  </a:cubicBezTo>
                  <a:cubicBezTo>
                    <a:pt x="26532" y="75254"/>
                    <a:pt x="26156" y="75045"/>
                    <a:pt x="25781" y="74837"/>
                  </a:cubicBezTo>
                  <a:cubicBezTo>
                    <a:pt x="24487" y="74086"/>
                    <a:pt x="23319" y="73126"/>
                    <a:pt x="22360" y="72000"/>
                  </a:cubicBezTo>
                  <a:lnTo>
                    <a:pt x="5215" y="54814"/>
                  </a:lnTo>
                  <a:cubicBezTo>
                    <a:pt x="1" y="49641"/>
                    <a:pt x="1" y="41256"/>
                    <a:pt x="5215" y="36042"/>
                  </a:cubicBezTo>
                  <a:cubicBezTo>
                    <a:pt x="10388" y="30869"/>
                    <a:pt x="18772" y="30869"/>
                    <a:pt x="23987" y="36042"/>
                  </a:cubicBezTo>
                  <a:lnTo>
                    <a:pt x="29618" y="41715"/>
                  </a:lnTo>
                  <a:lnTo>
                    <a:pt x="49100" y="7968"/>
                  </a:lnTo>
                  <a:cubicBezTo>
                    <a:pt x="52896" y="1919"/>
                    <a:pt x="60780" y="0"/>
                    <a:pt x="66954" y="3546"/>
                  </a:cubicBezTo>
                  <a:cubicBezTo>
                    <a:pt x="73086" y="7133"/>
                    <a:pt x="75338" y="14934"/>
                    <a:pt x="72043" y="21233"/>
                  </a:cubicBezTo>
                  <a:lnTo>
                    <a:pt x="44761" y="68454"/>
                  </a:lnTo>
                  <a:cubicBezTo>
                    <a:pt x="42717" y="73418"/>
                    <a:pt x="37878" y="76672"/>
                    <a:pt x="32497" y="7667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55"/>
            <p:cNvSpPr/>
            <p:nvPr/>
          </p:nvSpPr>
          <p:spPr>
            <a:xfrm>
              <a:off x="158476" y="1119725"/>
              <a:ext cx="274366" cy="285989"/>
            </a:xfrm>
            <a:custGeom>
              <a:rect b="b" l="l" r="r" t="t"/>
              <a:pathLst>
                <a:path extrusionOk="0" h="66703" w="63992">
                  <a:moveTo>
                    <a:pt x="3129" y="34332"/>
                  </a:moveTo>
                  <a:lnTo>
                    <a:pt x="3129" y="34332"/>
                  </a:lnTo>
                  <a:cubicBezTo>
                    <a:pt x="6258" y="31203"/>
                    <a:pt x="11347" y="31203"/>
                    <a:pt x="14517" y="34332"/>
                  </a:cubicBezTo>
                  <a:lnTo>
                    <a:pt x="24946" y="44802"/>
                  </a:lnTo>
                  <a:lnTo>
                    <a:pt x="47848" y="5173"/>
                  </a:lnTo>
                  <a:cubicBezTo>
                    <a:pt x="50059" y="1335"/>
                    <a:pt x="54981" y="0"/>
                    <a:pt x="58819" y="2211"/>
                  </a:cubicBezTo>
                  <a:lnTo>
                    <a:pt x="58819" y="2211"/>
                  </a:lnTo>
                  <a:cubicBezTo>
                    <a:pt x="62657" y="4464"/>
                    <a:pt x="63992" y="9344"/>
                    <a:pt x="61781" y="13224"/>
                  </a:cubicBezTo>
                  <a:lnTo>
                    <a:pt x="34290" y="60779"/>
                  </a:lnTo>
                  <a:cubicBezTo>
                    <a:pt x="33915" y="61905"/>
                    <a:pt x="33289" y="62865"/>
                    <a:pt x="32497" y="63699"/>
                  </a:cubicBezTo>
                  <a:lnTo>
                    <a:pt x="32497" y="63699"/>
                  </a:lnTo>
                  <a:cubicBezTo>
                    <a:pt x="30077" y="66077"/>
                    <a:pt x="26448" y="66702"/>
                    <a:pt x="23361" y="65284"/>
                  </a:cubicBezTo>
                  <a:cubicBezTo>
                    <a:pt x="23111" y="65159"/>
                    <a:pt x="22902" y="65034"/>
                    <a:pt x="22652" y="64909"/>
                  </a:cubicBezTo>
                  <a:lnTo>
                    <a:pt x="22652" y="64909"/>
                  </a:lnTo>
                  <a:cubicBezTo>
                    <a:pt x="21817" y="64408"/>
                    <a:pt x="21067" y="63782"/>
                    <a:pt x="20482" y="63073"/>
                  </a:cubicBezTo>
                  <a:lnTo>
                    <a:pt x="3129" y="45720"/>
                  </a:lnTo>
                  <a:cubicBezTo>
                    <a:pt x="0" y="42549"/>
                    <a:pt x="0" y="37502"/>
                    <a:pt x="3129" y="3433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60" name="Shape 2360"/>
        <p:cNvGrpSpPr/>
        <p:nvPr/>
      </p:nvGrpSpPr>
      <p:grpSpPr>
        <a:xfrm>
          <a:off x="0" y="0"/>
          <a:ext cx="0" cy="0"/>
          <a:chOff x="0" y="0"/>
          <a:chExt cx="0" cy="0"/>
        </a:xfrm>
      </p:grpSpPr>
      <p:sp>
        <p:nvSpPr>
          <p:cNvPr id="2361" name="Google Shape;2361;p56"/>
          <p:cNvSpPr txBox="1"/>
          <p:nvPr>
            <p:ph type="title"/>
          </p:nvPr>
        </p:nvSpPr>
        <p:spPr>
          <a:xfrm>
            <a:off x="2306791" y="1535145"/>
            <a:ext cx="4524000" cy="1511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120,000</a:t>
            </a:r>
            <a:endParaRPr/>
          </a:p>
        </p:txBody>
      </p:sp>
      <p:sp>
        <p:nvSpPr>
          <p:cNvPr id="2362" name="Google Shape;2362;p56"/>
          <p:cNvSpPr txBox="1"/>
          <p:nvPr>
            <p:ph idx="1" type="subTitle"/>
          </p:nvPr>
        </p:nvSpPr>
        <p:spPr>
          <a:xfrm>
            <a:off x="2639447" y="2893880"/>
            <a:ext cx="3858600" cy="713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a:t>
            </a:r>
            <a:r>
              <a:rPr lang="en"/>
              <a:t>eople took to the streets in 2020 to fight for gender equality</a:t>
            </a:r>
            <a:endParaRPr/>
          </a:p>
        </p:txBody>
      </p:sp>
      <p:grpSp>
        <p:nvGrpSpPr>
          <p:cNvPr id="2363" name="Google Shape;2363;p56"/>
          <p:cNvGrpSpPr/>
          <p:nvPr/>
        </p:nvGrpSpPr>
        <p:grpSpPr>
          <a:xfrm rot="-503761">
            <a:off x="679222" y="1645399"/>
            <a:ext cx="1130097" cy="1766861"/>
            <a:chOff x="853623" y="1294588"/>
            <a:chExt cx="1633764" cy="2554325"/>
          </a:xfrm>
        </p:grpSpPr>
        <p:sp>
          <p:nvSpPr>
            <p:cNvPr id="2364" name="Google Shape;2364;p56"/>
            <p:cNvSpPr/>
            <p:nvPr/>
          </p:nvSpPr>
          <p:spPr>
            <a:xfrm>
              <a:off x="853623" y="1294588"/>
              <a:ext cx="1633764" cy="2554325"/>
            </a:xfrm>
            <a:custGeom>
              <a:rect b="b" l="l" r="r" t="t"/>
              <a:pathLst>
                <a:path extrusionOk="0" h="42856" w="27411">
                  <a:moveTo>
                    <a:pt x="15033" y="1"/>
                  </a:moveTo>
                  <a:cubicBezTo>
                    <a:pt x="14889" y="1"/>
                    <a:pt x="14742" y="3"/>
                    <a:pt x="14594" y="7"/>
                  </a:cubicBezTo>
                  <a:cubicBezTo>
                    <a:pt x="8530" y="168"/>
                    <a:pt x="5917" y="5042"/>
                    <a:pt x="5756" y="8419"/>
                  </a:cubicBezTo>
                  <a:cubicBezTo>
                    <a:pt x="5491" y="14144"/>
                    <a:pt x="8193" y="15935"/>
                    <a:pt x="7782" y="16200"/>
                  </a:cubicBezTo>
                  <a:cubicBezTo>
                    <a:pt x="7371" y="16464"/>
                    <a:pt x="1" y="16302"/>
                    <a:pt x="735" y="17726"/>
                  </a:cubicBezTo>
                  <a:cubicBezTo>
                    <a:pt x="1058" y="18343"/>
                    <a:pt x="3965" y="20119"/>
                    <a:pt x="3539" y="20428"/>
                  </a:cubicBezTo>
                  <a:cubicBezTo>
                    <a:pt x="3113" y="20736"/>
                    <a:pt x="676" y="23334"/>
                    <a:pt x="1263" y="23760"/>
                  </a:cubicBezTo>
                  <a:cubicBezTo>
                    <a:pt x="1851" y="24186"/>
                    <a:pt x="7341" y="23922"/>
                    <a:pt x="7341" y="24391"/>
                  </a:cubicBezTo>
                  <a:cubicBezTo>
                    <a:pt x="7341" y="24876"/>
                    <a:pt x="7033" y="25830"/>
                    <a:pt x="7503" y="25933"/>
                  </a:cubicBezTo>
                  <a:cubicBezTo>
                    <a:pt x="7580" y="25949"/>
                    <a:pt x="7671" y="25955"/>
                    <a:pt x="7771" y="25955"/>
                  </a:cubicBezTo>
                  <a:cubicBezTo>
                    <a:pt x="7984" y="25955"/>
                    <a:pt x="8234" y="25929"/>
                    <a:pt x="8455" y="25929"/>
                  </a:cubicBezTo>
                  <a:cubicBezTo>
                    <a:pt x="8780" y="25929"/>
                    <a:pt x="9044" y="25984"/>
                    <a:pt x="9044" y="26256"/>
                  </a:cubicBezTo>
                  <a:cubicBezTo>
                    <a:pt x="9044" y="26784"/>
                    <a:pt x="9308" y="28840"/>
                    <a:pt x="9088" y="29163"/>
                  </a:cubicBezTo>
                  <a:cubicBezTo>
                    <a:pt x="8883" y="29471"/>
                    <a:pt x="7723" y="29735"/>
                    <a:pt x="7561" y="32598"/>
                  </a:cubicBezTo>
                  <a:cubicBezTo>
                    <a:pt x="7400" y="35461"/>
                    <a:pt x="6930" y="38793"/>
                    <a:pt x="8413" y="39058"/>
                  </a:cubicBezTo>
                  <a:cubicBezTo>
                    <a:pt x="9896" y="39322"/>
                    <a:pt x="13111" y="39263"/>
                    <a:pt x="13228" y="39748"/>
                  </a:cubicBezTo>
                  <a:cubicBezTo>
                    <a:pt x="13331" y="40217"/>
                    <a:pt x="12744" y="42434"/>
                    <a:pt x="13493" y="42596"/>
                  </a:cubicBezTo>
                  <a:cubicBezTo>
                    <a:pt x="13899" y="42685"/>
                    <a:pt x="15316" y="42855"/>
                    <a:pt x="16526" y="42855"/>
                  </a:cubicBezTo>
                  <a:cubicBezTo>
                    <a:pt x="17503" y="42855"/>
                    <a:pt x="18345" y="42744"/>
                    <a:pt x="18411" y="42390"/>
                  </a:cubicBezTo>
                  <a:cubicBezTo>
                    <a:pt x="18557" y="41597"/>
                    <a:pt x="18352" y="39425"/>
                    <a:pt x="18719" y="39425"/>
                  </a:cubicBezTo>
                  <a:cubicBezTo>
                    <a:pt x="18872" y="39425"/>
                    <a:pt x="19565" y="39483"/>
                    <a:pt x="20371" y="39483"/>
                  </a:cubicBezTo>
                  <a:cubicBezTo>
                    <a:pt x="21581" y="39483"/>
                    <a:pt x="23047" y="39351"/>
                    <a:pt x="23329" y="38691"/>
                  </a:cubicBezTo>
                  <a:cubicBezTo>
                    <a:pt x="23799" y="37590"/>
                    <a:pt x="23534" y="36474"/>
                    <a:pt x="23857" y="36415"/>
                  </a:cubicBezTo>
                  <a:cubicBezTo>
                    <a:pt x="23894" y="36408"/>
                    <a:pt x="23967" y="36407"/>
                    <a:pt x="24067" y="36407"/>
                  </a:cubicBezTo>
                  <a:cubicBezTo>
                    <a:pt x="24172" y="36407"/>
                    <a:pt x="24306" y="36409"/>
                    <a:pt x="24460" y="36409"/>
                  </a:cubicBezTo>
                  <a:cubicBezTo>
                    <a:pt x="25439" y="36409"/>
                    <a:pt x="27197" y="36332"/>
                    <a:pt x="27028" y="35197"/>
                  </a:cubicBezTo>
                  <a:cubicBezTo>
                    <a:pt x="26823" y="33714"/>
                    <a:pt x="25237" y="33508"/>
                    <a:pt x="25604" y="33244"/>
                  </a:cubicBezTo>
                  <a:cubicBezTo>
                    <a:pt x="25971" y="32980"/>
                    <a:pt x="27410" y="31071"/>
                    <a:pt x="27146" y="30220"/>
                  </a:cubicBezTo>
                  <a:cubicBezTo>
                    <a:pt x="26948" y="29592"/>
                    <a:pt x="24957" y="29551"/>
                    <a:pt x="23622" y="29551"/>
                  </a:cubicBezTo>
                  <a:cubicBezTo>
                    <a:pt x="23419" y="29551"/>
                    <a:pt x="23232" y="29552"/>
                    <a:pt x="23068" y="29552"/>
                  </a:cubicBezTo>
                  <a:cubicBezTo>
                    <a:pt x="22872" y="29552"/>
                    <a:pt x="22709" y="29550"/>
                    <a:pt x="22595" y="29544"/>
                  </a:cubicBezTo>
                  <a:cubicBezTo>
                    <a:pt x="21949" y="29500"/>
                    <a:pt x="22330" y="26417"/>
                    <a:pt x="22639" y="26153"/>
                  </a:cubicBezTo>
                  <a:cubicBezTo>
                    <a:pt x="22962" y="25889"/>
                    <a:pt x="26192" y="26050"/>
                    <a:pt x="26338" y="24876"/>
                  </a:cubicBezTo>
                  <a:cubicBezTo>
                    <a:pt x="26500" y="23716"/>
                    <a:pt x="27146" y="16420"/>
                    <a:pt x="25869" y="15201"/>
                  </a:cubicBezTo>
                  <a:cubicBezTo>
                    <a:pt x="25527" y="14875"/>
                    <a:pt x="25164" y="14762"/>
                    <a:pt x="24809" y="14762"/>
                  </a:cubicBezTo>
                  <a:cubicBezTo>
                    <a:pt x="23988" y="14762"/>
                    <a:pt x="23216" y="15373"/>
                    <a:pt x="22880" y="15373"/>
                  </a:cubicBezTo>
                  <a:cubicBezTo>
                    <a:pt x="22818" y="15373"/>
                    <a:pt x="22771" y="15352"/>
                    <a:pt x="22742" y="15304"/>
                  </a:cubicBezTo>
                  <a:cubicBezTo>
                    <a:pt x="22492" y="14878"/>
                    <a:pt x="22477" y="14717"/>
                    <a:pt x="23065" y="14085"/>
                  </a:cubicBezTo>
                  <a:cubicBezTo>
                    <a:pt x="23652" y="13454"/>
                    <a:pt x="25399" y="11546"/>
                    <a:pt x="24650" y="7626"/>
                  </a:cubicBezTo>
                  <a:cubicBezTo>
                    <a:pt x="23932" y="3806"/>
                    <a:pt x="21487" y="1"/>
                    <a:pt x="150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56"/>
            <p:cNvSpPr/>
            <p:nvPr/>
          </p:nvSpPr>
          <p:spPr>
            <a:xfrm>
              <a:off x="1392668" y="2686605"/>
              <a:ext cx="892547" cy="597694"/>
            </a:xfrm>
            <a:custGeom>
              <a:rect b="b" l="l" r="r" t="t"/>
              <a:pathLst>
                <a:path extrusionOk="0" h="10028" w="14975">
                  <a:moveTo>
                    <a:pt x="13830" y="0"/>
                  </a:moveTo>
                  <a:cubicBezTo>
                    <a:pt x="11990" y="0"/>
                    <a:pt x="8427" y="299"/>
                    <a:pt x="6886" y="567"/>
                  </a:cubicBezTo>
                  <a:cubicBezTo>
                    <a:pt x="6107" y="699"/>
                    <a:pt x="4977" y="1726"/>
                    <a:pt x="3847" y="3004"/>
                  </a:cubicBezTo>
                  <a:cubicBezTo>
                    <a:pt x="3201" y="3767"/>
                    <a:pt x="2540" y="4604"/>
                    <a:pt x="1953" y="5397"/>
                  </a:cubicBezTo>
                  <a:cubicBezTo>
                    <a:pt x="822" y="6924"/>
                    <a:pt x="0" y="8289"/>
                    <a:pt x="0" y="8538"/>
                  </a:cubicBezTo>
                  <a:cubicBezTo>
                    <a:pt x="0" y="8861"/>
                    <a:pt x="1865" y="9757"/>
                    <a:pt x="3744" y="9977"/>
                  </a:cubicBezTo>
                  <a:cubicBezTo>
                    <a:pt x="4016" y="10010"/>
                    <a:pt x="4288" y="10028"/>
                    <a:pt x="4555" y="10028"/>
                  </a:cubicBezTo>
                  <a:cubicBezTo>
                    <a:pt x="5496" y="10028"/>
                    <a:pt x="6366" y="9802"/>
                    <a:pt x="6915" y="9184"/>
                  </a:cubicBezTo>
                  <a:cubicBezTo>
                    <a:pt x="7003" y="9096"/>
                    <a:pt x="7076" y="8994"/>
                    <a:pt x="7135" y="8891"/>
                  </a:cubicBezTo>
                  <a:cubicBezTo>
                    <a:pt x="7223" y="8744"/>
                    <a:pt x="7297" y="8582"/>
                    <a:pt x="7355" y="8421"/>
                  </a:cubicBezTo>
                  <a:cubicBezTo>
                    <a:pt x="7943" y="6689"/>
                    <a:pt x="10086" y="4442"/>
                    <a:pt x="11951" y="2725"/>
                  </a:cubicBezTo>
                  <a:cubicBezTo>
                    <a:pt x="13565" y="1227"/>
                    <a:pt x="14975" y="141"/>
                    <a:pt x="14975" y="141"/>
                  </a:cubicBezTo>
                  <a:cubicBezTo>
                    <a:pt x="14959" y="42"/>
                    <a:pt x="14513" y="0"/>
                    <a:pt x="138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56"/>
            <p:cNvSpPr/>
            <p:nvPr/>
          </p:nvSpPr>
          <p:spPr>
            <a:xfrm>
              <a:off x="1621005" y="2686605"/>
              <a:ext cx="664210" cy="187986"/>
            </a:xfrm>
            <a:custGeom>
              <a:rect b="b" l="l" r="r" t="t"/>
              <a:pathLst>
                <a:path extrusionOk="0" h="3154" w="11144">
                  <a:moveTo>
                    <a:pt x="9998" y="0"/>
                  </a:moveTo>
                  <a:cubicBezTo>
                    <a:pt x="8158" y="0"/>
                    <a:pt x="4592" y="299"/>
                    <a:pt x="3040" y="567"/>
                  </a:cubicBezTo>
                  <a:cubicBezTo>
                    <a:pt x="2276" y="699"/>
                    <a:pt x="1131" y="1726"/>
                    <a:pt x="1" y="3018"/>
                  </a:cubicBezTo>
                  <a:cubicBezTo>
                    <a:pt x="698" y="3074"/>
                    <a:pt x="1878" y="3153"/>
                    <a:pt x="3250" y="3153"/>
                  </a:cubicBezTo>
                  <a:cubicBezTo>
                    <a:pt x="4769" y="3153"/>
                    <a:pt x="6523" y="3056"/>
                    <a:pt x="8120" y="2725"/>
                  </a:cubicBezTo>
                  <a:cubicBezTo>
                    <a:pt x="9734" y="1227"/>
                    <a:pt x="11144" y="141"/>
                    <a:pt x="11144" y="141"/>
                  </a:cubicBezTo>
                  <a:cubicBezTo>
                    <a:pt x="11128" y="42"/>
                    <a:pt x="10682" y="0"/>
                    <a:pt x="9998" y="0"/>
                  </a:cubicBezTo>
                  <a:close/>
                </a:path>
              </a:pathLst>
            </a:custGeom>
            <a:solidFill>
              <a:srgbClr val="000000">
                <a:alpha val="32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56"/>
            <p:cNvSpPr/>
            <p:nvPr/>
          </p:nvSpPr>
          <p:spPr>
            <a:xfrm>
              <a:off x="1391774" y="2993737"/>
              <a:ext cx="445469" cy="287582"/>
            </a:xfrm>
            <a:custGeom>
              <a:rect b="b" l="l" r="r" t="t"/>
              <a:pathLst>
                <a:path extrusionOk="0" h="4825" w="7474">
                  <a:moveTo>
                    <a:pt x="3294" y="1"/>
                  </a:moveTo>
                  <a:cubicBezTo>
                    <a:pt x="3080" y="1"/>
                    <a:pt x="2885" y="3"/>
                    <a:pt x="2717" y="9"/>
                  </a:cubicBezTo>
                  <a:cubicBezTo>
                    <a:pt x="2452" y="23"/>
                    <a:pt x="2188" y="97"/>
                    <a:pt x="1968" y="244"/>
                  </a:cubicBezTo>
                  <a:cubicBezTo>
                    <a:pt x="837" y="1771"/>
                    <a:pt x="1" y="3136"/>
                    <a:pt x="1" y="3385"/>
                  </a:cubicBezTo>
                  <a:cubicBezTo>
                    <a:pt x="1" y="3694"/>
                    <a:pt x="1865" y="4604"/>
                    <a:pt x="3744" y="4824"/>
                  </a:cubicBezTo>
                  <a:cubicBezTo>
                    <a:pt x="4831" y="4633"/>
                    <a:pt x="5888" y="4369"/>
                    <a:pt x="6915" y="4031"/>
                  </a:cubicBezTo>
                  <a:cubicBezTo>
                    <a:pt x="6989" y="4002"/>
                    <a:pt x="7047" y="3973"/>
                    <a:pt x="7106" y="3929"/>
                  </a:cubicBezTo>
                  <a:cubicBezTo>
                    <a:pt x="7121" y="3870"/>
                    <a:pt x="7135" y="3796"/>
                    <a:pt x="7150" y="3738"/>
                  </a:cubicBezTo>
                  <a:cubicBezTo>
                    <a:pt x="7268" y="2945"/>
                    <a:pt x="7473" y="229"/>
                    <a:pt x="7268" y="170"/>
                  </a:cubicBezTo>
                  <a:cubicBezTo>
                    <a:pt x="7088" y="119"/>
                    <a:pt x="4762" y="1"/>
                    <a:pt x="32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56"/>
            <p:cNvSpPr/>
            <p:nvPr/>
          </p:nvSpPr>
          <p:spPr>
            <a:xfrm>
              <a:off x="1039165" y="2325711"/>
              <a:ext cx="469906" cy="354873"/>
            </a:xfrm>
            <a:custGeom>
              <a:rect b="b" l="l" r="r" t="t"/>
              <a:pathLst>
                <a:path extrusionOk="0" h="5954" w="7884">
                  <a:moveTo>
                    <a:pt x="7810" y="1"/>
                  </a:moveTo>
                  <a:cubicBezTo>
                    <a:pt x="7810" y="1"/>
                    <a:pt x="7311" y="1"/>
                    <a:pt x="6563" y="15"/>
                  </a:cubicBezTo>
                  <a:cubicBezTo>
                    <a:pt x="5975" y="30"/>
                    <a:pt x="5271" y="59"/>
                    <a:pt x="4507" y="89"/>
                  </a:cubicBezTo>
                  <a:lnTo>
                    <a:pt x="3935" y="118"/>
                  </a:lnTo>
                  <a:cubicBezTo>
                    <a:pt x="2041" y="235"/>
                    <a:pt x="162" y="456"/>
                    <a:pt x="103" y="911"/>
                  </a:cubicBezTo>
                  <a:cubicBezTo>
                    <a:pt x="0" y="1806"/>
                    <a:pt x="3068" y="2805"/>
                    <a:pt x="2907" y="3186"/>
                  </a:cubicBezTo>
                  <a:cubicBezTo>
                    <a:pt x="2760" y="3553"/>
                    <a:pt x="44" y="4845"/>
                    <a:pt x="191" y="5477"/>
                  </a:cubicBezTo>
                  <a:cubicBezTo>
                    <a:pt x="286" y="5820"/>
                    <a:pt x="1777" y="5953"/>
                    <a:pt x="3291" y="5953"/>
                  </a:cubicBezTo>
                  <a:cubicBezTo>
                    <a:pt x="3652" y="5953"/>
                    <a:pt x="4015" y="5946"/>
                    <a:pt x="4360" y="5932"/>
                  </a:cubicBezTo>
                  <a:cubicBezTo>
                    <a:pt x="5006" y="5932"/>
                    <a:pt x="5667" y="5858"/>
                    <a:pt x="6298" y="5726"/>
                  </a:cubicBezTo>
                  <a:cubicBezTo>
                    <a:pt x="6885" y="5550"/>
                    <a:pt x="7341" y="3979"/>
                    <a:pt x="7620" y="2526"/>
                  </a:cubicBezTo>
                  <a:cubicBezTo>
                    <a:pt x="7752" y="1836"/>
                    <a:pt x="7840" y="1131"/>
                    <a:pt x="7869" y="426"/>
                  </a:cubicBezTo>
                  <a:cubicBezTo>
                    <a:pt x="7884" y="162"/>
                    <a:pt x="7869" y="1"/>
                    <a:pt x="78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56"/>
            <p:cNvSpPr/>
            <p:nvPr/>
          </p:nvSpPr>
          <p:spPr>
            <a:xfrm>
              <a:off x="1285026" y="2325711"/>
              <a:ext cx="224046" cy="353562"/>
            </a:xfrm>
            <a:custGeom>
              <a:rect b="b" l="l" r="r" t="t"/>
              <a:pathLst>
                <a:path extrusionOk="0" h="5932" w="3759">
                  <a:moveTo>
                    <a:pt x="3685" y="1"/>
                  </a:moveTo>
                  <a:cubicBezTo>
                    <a:pt x="3685" y="1"/>
                    <a:pt x="3186" y="1"/>
                    <a:pt x="2438" y="15"/>
                  </a:cubicBezTo>
                  <a:cubicBezTo>
                    <a:pt x="1850" y="30"/>
                    <a:pt x="1146" y="59"/>
                    <a:pt x="382" y="89"/>
                  </a:cubicBezTo>
                  <a:cubicBezTo>
                    <a:pt x="162" y="793"/>
                    <a:pt x="0" y="2394"/>
                    <a:pt x="235" y="5932"/>
                  </a:cubicBezTo>
                  <a:cubicBezTo>
                    <a:pt x="881" y="5932"/>
                    <a:pt x="1542" y="5858"/>
                    <a:pt x="2173" y="5726"/>
                  </a:cubicBezTo>
                  <a:cubicBezTo>
                    <a:pt x="2760" y="5550"/>
                    <a:pt x="3216" y="3979"/>
                    <a:pt x="3495" y="2526"/>
                  </a:cubicBezTo>
                  <a:cubicBezTo>
                    <a:pt x="3627" y="1836"/>
                    <a:pt x="3715" y="1131"/>
                    <a:pt x="3744" y="426"/>
                  </a:cubicBezTo>
                  <a:cubicBezTo>
                    <a:pt x="3759" y="162"/>
                    <a:pt x="3744" y="1"/>
                    <a:pt x="36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56"/>
            <p:cNvSpPr/>
            <p:nvPr/>
          </p:nvSpPr>
          <p:spPr>
            <a:xfrm>
              <a:off x="2021772" y="3128617"/>
              <a:ext cx="373708" cy="272622"/>
            </a:xfrm>
            <a:custGeom>
              <a:rect b="b" l="l" r="r" t="t"/>
              <a:pathLst>
                <a:path extrusionOk="0" h="4574" w="6270">
                  <a:moveTo>
                    <a:pt x="3828" y="1"/>
                  </a:moveTo>
                  <a:cubicBezTo>
                    <a:pt x="3488" y="1"/>
                    <a:pt x="3136" y="9"/>
                    <a:pt x="2790" y="21"/>
                  </a:cubicBezTo>
                  <a:cubicBezTo>
                    <a:pt x="1425" y="65"/>
                    <a:pt x="177" y="198"/>
                    <a:pt x="177" y="198"/>
                  </a:cubicBezTo>
                  <a:cubicBezTo>
                    <a:pt x="1" y="271"/>
                    <a:pt x="485" y="3780"/>
                    <a:pt x="999" y="4235"/>
                  </a:cubicBezTo>
                  <a:cubicBezTo>
                    <a:pt x="1249" y="4457"/>
                    <a:pt x="2401" y="4574"/>
                    <a:pt x="3543" y="4574"/>
                  </a:cubicBezTo>
                  <a:cubicBezTo>
                    <a:pt x="3610" y="4574"/>
                    <a:pt x="3677" y="4573"/>
                    <a:pt x="3744" y="4572"/>
                  </a:cubicBezTo>
                  <a:cubicBezTo>
                    <a:pt x="4860" y="4572"/>
                    <a:pt x="5917" y="4440"/>
                    <a:pt x="6035" y="4205"/>
                  </a:cubicBezTo>
                  <a:cubicBezTo>
                    <a:pt x="6270" y="3706"/>
                    <a:pt x="4757" y="3090"/>
                    <a:pt x="4082" y="2664"/>
                  </a:cubicBezTo>
                  <a:cubicBezTo>
                    <a:pt x="3392" y="2238"/>
                    <a:pt x="6211" y="1328"/>
                    <a:pt x="6182" y="476"/>
                  </a:cubicBezTo>
                  <a:cubicBezTo>
                    <a:pt x="6170" y="107"/>
                    <a:pt x="5079" y="1"/>
                    <a:pt x="38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56"/>
            <p:cNvSpPr/>
            <p:nvPr/>
          </p:nvSpPr>
          <p:spPr>
            <a:xfrm>
              <a:off x="2021772" y="3129869"/>
              <a:ext cx="229350" cy="271370"/>
            </a:xfrm>
            <a:custGeom>
              <a:rect b="b" l="l" r="r" t="t"/>
              <a:pathLst>
                <a:path extrusionOk="0" h="4553" w="3848">
                  <a:moveTo>
                    <a:pt x="2790" y="0"/>
                  </a:moveTo>
                  <a:cubicBezTo>
                    <a:pt x="1425" y="44"/>
                    <a:pt x="177" y="177"/>
                    <a:pt x="177" y="177"/>
                  </a:cubicBezTo>
                  <a:cubicBezTo>
                    <a:pt x="1" y="250"/>
                    <a:pt x="485" y="3759"/>
                    <a:pt x="999" y="4214"/>
                  </a:cubicBezTo>
                  <a:cubicBezTo>
                    <a:pt x="1249" y="4436"/>
                    <a:pt x="2401" y="4553"/>
                    <a:pt x="3543" y="4553"/>
                  </a:cubicBezTo>
                  <a:cubicBezTo>
                    <a:pt x="3610" y="4553"/>
                    <a:pt x="3677" y="4552"/>
                    <a:pt x="3744" y="4551"/>
                  </a:cubicBezTo>
                  <a:cubicBezTo>
                    <a:pt x="3833" y="3318"/>
                    <a:pt x="3847" y="2070"/>
                    <a:pt x="3789" y="837"/>
                  </a:cubicBezTo>
                  <a:cubicBezTo>
                    <a:pt x="3774" y="558"/>
                    <a:pt x="3348" y="265"/>
                    <a:pt x="27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56"/>
            <p:cNvSpPr/>
            <p:nvPr/>
          </p:nvSpPr>
          <p:spPr>
            <a:xfrm>
              <a:off x="1290271" y="1401455"/>
              <a:ext cx="981832" cy="2350603"/>
            </a:xfrm>
            <a:custGeom>
              <a:rect b="b" l="l" r="r" t="t"/>
              <a:pathLst>
                <a:path extrusionOk="0" h="39438" w="16473">
                  <a:moveTo>
                    <a:pt x="8042" y="2599"/>
                  </a:moveTo>
                  <a:cubicBezTo>
                    <a:pt x="9351" y="2599"/>
                    <a:pt x="10687" y="3086"/>
                    <a:pt x="11775" y="4174"/>
                  </a:cubicBezTo>
                  <a:cubicBezTo>
                    <a:pt x="13287" y="5686"/>
                    <a:pt x="13742" y="7976"/>
                    <a:pt x="12920" y="9973"/>
                  </a:cubicBezTo>
                  <a:cubicBezTo>
                    <a:pt x="12098" y="11955"/>
                    <a:pt x="10160" y="13261"/>
                    <a:pt x="8002" y="13261"/>
                  </a:cubicBezTo>
                  <a:cubicBezTo>
                    <a:pt x="5065" y="13261"/>
                    <a:pt x="2687" y="10868"/>
                    <a:pt x="2687" y="7932"/>
                  </a:cubicBezTo>
                  <a:cubicBezTo>
                    <a:pt x="2687" y="4725"/>
                    <a:pt x="5306" y="2599"/>
                    <a:pt x="8042" y="2599"/>
                  </a:cubicBezTo>
                  <a:close/>
                  <a:moveTo>
                    <a:pt x="8018" y="1"/>
                  </a:moveTo>
                  <a:cubicBezTo>
                    <a:pt x="7837" y="1"/>
                    <a:pt x="7656" y="7"/>
                    <a:pt x="7473" y="19"/>
                  </a:cubicBezTo>
                  <a:cubicBezTo>
                    <a:pt x="3362" y="298"/>
                    <a:pt x="147" y="3689"/>
                    <a:pt x="74" y="7800"/>
                  </a:cubicBezTo>
                  <a:cubicBezTo>
                    <a:pt x="1" y="11925"/>
                    <a:pt x="3098" y="15405"/>
                    <a:pt x="7209" y="15831"/>
                  </a:cubicBezTo>
                  <a:lnTo>
                    <a:pt x="7209" y="25461"/>
                  </a:lnTo>
                  <a:lnTo>
                    <a:pt x="2966" y="25461"/>
                  </a:lnTo>
                  <a:lnTo>
                    <a:pt x="2966" y="28148"/>
                  </a:lnTo>
                  <a:lnTo>
                    <a:pt x="7209" y="28148"/>
                  </a:lnTo>
                  <a:lnTo>
                    <a:pt x="7209" y="39437"/>
                  </a:lnTo>
                  <a:lnTo>
                    <a:pt x="9881" y="39437"/>
                  </a:lnTo>
                  <a:lnTo>
                    <a:pt x="9881" y="28148"/>
                  </a:lnTo>
                  <a:lnTo>
                    <a:pt x="13698" y="28148"/>
                  </a:lnTo>
                  <a:lnTo>
                    <a:pt x="13698" y="25461"/>
                  </a:lnTo>
                  <a:lnTo>
                    <a:pt x="9881" y="25461"/>
                  </a:lnTo>
                  <a:lnTo>
                    <a:pt x="9881" y="15640"/>
                  </a:lnTo>
                  <a:cubicBezTo>
                    <a:pt x="13889" y="14671"/>
                    <a:pt x="16473" y="10795"/>
                    <a:pt x="15841" y="6728"/>
                  </a:cubicBezTo>
                  <a:cubicBezTo>
                    <a:pt x="15252" y="2828"/>
                    <a:pt x="11901" y="1"/>
                    <a:pt x="8018" y="1"/>
                  </a:cubicBezTo>
                  <a:close/>
                </a:path>
              </a:pathLst>
            </a:custGeom>
            <a:solidFill>
              <a:srgbClr val="9502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56"/>
            <p:cNvSpPr/>
            <p:nvPr/>
          </p:nvSpPr>
          <p:spPr>
            <a:xfrm>
              <a:off x="1290271" y="1401455"/>
              <a:ext cx="982726" cy="2350603"/>
            </a:xfrm>
            <a:custGeom>
              <a:rect b="b" l="l" r="r" t="t"/>
              <a:pathLst>
                <a:path extrusionOk="0" h="39438" w="16488">
                  <a:moveTo>
                    <a:pt x="8042" y="2599"/>
                  </a:moveTo>
                  <a:cubicBezTo>
                    <a:pt x="9351" y="2599"/>
                    <a:pt x="10687" y="3086"/>
                    <a:pt x="11775" y="4174"/>
                  </a:cubicBezTo>
                  <a:cubicBezTo>
                    <a:pt x="13287" y="5686"/>
                    <a:pt x="13742" y="7976"/>
                    <a:pt x="12920" y="9973"/>
                  </a:cubicBezTo>
                  <a:cubicBezTo>
                    <a:pt x="12098" y="11955"/>
                    <a:pt x="10160" y="13261"/>
                    <a:pt x="8002" y="13261"/>
                  </a:cubicBezTo>
                  <a:cubicBezTo>
                    <a:pt x="5065" y="13261"/>
                    <a:pt x="2687" y="10868"/>
                    <a:pt x="2687" y="7932"/>
                  </a:cubicBezTo>
                  <a:cubicBezTo>
                    <a:pt x="2687" y="4725"/>
                    <a:pt x="5306" y="2599"/>
                    <a:pt x="8042" y="2599"/>
                  </a:cubicBezTo>
                  <a:close/>
                  <a:moveTo>
                    <a:pt x="8018" y="1"/>
                  </a:moveTo>
                  <a:cubicBezTo>
                    <a:pt x="7837" y="1"/>
                    <a:pt x="7656" y="7"/>
                    <a:pt x="7473" y="19"/>
                  </a:cubicBezTo>
                  <a:cubicBezTo>
                    <a:pt x="3348" y="298"/>
                    <a:pt x="147" y="3675"/>
                    <a:pt x="74" y="7800"/>
                  </a:cubicBezTo>
                  <a:cubicBezTo>
                    <a:pt x="1" y="11911"/>
                    <a:pt x="3098" y="15405"/>
                    <a:pt x="7209" y="15831"/>
                  </a:cubicBezTo>
                  <a:lnTo>
                    <a:pt x="7209" y="25461"/>
                  </a:lnTo>
                  <a:lnTo>
                    <a:pt x="2966" y="25461"/>
                  </a:lnTo>
                  <a:lnTo>
                    <a:pt x="2966" y="28148"/>
                  </a:lnTo>
                  <a:lnTo>
                    <a:pt x="7209" y="28148"/>
                  </a:lnTo>
                  <a:lnTo>
                    <a:pt x="7209" y="39437"/>
                  </a:lnTo>
                  <a:lnTo>
                    <a:pt x="9881" y="39437"/>
                  </a:lnTo>
                  <a:lnTo>
                    <a:pt x="9881" y="28148"/>
                  </a:lnTo>
                  <a:lnTo>
                    <a:pt x="13698" y="28148"/>
                  </a:lnTo>
                  <a:lnTo>
                    <a:pt x="13698" y="25461"/>
                  </a:lnTo>
                  <a:lnTo>
                    <a:pt x="9881" y="25461"/>
                  </a:lnTo>
                  <a:lnTo>
                    <a:pt x="9881" y="15640"/>
                  </a:lnTo>
                  <a:cubicBezTo>
                    <a:pt x="13889" y="14671"/>
                    <a:pt x="16487" y="10795"/>
                    <a:pt x="15856" y="6714"/>
                  </a:cubicBezTo>
                  <a:cubicBezTo>
                    <a:pt x="15253" y="2828"/>
                    <a:pt x="11901" y="1"/>
                    <a:pt x="8018"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56"/>
            <p:cNvSpPr/>
            <p:nvPr/>
          </p:nvSpPr>
          <p:spPr>
            <a:xfrm>
              <a:off x="1354999" y="2322195"/>
              <a:ext cx="173324" cy="95483"/>
            </a:xfrm>
            <a:custGeom>
              <a:rect b="b" l="l" r="r" t="t"/>
              <a:pathLst>
                <a:path extrusionOk="0" h="1602" w="2908">
                  <a:moveTo>
                    <a:pt x="2644" y="1"/>
                  </a:moveTo>
                  <a:cubicBezTo>
                    <a:pt x="2232" y="1"/>
                    <a:pt x="1836" y="60"/>
                    <a:pt x="1440" y="162"/>
                  </a:cubicBezTo>
                  <a:cubicBezTo>
                    <a:pt x="1293" y="192"/>
                    <a:pt x="1131" y="236"/>
                    <a:pt x="985" y="280"/>
                  </a:cubicBezTo>
                  <a:cubicBezTo>
                    <a:pt x="412" y="471"/>
                    <a:pt x="1" y="735"/>
                    <a:pt x="412" y="1014"/>
                  </a:cubicBezTo>
                  <a:cubicBezTo>
                    <a:pt x="1014" y="1440"/>
                    <a:pt x="1968" y="1557"/>
                    <a:pt x="2467" y="1586"/>
                  </a:cubicBezTo>
                  <a:cubicBezTo>
                    <a:pt x="2673" y="1601"/>
                    <a:pt x="2805" y="1601"/>
                    <a:pt x="2805" y="1601"/>
                  </a:cubicBezTo>
                  <a:cubicBezTo>
                    <a:pt x="2864" y="1307"/>
                    <a:pt x="2893" y="999"/>
                    <a:pt x="2908" y="706"/>
                  </a:cubicBezTo>
                  <a:cubicBezTo>
                    <a:pt x="2908" y="353"/>
                    <a:pt x="2864" y="30"/>
                    <a:pt x="26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56"/>
            <p:cNvSpPr/>
            <p:nvPr/>
          </p:nvSpPr>
          <p:spPr>
            <a:xfrm>
              <a:off x="2071660" y="2291857"/>
              <a:ext cx="304569" cy="136669"/>
            </a:xfrm>
            <a:custGeom>
              <a:rect b="b" l="l" r="r" t="t"/>
              <a:pathLst>
                <a:path extrusionOk="0" h="2293" w="5110">
                  <a:moveTo>
                    <a:pt x="3660" y="1"/>
                  </a:moveTo>
                  <a:cubicBezTo>
                    <a:pt x="2638" y="1"/>
                    <a:pt x="449" y="1687"/>
                    <a:pt x="294" y="1743"/>
                  </a:cubicBezTo>
                  <a:cubicBezTo>
                    <a:pt x="1" y="1838"/>
                    <a:pt x="544" y="2293"/>
                    <a:pt x="1467" y="2293"/>
                  </a:cubicBezTo>
                  <a:cubicBezTo>
                    <a:pt x="1975" y="2293"/>
                    <a:pt x="2598" y="2155"/>
                    <a:pt x="3260" y="1743"/>
                  </a:cubicBezTo>
                  <a:cubicBezTo>
                    <a:pt x="5110" y="569"/>
                    <a:pt x="4728" y="172"/>
                    <a:pt x="3788" y="11"/>
                  </a:cubicBezTo>
                  <a:cubicBezTo>
                    <a:pt x="3748" y="4"/>
                    <a:pt x="3705" y="1"/>
                    <a:pt x="36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56"/>
            <p:cNvSpPr/>
            <p:nvPr/>
          </p:nvSpPr>
          <p:spPr>
            <a:xfrm>
              <a:off x="2013905" y="3137498"/>
              <a:ext cx="231079" cy="95722"/>
            </a:xfrm>
            <a:custGeom>
              <a:rect b="b" l="l" r="r" t="t"/>
              <a:pathLst>
                <a:path extrusionOk="0" h="1606" w="3877">
                  <a:moveTo>
                    <a:pt x="433" y="1"/>
                  </a:moveTo>
                  <a:cubicBezTo>
                    <a:pt x="204" y="1"/>
                    <a:pt x="137" y="114"/>
                    <a:pt x="89" y="460"/>
                  </a:cubicBezTo>
                  <a:cubicBezTo>
                    <a:pt x="74" y="504"/>
                    <a:pt x="74" y="548"/>
                    <a:pt x="74" y="606"/>
                  </a:cubicBezTo>
                  <a:cubicBezTo>
                    <a:pt x="15" y="1061"/>
                    <a:pt x="1" y="1252"/>
                    <a:pt x="1" y="1252"/>
                  </a:cubicBezTo>
                  <a:cubicBezTo>
                    <a:pt x="1" y="1417"/>
                    <a:pt x="659" y="1605"/>
                    <a:pt x="1450" y="1605"/>
                  </a:cubicBezTo>
                  <a:cubicBezTo>
                    <a:pt x="1926" y="1605"/>
                    <a:pt x="2450" y="1537"/>
                    <a:pt x="2908" y="1355"/>
                  </a:cubicBezTo>
                  <a:cubicBezTo>
                    <a:pt x="3876" y="988"/>
                    <a:pt x="3186" y="592"/>
                    <a:pt x="1983" y="298"/>
                  </a:cubicBezTo>
                  <a:cubicBezTo>
                    <a:pt x="1660" y="210"/>
                    <a:pt x="1322" y="137"/>
                    <a:pt x="955" y="78"/>
                  </a:cubicBezTo>
                  <a:cubicBezTo>
                    <a:pt x="721" y="32"/>
                    <a:pt x="555" y="1"/>
                    <a:pt x="4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56"/>
            <p:cNvSpPr/>
            <p:nvPr/>
          </p:nvSpPr>
          <p:spPr>
            <a:xfrm>
              <a:off x="1354999" y="2338824"/>
              <a:ext cx="173324" cy="78854"/>
            </a:xfrm>
            <a:custGeom>
              <a:rect b="b" l="l" r="r" t="t"/>
              <a:pathLst>
                <a:path extrusionOk="0" h="1323" w="2908">
                  <a:moveTo>
                    <a:pt x="985" y="1"/>
                  </a:moveTo>
                  <a:cubicBezTo>
                    <a:pt x="412" y="192"/>
                    <a:pt x="1" y="456"/>
                    <a:pt x="412" y="735"/>
                  </a:cubicBezTo>
                  <a:cubicBezTo>
                    <a:pt x="1014" y="1161"/>
                    <a:pt x="1968" y="1278"/>
                    <a:pt x="2467" y="1307"/>
                  </a:cubicBezTo>
                  <a:cubicBezTo>
                    <a:pt x="2673" y="1322"/>
                    <a:pt x="2805" y="1322"/>
                    <a:pt x="2805" y="1322"/>
                  </a:cubicBezTo>
                  <a:cubicBezTo>
                    <a:pt x="2864" y="1028"/>
                    <a:pt x="2893" y="720"/>
                    <a:pt x="2908" y="427"/>
                  </a:cubicBezTo>
                  <a:cubicBezTo>
                    <a:pt x="2321" y="338"/>
                    <a:pt x="1454" y="133"/>
                    <a:pt x="9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56"/>
            <p:cNvSpPr/>
            <p:nvPr/>
          </p:nvSpPr>
          <p:spPr>
            <a:xfrm>
              <a:off x="1467052" y="2376493"/>
              <a:ext cx="639654" cy="1375566"/>
            </a:xfrm>
            <a:custGeom>
              <a:rect b="b" l="l" r="r" t="t"/>
              <a:pathLst>
                <a:path extrusionOk="0" h="23079" w="10732">
                  <a:moveTo>
                    <a:pt x="4243" y="0"/>
                  </a:moveTo>
                  <a:lnTo>
                    <a:pt x="4243" y="9102"/>
                  </a:lnTo>
                  <a:lnTo>
                    <a:pt x="0" y="9102"/>
                  </a:lnTo>
                  <a:lnTo>
                    <a:pt x="0" y="11789"/>
                  </a:lnTo>
                  <a:lnTo>
                    <a:pt x="4243" y="11789"/>
                  </a:lnTo>
                  <a:lnTo>
                    <a:pt x="4243" y="23078"/>
                  </a:lnTo>
                  <a:lnTo>
                    <a:pt x="6915" y="23078"/>
                  </a:lnTo>
                  <a:lnTo>
                    <a:pt x="6915" y="11789"/>
                  </a:lnTo>
                  <a:lnTo>
                    <a:pt x="10732" y="11789"/>
                  </a:lnTo>
                  <a:lnTo>
                    <a:pt x="10732" y="9102"/>
                  </a:lnTo>
                  <a:lnTo>
                    <a:pt x="6915" y="9102"/>
                  </a:lnTo>
                  <a:lnTo>
                    <a:pt x="691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56"/>
            <p:cNvSpPr/>
            <p:nvPr/>
          </p:nvSpPr>
          <p:spPr>
            <a:xfrm>
              <a:off x="1719886" y="2735240"/>
              <a:ext cx="159317" cy="149245"/>
            </a:xfrm>
            <a:custGeom>
              <a:rect b="b" l="l" r="r" t="t"/>
              <a:pathLst>
                <a:path extrusionOk="0" h="2504" w="2673">
                  <a:moveTo>
                    <a:pt x="1" y="0"/>
                  </a:moveTo>
                  <a:lnTo>
                    <a:pt x="1" y="2423"/>
                  </a:lnTo>
                  <a:cubicBezTo>
                    <a:pt x="466" y="2458"/>
                    <a:pt x="1271" y="2504"/>
                    <a:pt x="2100" y="2504"/>
                  </a:cubicBezTo>
                  <a:cubicBezTo>
                    <a:pt x="2291" y="2504"/>
                    <a:pt x="2483" y="2501"/>
                    <a:pt x="2673" y="2496"/>
                  </a:cubicBezTo>
                  <a:lnTo>
                    <a:pt x="2673" y="88"/>
                  </a:lnTo>
                  <a:cubicBezTo>
                    <a:pt x="1675" y="59"/>
                    <a:pt x="559" y="15"/>
                    <a:pt x="1" y="0"/>
                  </a:cubicBezTo>
                  <a:close/>
                </a:path>
              </a:pathLst>
            </a:custGeom>
            <a:solidFill>
              <a:srgbClr val="800A1C">
                <a:alpha val="404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56"/>
            <p:cNvSpPr/>
            <p:nvPr/>
          </p:nvSpPr>
          <p:spPr>
            <a:xfrm>
              <a:off x="1719886" y="3505246"/>
              <a:ext cx="159317" cy="141437"/>
            </a:xfrm>
            <a:custGeom>
              <a:rect b="b" l="l" r="r" t="t"/>
              <a:pathLst>
                <a:path extrusionOk="0" h="2373" w="2673">
                  <a:moveTo>
                    <a:pt x="1" y="0"/>
                  </a:moveTo>
                  <a:lnTo>
                    <a:pt x="1" y="2217"/>
                  </a:lnTo>
                  <a:cubicBezTo>
                    <a:pt x="709" y="2323"/>
                    <a:pt x="1427" y="2373"/>
                    <a:pt x="2146" y="2373"/>
                  </a:cubicBezTo>
                  <a:cubicBezTo>
                    <a:pt x="2322" y="2373"/>
                    <a:pt x="2497" y="2370"/>
                    <a:pt x="2673" y="2364"/>
                  </a:cubicBezTo>
                  <a:lnTo>
                    <a:pt x="2673" y="59"/>
                  </a:lnTo>
                  <a:cubicBezTo>
                    <a:pt x="1630" y="30"/>
                    <a:pt x="588" y="0"/>
                    <a:pt x="1" y="0"/>
                  </a:cubicBezTo>
                  <a:close/>
                </a:path>
              </a:pathLst>
            </a:custGeom>
            <a:solidFill>
              <a:srgbClr val="000000">
                <a:alpha val="32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56"/>
            <p:cNvSpPr/>
            <p:nvPr/>
          </p:nvSpPr>
          <p:spPr>
            <a:xfrm>
              <a:off x="2013905" y="3155260"/>
              <a:ext cx="231079" cy="77960"/>
            </a:xfrm>
            <a:custGeom>
              <a:rect b="b" l="l" r="r" t="t"/>
              <a:pathLst>
                <a:path extrusionOk="0" h="1308" w="3877">
                  <a:moveTo>
                    <a:pt x="1983" y="0"/>
                  </a:moveTo>
                  <a:cubicBezTo>
                    <a:pt x="1190" y="103"/>
                    <a:pt x="500" y="132"/>
                    <a:pt x="89" y="162"/>
                  </a:cubicBezTo>
                  <a:cubicBezTo>
                    <a:pt x="74" y="206"/>
                    <a:pt x="74" y="250"/>
                    <a:pt x="74" y="308"/>
                  </a:cubicBezTo>
                  <a:cubicBezTo>
                    <a:pt x="15" y="763"/>
                    <a:pt x="1" y="954"/>
                    <a:pt x="1" y="954"/>
                  </a:cubicBezTo>
                  <a:cubicBezTo>
                    <a:pt x="1" y="1119"/>
                    <a:pt x="659" y="1307"/>
                    <a:pt x="1450" y="1307"/>
                  </a:cubicBezTo>
                  <a:cubicBezTo>
                    <a:pt x="1926" y="1307"/>
                    <a:pt x="2450" y="1239"/>
                    <a:pt x="2908" y="1057"/>
                  </a:cubicBezTo>
                  <a:cubicBezTo>
                    <a:pt x="3876" y="690"/>
                    <a:pt x="3186" y="294"/>
                    <a:pt x="19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56"/>
            <p:cNvSpPr/>
            <p:nvPr/>
          </p:nvSpPr>
          <p:spPr>
            <a:xfrm>
              <a:off x="1329668" y="2309082"/>
              <a:ext cx="1028978" cy="515919"/>
            </a:xfrm>
            <a:custGeom>
              <a:rect b="b" l="l" r="r" t="t"/>
              <a:pathLst>
                <a:path extrusionOk="0" h="8656" w="17264">
                  <a:moveTo>
                    <a:pt x="16945" y="0"/>
                  </a:moveTo>
                  <a:cubicBezTo>
                    <a:pt x="16944" y="0"/>
                    <a:pt x="16943" y="1"/>
                    <a:pt x="16942" y="1"/>
                  </a:cubicBezTo>
                  <a:cubicBezTo>
                    <a:pt x="16634" y="59"/>
                    <a:pt x="12376" y="1821"/>
                    <a:pt x="7884" y="1821"/>
                  </a:cubicBezTo>
                  <a:cubicBezTo>
                    <a:pt x="3828" y="1821"/>
                    <a:pt x="1268" y="876"/>
                    <a:pt x="733" y="876"/>
                  </a:cubicBezTo>
                  <a:cubicBezTo>
                    <a:pt x="676" y="876"/>
                    <a:pt x="641" y="887"/>
                    <a:pt x="631" y="911"/>
                  </a:cubicBezTo>
                  <a:cubicBezTo>
                    <a:pt x="499" y="1263"/>
                    <a:pt x="0" y="7532"/>
                    <a:pt x="837" y="7899"/>
                  </a:cubicBezTo>
                  <a:cubicBezTo>
                    <a:pt x="1508" y="8200"/>
                    <a:pt x="4021" y="8656"/>
                    <a:pt x="7126" y="8656"/>
                  </a:cubicBezTo>
                  <a:cubicBezTo>
                    <a:pt x="7960" y="8656"/>
                    <a:pt x="8838" y="8623"/>
                    <a:pt x="9734" y="8545"/>
                  </a:cubicBezTo>
                  <a:cubicBezTo>
                    <a:pt x="13962" y="8163"/>
                    <a:pt x="16766" y="7635"/>
                    <a:pt x="16927" y="6959"/>
                  </a:cubicBezTo>
                  <a:cubicBezTo>
                    <a:pt x="17088" y="6272"/>
                    <a:pt x="17264" y="0"/>
                    <a:pt x="169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56"/>
            <p:cNvSpPr/>
            <p:nvPr/>
          </p:nvSpPr>
          <p:spPr>
            <a:xfrm>
              <a:off x="1362032" y="3180471"/>
              <a:ext cx="878600" cy="410602"/>
            </a:xfrm>
            <a:custGeom>
              <a:rect b="b" l="l" r="r" t="t"/>
              <a:pathLst>
                <a:path extrusionOk="0" h="6889" w="14741">
                  <a:moveTo>
                    <a:pt x="14215" y="1"/>
                  </a:moveTo>
                  <a:cubicBezTo>
                    <a:pt x="13660" y="1"/>
                    <a:pt x="11321" y="499"/>
                    <a:pt x="8081" y="499"/>
                  </a:cubicBezTo>
                  <a:cubicBezTo>
                    <a:pt x="7806" y="499"/>
                    <a:pt x="7525" y="495"/>
                    <a:pt x="7238" y="487"/>
                  </a:cubicBezTo>
                  <a:cubicBezTo>
                    <a:pt x="4047" y="401"/>
                    <a:pt x="1574" y="28"/>
                    <a:pt x="755" y="28"/>
                  </a:cubicBezTo>
                  <a:cubicBezTo>
                    <a:pt x="594" y="28"/>
                    <a:pt x="497" y="43"/>
                    <a:pt x="470" y="76"/>
                  </a:cubicBezTo>
                  <a:cubicBezTo>
                    <a:pt x="323" y="282"/>
                    <a:pt x="0" y="5787"/>
                    <a:pt x="749" y="6169"/>
                  </a:cubicBezTo>
                  <a:cubicBezTo>
                    <a:pt x="1483" y="6536"/>
                    <a:pt x="4742" y="6888"/>
                    <a:pt x="7972" y="6888"/>
                  </a:cubicBezTo>
                  <a:cubicBezTo>
                    <a:pt x="11202" y="6888"/>
                    <a:pt x="13903" y="6360"/>
                    <a:pt x="14006" y="5831"/>
                  </a:cubicBezTo>
                  <a:cubicBezTo>
                    <a:pt x="14109" y="5303"/>
                    <a:pt x="14740" y="62"/>
                    <a:pt x="14270" y="3"/>
                  </a:cubicBezTo>
                  <a:cubicBezTo>
                    <a:pt x="14254" y="1"/>
                    <a:pt x="14236" y="1"/>
                    <a:pt x="142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56"/>
            <p:cNvSpPr/>
            <p:nvPr/>
          </p:nvSpPr>
          <p:spPr>
            <a:xfrm>
              <a:off x="1874792" y="2435976"/>
              <a:ext cx="139172" cy="362324"/>
            </a:xfrm>
            <a:custGeom>
              <a:rect b="b" l="l" r="r" t="t"/>
              <a:pathLst>
                <a:path extrusionOk="0" h="6079" w="2335">
                  <a:moveTo>
                    <a:pt x="646" y="4713"/>
                  </a:moveTo>
                  <a:cubicBezTo>
                    <a:pt x="632" y="4860"/>
                    <a:pt x="661" y="5007"/>
                    <a:pt x="720" y="5139"/>
                  </a:cubicBezTo>
                  <a:cubicBezTo>
                    <a:pt x="823" y="5344"/>
                    <a:pt x="1057" y="5447"/>
                    <a:pt x="1278" y="5388"/>
                  </a:cubicBezTo>
                  <a:cubicBezTo>
                    <a:pt x="1336" y="5374"/>
                    <a:pt x="1395" y="5344"/>
                    <a:pt x="1424" y="5286"/>
                  </a:cubicBezTo>
                  <a:cubicBezTo>
                    <a:pt x="1483" y="5212"/>
                    <a:pt x="1527" y="5109"/>
                    <a:pt x="1542" y="5007"/>
                  </a:cubicBezTo>
                  <a:cubicBezTo>
                    <a:pt x="1615" y="4742"/>
                    <a:pt x="1630" y="4463"/>
                    <a:pt x="1571" y="4184"/>
                  </a:cubicBezTo>
                  <a:cubicBezTo>
                    <a:pt x="1498" y="3773"/>
                    <a:pt x="1366" y="3362"/>
                    <a:pt x="1204" y="2981"/>
                  </a:cubicBezTo>
                  <a:cubicBezTo>
                    <a:pt x="1028" y="2540"/>
                    <a:pt x="823" y="2114"/>
                    <a:pt x="661" y="1674"/>
                  </a:cubicBezTo>
                  <a:cubicBezTo>
                    <a:pt x="588" y="1454"/>
                    <a:pt x="529" y="1234"/>
                    <a:pt x="514" y="1013"/>
                  </a:cubicBezTo>
                  <a:cubicBezTo>
                    <a:pt x="500" y="778"/>
                    <a:pt x="588" y="544"/>
                    <a:pt x="764" y="382"/>
                  </a:cubicBezTo>
                  <a:cubicBezTo>
                    <a:pt x="1043" y="103"/>
                    <a:pt x="1469" y="0"/>
                    <a:pt x="1850" y="133"/>
                  </a:cubicBezTo>
                  <a:cubicBezTo>
                    <a:pt x="2100" y="235"/>
                    <a:pt x="2276" y="455"/>
                    <a:pt x="2320" y="720"/>
                  </a:cubicBezTo>
                  <a:cubicBezTo>
                    <a:pt x="2335" y="778"/>
                    <a:pt x="2335" y="823"/>
                    <a:pt x="2320" y="867"/>
                  </a:cubicBezTo>
                  <a:cubicBezTo>
                    <a:pt x="2291" y="940"/>
                    <a:pt x="2232" y="955"/>
                    <a:pt x="2173" y="896"/>
                  </a:cubicBezTo>
                  <a:cubicBezTo>
                    <a:pt x="2144" y="867"/>
                    <a:pt x="2129" y="837"/>
                    <a:pt x="2114" y="793"/>
                  </a:cubicBezTo>
                  <a:cubicBezTo>
                    <a:pt x="2026" y="632"/>
                    <a:pt x="1865" y="529"/>
                    <a:pt x="1689" y="514"/>
                  </a:cubicBezTo>
                  <a:cubicBezTo>
                    <a:pt x="1483" y="485"/>
                    <a:pt x="1278" y="573"/>
                    <a:pt x="1131" y="720"/>
                  </a:cubicBezTo>
                  <a:cubicBezTo>
                    <a:pt x="1057" y="793"/>
                    <a:pt x="1013" y="881"/>
                    <a:pt x="1028" y="984"/>
                  </a:cubicBezTo>
                  <a:cubicBezTo>
                    <a:pt x="1043" y="1087"/>
                    <a:pt x="1057" y="1204"/>
                    <a:pt x="1101" y="1307"/>
                  </a:cubicBezTo>
                  <a:cubicBezTo>
                    <a:pt x="1190" y="1586"/>
                    <a:pt x="1307" y="1850"/>
                    <a:pt x="1439" y="2100"/>
                  </a:cubicBezTo>
                  <a:cubicBezTo>
                    <a:pt x="1659" y="2570"/>
                    <a:pt x="1850" y="3054"/>
                    <a:pt x="2026" y="3553"/>
                  </a:cubicBezTo>
                  <a:cubicBezTo>
                    <a:pt x="2144" y="3920"/>
                    <a:pt x="2203" y="4317"/>
                    <a:pt x="2188" y="4713"/>
                  </a:cubicBezTo>
                  <a:cubicBezTo>
                    <a:pt x="2173" y="4992"/>
                    <a:pt x="2100" y="5271"/>
                    <a:pt x="1968" y="5520"/>
                  </a:cubicBezTo>
                  <a:cubicBezTo>
                    <a:pt x="1792" y="5887"/>
                    <a:pt x="1380" y="6078"/>
                    <a:pt x="984" y="5976"/>
                  </a:cubicBezTo>
                  <a:cubicBezTo>
                    <a:pt x="265" y="5843"/>
                    <a:pt x="0" y="5139"/>
                    <a:pt x="118" y="4566"/>
                  </a:cubicBezTo>
                  <a:cubicBezTo>
                    <a:pt x="147" y="4449"/>
                    <a:pt x="206" y="4346"/>
                    <a:pt x="309" y="4273"/>
                  </a:cubicBezTo>
                  <a:cubicBezTo>
                    <a:pt x="411" y="4170"/>
                    <a:pt x="588" y="4228"/>
                    <a:pt x="632" y="4375"/>
                  </a:cubicBezTo>
                  <a:cubicBezTo>
                    <a:pt x="646" y="4434"/>
                    <a:pt x="661" y="4493"/>
                    <a:pt x="661" y="4537"/>
                  </a:cubicBezTo>
                  <a:cubicBezTo>
                    <a:pt x="646" y="4596"/>
                    <a:pt x="646" y="4654"/>
                    <a:pt x="646" y="4713"/>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56"/>
            <p:cNvSpPr/>
            <p:nvPr/>
          </p:nvSpPr>
          <p:spPr>
            <a:xfrm>
              <a:off x="1761011" y="2443844"/>
              <a:ext cx="114735" cy="351834"/>
            </a:xfrm>
            <a:custGeom>
              <a:rect b="b" l="l" r="r" t="t"/>
              <a:pathLst>
                <a:path extrusionOk="0" h="5903" w="1925">
                  <a:moveTo>
                    <a:pt x="955" y="3128"/>
                  </a:moveTo>
                  <a:cubicBezTo>
                    <a:pt x="1087" y="3128"/>
                    <a:pt x="1219" y="3128"/>
                    <a:pt x="1366" y="3113"/>
                  </a:cubicBezTo>
                  <a:cubicBezTo>
                    <a:pt x="1410" y="3113"/>
                    <a:pt x="1469" y="3113"/>
                    <a:pt x="1528" y="3142"/>
                  </a:cubicBezTo>
                  <a:cubicBezTo>
                    <a:pt x="1616" y="3157"/>
                    <a:pt x="1675" y="3230"/>
                    <a:pt x="1689" y="3318"/>
                  </a:cubicBezTo>
                  <a:cubicBezTo>
                    <a:pt x="1704" y="3406"/>
                    <a:pt x="1660" y="3495"/>
                    <a:pt x="1586" y="3539"/>
                  </a:cubicBezTo>
                  <a:cubicBezTo>
                    <a:pt x="1528" y="3568"/>
                    <a:pt x="1469" y="3597"/>
                    <a:pt x="1410" y="3597"/>
                  </a:cubicBezTo>
                  <a:cubicBezTo>
                    <a:pt x="1190" y="3627"/>
                    <a:pt x="955" y="3627"/>
                    <a:pt x="735" y="3627"/>
                  </a:cubicBezTo>
                  <a:lnTo>
                    <a:pt x="632" y="3627"/>
                  </a:lnTo>
                  <a:cubicBezTo>
                    <a:pt x="559" y="3627"/>
                    <a:pt x="544" y="3656"/>
                    <a:pt x="529" y="3715"/>
                  </a:cubicBezTo>
                  <a:cubicBezTo>
                    <a:pt x="529" y="3774"/>
                    <a:pt x="529" y="3862"/>
                    <a:pt x="529" y="3920"/>
                  </a:cubicBezTo>
                  <a:lnTo>
                    <a:pt x="529" y="5124"/>
                  </a:lnTo>
                  <a:lnTo>
                    <a:pt x="529" y="5212"/>
                  </a:lnTo>
                  <a:cubicBezTo>
                    <a:pt x="529" y="5330"/>
                    <a:pt x="544" y="5344"/>
                    <a:pt x="676" y="5344"/>
                  </a:cubicBezTo>
                  <a:cubicBezTo>
                    <a:pt x="926" y="5344"/>
                    <a:pt x="1175" y="5344"/>
                    <a:pt x="1410" y="5388"/>
                  </a:cubicBezTo>
                  <a:cubicBezTo>
                    <a:pt x="1484" y="5388"/>
                    <a:pt x="1557" y="5418"/>
                    <a:pt x="1616" y="5447"/>
                  </a:cubicBezTo>
                  <a:cubicBezTo>
                    <a:pt x="1851" y="5550"/>
                    <a:pt x="1763" y="5902"/>
                    <a:pt x="1513" y="5888"/>
                  </a:cubicBezTo>
                  <a:cubicBezTo>
                    <a:pt x="1366" y="5888"/>
                    <a:pt x="1205" y="5858"/>
                    <a:pt x="1043" y="5858"/>
                  </a:cubicBezTo>
                  <a:cubicBezTo>
                    <a:pt x="882" y="5844"/>
                    <a:pt x="720" y="5844"/>
                    <a:pt x="559" y="5844"/>
                  </a:cubicBezTo>
                  <a:cubicBezTo>
                    <a:pt x="515" y="5844"/>
                    <a:pt x="471" y="5829"/>
                    <a:pt x="441" y="5829"/>
                  </a:cubicBezTo>
                  <a:cubicBezTo>
                    <a:pt x="280" y="5799"/>
                    <a:pt x="162" y="5697"/>
                    <a:pt x="104" y="5565"/>
                  </a:cubicBezTo>
                  <a:cubicBezTo>
                    <a:pt x="60" y="5476"/>
                    <a:pt x="30" y="5403"/>
                    <a:pt x="30" y="5315"/>
                  </a:cubicBezTo>
                  <a:cubicBezTo>
                    <a:pt x="30" y="5007"/>
                    <a:pt x="1" y="4713"/>
                    <a:pt x="16" y="4390"/>
                  </a:cubicBezTo>
                  <a:lnTo>
                    <a:pt x="16" y="4287"/>
                  </a:lnTo>
                  <a:cubicBezTo>
                    <a:pt x="16" y="3685"/>
                    <a:pt x="30" y="3084"/>
                    <a:pt x="30" y="2467"/>
                  </a:cubicBezTo>
                  <a:cubicBezTo>
                    <a:pt x="30" y="2056"/>
                    <a:pt x="45" y="1659"/>
                    <a:pt x="89" y="1248"/>
                  </a:cubicBezTo>
                  <a:cubicBezTo>
                    <a:pt x="104" y="1058"/>
                    <a:pt x="118" y="896"/>
                    <a:pt x="148" y="720"/>
                  </a:cubicBezTo>
                  <a:cubicBezTo>
                    <a:pt x="148" y="632"/>
                    <a:pt x="177" y="544"/>
                    <a:pt x="206" y="456"/>
                  </a:cubicBezTo>
                  <a:cubicBezTo>
                    <a:pt x="265" y="279"/>
                    <a:pt x="397" y="162"/>
                    <a:pt x="573" y="133"/>
                  </a:cubicBezTo>
                  <a:cubicBezTo>
                    <a:pt x="911" y="45"/>
                    <a:pt x="1263" y="1"/>
                    <a:pt x="1616" y="1"/>
                  </a:cubicBezTo>
                  <a:cubicBezTo>
                    <a:pt x="1645" y="1"/>
                    <a:pt x="1660" y="1"/>
                    <a:pt x="1689" y="1"/>
                  </a:cubicBezTo>
                  <a:cubicBezTo>
                    <a:pt x="1807" y="1"/>
                    <a:pt x="1909" y="103"/>
                    <a:pt x="1924" y="221"/>
                  </a:cubicBezTo>
                  <a:cubicBezTo>
                    <a:pt x="1924" y="323"/>
                    <a:pt x="1851" y="426"/>
                    <a:pt x="1733" y="456"/>
                  </a:cubicBezTo>
                  <a:cubicBezTo>
                    <a:pt x="1689" y="470"/>
                    <a:pt x="1645" y="485"/>
                    <a:pt x="1601" y="485"/>
                  </a:cubicBezTo>
                  <a:cubicBezTo>
                    <a:pt x="1484" y="500"/>
                    <a:pt x="1352" y="500"/>
                    <a:pt x="1234" y="514"/>
                  </a:cubicBezTo>
                  <a:cubicBezTo>
                    <a:pt x="1058" y="514"/>
                    <a:pt x="896" y="544"/>
                    <a:pt x="735" y="573"/>
                  </a:cubicBezTo>
                  <a:cubicBezTo>
                    <a:pt x="632" y="588"/>
                    <a:pt x="618" y="602"/>
                    <a:pt x="603" y="705"/>
                  </a:cubicBezTo>
                  <a:cubicBezTo>
                    <a:pt x="573" y="896"/>
                    <a:pt x="573" y="1102"/>
                    <a:pt x="559" y="1307"/>
                  </a:cubicBezTo>
                  <a:cubicBezTo>
                    <a:pt x="529" y="1850"/>
                    <a:pt x="529" y="2394"/>
                    <a:pt x="529" y="2937"/>
                  </a:cubicBezTo>
                  <a:lnTo>
                    <a:pt x="529" y="2995"/>
                  </a:lnTo>
                  <a:cubicBezTo>
                    <a:pt x="529" y="3113"/>
                    <a:pt x="529" y="3128"/>
                    <a:pt x="662" y="3128"/>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56"/>
            <p:cNvSpPr/>
            <p:nvPr/>
          </p:nvSpPr>
          <p:spPr>
            <a:xfrm>
              <a:off x="1601753" y="2438599"/>
              <a:ext cx="138337" cy="360536"/>
            </a:xfrm>
            <a:custGeom>
              <a:rect b="b" l="l" r="r" t="t"/>
              <a:pathLst>
                <a:path extrusionOk="0" h="6049" w="2321">
                  <a:moveTo>
                    <a:pt x="16" y="969"/>
                  </a:moveTo>
                  <a:cubicBezTo>
                    <a:pt x="1" y="676"/>
                    <a:pt x="60" y="382"/>
                    <a:pt x="177" y="118"/>
                  </a:cubicBezTo>
                  <a:cubicBezTo>
                    <a:pt x="177" y="103"/>
                    <a:pt x="192" y="89"/>
                    <a:pt x="192" y="74"/>
                  </a:cubicBezTo>
                  <a:cubicBezTo>
                    <a:pt x="221" y="30"/>
                    <a:pt x="265" y="0"/>
                    <a:pt x="309" y="15"/>
                  </a:cubicBezTo>
                  <a:cubicBezTo>
                    <a:pt x="353" y="15"/>
                    <a:pt x="383" y="59"/>
                    <a:pt x="397" y="103"/>
                  </a:cubicBezTo>
                  <a:cubicBezTo>
                    <a:pt x="412" y="191"/>
                    <a:pt x="412" y="279"/>
                    <a:pt x="397" y="367"/>
                  </a:cubicBezTo>
                  <a:cubicBezTo>
                    <a:pt x="353" y="617"/>
                    <a:pt x="353" y="867"/>
                    <a:pt x="412" y="1116"/>
                  </a:cubicBezTo>
                  <a:cubicBezTo>
                    <a:pt x="427" y="1219"/>
                    <a:pt x="471" y="1322"/>
                    <a:pt x="529" y="1424"/>
                  </a:cubicBezTo>
                  <a:cubicBezTo>
                    <a:pt x="808" y="1880"/>
                    <a:pt x="1498" y="1821"/>
                    <a:pt x="1704" y="1322"/>
                  </a:cubicBezTo>
                  <a:cubicBezTo>
                    <a:pt x="1777" y="1101"/>
                    <a:pt x="1821" y="881"/>
                    <a:pt x="1821" y="646"/>
                  </a:cubicBezTo>
                  <a:cubicBezTo>
                    <a:pt x="1821" y="529"/>
                    <a:pt x="1836" y="426"/>
                    <a:pt x="1851" y="323"/>
                  </a:cubicBezTo>
                  <a:cubicBezTo>
                    <a:pt x="1851" y="265"/>
                    <a:pt x="1865" y="206"/>
                    <a:pt x="1880" y="162"/>
                  </a:cubicBezTo>
                  <a:cubicBezTo>
                    <a:pt x="1924" y="74"/>
                    <a:pt x="2027" y="15"/>
                    <a:pt x="2130" y="30"/>
                  </a:cubicBezTo>
                  <a:cubicBezTo>
                    <a:pt x="2232" y="44"/>
                    <a:pt x="2306" y="133"/>
                    <a:pt x="2306" y="235"/>
                  </a:cubicBezTo>
                  <a:cubicBezTo>
                    <a:pt x="2321" y="367"/>
                    <a:pt x="2321" y="485"/>
                    <a:pt x="2306" y="617"/>
                  </a:cubicBezTo>
                  <a:cubicBezTo>
                    <a:pt x="2277" y="955"/>
                    <a:pt x="2277" y="1292"/>
                    <a:pt x="2247" y="1630"/>
                  </a:cubicBezTo>
                  <a:cubicBezTo>
                    <a:pt x="2232" y="1777"/>
                    <a:pt x="2232" y="1924"/>
                    <a:pt x="2218" y="2070"/>
                  </a:cubicBezTo>
                  <a:cubicBezTo>
                    <a:pt x="2218" y="2364"/>
                    <a:pt x="2218" y="2643"/>
                    <a:pt x="2203" y="2937"/>
                  </a:cubicBezTo>
                  <a:cubicBezTo>
                    <a:pt x="2174" y="3230"/>
                    <a:pt x="2159" y="3553"/>
                    <a:pt x="2144" y="3876"/>
                  </a:cubicBezTo>
                  <a:lnTo>
                    <a:pt x="2144" y="3964"/>
                  </a:lnTo>
                  <a:cubicBezTo>
                    <a:pt x="2144" y="4405"/>
                    <a:pt x="2130" y="4830"/>
                    <a:pt x="2144" y="5271"/>
                  </a:cubicBezTo>
                  <a:cubicBezTo>
                    <a:pt x="2144" y="5403"/>
                    <a:pt x="2130" y="5550"/>
                    <a:pt x="2115" y="5682"/>
                  </a:cubicBezTo>
                  <a:cubicBezTo>
                    <a:pt x="2100" y="5770"/>
                    <a:pt x="2071" y="5858"/>
                    <a:pt x="1998" y="5932"/>
                  </a:cubicBezTo>
                  <a:cubicBezTo>
                    <a:pt x="1880" y="6049"/>
                    <a:pt x="1675" y="6005"/>
                    <a:pt x="1616" y="5829"/>
                  </a:cubicBezTo>
                  <a:cubicBezTo>
                    <a:pt x="1601" y="5785"/>
                    <a:pt x="1601" y="5726"/>
                    <a:pt x="1616" y="5667"/>
                  </a:cubicBezTo>
                  <a:cubicBezTo>
                    <a:pt x="1616" y="5520"/>
                    <a:pt x="1631" y="5388"/>
                    <a:pt x="1616" y="5242"/>
                  </a:cubicBezTo>
                  <a:lnTo>
                    <a:pt x="1616" y="4273"/>
                  </a:lnTo>
                  <a:cubicBezTo>
                    <a:pt x="1616" y="3950"/>
                    <a:pt x="1660" y="3656"/>
                    <a:pt x="1675" y="3362"/>
                  </a:cubicBezTo>
                  <a:cubicBezTo>
                    <a:pt x="1689" y="3054"/>
                    <a:pt x="1704" y="2760"/>
                    <a:pt x="1719" y="2467"/>
                  </a:cubicBezTo>
                  <a:cubicBezTo>
                    <a:pt x="1719" y="2349"/>
                    <a:pt x="1719" y="2247"/>
                    <a:pt x="1733" y="2129"/>
                  </a:cubicBezTo>
                  <a:cubicBezTo>
                    <a:pt x="1748" y="2012"/>
                    <a:pt x="1704" y="2026"/>
                    <a:pt x="1631" y="2070"/>
                  </a:cubicBezTo>
                  <a:cubicBezTo>
                    <a:pt x="1484" y="2159"/>
                    <a:pt x="1308" y="2217"/>
                    <a:pt x="1117" y="2203"/>
                  </a:cubicBezTo>
                  <a:cubicBezTo>
                    <a:pt x="808" y="2217"/>
                    <a:pt x="500" y="2085"/>
                    <a:pt x="295" y="1850"/>
                  </a:cubicBezTo>
                  <a:cubicBezTo>
                    <a:pt x="133" y="1659"/>
                    <a:pt x="30" y="1410"/>
                    <a:pt x="16" y="1160"/>
                  </a:cubicBezTo>
                  <a:cubicBezTo>
                    <a:pt x="16" y="1087"/>
                    <a:pt x="16" y="1028"/>
                    <a:pt x="16" y="969"/>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56"/>
            <p:cNvSpPr/>
            <p:nvPr/>
          </p:nvSpPr>
          <p:spPr>
            <a:xfrm>
              <a:off x="1982435" y="3235723"/>
              <a:ext cx="79689" cy="316847"/>
            </a:xfrm>
            <a:custGeom>
              <a:rect b="b" l="l" r="r" t="t"/>
              <a:pathLst>
                <a:path extrusionOk="0" h="5316" w="1337">
                  <a:moveTo>
                    <a:pt x="778" y="1"/>
                  </a:moveTo>
                  <a:cubicBezTo>
                    <a:pt x="676" y="1"/>
                    <a:pt x="587" y="45"/>
                    <a:pt x="499" y="103"/>
                  </a:cubicBezTo>
                  <a:cubicBezTo>
                    <a:pt x="426" y="177"/>
                    <a:pt x="353" y="250"/>
                    <a:pt x="294" y="353"/>
                  </a:cubicBezTo>
                  <a:cubicBezTo>
                    <a:pt x="294" y="324"/>
                    <a:pt x="279" y="294"/>
                    <a:pt x="279" y="265"/>
                  </a:cubicBezTo>
                  <a:cubicBezTo>
                    <a:pt x="266" y="214"/>
                    <a:pt x="220" y="174"/>
                    <a:pt x="170" y="174"/>
                  </a:cubicBezTo>
                  <a:cubicBezTo>
                    <a:pt x="162" y="174"/>
                    <a:pt x="155" y="175"/>
                    <a:pt x="147" y="177"/>
                  </a:cubicBezTo>
                  <a:cubicBezTo>
                    <a:pt x="88" y="177"/>
                    <a:pt x="44" y="221"/>
                    <a:pt x="30" y="280"/>
                  </a:cubicBezTo>
                  <a:cubicBezTo>
                    <a:pt x="30" y="309"/>
                    <a:pt x="15" y="338"/>
                    <a:pt x="15" y="368"/>
                  </a:cubicBezTo>
                  <a:lnTo>
                    <a:pt x="15" y="515"/>
                  </a:lnTo>
                  <a:cubicBezTo>
                    <a:pt x="15" y="588"/>
                    <a:pt x="0" y="676"/>
                    <a:pt x="0" y="749"/>
                  </a:cubicBezTo>
                  <a:cubicBezTo>
                    <a:pt x="0" y="940"/>
                    <a:pt x="15" y="1116"/>
                    <a:pt x="30" y="1293"/>
                  </a:cubicBezTo>
                  <a:cubicBezTo>
                    <a:pt x="30" y="1425"/>
                    <a:pt x="44" y="1557"/>
                    <a:pt x="44" y="1689"/>
                  </a:cubicBezTo>
                  <a:cubicBezTo>
                    <a:pt x="44" y="1836"/>
                    <a:pt x="44" y="1924"/>
                    <a:pt x="44" y="2041"/>
                  </a:cubicBezTo>
                  <a:lnTo>
                    <a:pt x="44" y="2423"/>
                  </a:lnTo>
                  <a:cubicBezTo>
                    <a:pt x="74" y="3157"/>
                    <a:pt x="88" y="3950"/>
                    <a:pt x="74" y="4757"/>
                  </a:cubicBezTo>
                  <a:cubicBezTo>
                    <a:pt x="88" y="4875"/>
                    <a:pt x="88" y="5007"/>
                    <a:pt x="103" y="5124"/>
                  </a:cubicBezTo>
                  <a:cubicBezTo>
                    <a:pt x="118" y="5227"/>
                    <a:pt x="206" y="5315"/>
                    <a:pt x="308" y="5315"/>
                  </a:cubicBezTo>
                  <a:cubicBezTo>
                    <a:pt x="411" y="5301"/>
                    <a:pt x="485" y="5227"/>
                    <a:pt x="499" y="5124"/>
                  </a:cubicBezTo>
                  <a:cubicBezTo>
                    <a:pt x="499" y="5110"/>
                    <a:pt x="499" y="5080"/>
                    <a:pt x="499" y="5066"/>
                  </a:cubicBezTo>
                  <a:lnTo>
                    <a:pt x="499" y="4743"/>
                  </a:lnTo>
                  <a:lnTo>
                    <a:pt x="499" y="4581"/>
                  </a:lnTo>
                  <a:lnTo>
                    <a:pt x="499" y="3891"/>
                  </a:lnTo>
                  <a:cubicBezTo>
                    <a:pt x="499" y="3627"/>
                    <a:pt x="485" y="3363"/>
                    <a:pt x="499" y="3098"/>
                  </a:cubicBezTo>
                  <a:lnTo>
                    <a:pt x="499" y="2408"/>
                  </a:lnTo>
                  <a:cubicBezTo>
                    <a:pt x="499" y="2129"/>
                    <a:pt x="485" y="1836"/>
                    <a:pt x="499" y="1557"/>
                  </a:cubicBezTo>
                  <a:cubicBezTo>
                    <a:pt x="514" y="1278"/>
                    <a:pt x="558" y="999"/>
                    <a:pt x="617" y="720"/>
                  </a:cubicBezTo>
                  <a:cubicBezTo>
                    <a:pt x="631" y="647"/>
                    <a:pt x="676" y="573"/>
                    <a:pt x="705" y="515"/>
                  </a:cubicBezTo>
                  <a:cubicBezTo>
                    <a:pt x="720" y="500"/>
                    <a:pt x="749" y="471"/>
                    <a:pt x="764" y="456"/>
                  </a:cubicBezTo>
                  <a:cubicBezTo>
                    <a:pt x="778" y="441"/>
                    <a:pt x="778" y="441"/>
                    <a:pt x="778" y="441"/>
                  </a:cubicBezTo>
                  <a:cubicBezTo>
                    <a:pt x="793" y="441"/>
                    <a:pt x="793" y="456"/>
                    <a:pt x="808" y="456"/>
                  </a:cubicBezTo>
                  <a:cubicBezTo>
                    <a:pt x="822" y="515"/>
                    <a:pt x="852" y="573"/>
                    <a:pt x="852" y="647"/>
                  </a:cubicBezTo>
                  <a:cubicBezTo>
                    <a:pt x="881" y="940"/>
                    <a:pt x="896" y="1249"/>
                    <a:pt x="881" y="1542"/>
                  </a:cubicBezTo>
                  <a:lnTo>
                    <a:pt x="881" y="1586"/>
                  </a:lnTo>
                  <a:cubicBezTo>
                    <a:pt x="881" y="1777"/>
                    <a:pt x="881" y="1968"/>
                    <a:pt x="866" y="2159"/>
                  </a:cubicBezTo>
                  <a:cubicBezTo>
                    <a:pt x="866" y="2335"/>
                    <a:pt x="866" y="2496"/>
                    <a:pt x="866" y="2673"/>
                  </a:cubicBezTo>
                  <a:lnTo>
                    <a:pt x="866" y="3759"/>
                  </a:lnTo>
                  <a:cubicBezTo>
                    <a:pt x="866" y="4053"/>
                    <a:pt x="866" y="4346"/>
                    <a:pt x="881" y="4655"/>
                  </a:cubicBezTo>
                  <a:lnTo>
                    <a:pt x="881" y="5036"/>
                  </a:lnTo>
                  <a:cubicBezTo>
                    <a:pt x="881" y="5080"/>
                    <a:pt x="881" y="5139"/>
                    <a:pt x="896" y="5183"/>
                  </a:cubicBezTo>
                  <a:cubicBezTo>
                    <a:pt x="940" y="5271"/>
                    <a:pt x="1013" y="5315"/>
                    <a:pt x="1101" y="5315"/>
                  </a:cubicBezTo>
                  <a:cubicBezTo>
                    <a:pt x="1189" y="5315"/>
                    <a:pt x="1263" y="5256"/>
                    <a:pt x="1292" y="5183"/>
                  </a:cubicBezTo>
                  <a:cubicBezTo>
                    <a:pt x="1307" y="5124"/>
                    <a:pt x="1321" y="5066"/>
                    <a:pt x="1307" y="5007"/>
                  </a:cubicBezTo>
                  <a:cubicBezTo>
                    <a:pt x="1307" y="4625"/>
                    <a:pt x="1307" y="4214"/>
                    <a:pt x="1307" y="3832"/>
                  </a:cubicBezTo>
                  <a:lnTo>
                    <a:pt x="1307" y="3040"/>
                  </a:lnTo>
                  <a:lnTo>
                    <a:pt x="1307" y="2981"/>
                  </a:lnTo>
                  <a:lnTo>
                    <a:pt x="1307" y="2717"/>
                  </a:lnTo>
                  <a:cubicBezTo>
                    <a:pt x="1307" y="2585"/>
                    <a:pt x="1307" y="2452"/>
                    <a:pt x="1307" y="2320"/>
                  </a:cubicBezTo>
                  <a:cubicBezTo>
                    <a:pt x="1307" y="2100"/>
                    <a:pt x="1321" y="1865"/>
                    <a:pt x="1336" y="1630"/>
                  </a:cubicBezTo>
                  <a:cubicBezTo>
                    <a:pt x="1336" y="1307"/>
                    <a:pt x="1321" y="984"/>
                    <a:pt x="1292" y="661"/>
                  </a:cubicBezTo>
                  <a:cubicBezTo>
                    <a:pt x="1277" y="485"/>
                    <a:pt x="1219" y="324"/>
                    <a:pt x="1116" y="192"/>
                  </a:cubicBezTo>
                  <a:cubicBezTo>
                    <a:pt x="1043" y="74"/>
                    <a:pt x="910" y="1"/>
                    <a:pt x="7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56"/>
            <p:cNvSpPr/>
            <p:nvPr/>
          </p:nvSpPr>
          <p:spPr>
            <a:xfrm>
              <a:off x="1904534" y="3240670"/>
              <a:ext cx="77066" cy="318635"/>
            </a:xfrm>
            <a:custGeom>
              <a:rect b="b" l="l" r="r" t="t"/>
              <a:pathLst>
                <a:path extrusionOk="0" h="5346" w="1293">
                  <a:moveTo>
                    <a:pt x="573" y="461"/>
                  </a:moveTo>
                  <a:lnTo>
                    <a:pt x="573" y="476"/>
                  </a:lnTo>
                  <a:cubicBezTo>
                    <a:pt x="602" y="593"/>
                    <a:pt x="632" y="725"/>
                    <a:pt x="632" y="857"/>
                  </a:cubicBezTo>
                  <a:lnTo>
                    <a:pt x="632" y="1019"/>
                  </a:lnTo>
                  <a:lnTo>
                    <a:pt x="632" y="1092"/>
                  </a:lnTo>
                  <a:cubicBezTo>
                    <a:pt x="676" y="1518"/>
                    <a:pt x="691" y="1988"/>
                    <a:pt x="705" y="2516"/>
                  </a:cubicBezTo>
                  <a:cubicBezTo>
                    <a:pt x="691" y="2531"/>
                    <a:pt x="691" y="2546"/>
                    <a:pt x="705" y="2560"/>
                  </a:cubicBezTo>
                  <a:lnTo>
                    <a:pt x="647" y="2560"/>
                  </a:lnTo>
                  <a:cubicBezTo>
                    <a:pt x="573" y="2560"/>
                    <a:pt x="500" y="2560"/>
                    <a:pt x="426" y="2575"/>
                  </a:cubicBezTo>
                  <a:lnTo>
                    <a:pt x="397" y="2575"/>
                  </a:lnTo>
                  <a:lnTo>
                    <a:pt x="397" y="2546"/>
                  </a:lnTo>
                  <a:lnTo>
                    <a:pt x="397" y="2502"/>
                  </a:lnTo>
                  <a:cubicBezTo>
                    <a:pt x="397" y="2355"/>
                    <a:pt x="397" y="2208"/>
                    <a:pt x="412" y="2061"/>
                  </a:cubicBezTo>
                  <a:cubicBezTo>
                    <a:pt x="412" y="1944"/>
                    <a:pt x="426" y="1841"/>
                    <a:pt x="426" y="1723"/>
                  </a:cubicBezTo>
                  <a:cubicBezTo>
                    <a:pt x="426" y="1621"/>
                    <a:pt x="426" y="1503"/>
                    <a:pt x="426" y="1400"/>
                  </a:cubicBezTo>
                  <a:cubicBezTo>
                    <a:pt x="426" y="1312"/>
                    <a:pt x="426" y="1239"/>
                    <a:pt x="441" y="1166"/>
                  </a:cubicBezTo>
                  <a:cubicBezTo>
                    <a:pt x="441" y="1004"/>
                    <a:pt x="456" y="857"/>
                    <a:pt x="485" y="710"/>
                  </a:cubicBezTo>
                  <a:cubicBezTo>
                    <a:pt x="500" y="622"/>
                    <a:pt x="529" y="534"/>
                    <a:pt x="573" y="461"/>
                  </a:cubicBezTo>
                  <a:close/>
                  <a:moveTo>
                    <a:pt x="650" y="0"/>
                  </a:moveTo>
                  <a:cubicBezTo>
                    <a:pt x="614" y="0"/>
                    <a:pt x="579" y="7"/>
                    <a:pt x="544" y="20"/>
                  </a:cubicBezTo>
                  <a:cubicBezTo>
                    <a:pt x="412" y="50"/>
                    <a:pt x="309" y="138"/>
                    <a:pt x="250" y="255"/>
                  </a:cubicBezTo>
                  <a:cubicBezTo>
                    <a:pt x="177" y="373"/>
                    <a:pt x="118" y="520"/>
                    <a:pt x="103" y="666"/>
                  </a:cubicBezTo>
                  <a:cubicBezTo>
                    <a:pt x="59" y="931"/>
                    <a:pt x="45" y="1195"/>
                    <a:pt x="45" y="1459"/>
                  </a:cubicBezTo>
                  <a:lnTo>
                    <a:pt x="45" y="1694"/>
                  </a:lnTo>
                  <a:lnTo>
                    <a:pt x="45" y="2061"/>
                  </a:lnTo>
                  <a:lnTo>
                    <a:pt x="45" y="2487"/>
                  </a:lnTo>
                  <a:lnTo>
                    <a:pt x="30" y="3015"/>
                  </a:lnTo>
                  <a:cubicBezTo>
                    <a:pt x="30" y="3265"/>
                    <a:pt x="15" y="3515"/>
                    <a:pt x="1" y="3764"/>
                  </a:cubicBezTo>
                  <a:lnTo>
                    <a:pt x="1" y="4102"/>
                  </a:lnTo>
                  <a:lnTo>
                    <a:pt x="1" y="4410"/>
                  </a:lnTo>
                  <a:cubicBezTo>
                    <a:pt x="1" y="4557"/>
                    <a:pt x="1" y="4909"/>
                    <a:pt x="15" y="5041"/>
                  </a:cubicBezTo>
                  <a:lnTo>
                    <a:pt x="15" y="5056"/>
                  </a:lnTo>
                  <a:cubicBezTo>
                    <a:pt x="15" y="5100"/>
                    <a:pt x="30" y="5129"/>
                    <a:pt x="30" y="5159"/>
                  </a:cubicBezTo>
                  <a:cubicBezTo>
                    <a:pt x="30" y="5284"/>
                    <a:pt x="122" y="5346"/>
                    <a:pt x="213" y="5346"/>
                  </a:cubicBezTo>
                  <a:cubicBezTo>
                    <a:pt x="305" y="5346"/>
                    <a:pt x="397" y="5284"/>
                    <a:pt x="397" y="5159"/>
                  </a:cubicBezTo>
                  <a:cubicBezTo>
                    <a:pt x="412" y="5115"/>
                    <a:pt x="426" y="5071"/>
                    <a:pt x="426" y="5027"/>
                  </a:cubicBezTo>
                  <a:cubicBezTo>
                    <a:pt x="426" y="4777"/>
                    <a:pt x="412" y="4322"/>
                    <a:pt x="426" y="4087"/>
                  </a:cubicBezTo>
                  <a:lnTo>
                    <a:pt x="426" y="3529"/>
                  </a:lnTo>
                  <a:lnTo>
                    <a:pt x="426" y="3162"/>
                  </a:lnTo>
                  <a:lnTo>
                    <a:pt x="426" y="3074"/>
                  </a:lnTo>
                  <a:lnTo>
                    <a:pt x="426" y="3030"/>
                  </a:lnTo>
                  <a:cubicBezTo>
                    <a:pt x="426" y="3030"/>
                    <a:pt x="426" y="3030"/>
                    <a:pt x="470" y="3015"/>
                  </a:cubicBezTo>
                  <a:cubicBezTo>
                    <a:pt x="544" y="3001"/>
                    <a:pt x="617" y="2986"/>
                    <a:pt x="691" y="2986"/>
                  </a:cubicBezTo>
                  <a:lnTo>
                    <a:pt x="749" y="2986"/>
                  </a:lnTo>
                  <a:cubicBezTo>
                    <a:pt x="749" y="2986"/>
                    <a:pt x="749" y="2986"/>
                    <a:pt x="764" y="3001"/>
                  </a:cubicBezTo>
                  <a:lnTo>
                    <a:pt x="764" y="3015"/>
                  </a:lnTo>
                  <a:cubicBezTo>
                    <a:pt x="764" y="3030"/>
                    <a:pt x="764" y="3045"/>
                    <a:pt x="764" y="3059"/>
                  </a:cubicBezTo>
                  <a:lnTo>
                    <a:pt x="823" y="4263"/>
                  </a:lnTo>
                  <a:cubicBezTo>
                    <a:pt x="823" y="4513"/>
                    <a:pt x="837" y="4718"/>
                    <a:pt x="852" y="4909"/>
                  </a:cubicBezTo>
                  <a:lnTo>
                    <a:pt x="852" y="4997"/>
                  </a:lnTo>
                  <a:cubicBezTo>
                    <a:pt x="852" y="5056"/>
                    <a:pt x="867" y="5100"/>
                    <a:pt x="881" y="5144"/>
                  </a:cubicBezTo>
                  <a:cubicBezTo>
                    <a:pt x="925" y="5218"/>
                    <a:pt x="984" y="5262"/>
                    <a:pt x="1072" y="5262"/>
                  </a:cubicBezTo>
                  <a:cubicBezTo>
                    <a:pt x="1146" y="5262"/>
                    <a:pt x="1219" y="5218"/>
                    <a:pt x="1248" y="5159"/>
                  </a:cubicBezTo>
                  <a:cubicBezTo>
                    <a:pt x="1278" y="5115"/>
                    <a:pt x="1293" y="5056"/>
                    <a:pt x="1293" y="4997"/>
                  </a:cubicBezTo>
                  <a:cubicBezTo>
                    <a:pt x="1263" y="4806"/>
                    <a:pt x="1263" y="4601"/>
                    <a:pt x="1248" y="4425"/>
                  </a:cubicBezTo>
                  <a:lnTo>
                    <a:pt x="1248" y="4263"/>
                  </a:lnTo>
                  <a:lnTo>
                    <a:pt x="1234" y="3911"/>
                  </a:lnTo>
                  <a:cubicBezTo>
                    <a:pt x="1234" y="3720"/>
                    <a:pt x="1219" y="3515"/>
                    <a:pt x="1204" y="3309"/>
                  </a:cubicBezTo>
                  <a:cubicBezTo>
                    <a:pt x="1175" y="2913"/>
                    <a:pt x="1160" y="2502"/>
                    <a:pt x="1146" y="2105"/>
                  </a:cubicBezTo>
                  <a:cubicBezTo>
                    <a:pt x="1131" y="1826"/>
                    <a:pt x="1131" y="1547"/>
                    <a:pt x="1116" y="1268"/>
                  </a:cubicBezTo>
                  <a:cubicBezTo>
                    <a:pt x="1102" y="1033"/>
                    <a:pt x="1087" y="784"/>
                    <a:pt x="1043" y="549"/>
                  </a:cubicBezTo>
                  <a:cubicBezTo>
                    <a:pt x="1028" y="417"/>
                    <a:pt x="984" y="285"/>
                    <a:pt x="925" y="167"/>
                  </a:cubicBezTo>
                  <a:cubicBezTo>
                    <a:pt x="870" y="67"/>
                    <a:pt x="762" y="0"/>
                    <a:pt x="6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56"/>
            <p:cNvSpPr/>
            <p:nvPr/>
          </p:nvSpPr>
          <p:spPr>
            <a:xfrm>
              <a:off x="1816144" y="3245915"/>
              <a:ext cx="82311" cy="311006"/>
            </a:xfrm>
            <a:custGeom>
              <a:rect b="b" l="l" r="r" t="t"/>
              <a:pathLst>
                <a:path extrusionOk="0" h="5218" w="1381">
                  <a:moveTo>
                    <a:pt x="869" y="0"/>
                  </a:moveTo>
                  <a:cubicBezTo>
                    <a:pt x="754" y="0"/>
                    <a:pt x="643" y="53"/>
                    <a:pt x="573" y="153"/>
                  </a:cubicBezTo>
                  <a:cubicBezTo>
                    <a:pt x="471" y="255"/>
                    <a:pt x="397" y="373"/>
                    <a:pt x="338" y="505"/>
                  </a:cubicBezTo>
                  <a:cubicBezTo>
                    <a:pt x="236" y="740"/>
                    <a:pt x="177" y="975"/>
                    <a:pt x="133" y="1224"/>
                  </a:cubicBezTo>
                  <a:cubicBezTo>
                    <a:pt x="45" y="1782"/>
                    <a:pt x="1" y="2355"/>
                    <a:pt x="1" y="2927"/>
                  </a:cubicBezTo>
                  <a:cubicBezTo>
                    <a:pt x="1" y="3206"/>
                    <a:pt x="30" y="3500"/>
                    <a:pt x="60" y="3794"/>
                  </a:cubicBezTo>
                  <a:lnTo>
                    <a:pt x="74" y="3896"/>
                  </a:lnTo>
                  <a:cubicBezTo>
                    <a:pt x="104" y="4102"/>
                    <a:pt x="133" y="4307"/>
                    <a:pt x="177" y="4528"/>
                  </a:cubicBezTo>
                  <a:cubicBezTo>
                    <a:pt x="221" y="4704"/>
                    <a:pt x="294" y="4865"/>
                    <a:pt x="397" y="5012"/>
                  </a:cubicBezTo>
                  <a:cubicBezTo>
                    <a:pt x="485" y="5144"/>
                    <a:pt x="617" y="5218"/>
                    <a:pt x="764" y="5218"/>
                  </a:cubicBezTo>
                  <a:cubicBezTo>
                    <a:pt x="926" y="5203"/>
                    <a:pt x="1058" y="5130"/>
                    <a:pt x="1131" y="5012"/>
                  </a:cubicBezTo>
                  <a:lnTo>
                    <a:pt x="1131" y="4997"/>
                  </a:lnTo>
                  <a:cubicBezTo>
                    <a:pt x="1219" y="4865"/>
                    <a:pt x="1293" y="4733"/>
                    <a:pt x="1351" y="4601"/>
                  </a:cubicBezTo>
                  <a:cubicBezTo>
                    <a:pt x="1366" y="4528"/>
                    <a:pt x="1381" y="4469"/>
                    <a:pt x="1381" y="4410"/>
                  </a:cubicBezTo>
                  <a:cubicBezTo>
                    <a:pt x="1351" y="4293"/>
                    <a:pt x="1307" y="4278"/>
                    <a:pt x="1278" y="4249"/>
                  </a:cubicBezTo>
                  <a:cubicBezTo>
                    <a:pt x="1251" y="4237"/>
                    <a:pt x="1223" y="4232"/>
                    <a:pt x="1196" y="4232"/>
                  </a:cubicBezTo>
                  <a:cubicBezTo>
                    <a:pt x="1118" y="4232"/>
                    <a:pt x="1042" y="4276"/>
                    <a:pt x="999" y="4351"/>
                  </a:cubicBezTo>
                  <a:cubicBezTo>
                    <a:pt x="984" y="4381"/>
                    <a:pt x="970" y="4410"/>
                    <a:pt x="955" y="4440"/>
                  </a:cubicBezTo>
                  <a:lnTo>
                    <a:pt x="940" y="4469"/>
                  </a:lnTo>
                  <a:cubicBezTo>
                    <a:pt x="926" y="4498"/>
                    <a:pt x="911" y="4513"/>
                    <a:pt x="896" y="4542"/>
                  </a:cubicBezTo>
                  <a:cubicBezTo>
                    <a:pt x="896" y="4557"/>
                    <a:pt x="852" y="4630"/>
                    <a:pt x="823" y="4689"/>
                  </a:cubicBezTo>
                  <a:cubicBezTo>
                    <a:pt x="794" y="4733"/>
                    <a:pt x="764" y="4748"/>
                    <a:pt x="764" y="4748"/>
                  </a:cubicBezTo>
                  <a:cubicBezTo>
                    <a:pt x="764" y="4748"/>
                    <a:pt x="750" y="4748"/>
                    <a:pt x="705" y="4674"/>
                  </a:cubicBezTo>
                  <a:cubicBezTo>
                    <a:pt x="691" y="4645"/>
                    <a:pt x="676" y="4630"/>
                    <a:pt x="676" y="4601"/>
                  </a:cubicBezTo>
                  <a:cubicBezTo>
                    <a:pt x="632" y="4498"/>
                    <a:pt x="603" y="4410"/>
                    <a:pt x="588" y="4293"/>
                  </a:cubicBezTo>
                  <a:cubicBezTo>
                    <a:pt x="515" y="3852"/>
                    <a:pt x="456" y="3412"/>
                    <a:pt x="441" y="2957"/>
                  </a:cubicBezTo>
                  <a:cubicBezTo>
                    <a:pt x="441" y="2487"/>
                    <a:pt x="456" y="2032"/>
                    <a:pt x="500" y="1562"/>
                  </a:cubicBezTo>
                  <a:cubicBezTo>
                    <a:pt x="529" y="1268"/>
                    <a:pt x="588" y="975"/>
                    <a:pt x="691" y="696"/>
                  </a:cubicBezTo>
                  <a:cubicBezTo>
                    <a:pt x="720" y="593"/>
                    <a:pt x="779" y="505"/>
                    <a:pt x="838" y="417"/>
                  </a:cubicBezTo>
                  <a:cubicBezTo>
                    <a:pt x="882" y="358"/>
                    <a:pt x="911" y="358"/>
                    <a:pt x="940" y="358"/>
                  </a:cubicBezTo>
                  <a:cubicBezTo>
                    <a:pt x="970" y="358"/>
                    <a:pt x="999" y="373"/>
                    <a:pt x="1028" y="402"/>
                  </a:cubicBezTo>
                  <a:cubicBezTo>
                    <a:pt x="1087" y="446"/>
                    <a:pt x="1117" y="490"/>
                    <a:pt x="1146" y="564"/>
                  </a:cubicBezTo>
                  <a:cubicBezTo>
                    <a:pt x="1161" y="593"/>
                    <a:pt x="1175" y="637"/>
                    <a:pt x="1234" y="637"/>
                  </a:cubicBezTo>
                  <a:lnTo>
                    <a:pt x="1263" y="637"/>
                  </a:lnTo>
                  <a:cubicBezTo>
                    <a:pt x="1337" y="622"/>
                    <a:pt x="1337" y="549"/>
                    <a:pt x="1337" y="505"/>
                  </a:cubicBezTo>
                  <a:cubicBezTo>
                    <a:pt x="1337" y="476"/>
                    <a:pt x="1337" y="461"/>
                    <a:pt x="1337" y="446"/>
                  </a:cubicBezTo>
                  <a:cubicBezTo>
                    <a:pt x="1307" y="255"/>
                    <a:pt x="1190" y="109"/>
                    <a:pt x="1028" y="35"/>
                  </a:cubicBezTo>
                  <a:cubicBezTo>
                    <a:pt x="977" y="12"/>
                    <a:pt x="922" y="0"/>
                    <a:pt x="8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56"/>
            <p:cNvSpPr/>
            <p:nvPr/>
          </p:nvSpPr>
          <p:spPr>
            <a:xfrm>
              <a:off x="2086560" y="3233100"/>
              <a:ext cx="31530" cy="270476"/>
            </a:xfrm>
            <a:custGeom>
              <a:rect b="b" l="l" r="r" t="t"/>
              <a:pathLst>
                <a:path extrusionOk="0" h="4538" w="529">
                  <a:moveTo>
                    <a:pt x="220" y="1"/>
                  </a:moveTo>
                  <a:cubicBezTo>
                    <a:pt x="162" y="1"/>
                    <a:pt x="118" y="45"/>
                    <a:pt x="103" y="89"/>
                  </a:cubicBezTo>
                  <a:cubicBezTo>
                    <a:pt x="88" y="133"/>
                    <a:pt x="74" y="177"/>
                    <a:pt x="59" y="221"/>
                  </a:cubicBezTo>
                  <a:cubicBezTo>
                    <a:pt x="15" y="397"/>
                    <a:pt x="0" y="573"/>
                    <a:pt x="0" y="749"/>
                  </a:cubicBezTo>
                  <a:lnTo>
                    <a:pt x="0" y="1469"/>
                  </a:lnTo>
                  <a:cubicBezTo>
                    <a:pt x="0" y="1792"/>
                    <a:pt x="15" y="2129"/>
                    <a:pt x="0" y="2467"/>
                  </a:cubicBezTo>
                  <a:cubicBezTo>
                    <a:pt x="0" y="2981"/>
                    <a:pt x="30" y="3509"/>
                    <a:pt x="59" y="4023"/>
                  </a:cubicBezTo>
                  <a:lnTo>
                    <a:pt x="74" y="4067"/>
                  </a:lnTo>
                  <a:cubicBezTo>
                    <a:pt x="74" y="4170"/>
                    <a:pt x="88" y="4273"/>
                    <a:pt x="118" y="4376"/>
                  </a:cubicBezTo>
                  <a:cubicBezTo>
                    <a:pt x="132" y="4464"/>
                    <a:pt x="220" y="4537"/>
                    <a:pt x="323" y="4537"/>
                  </a:cubicBezTo>
                  <a:lnTo>
                    <a:pt x="338" y="4537"/>
                  </a:lnTo>
                  <a:cubicBezTo>
                    <a:pt x="441" y="4522"/>
                    <a:pt x="514" y="4434"/>
                    <a:pt x="529" y="4332"/>
                  </a:cubicBezTo>
                  <a:cubicBezTo>
                    <a:pt x="529" y="4287"/>
                    <a:pt x="529" y="4229"/>
                    <a:pt x="529" y="4185"/>
                  </a:cubicBezTo>
                  <a:lnTo>
                    <a:pt x="514" y="3847"/>
                  </a:lnTo>
                  <a:cubicBezTo>
                    <a:pt x="499" y="3671"/>
                    <a:pt x="485" y="3465"/>
                    <a:pt x="485" y="3275"/>
                  </a:cubicBezTo>
                  <a:cubicBezTo>
                    <a:pt x="470" y="2878"/>
                    <a:pt x="455" y="2482"/>
                    <a:pt x="455" y="2129"/>
                  </a:cubicBezTo>
                  <a:cubicBezTo>
                    <a:pt x="455" y="1645"/>
                    <a:pt x="426" y="1190"/>
                    <a:pt x="397" y="808"/>
                  </a:cubicBezTo>
                  <a:lnTo>
                    <a:pt x="397" y="705"/>
                  </a:lnTo>
                  <a:cubicBezTo>
                    <a:pt x="382" y="573"/>
                    <a:pt x="367" y="441"/>
                    <a:pt x="367" y="309"/>
                  </a:cubicBezTo>
                  <a:lnTo>
                    <a:pt x="367" y="265"/>
                  </a:lnTo>
                  <a:cubicBezTo>
                    <a:pt x="367" y="206"/>
                    <a:pt x="353" y="162"/>
                    <a:pt x="338" y="103"/>
                  </a:cubicBezTo>
                  <a:cubicBezTo>
                    <a:pt x="338" y="45"/>
                    <a:pt x="279" y="1"/>
                    <a:pt x="2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56"/>
            <p:cNvSpPr/>
            <p:nvPr/>
          </p:nvSpPr>
          <p:spPr>
            <a:xfrm>
              <a:off x="2083938" y="3513828"/>
              <a:ext cx="37669" cy="37848"/>
            </a:xfrm>
            <a:custGeom>
              <a:rect b="b" l="l" r="r" t="t"/>
              <a:pathLst>
                <a:path extrusionOk="0" h="635" w="632">
                  <a:moveTo>
                    <a:pt x="347" y="1"/>
                  </a:moveTo>
                  <a:cubicBezTo>
                    <a:pt x="258" y="1"/>
                    <a:pt x="172" y="45"/>
                    <a:pt x="118" y="121"/>
                  </a:cubicBezTo>
                  <a:cubicBezTo>
                    <a:pt x="30" y="209"/>
                    <a:pt x="0" y="341"/>
                    <a:pt x="59" y="458"/>
                  </a:cubicBezTo>
                  <a:cubicBezTo>
                    <a:pt x="88" y="561"/>
                    <a:pt x="191" y="620"/>
                    <a:pt x="308" y="635"/>
                  </a:cubicBezTo>
                  <a:lnTo>
                    <a:pt x="338" y="635"/>
                  </a:lnTo>
                  <a:cubicBezTo>
                    <a:pt x="426" y="620"/>
                    <a:pt x="514" y="576"/>
                    <a:pt x="558" y="488"/>
                  </a:cubicBezTo>
                  <a:cubicBezTo>
                    <a:pt x="602" y="429"/>
                    <a:pt x="617" y="341"/>
                    <a:pt x="631" y="267"/>
                  </a:cubicBezTo>
                  <a:cubicBezTo>
                    <a:pt x="631" y="150"/>
                    <a:pt x="543" y="62"/>
                    <a:pt x="441" y="18"/>
                  </a:cubicBezTo>
                  <a:cubicBezTo>
                    <a:pt x="410" y="6"/>
                    <a:pt x="378"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56"/>
            <p:cNvSpPr/>
            <p:nvPr/>
          </p:nvSpPr>
          <p:spPr>
            <a:xfrm>
              <a:off x="1558005" y="3243769"/>
              <a:ext cx="121708" cy="306178"/>
            </a:xfrm>
            <a:custGeom>
              <a:rect b="b" l="l" r="r" t="t"/>
              <a:pathLst>
                <a:path extrusionOk="0" h="5137" w="2042">
                  <a:moveTo>
                    <a:pt x="911" y="482"/>
                  </a:moveTo>
                  <a:cubicBezTo>
                    <a:pt x="911" y="482"/>
                    <a:pt x="926" y="497"/>
                    <a:pt x="926" y="512"/>
                  </a:cubicBezTo>
                  <a:cubicBezTo>
                    <a:pt x="955" y="556"/>
                    <a:pt x="985" y="614"/>
                    <a:pt x="999" y="673"/>
                  </a:cubicBezTo>
                  <a:cubicBezTo>
                    <a:pt x="1043" y="776"/>
                    <a:pt x="1058" y="864"/>
                    <a:pt x="1073" y="967"/>
                  </a:cubicBezTo>
                  <a:cubicBezTo>
                    <a:pt x="1073" y="1011"/>
                    <a:pt x="1073" y="1026"/>
                    <a:pt x="1087" y="1026"/>
                  </a:cubicBezTo>
                  <a:cubicBezTo>
                    <a:pt x="1073" y="1040"/>
                    <a:pt x="1043" y="1040"/>
                    <a:pt x="1029" y="1040"/>
                  </a:cubicBezTo>
                  <a:lnTo>
                    <a:pt x="970" y="1040"/>
                  </a:lnTo>
                  <a:cubicBezTo>
                    <a:pt x="808" y="1040"/>
                    <a:pt x="750" y="981"/>
                    <a:pt x="750" y="805"/>
                  </a:cubicBezTo>
                  <a:cubicBezTo>
                    <a:pt x="750" y="688"/>
                    <a:pt x="794" y="585"/>
                    <a:pt x="882" y="497"/>
                  </a:cubicBezTo>
                  <a:cubicBezTo>
                    <a:pt x="882" y="497"/>
                    <a:pt x="896" y="482"/>
                    <a:pt x="911" y="482"/>
                  </a:cubicBezTo>
                  <a:close/>
                  <a:moveTo>
                    <a:pt x="632" y="1422"/>
                  </a:moveTo>
                  <a:cubicBezTo>
                    <a:pt x="734" y="1473"/>
                    <a:pt x="836" y="1513"/>
                    <a:pt x="948" y="1513"/>
                  </a:cubicBezTo>
                  <a:cubicBezTo>
                    <a:pt x="965" y="1513"/>
                    <a:pt x="982" y="1512"/>
                    <a:pt x="999" y="1510"/>
                  </a:cubicBezTo>
                  <a:lnTo>
                    <a:pt x="1146" y="1510"/>
                  </a:lnTo>
                  <a:cubicBezTo>
                    <a:pt x="1146" y="1525"/>
                    <a:pt x="1146" y="1525"/>
                    <a:pt x="1146" y="1525"/>
                  </a:cubicBezTo>
                  <a:lnTo>
                    <a:pt x="1146" y="1627"/>
                  </a:lnTo>
                  <a:cubicBezTo>
                    <a:pt x="1161" y="2068"/>
                    <a:pt x="1146" y="2523"/>
                    <a:pt x="1117" y="2963"/>
                  </a:cubicBezTo>
                  <a:cubicBezTo>
                    <a:pt x="1102" y="3272"/>
                    <a:pt x="1073" y="3595"/>
                    <a:pt x="1014" y="3903"/>
                  </a:cubicBezTo>
                  <a:cubicBezTo>
                    <a:pt x="970" y="4123"/>
                    <a:pt x="911" y="4329"/>
                    <a:pt x="838" y="4549"/>
                  </a:cubicBezTo>
                  <a:lnTo>
                    <a:pt x="838" y="4564"/>
                  </a:lnTo>
                  <a:cubicBezTo>
                    <a:pt x="823" y="4622"/>
                    <a:pt x="808" y="4652"/>
                    <a:pt x="779" y="4652"/>
                  </a:cubicBezTo>
                  <a:cubicBezTo>
                    <a:pt x="750" y="4652"/>
                    <a:pt x="735" y="4622"/>
                    <a:pt x="706" y="4578"/>
                  </a:cubicBezTo>
                  <a:lnTo>
                    <a:pt x="706" y="4564"/>
                  </a:lnTo>
                  <a:cubicBezTo>
                    <a:pt x="618" y="4402"/>
                    <a:pt x="559" y="4241"/>
                    <a:pt x="529" y="4064"/>
                  </a:cubicBezTo>
                  <a:cubicBezTo>
                    <a:pt x="485" y="3741"/>
                    <a:pt x="471" y="3404"/>
                    <a:pt x="500" y="3066"/>
                  </a:cubicBezTo>
                  <a:cubicBezTo>
                    <a:pt x="500" y="2758"/>
                    <a:pt x="529" y="2450"/>
                    <a:pt x="559" y="2141"/>
                  </a:cubicBezTo>
                  <a:lnTo>
                    <a:pt x="573" y="2009"/>
                  </a:lnTo>
                  <a:cubicBezTo>
                    <a:pt x="573" y="1862"/>
                    <a:pt x="603" y="1716"/>
                    <a:pt x="618" y="1569"/>
                  </a:cubicBezTo>
                  <a:lnTo>
                    <a:pt x="632" y="1422"/>
                  </a:lnTo>
                  <a:close/>
                  <a:moveTo>
                    <a:pt x="927" y="1"/>
                  </a:moveTo>
                  <a:cubicBezTo>
                    <a:pt x="857" y="1"/>
                    <a:pt x="786" y="18"/>
                    <a:pt x="720" y="57"/>
                  </a:cubicBezTo>
                  <a:cubicBezTo>
                    <a:pt x="485" y="203"/>
                    <a:pt x="324" y="453"/>
                    <a:pt x="309" y="747"/>
                  </a:cubicBezTo>
                  <a:cubicBezTo>
                    <a:pt x="309" y="864"/>
                    <a:pt x="295" y="996"/>
                    <a:pt x="265" y="1114"/>
                  </a:cubicBezTo>
                  <a:cubicBezTo>
                    <a:pt x="250" y="1187"/>
                    <a:pt x="221" y="1246"/>
                    <a:pt x="206" y="1319"/>
                  </a:cubicBezTo>
                  <a:cubicBezTo>
                    <a:pt x="118" y="1818"/>
                    <a:pt x="60" y="2317"/>
                    <a:pt x="30" y="2831"/>
                  </a:cubicBezTo>
                  <a:cubicBezTo>
                    <a:pt x="1" y="3140"/>
                    <a:pt x="1" y="3448"/>
                    <a:pt x="16" y="3771"/>
                  </a:cubicBezTo>
                  <a:cubicBezTo>
                    <a:pt x="30" y="4050"/>
                    <a:pt x="104" y="4343"/>
                    <a:pt x="206" y="4608"/>
                  </a:cubicBezTo>
                  <a:cubicBezTo>
                    <a:pt x="265" y="4769"/>
                    <a:pt x="353" y="4901"/>
                    <a:pt x="471" y="5019"/>
                  </a:cubicBezTo>
                  <a:cubicBezTo>
                    <a:pt x="559" y="5092"/>
                    <a:pt x="676" y="5136"/>
                    <a:pt x="794" y="5136"/>
                  </a:cubicBezTo>
                  <a:cubicBezTo>
                    <a:pt x="970" y="5136"/>
                    <a:pt x="1131" y="5033"/>
                    <a:pt x="1205" y="4872"/>
                  </a:cubicBezTo>
                  <a:cubicBezTo>
                    <a:pt x="1249" y="4784"/>
                    <a:pt x="1293" y="4696"/>
                    <a:pt x="1322" y="4593"/>
                  </a:cubicBezTo>
                  <a:cubicBezTo>
                    <a:pt x="1454" y="4138"/>
                    <a:pt x="1542" y="3653"/>
                    <a:pt x="1572" y="3184"/>
                  </a:cubicBezTo>
                  <a:lnTo>
                    <a:pt x="1572" y="3081"/>
                  </a:lnTo>
                  <a:cubicBezTo>
                    <a:pt x="1616" y="2626"/>
                    <a:pt x="1631" y="2171"/>
                    <a:pt x="1616" y="1716"/>
                  </a:cubicBezTo>
                  <a:lnTo>
                    <a:pt x="1616" y="1627"/>
                  </a:lnTo>
                  <a:cubicBezTo>
                    <a:pt x="1616" y="1539"/>
                    <a:pt x="1616" y="1466"/>
                    <a:pt x="1601" y="1393"/>
                  </a:cubicBezTo>
                  <a:cubicBezTo>
                    <a:pt x="1586" y="1334"/>
                    <a:pt x="1616" y="1260"/>
                    <a:pt x="1660" y="1216"/>
                  </a:cubicBezTo>
                  <a:cubicBezTo>
                    <a:pt x="1836" y="1055"/>
                    <a:pt x="1968" y="849"/>
                    <a:pt x="2027" y="614"/>
                  </a:cubicBezTo>
                  <a:cubicBezTo>
                    <a:pt x="2042" y="541"/>
                    <a:pt x="2042" y="468"/>
                    <a:pt x="2027" y="394"/>
                  </a:cubicBezTo>
                  <a:cubicBezTo>
                    <a:pt x="2018" y="264"/>
                    <a:pt x="1912" y="185"/>
                    <a:pt x="1802" y="185"/>
                  </a:cubicBezTo>
                  <a:cubicBezTo>
                    <a:pt x="1726" y="185"/>
                    <a:pt x="1649" y="222"/>
                    <a:pt x="1601" y="306"/>
                  </a:cubicBezTo>
                  <a:cubicBezTo>
                    <a:pt x="1586" y="336"/>
                    <a:pt x="1572" y="365"/>
                    <a:pt x="1572" y="409"/>
                  </a:cubicBezTo>
                  <a:cubicBezTo>
                    <a:pt x="1572" y="424"/>
                    <a:pt x="1572" y="424"/>
                    <a:pt x="1572" y="438"/>
                  </a:cubicBezTo>
                  <a:lnTo>
                    <a:pt x="1557" y="482"/>
                  </a:lnTo>
                  <a:cubicBezTo>
                    <a:pt x="1528" y="541"/>
                    <a:pt x="1513" y="600"/>
                    <a:pt x="1484" y="658"/>
                  </a:cubicBezTo>
                  <a:lnTo>
                    <a:pt x="1454" y="556"/>
                  </a:lnTo>
                  <a:cubicBezTo>
                    <a:pt x="1410" y="409"/>
                    <a:pt x="1337" y="262"/>
                    <a:pt x="1234" y="145"/>
                  </a:cubicBezTo>
                  <a:cubicBezTo>
                    <a:pt x="1160" y="52"/>
                    <a:pt x="1046" y="1"/>
                    <a:pt x="9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56"/>
            <p:cNvSpPr/>
            <p:nvPr/>
          </p:nvSpPr>
          <p:spPr>
            <a:xfrm>
              <a:off x="1674409" y="3240968"/>
              <a:ext cx="90179" cy="310708"/>
            </a:xfrm>
            <a:custGeom>
              <a:rect b="b" l="l" r="r" t="t"/>
              <a:pathLst>
                <a:path extrusionOk="0" h="5213" w="1513">
                  <a:moveTo>
                    <a:pt x="426" y="1"/>
                  </a:moveTo>
                  <a:cubicBezTo>
                    <a:pt x="382" y="1"/>
                    <a:pt x="338" y="30"/>
                    <a:pt x="309" y="74"/>
                  </a:cubicBezTo>
                  <a:cubicBezTo>
                    <a:pt x="279" y="118"/>
                    <a:pt x="265" y="177"/>
                    <a:pt x="265" y="236"/>
                  </a:cubicBezTo>
                  <a:cubicBezTo>
                    <a:pt x="206" y="559"/>
                    <a:pt x="177" y="882"/>
                    <a:pt x="133" y="1161"/>
                  </a:cubicBezTo>
                  <a:cubicBezTo>
                    <a:pt x="103" y="1528"/>
                    <a:pt x="74" y="1895"/>
                    <a:pt x="45" y="2350"/>
                  </a:cubicBezTo>
                  <a:cubicBezTo>
                    <a:pt x="45" y="2570"/>
                    <a:pt x="30" y="2805"/>
                    <a:pt x="30" y="3025"/>
                  </a:cubicBezTo>
                  <a:cubicBezTo>
                    <a:pt x="30" y="3157"/>
                    <a:pt x="30" y="3289"/>
                    <a:pt x="15" y="3421"/>
                  </a:cubicBezTo>
                  <a:lnTo>
                    <a:pt x="15" y="3539"/>
                  </a:lnTo>
                  <a:cubicBezTo>
                    <a:pt x="0" y="3598"/>
                    <a:pt x="0" y="3656"/>
                    <a:pt x="15" y="3715"/>
                  </a:cubicBezTo>
                  <a:lnTo>
                    <a:pt x="15" y="4023"/>
                  </a:lnTo>
                  <a:lnTo>
                    <a:pt x="15" y="4185"/>
                  </a:lnTo>
                  <a:cubicBezTo>
                    <a:pt x="15" y="4390"/>
                    <a:pt x="30" y="4596"/>
                    <a:pt x="74" y="4816"/>
                  </a:cubicBezTo>
                  <a:cubicBezTo>
                    <a:pt x="103" y="4919"/>
                    <a:pt x="147" y="5007"/>
                    <a:pt x="221" y="5095"/>
                  </a:cubicBezTo>
                  <a:cubicBezTo>
                    <a:pt x="279" y="5168"/>
                    <a:pt x="368" y="5213"/>
                    <a:pt x="470" y="5213"/>
                  </a:cubicBezTo>
                  <a:cubicBezTo>
                    <a:pt x="529" y="5213"/>
                    <a:pt x="602" y="5198"/>
                    <a:pt x="646" y="5168"/>
                  </a:cubicBezTo>
                  <a:cubicBezTo>
                    <a:pt x="735" y="5110"/>
                    <a:pt x="808" y="5051"/>
                    <a:pt x="867" y="4978"/>
                  </a:cubicBezTo>
                  <a:cubicBezTo>
                    <a:pt x="984" y="4831"/>
                    <a:pt x="1058" y="4669"/>
                    <a:pt x="1102" y="4508"/>
                  </a:cubicBezTo>
                  <a:cubicBezTo>
                    <a:pt x="1204" y="4170"/>
                    <a:pt x="1263" y="3833"/>
                    <a:pt x="1292" y="3495"/>
                  </a:cubicBezTo>
                  <a:lnTo>
                    <a:pt x="1292" y="3392"/>
                  </a:lnTo>
                  <a:cubicBezTo>
                    <a:pt x="1322" y="3157"/>
                    <a:pt x="1336" y="2922"/>
                    <a:pt x="1351" y="2687"/>
                  </a:cubicBezTo>
                  <a:cubicBezTo>
                    <a:pt x="1351" y="2585"/>
                    <a:pt x="1380" y="2482"/>
                    <a:pt x="1380" y="2364"/>
                  </a:cubicBezTo>
                  <a:cubicBezTo>
                    <a:pt x="1425" y="1983"/>
                    <a:pt x="1454" y="1572"/>
                    <a:pt x="1469" y="1175"/>
                  </a:cubicBezTo>
                  <a:cubicBezTo>
                    <a:pt x="1469" y="1102"/>
                    <a:pt x="1469" y="1028"/>
                    <a:pt x="1483" y="970"/>
                  </a:cubicBezTo>
                  <a:cubicBezTo>
                    <a:pt x="1498" y="750"/>
                    <a:pt x="1513" y="544"/>
                    <a:pt x="1498" y="324"/>
                  </a:cubicBezTo>
                  <a:lnTo>
                    <a:pt x="1483" y="280"/>
                  </a:lnTo>
                  <a:cubicBezTo>
                    <a:pt x="1483" y="250"/>
                    <a:pt x="1483" y="221"/>
                    <a:pt x="1469" y="192"/>
                  </a:cubicBezTo>
                  <a:cubicBezTo>
                    <a:pt x="1469" y="89"/>
                    <a:pt x="1380" y="15"/>
                    <a:pt x="1278" y="15"/>
                  </a:cubicBezTo>
                  <a:cubicBezTo>
                    <a:pt x="1269" y="14"/>
                    <a:pt x="1260" y="14"/>
                    <a:pt x="1251" y="14"/>
                  </a:cubicBezTo>
                  <a:cubicBezTo>
                    <a:pt x="1160" y="14"/>
                    <a:pt x="1084" y="82"/>
                    <a:pt x="1058" y="162"/>
                  </a:cubicBezTo>
                  <a:cubicBezTo>
                    <a:pt x="1043" y="250"/>
                    <a:pt x="1028" y="338"/>
                    <a:pt x="1043" y="427"/>
                  </a:cubicBezTo>
                  <a:cubicBezTo>
                    <a:pt x="1058" y="529"/>
                    <a:pt x="1058" y="647"/>
                    <a:pt x="1043" y="750"/>
                  </a:cubicBezTo>
                  <a:cubicBezTo>
                    <a:pt x="1028" y="882"/>
                    <a:pt x="1013" y="1028"/>
                    <a:pt x="1013" y="1161"/>
                  </a:cubicBezTo>
                  <a:lnTo>
                    <a:pt x="1013" y="1337"/>
                  </a:lnTo>
                  <a:lnTo>
                    <a:pt x="1013" y="1513"/>
                  </a:lnTo>
                  <a:cubicBezTo>
                    <a:pt x="999" y="1704"/>
                    <a:pt x="999" y="1909"/>
                    <a:pt x="969" y="2100"/>
                  </a:cubicBezTo>
                  <a:cubicBezTo>
                    <a:pt x="955" y="2306"/>
                    <a:pt x="925" y="2555"/>
                    <a:pt x="911" y="2761"/>
                  </a:cubicBezTo>
                  <a:cubicBezTo>
                    <a:pt x="896" y="2981"/>
                    <a:pt x="881" y="3157"/>
                    <a:pt x="867" y="3363"/>
                  </a:cubicBezTo>
                  <a:cubicBezTo>
                    <a:pt x="823" y="3671"/>
                    <a:pt x="793" y="3965"/>
                    <a:pt x="735" y="4229"/>
                  </a:cubicBezTo>
                  <a:cubicBezTo>
                    <a:pt x="705" y="4390"/>
                    <a:pt x="646" y="4537"/>
                    <a:pt x="558" y="4684"/>
                  </a:cubicBezTo>
                  <a:lnTo>
                    <a:pt x="529" y="4713"/>
                  </a:lnTo>
                  <a:cubicBezTo>
                    <a:pt x="529" y="4728"/>
                    <a:pt x="500" y="4757"/>
                    <a:pt x="500" y="4757"/>
                  </a:cubicBezTo>
                  <a:cubicBezTo>
                    <a:pt x="485" y="4728"/>
                    <a:pt x="485" y="4713"/>
                    <a:pt x="485" y="4699"/>
                  </a:cubicBezTo>
                  <a:lnTo>
                    <a:pt x="485" y="4669"/>
                  </a:lnTo>
                  <a:cubicBezTo>
                    <a:pt x="456" y="4464"/>
                    <a:pt x="441" y="4273"/>
                    <a:pt x="456" y="4082"/>
                  </a:cubicBezTo>
                  <a:lnTo>
                    <a:pt x="456" y="3906"/>
                  </a:lnTo>
                  <a:cubicBezTo>
                    <a:pt x="456" y="3730"/>
                    <a:pt x="456" y="3554"/>
                    <a:pt x="470" y="3392"/>
                  </a:cubicBezTo>
                  <a:cubicBezTo>
                    <a:pt x="470" y="3304"/>
                    <a:pt x="470" y="3216"/>
                    <a:pt x="485" y="3128"/>
                  </a:cubicBezTo>
                  <a:lnTo>
                    <a:pt x="500" y="2673"/>
                  </a:lnTo>
                  <a:cubicBezTo>
                    <a:pt x="514" y="2144"/>
                    <a:pt x="544" y="1601"/>
                    <a:pt x="573" y="1058"/>
                  </a:cubicBezTo>
                  <a:lnTo>
                    <a:pt x="573" y="882"/>
                  </a:lnTo>
                  <a:cubicBezTo>
                    <a:pt x="573" y="750"/>
                    <a:pt x="573" y="603"/>
                    <a:pt x="573" y="471"/>
                  </a:cubicBezTo>
                  <a:cubicBezTo>
                    <a:pt x="573" y="383"/>
                    <a:pt x="573" y="294"/>
                    <a:pt x="558" y="206"/>
                  </a:cubicBezTo>
                  <a:cubicBezTo>
                    <a:pt x="558" y="177"/>
                    <a:pt x="558" y="148"/>
                    <a:pt x="544" y="118"/>
                  </a:cubicBezTo>
                  <a:cubicBezTo>
                    <a:pt x="544" y="60"/>
                    <a:pt x="500" y="15"/>
                    <a:pt x="4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56"/>
            <p:cNvSpPr/>
            <p:nvPr/>
          </p:nvSpPr>
          <p:spPr>
            <a:xfrm>
              <a:off x="1447800" y="3226723"/>
              <a:ext cx="108536" cy="319708"/>
            </a:xfrm>
            <a:custGeom>
              <a:rect b="b" l="l" r="r" t="t"/>
              <a:pathLst>
                <a:path extrusionOk="0" h="5364" w="1821">
                  <a:moveTo>
                    <a:pt x="342" y="1"/>
                  </a:moveTo>
                  <a:cubicBezTo>
                    <a:pt x="304" y="1"/>
                    <a:pt x="268" y="21"/>
                    <a:pt x="250" y="64"/>
                  </a:cubicBezTo>
                  <a:cubicBezTo>
                    <a:pt x="235" y="78"/>
                    <a:pt x="235" y="93"/>
                    <a:pt x="220" y="108"/>
                  </a:cubicBezTo>
                  <a:cubicBezTo>
                    <a:pt x="74" y="445"/>
                    <a:pt x="0" y="812"/>
                    <a:pt x="15" y="1179"/>
                  </a:cubicBezTo>
                  <a:cubicBezTo>
                    <a:pt x="15" y="1356"/>
                    <a:pt x="74" y="1517"/>
                    <a:pt x="162" y="1664"/>
                  </a:cubicBezTo>
                  <a:cubicBezTo>
                    <a:pt x="264" y="1825"/>
                    <a:pt x="441" y="1928"/>
                    <a:pt x="631" y="1928"/>
                  </a:cubicBezTo>
                  <a:cubicBezTo>
                    <a:pt x="652" y="1930"/>
                    <a:pt x="673" y="1930"/>
                    <a:pt x="694" y="1930"/>
                  </a:cubicBezTo>
                  <a:cubicBezTo>
                    <a:pt x="878" y="1930"/>
                    <a:pt x="1059" y="1872"/>
                    <a:pt x="1204" y="1767"/>
                  </a:cubicBezTo>
                  <a:lnTo>
                    <a:pt x="1277" y="1723"/>
                  </a:lnTo>
                  <a:lnTo>
                    <a:pt x="1277" y="1737"/>
                  </a:lnTo>
                  <a:lnTo>
                    <a:pt x="1248" y="2692"/>
                  </a:lnTo>
                  <a:lnTo>
                    <a:pt x="1189" y="4717"/>
                  </a:lnTo>
                  <a:cubicBezTo>
                    <a:pt x="1189" y="4864"/>
                    <a:pt x="1189" y="4996"/>
                    <a:pt x="1204" y="5143"/>
                  </a:cubicBezTo>
                  <a:cubicBezTo>
                    <a:pt x="1204" y="5261"/>
                    <a:pt x="1292" y="5349"/>
                    <a:pt x="1395" y="5363"/>
                  </a:cubicBezTo>
                  <a:lnTo>
                    <a:pt x="1409" y="5363"/>
                  </a:lnTo>
                  <a:cubicBezTo>
                    <a:pt x="1527" y="5363"/>
                    <a:pt x="1615" y="5290"/>
                    <a:pt x="1630" y="5187"/>
                  </a:cubicBezTo>
                  <a:cubicBezTo>
                    <a:pt x="1659" y="5114"/>
                    <a:pt x="1659" y="5040"/>
                    <a:pt x="1659" y="4982"/>
                  </a:cubicBezTo>
                  <a:cubicBezTo>
                    <a:pt x="1644" y="4879"/>
                    <a:pt x="1644" y="4791"/>
                    <a:pt x="1659" y="4703"/>
                  </a:cubicBezTo>
                  <a:lnTo>
                    <a:pt x="1659" y="4233"/>
                  </a:lnTo>
                  <a:cubicBezTo>
                    <a:pt x="1688" y="3440"/>
                    <a:pt x="1703" y="2662"/>
                    <a:pt x="1732" y="1869"/>
                  </a:cubicBezTo>
                  <a:cubicBezTo>
                    <a:pt x="1732" y="1634"/>
                    <a:pt x="1747" y="1385"/>
                    <a:pt x="1762" y="1121"/>
                  </a:cubicBezTo>
                  <a:cubicBezTo>
                    <a:pt x="1777" y="959"/>
                    <a:pt x="1791" y="812"/>
                    <a:pt x="1806" y="651"/>
                  </a:cubicBezTo>
                  <a:cubicBezTo>
                    <a:pt x="1806" y="563"/>
                    <a:pt x="1821" y="475"/>
                    <a:pt x="1821" y="401"/>
                  </a:cubicBezTo>
                  <a:cubicBezTo>
                    <a:pt x="1821" y="343"/>
                    <a:pt x="1821" y="299"/>
                    <a:pt x="1806" y="254"/>
                  </a:cubicBezTo>
                  <a:cubicBezTo>
                    <a:pt x="1780" y="175"/>
                    <a:pt x="1706" y="120"/>
                    <a:pt x="1628" y="120"/>
                  </a:cubicBezTo>
                  <a:cubicBezTo>
                    <a:pt x="1619" y="120"/>
                    <a:pt x="1609" y="121"/>
                    <a:pt x="1600" y="122"/>
                  </a:cubicBezTo>
                  <a:cubicBezTo>
                    <a:pt x="1498" y="122"/>
                    <a:pt x="1424" y="166"/>
                    <a:pt x="1395" y="254"/>
                  </a:cubicBezTo>
                  <a:cubicBezTo>
                    <a:pt x="1380" y="284"/>
                    <a:pt x="1365" y="328"/>
                    <a:pt x="1365" y="357"/>
                  </a:cubicBezTo>
                  <a:cubicBezTo>
                    <a:pt x="1351" y="622"/>
                    <a:pt x="1277" y="886"/>
                    <a:pt x="1189" y="1135"/>
                  </a:cubicBezTo>
                  <a:cubicBezTo>
                    <a:pt x="1160" y="1179"/>
                    <a:pt x="1145" y="1223"/>
                    <a:pt x="1116" y="1282"/>
                  </a:cubicBezTo>
                  <a:cubicBezTo>
                    <a:pt x="1013" y="1429"/>
                    <a:pt x="852" y="1517"/>
                    <a:pt x="675" y="1517"/>
                  </a:cubicBezTo>
                  <a:cubicBezTo>
                    <a:pt x="602" y="1517"/>
                    <a:pt x="529" y="1473"/>
                    <a:pt x="499" y="1414"/>
                  </a:cubicBezTo>
                  <a:cubicBezTo>
                    <a:pt x="441" y="1341"/>
                    <a:pt x="411" y="1253"/>
                    <a:pt x="411" y="1179"/>
                  </a:cubicBezTo>
                  <a:cubicBezTo>
                    <a:pt x="382" y="974"/>
                    <a:pt x="382" y="768"/>
                    <a:pt x="411" y="563"/>
                  </a:cubicBezTo>
                  <a:cubicBezTo>
                    <a:pt x="411" y="533"/>
                    <a:pt x="426" y="504"/>
                    <a:pt x="426" y="475"/>
                  </a:cubicBezTo>
                  <a:cubicBezTo>
                    <a:pt x="441" y="387"/>
                    <a:pt x="455" y="299"/>
                    <a:pt x="455" y="210"/>
                  </a:cubicBezTo>
                  <a:cubicBezTo>
                    <a:pt x="455" y="166"/>
                    <a:pt x="455" y="137"/>
                    <a:pt x="455" y="108"/>
                  </a:cubicBezTo>
                  <a:cubicBezTo>
                    <a:pt x="447" y="39"/>
                    <a:pt x="393" y="1"/>
                    <a:pt x="34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5" name="Google Shape;2395;p56"/>
          <p:cNvGrpSpPr/>
          <p:nvPr/>
        </p:nvGrpSpPr>
        <p:grpSpPr>
          <a:xfrm flipH="1" rot="898350">
            <a:off x="7242117" y="1688359"/>
            <a:ext cx="1130046" cy="1766782"/>
            <a:chOff x="853623" y="1294588"/>
            <a:chExt cx="1633764" cy="2554325"/>
          </a:xfrm>
        </p:grpSpPr>
        <p:sp>
          <p:nvSpPr>
            <p:cNvPr id="2396" name="Google Shape;2396;p56"/>
            <p:cNvSpPr/>
            <p:nvPr/>
          </p:nvSpPr>
          <p:spPr>
            <a:xfrm>
              <a:off x="853623" y="1294588"/>
              <a:ext cx="1633764" cy="2554325"/>
            </a:xfrm>
            <a:custGeom>
              <a:rect b="b" l="l" r="r" t="t"/>
              <a:pathLst>
                <a:path extrusionOk="0" h="42856" w="27411">
                  <a:moveTo>
                    <a:pt x="15033" y="1"/>
                  </a:moveTo>
                  <a:cubicBezTo>
                    <a:pt x="14889" y="1"/>
                    <a:pt x="14742" y="3"/>
                    <a:pt x="14594" y="7"/>
                  </a:cubicBezTo>
                  <a:cubicBezTo>
                    <a:pt x="8530" y="168"/>
                    <a:pt x="5917" y="5042"/>
                    <a:pt x="5756" y="8419"/>
                  </a:cubicBezTo>
                  <a:cubicBezTo>
                    <a:pt x="5491" y="14144"/>
                    <a:pt x="8193" y="15935"/>
                    <a:pt x="7782" y="16200"/>
                  </a:cubicBezTo>
                  <a:cubicBezTo>
                    <a:pt x="7371" y="16464"/>
                    <a:pt x="1" y="16302"/>
                    <a:pt x="735" y="17726"/>
                  </a:cubicBezTo>
                  <a:cubicBezTo>
                    <a:pt x="1058" y="18343"/>
                    <a:pt x="3965" y="20119"/>
                    <a:pt x="3539" y="20428"/>
                  </a:cubicBezTo>
                  <a:cubicBezTo>
                    <a:pt x="3113" y="20736"/>
                    <a:pt x="676" y="23334"/>
                    <a:pt x="1263" y="23760"/>
                  </a:cubicBezTo>
                  <a:cubicBezTo>
                    <a:pt x="1851" y="24186"/>
                    <a:pt x="7341" y="23922"/>
                    <a:pt x="7341" y="24391"/>
                  </a:cubicBezTo>
                  <a:cubicBezTo>
                    <a:pt x="7341" y="24876"/>
                    <a:pt x="7033" y="25830"/>
                    <a:pt x="7503" y="25933"/>
                  </a:cubicBezTo>
                  <a:cubicBezTo>
                    <a:pt x="7580" y="25949"/>
                    <a:pt x="7671" y="25955"/>
                    <a:pt x="7771" y="25955"/>
                  </a:cubicBezTo>
                  <a:cubicBezTo>
                    <a:pt x="7984" y="25955"/>
                    <a:pt x="8234" y="25929"/>
                    <a:pt x="8455" y="25929"/>
                  </a:cubicBezTo>
                  <a:cubicBezTo>
                    <a:pt x="8780" y="25929"/>
                    <a:pt x="9044" y="25984"/>
                    <a:pt x="9044" y="26256"/>
                  </a:cubicBezTo>
                  <a:cubicBezTo>
                    <a:pt x="9044" y="26784"/>
                    <a:pt x="9308" y="28840"/>
                    <a:pt x="9088" y="29163"/>
                  </a:cubicBezTo>
                  <a:cubicBezTo>
                    <a:pt x="8883" y="29471"/>
                    <a:pt x="7723" y="29735"/>
                    <a:pt x="7561" y="32598"/>
                  </a:cubicBezTo>
                  <a:cubicBezTo>
                    <a:pt x="7400" y="35461"/>
                    <a:pt x="6930" y="38793"/>
                    <a:pt x="8413" y="39058"/>
                  </a:cubicBezTo>
                  <a:cubicBezTo>
                    <a:pt x="9896" y="39322"/>
                    <a:pt x="13111" y="39263"/>
                    <a:pt x="13228" y="39748"/>
                  </a:cubicBezTo>
                  <a:cubicBezTo>
                    <a:pt x="13331" y="40217"/>
                    <a:pt x="12744" y="42434"/>
                    <a:pt x="13493" y="42596"/>
                  </a:cubicBezTo>
                  <a:cubicBezTo>
                    <a:pt x="13899" y="42685"/>
                    <a:pt x="15316" y="42855"/>
                    <a:pt x="16526" y="42855"/>
                  </a:cubicBezTo>
                  <a:cubicBezTo>
                    <a:pt x="17503" y="42855"/>
                    <a:pt x="18345" y="42744"/>
                    <a:pt x="18411" y="42390"/>
                  </a:cubicBezTo>
                  <a:cubicBezTo>
                    <a:pt x="18557" y="41597"/>
                    <a:pt x="18352" y="39425"/>
                    <a:pt x="18719" y="39425"/>
                  </a:cubicBezTo>
                  <a:cubicBezTo>
                    <a:pt x="18872" y="39425"/>
                    <a:pt x="19565" y="39483"/>
                    <a:pt x="20371" y="39483"/>
                  </a:cubicBezTo>
                  <a:cubicBezTo>
                    <a:pt x="21581" y="39483"/>
                    <a:pt x="23047" y="39351"/>
                    <a:pt x="23329" y="38691"/>
                  </a:cubicBezTo>
                  <a:cubicBezTo>
                    <a:pt x="23799" y="37590"/>
                    <a:pt x="23534" y="36474"/>
                    <a:pt x="23857" y="36415"/>
                  </a:cubicBezTo>
                  <a:cubicBezTo>
                    <a:pt x="23894" y="36408"/>
                    <a:pt x="23967" y="36407"/>
                    <a:pt x="24067" y="36407"/>
                  </a:cubicBezTo>
                  <a:cubicBezTo>
                    <a:pt x="24172" y="36407"/>
                    <a:pt x="24306" y="36409"/>
                    <a:pt x="24460" y="36409"/>
                  </a:cubicBezTo>
                  <a:cubicBezTo>
                    <a:pt x="25439" y="36409"/>
                    <a:pt x="27197" y="36332"/>
                    <a:pt x="27028" y="35197"/>
                  </a:cubicBezTo>
                  <a:cubicBezTo>
                    <a:pt x="26823" y="33714"/>
                    <a:pt x="25237" y="33508"/>
                    <a:pt x="25604" y="33244"/>
                  </a:cubicBezTo>
                  <a:cubicBezTo>
                    <a:pt x="25971" y="32980"/>
                    <a:pt x="27410" y="31071"/>
                    <a:pt x="27146" y="30220"/>
                  </a:cubicBezTo>
                  <a:cubicBezTo>
                    <a:pt x="26948" y="29592"/>
                    <a:pt x="24957" y="29551"/>
                    <a:pt x="23622" y="29551"/>
                  </a:cubicBezTo>
                  <a:cubicBezTo>
                    <a:pt x="23419" y="29551"/>
                    <a:pt x="23232" y="29552"/>
                    <a:pt x="23068" y="29552"/>
                  </a:cubicBezTo>
                  <a:cubicBezTo>
                    <a:pt x="22872" y="29552"/>
                    <a:pt x="22709" y="29550"/>
                    <a:pt x="22595" y="29544"/>
                  </a:cubicBezTo>
                  <a:cubicBezTo>
                    <a:pt x="21949" y="29500"/>
                    <a:pt x="22330" y="26417"/>
                    <a:pt x="22639" y="26153"/>
                  </a:cubicBezTo>
                  <a:cubicBezTo>
                    <a:pt x="22962" y="25889"/>
                    <a:pt x="26192" y="26050"/>
                    <a:pt x="26338" y="24876"/>
                  </a:cubicBezTo>
                  <a:cubicBezTo>
                    <a:pt x="26500" y="23716"/>
                    <a:pt x="27146" y="16420"/>
                    <a:pt x="25869" y="15201"/>
                  </a:cubicBezTo>
                  <a:cubicBezTo>
                    <a:pt x="25527" y="14875"/>
                    <a:pt x="25164" y="14762"/>
                    <a:pt x="24809" y="14762"/>
                  </a:cubicBezTo>
                  <a:cubicBezTo>
                    <a:pt x="23988" y="14762"/>
                    <a:pt x="23216" y="15373"/>
                    <a:pt x="22880" y="15373"/>
                  </a:cubicBezTo>
                  <a:cubicBezTo>
                    <a:pt x="22818" y="15373"/>
                    <a:pt x="22771" y="15352"/>
                    <a:pt x="22742" y="15304"/>
                  </a:cubicBezTo>
                  <a:cubicBezTo>
                    <a:pt x="22492" y="14878"/>
                    <a:pt x="22477" y="14717"/>
                    <a:pt x="23065" y="14085"/>
                  </a:cubicBezTo>
                  <a:cubicBezTo>
                    <a:pt x="23652" y="13454"/>
                    <a:pt x="25399" y="11546"/>
                    <a:pt x="24650" y="7626"/>
                  </a:cubicBezTo>
                  <a:cubicBezTo>
                    <a:pt x="23932" y="3806"/>
                    <a:pt x="21487" y="1"/>
                    <a:pt x="150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56"/>
            <p:cNvSpPr/>
            <p:nvPr/>
          </p:nvSpPr>
          <p:spPr>
            <a:xfrm>
              <a:off x="1392668" y="2686605"/>
              <a:ext cx="892547" cy="597694"/>
            </a:xfrm>
            <a:custGeom>
              <a:rect b="b" l="l" r="r" t="t"/>
              <a:pathLst>
                <a:path extrusionOk="0" h="10028" w="14975">
                  <a:moveTo>
                    <a:pt x="13830" y="0"/>
                  </a:moveTo>
                  <a:cubicBezTo>
                    <a:pt x="11990" y="0"/>
                    <a:pt x="8427" y="299"/>
                    <a:pt x="6886" y="567"/>
                  </a:cubicBezTo>
                  <a:cubicBezTo>
                    <a:pt x="6107" y="699"/>
                    <a:pt x="4977" y="1726"/>
                    <a:pt x="3847" y="3004"/>
                  </a:cubicBezTo>
                  <a:cubicBezTo>
                    <a:pt x="3201" y="3767"/>
                    <a:pt x="2540" y="4604"/>
                    <a:pt x="1953" y="5397"/>
                  </a:cubicBezTo>
                  <a:cubicBezTo>
                    <a:pt x="822" y="6924"/>
                    <a:pt x="0" y="8289"/>
                    <a:pt x="0" y="8538"/>
                  </a:cubicBezTo>
                  <a:cubicBezTo>
                    <a:pt x="0" y="8861"/>
                    <a:pt x="1865" y="9757"/>
                    <a:pt x="3744" y="9977"/>
                  </a:cubicBezTo>
                  <a:cubicBezTo>
                    <a:pt x="4016" y="10010"/>
                    <a:pt x="4288" y="10028"/>
                    <a:pt x="4555" y="10028"/>
                  </a:cubicBezTo>
                  <a:cubicBezTo>
                    <a:pt x="5496" y="10028"/>
                    <a:pt x="6366" y="9802"/>
                    <a:pt x="6915" y="9184"/>
                  </a:cubicBezTo>
                  <a:cubicBezTo>
                    <a:pt x="7003" y="9096"/>
                    <a:pt x="7076" y="8994"/>
                    <a:pt x="7135" y="8891"/>
                  </a:cubicBezTo>
                  <a:cubicBezTo>
                    <a:pt x="7223" y="8744"/>
                    <a:pt x="7297" y="8582"/>
                    <a:pt x="7355" y="8421"/>
                  </a:cubicBezTo>
                  <a:cubicBezTo>
                    <a:pt x="7943" y="6689"/>
                    <a:pt x="10086" y="4442"/>
                    <a:pt x="11951" y="2725"/>
                  </a:cubicBezTo>
                  <a:cubicBezTo>
                    <a:pt x="13565" y="1227"/>
                    <a:pt x="14975" y="141"/>
                    <a:pt x="14975" y="141"/>
                  </a:cubicBezTo>
                  <a:cubicBezTo>
                    <a:pt x="14959" y="42"/>
                    <a:pt x="14513" y="0"/>
                    <a:pt x="1383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56"/>
            <p:cNvSpPr/>
            <p:nvPr/>
          </p:nvSpPr>
          <p:spPr>
            <a:xfrm>
              <a:off x="1621005" y="2686605"/>
              <a:ext cx="664210" cy="187986"/>
            </a:xfrm>
            <a:custGeom>
              <a:rect b="b" l="l" r="r" t="t"/>
              <a:pathLst>
                <a:path extrusionOk="0" h="3154" w="11144">
                  <a:moveTo>
                    <a:pt x="9998" y="0"/>
                  </a:moveTo>
                  <a:cubicBezTo>
                    <a:pt x="8158" y="0"/>
                    <a:pt x="4592" y="299"/>
                    <a:pt x="3040" y="567"/>
                  </a:cubicBezTo>
                  <a:cubicBezTo>
                    <a:pt x="2276" y="699"/>
                    <a:pt x="1131" y="1726"/>
                    <a:pt x="1" y="3018"/>
                  </a:cubicBezTo>
                  <a:cubicBezTo>
                    <a:pt x="698" y="3074"/>
                    <a:pt x="1878" y="3153"/>
                    <a:pt x="3250" y="3153"/>
                  </a:cubicBezTo>
                  <a:cubicBezTo>
                    <a:pt x="4769" y="3153"/>
                    <a:pt x="6523" y="3056"/>
                    <a:pt x="8120" y="2725"/>
                  </a:cubicBezTo>
                  <a:cubicBezTo>
                    <a:pt x="9734" y="1227"/>
                    <a:pt x="11144" y="141"/>
                    <a:pt x="11144" y="141"/>
                  </a:cubicBezTo>
                  <a:cubicBezTo>
                    <a:pt x="11128" y="42"/>
                    <a:pt x="10682" y="0"/>
                    <a:pt x="9998" y="0"/>
                  </a:cubicBezTo>
                  <a:close/>
                </a:path>
              </a:pathLst>
            </a:custGeom>
            <a:solidFill>
              <a:srgbClr val="000000">
                <a:alpha val="32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56"/>
            <p:cNvSpPr/>
            <p:nvPr/>
          </p:nvSpPr>
          <p:spPr>
            <a:xfrm>
              <a:off x="1391774" y="2993737"/>
              <a:ext cx="445469" cy="287582"/>
            </a:xfrm>
            <a:custGeom>
              <a:rect b="b" l="l" r="r" t="t"/>
              <a:pathLst>
                <a:path extrusionOk="0" h="4825" w="7474">
                  <a:moveTo>
                    <a:pt x="3294" y="1"/>
                  </a:moveTo>
                  <a:cubicBezTo>
                    <a:pt x="3080" y="1"/>
                    <a:pt x="2885" y="3"/>
                    <a:pt x="2717" y="9"/>
                  </a:cubicBezTo>
                  <a:cubicBezTo>
                    <a:pt x="2452" y="23"/>
                    <a:pt x="2188" y="97"/>
                    <a:pt x="1968" y="244"/>
                  </a:cubicBezTo>
                  <a:cubicBezTo>
                    <a:pt x="837" y="1771"/>
                    <a:pt x="1" y="3136"/>
                    <a:pt x="1" y="3385"/>
                  </a:cubicBezTo>
                  <a:cubicBezTo>
                    <a:pt x="1" y="3694"/>
                    <a:pt x="1865" y="4604"/>
                    <a:pt x="3744" y="4824"/>
                  </a:cubicBezTo>
                  <a:cubicBezTo>
                    <a:pt x="4831" y="4633"/>
                    <a:pt x="5888" y="4369"/>
                    <a:pt x="6915" y="4031"/>
                  </a:cubicBezTo>
                  <a:cubicBezTo>
                    <a:pt x="6989" y="4002"/>
                    <a:pt x="7047" y="3973"/>
                    <a:pt x="7106" y="3929"/>
                  </a:cubicBezTo>
                  <a:cubicBezTo>
                    <a:pt x="7121" y="3870"/>
                    <a:pt x="7135" y="3796"/>
                    <a:pt x="7150" y="3738"/>
                  </a:cubicBezTo>
                  <a:cubicBezTo>
                    <a:pt x="7268" y="2945"/>
                    <a:pt x="7473" y="229"/>
                    <a:pt x="7268" y="170"/>
                  </a:cubicBezTo>
                  <a:cubicBezTo>
                    <a:pt x="7088" y="119"/>
                    <a:pt x="4762" y="1"/>
                    <a:pt x="329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56"/>
            <p:cNvSpPr/>
            <p:nvPr/>
          </p:nvSpPr>
          <p:spPr>
            <a:xfrm>
              <a:off x="1039165" y="2325711"/>
              <a:ext cx="469906" cy="354873"/>
            </a:xfrm>
            <a:custGeom>
              <a:rect b="b" l="l" r="r" t="t"/>
              <a:pathLst>
                <a:path extrusionOk="0" h="5954" w="7884">
                  <a:moveTo>
                    <a:pt x="7810" y="1"/>
                  </a:moveTo>
                  <a:cubicBezTo>
                    <a:pt x="7810" y="1"/>
                    <a:pt x="7311" y="1"/>
                    <a:pt x="6563" y="15"/>
                  </a:cubicBezTo>
                  <a:cubicBezTo>
                    <a:pt x="5975" y="30"/>
                    <a:pt x="5271" y="59"/>
                    <a:pt x="4507" y="89"/>
                  </a:cubicBezTo>
                  <a:lnTo>
                    <a:pt x="3935" y="118"/>
                  </a:lnTo>
                  <a:cubicBezTo>
                    <a:pt x="2041" y="235"/>
                    <a:pt x="162" y="456"/>
                    <a:pt x="103" y="911"/>
                  </a:cubicBezTo>
                  <a:cubicBezTo>
                    <a:pt x="0" y="1806"/>
                    <a:pt x="3068" y="2805"/>
                    <a:pt x="2907" y="3186"/>
                  </a:cubicBezTo>
                  <a:cubicBezTo>
                    <a:pt x="2760" y="3553"/>
                    <a:pt x="44" y="4845"/>
                    <a:pt x="191" y="5477"/>
                  </a:cubicBezTo>
                  <a:cubicBezTo>
                    <a:pt x="286" y="5820"/>
                    <a:pt x="1777" y="5953"/>
                    <a:pt x="3291" y="5953"/>
                  </a:cubicBezTo>
                  <a:cubicBezTo>
                    <a:pt x="3652" y="5953"/>
                    <a:pt x="4015" y="5946"/>
                    <a:pt x="4360" y="5932"/>
                  </a:cubicBezTo>
                  <a:cubicBezTo>
                    <a:pt x="5006" y="5932"/>
                    <a:pt x="5667" y="5858"/>
                    <a:pt x="6298" y="5726"/>
                  </a:cubicBezTo>
                  <a:cubicBezTo>
                    <a:pt x="6885" y="5550"/>
                    <a:pt x="7341" y="3979"/>
                    <a:pt x="7620" y="2526"/>
                  </a:cubicBezTo>
                  <a:cubicBezTo>
                    <a:pt x="7752" y="1836"/>
                    <a:pt x="7840" y="1131"/>
                    <a:pt x="7869" y="426"/>
                  </a:cubicBezTo>
                  <a:cubicBezTo>
                    <a:pt x="7884" y="162"/>
                    <a:pt x="7869" y="1"/>
                    <a:pt x="781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56"/>
            <p:cNvSpPr/>
            <p:nvPr/>
          </p:nvSpPr>
          <p:spPr>
            <a:xfrm>
              <a:off x="1285026" y="2325711"/>
              <a:ext cx="224046" cy="353562"/>
            </a:xfrm>
            <a:custGeom>
              <a:rect b="b" l="l" r="r" t="t"/>
              <a:pathLst>
                <a:path extrusionOk="0" h="5932" w="3759">
                  <a:moveTo>
                    <a:pt x="3685" y="1"/>
                  </a:moveTo>
                  <a:cubicBezTo>
                    <a:pt x="3685" y="1"/>
                    <a:pt x="3186" y="1"/>
                    <a:pt x="2438" y="15"/>
                  </a:cubicBezTo>
                  <a:cubicBezTo>
                    <a:pt x="1850" y="30"/>
                    <a:pt x="1146" y="59"/>
                    <a:pt x="382" y="89"/>
                  </a:cubicBezTo>
                  <a:cubicBezTo>
                    <a:pt x="162" y="793"/>
                    <a:pt x="0" y="2394"/>
                    <a:pt x="235" y="5932"/>
                  </a:cubicBezTo>
                  <a:cubicBezTo>
                    <a:pt x="881" y="5932"/>
                    <a:pt x="1542" y="5858"/>
                    <a:pt x="2173" y="5726"/>
                  </a:cubicBezTo>
                  <a:cubicBezTo>
                    <a:pt x="2760" y="5550"/>
                    <a:pt x="3216" y="3979"/>
                    <a:pt x="3495" y="2526"/>
                  </a:cubicBezTo>
                  <a:cubicBezTo>
                    <a:pt x="3627" y="1836"/>
                    <a:pt x="3715" y="1131"/>
                    <a:pt x="3744" y="426"/>
                  </a:cubicBezTo>
                  <a:cubicBezTo>
                    <a:pt x="3759" y="162"/>
                    <a:pt x="3744" y="1"/>
                    <a:pt x="368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56"/>
            <p:cNvSpPr/>
            <p:nvPr/>
          </p:nvSpPr>
          <p:spPr>
            <a:xfrm>
              <a:off x="2021772" y="3128617"/>
              <a:ext cx="373708" cy="272622"/>
            </a:xfrm>
            <a:custGeom>
              <a:rect b="b" l="l" r="r" t="t"/>
              <a:pathLst>
                <a:path extrusionOk="0" h="4574" w="6270">
                  <a:moveTo>
                    <a:pt x="3828" y="1"/>
                  </a:moveTo>
                  <a:cubicBezTo>
                    <a:pt x="3488" y="1"/>
                    <a:pt x="3136" y="9"/>
                    <a:pt x="2790" y="21"/>
                  </a:cubicBezTo>
                  <a:cubicBezTo>
                    <a:pt x="1425" y="65"/>
                    <a:pt x="177" y="198"/>
                    <a:pt x="177" y="198"/>
                  </a:cubicBezTo>
                  <a:cubicBezTo>
                    <a:pt x="1" y="271"/>
                    <a:pt x="485" y="3780"/>
                    <a:pt x="999" y="4235"/>
                  </a:cubicBezTo>
                  <a:cubicBezTo>
                    <a:pt x="1249" y="4457"/>
                    <a:pt x="2401" y="4574"/>
                    <a:pt x="3543" y="4574"/>
                  </a:cubicBezTo>
                  <a:cubicBezTo>
                    <a:pt x="3610" y="4574"/>
                    <a:pt x="3677" y="4573"/>
                    <a:pt x="3744" y="4572"/>
                  </a:cubicBezTo>
                  <a:cubicBezTo>
                    <a:pt x="4860" y="4572"/>
                    <a:pt x="5917" y="4440"/>
                    <a:pt x="6035" y="4205"/>
                  </a:cubicBezTo>
                  <a:cubicBezTo>
                    <a:pt x="6270" y="3706"/>
                    <a:pt x="4757" y="3090"/>
                    <a:pt x="4082" y="2664"/>
                  </a:cubicBezTo>
                  <a:cubicBezTo>
                    <a:pt x="3392" y="2238"/>
                    <a:pt x="6211" y="1328"/>
                    <a:pt x="6182" y="476"/>
                  </a:cubicBezTo>
                  <a:cubicBezTo>
                    <a:pt x="6170" y="107"/>
                    <a:pt x="5079" y="1"/>
                    <a:pt x="382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56"/>
            <p:cNvSpPr/>
            <p:nvPr/>
          </p:nvSpPr>
          <p:spPr>
            <a:xfrm>
              <a:off x="2021772" y="3129869"/>
              <a:ext cx="229350" cy="271370"/>
            </a:xfrm>
            <a:custGeom>
              <a:rect b="b" l="l" r="r" t="t"/>
              <a:pathLst>
                <a:path extrusionOk="0" h="4553" w="3848">
                  <a:moveTo>
                    <a:pt x="2790" y="0"/>
                  </a:moveTo>
                  <a:cubicBezTo>
                    <a:pt x="1425" y="44"/>
                    <a:pt x="177" y="177"/>
                    <a:pt x="177" y="177"/>
                  </a:cubicBezTo>
                  <a:cubicBezTo>
                    <a:pt x="1" y="250"/>
                    <a:pt x="485" y="3759"/>
                    <a:pt x="999" y="4214"/>
                  </a:cubicBezTo>
                  <a:cubicBezTo>
                    <a:pt x="1249" y="4436"/>
                    <a:pt x="2401" y="4553"/>
                    <a:pt x="3543" y="4553"/>
                  </a:cubicBezTo>
                  <a:cubicBezTo>
                    <a:pt x="3610" y="4553"/>
                    <a:pt x="3677" y="4552"/>
                    <a:pt x="3744" y="4551"/>
                  </a:cubicBezTo>
                  <a:cubicBezTo>
                    <a:pt x="3833" y="3318"/>
                    <a:pt x="3847" y="2070"/>
                    <a:pt x="3789" y="837"/>
                  </a:cubicBezTo>
                  <a:cubicBezTo>
                    <a:pt x="3774" y="558"/>
                    <a:pt x="3348" y="265"/>
                    <a:pt x="279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56"/>
            <p:cNvSpPr/>
            <p:nvPr/>
          </p:nvSpPr>
          <p:spPr>
            <a:xfrm>
              <a:off x="1290271" y="1401455"/>
              <a:ext cx="981832" cy="2350603"/>
            </a:xfrm>
            <a:custGeom>
              <a:rect b="b" l="l" r="r" t="t"/>
              <a:pathLst>
                <a:path extrusionOk="0" h="39438" w="16473">
                  <a:moveTo>
                    <a:pt x="8042" y="2599"/>
                  </a:moveTo>
                  <a:cubicBezTo>
                    <a:pt x="9351" y="2599"/>
                    <a:pt x="10687" y="3086"/>
                    <a:pt x="11775" y="4174"/>
                  </a:cubicBezTo>
                  <a:cubicBezTo>
                    <a:pt x="13287" y="5686"/>
                    <a:pt x="13742" y="7976"/>
                    <a:pt x="12920" y="9973"/>
                  </a:cubicBezTo>
                  <a:cubicBezTo>
                    <a:pt x="12098" y="11955"/>
                    <a:pt x="10160" y="13261"/>
                    <a:pt x="8002" y="13261"/>
                  </a:cubicBezTo>
                  <a:cubicBezTo>
                    <a:pt x="5065" y="13261"/>
                    <a:pt x="2687" y="10868"/>
                    <a:pt x="2687" y="7932"/>
                  </a:cubicBezTo>
                  <a:cubicBezTo>
                    <a:pt x="2687" y="4725"/>
                    <a:pt x="5306" y="2599"/>
                    <a:pt x="8042" y="2599"/>
                  </a:cubicBezTo>
                  <a:close/>
                  <a:moveTo>
                    <a:pt x="8018" y="1"/>
                  </a:moveTo>
                  <a:cubicBezTo>
                    <a:pt x="7837" y="1"/>
                    <a:pt x="7656" y="7"/>
                    <a:pt x="7473" y="19"/>
                  </a:cubicBezTo>
                  <a:cubicBezTo>
                    <a:pt x="3362" y="298"/>
                    <a:pt x="147" y="3689"/>
                    <a:pt x="74" y="7800"/>
                  </a:cubicBezTo>
                  <a:cubicBezTo>
                    <a:pt x="1" y="11925"/>
                    <a:pt x="3098" y="15405"/>
                    <a:pt x="7209" y="15831"/>
                  </a:cubicBezTo>
                  <a:lnTo>
                    <a:pt x="7209" y="25461"/>
                  </a:lnTo>
                  <a:lnTo>
                    <a:pt x="2966" y="25461"/>
                  </a:lnTo>
                  <a:lnTo>
                    <a:pt x="2966" y="28148"/>
                  </a:lnTo>
                  <a:lnTo>
                    <a:pt x="7209" y="28148"/>
                  </a:lnTo>
                  <a:lnTo>
                    <a:pt x="7209" y="39437"/>
                  </a:lnTo>
                  <a:lnTo>
                    <a:pt x="9881" y="39437"/>
                  </a:lnTo>
                  <a:lnTo>
                    <a:pt x="9881" y="28148"/>
                  </a:lnTo>
                  <a:lnTo>
                    <a:pt x="13698" y="28148"/>
                  </a:lnTo>
                  <a:lnTo>
                    <a:pt x="13698" y="25461"/>
                  </a:lnTo>
                  <a:lnTo>
                    <a:pt x="9881" y="25461"/>
                  </a:lnTo>
                  <a:lnTo>
                    <a:pt x="9881" y="15640"/>
                  </a:lnTo>
                  <a:cubicBezTo>
                    <a:pt x="13889" y="14671"/>
                    <a:pt x="16473" y="10795"/>
                    <a:pt x="15841" y="6728"/>
                  </a:cubicBezTo>
                  <a:cubicBezTo>
                    <a:pt x="15252" y="2828"/>
                    <a:pt x="11901" y="1"/>
                    <a:pt x="8018" y="1"/>
                  </a:cubicBezTo>
                  <a:close/>
                </a:path>
              </a:pathLst>
            </a:custGeom>
            <a:solidFill>
              <a:srgbClr val="9502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56"/>
            <p:cNvSpPr/>
            <p:nvPr/>
          </p:nvSpPr>
          <p:spPr>
            <a:xfrm>
              <a:off x="1290271" y="1401455"/>
              <a:ext cx="982726" cy="2350603"/>
            </a:xfrm>
            <a:custGeom>
              <a:rect b="b" l="l" r="r" t="t"/>
              <a:pathLst>
                <a:path extrusionOk="0" h="39438" w="16488">
                  <a:moveTo>
                    <a:pt x="8042" y="2599"/>
                  </a:moveTo>
                  <a:cubicBezTo>
                    <a:pt x="9351" y="2599"/>
                    <a:pt x="10687" y="3086"/>
                    <a:pt x="11775" y="4174"/>
                  </a:cubicBezTo>
                  <a:cubicBezTo>
                    <a:pt x="13287" y="5686"/>
                    <a:pt x="13742" y="7976"/>
                    <a:pt x="12920" y="9973"/>
                  </a:cubicBezTo>
                  <a:cubicBezTo>
                    <a:pt x="12098" y="11955"/>
                    <a:pt x="10160" y="13261"/>
                    <a:pt x="8002" y="13261"/>
                  </a:cubicBezTo>
                  <a:cubicBezTo>
                    <a:pt x="5065" y="13261"/>
                    <a:pt x="2687" y="10868"/>
                    <a:pt x="2687" y="7932"/>
                  </a:cubicBezTo>
                  <a:cubicBezTo>
                    <a:pt x="2687" y="4725"/>
                    <a:pt x="5306" y="2599"/>
                    <a:pt x="8042" y="2599"/>
                  </a:cubicBezTo>
                  <a:close/>
                  <a:moveTo>
                    <a:pt x="8018" y="1"/>
                  </a:moveTo>
                  <a:cubicBezTo>
                    <a:pt x="7837" y="1"/>
                    <a:pt x="7656" y="7"/>
                    <a:pt x="7473" y="19"/>
                  </a:cubicBezTo>
                  <a:cubicBezTo>
                    <a:pt x="3348" y="298"/>
                    <a:pt x="147" y="3675"/>
                    <a:pt x="74" y="7800"/>
                  </a:cubicBezTo>
                  <a:cubicBezTo>
                    <a:pt x="1" y="11911"/>
                    <a:pt x="3098" y="15405"/>
                    <a:pt x="7209" y="15831"/>
                  </a:cubicBezTo>
                  <a:lnTo>
                    <a:pt x="7209" y="25461"/>
                  </a:lnTo>
                  <a:lnTo>
                    <a:pt x="2966" y="25461"/>
                  </a:lnTo>
                  <a:lnTo>
                    <a:pt x="2966" y="28148"/>
                  </a:lnTo>
                  <a:lnTo>
                    <a:pt x="7209" y="28148"/>
                  </a:lnTo>
                  <a:lnTo>
                    <a:pt x="7209" y="39437"/>
                  </a:lnTo>
                  <a:lnTo>
                    <a:pt x="9881" y="39437"/>
                  </a:lnTo>
                  <a:lnTo>
                    <a:pt x="9881" y="28148"/>
                  </a:lnTo>
                  <a:lnTo>
                    <a:pt x="13698" y="28148"/>
                  </a:lnTo>
                  <a:lnTo>
                    <a:pt x="13698" y="25461"/>
                  </a:lnTo>
                  <a:lnTo>
                    <a:pt x="9881" y="25461"/>
                  </a:lnTo>
                  <a:lnTo>
                    <a:pt x="9881" y="15640"/>
                  </a:lnTo>
                  <a:cubicBezTo>
                    <a:pt x="13889" y="14671"/>
                    <a:pt x="16487" y="10795"/>
                    <a:pt x="15856" y="6714"/>
                  </a:cubicBezTo>
                  <a:cubicBezTo>
                    <a:pt x="15253" y="2828"/>
                    <a:pt x="11901" y="1"/>
                    <a:pt x="8018"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56"/>
            <p:cNvSpPr/>
            <p:nvPr/>
          </p:nvSpPr>
          <p:spPr>
            <a:xfrm>
              <a:off x="1354999" y="2322195"/>
              <a:ext cx="173324" cy="95483"/>
            </a:xfrm>
            <a:custGeom>
              <a:rect b="b" l="l" r="r" t="t"/>
              <a:pathLst>
                <a:path extrusionOk="0" h="1602" w="2908">
                  <a:moveTo>
                    <a:pt x="2644" y="1"/>
                  </a:moveTo>
                  <a:cubicBezTo>
                    <a:pt x="2232" y="1"/>
                    <a:pt x="1836" y="60"/>
                    <a:pt x="1440" y="162"/>
                  </a:cubicBezTo>
                  <a:cubicBezTo>
                    <a:pt x="1293" y="192"/>
                    <a:pt x="1131" y="236"/>
                    <a:pt x="985" y="280"/>
                  </a:cubicBezTo>
                  <a:cubicBezTo>
                    <a:pt x="412" y="471"/>
                    <a:pt x="1" y="735"/>
                    <a:pt x="412" y="1014"/>
                  </a:cubicBezTo>
                  <a:cubicBezTo>
                    <a:pt x="1014" y="1440"/>
                    <a:pt x="1968" y="1557"/>
                    <a:pt x="2467" y="1586"/>
                  </a:cubicBezTo>
                  <a:cubicBezTo>
                    <a:pt x="2673" y="1601"/>
                    <a:pt x="2805" y="1601"/>
                    <a:pt x="2805" y="1601"/>
                  </a:cubicBezTo>
                  <a:cubicBezTo>
                    <a:pt x="2864" y="1307"/>
                    <a:pt x="2893" y="999"/>
                    <a:pt x="2908" y="706"/>
                  </a:cubicBezTo>
                  <a:cubicBezTo>
                    <a:pt x="2908" y="353"/>
                    <a:pt x="2864" y="30"/>
                    <a:pt x="26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56"/>
            <p:cNvSpPr/>
            <p:nvPr/>
          </p:nvSpPr>
          <p:spPr>
            <a:xfrm>
              <a:off x="2071660" y="2291857"/>
              <a:ext cx="304569" cy="136669"/>
            </a:xfrm>
            <a:custGeom>
              <a:rect b="b" l="l" r="r" t="t"/>
              <a:pathLst>
                <a:path extrusionOk="0" h="2293" w="5110">
                  <a:moveTo>
                    <a:pt x="3660" y="1"/>
                  </a:moveTo>
                  <a:cubicBezTo>
                    <a:pt x="2638" y="1"/>
                    <a:pt x="449" y="1687"/>
                    <a:pt x="294" y="1743"/>
                  </a:cubicBezTo>
                  <a:cubicBezTo>
                    <a:pt x="1" y="1838"/>
                    <a:pt x="544" y="2293"/>
                    <a:pt x="1467" y="2293"/>
                  </a:cubicBezTo>
                  <a:cubicBezTo>
                    <a:pt x="1975" y="2293"/>
                    <a:pt x="2598" y="2155"/>
                    <a:pt x="3260" y="1743"/>
                  </a:cubicBezTo>
                  <a:cubicBezTo>
                    <a:pt x="5110" y="569"/>
                    <a:pt x="4728" y="172"/>
                    <a:pt x="3788" y="11"/>
                  </a:cubicBezTo>
                  <a:cubicBezTo>
                    <a:pt x="3748" y="4"/>
                    <a:pt x="3705" y="1"/>
                    <a:pt x="366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56"/>
            <p:cNvSpPr/>
            <p:nvPr/>
          </p:nvSpPr>
          <p:spPr>
            <a:xfrm>
              <a:off x="2013905" y="3137498"/>
              <a:ext cx="231079" cy="95722"/>
            </a:xfrm>
            <a:custGeom>
              <a:rect b="b" l="l" r="r" t="t"/>
              <a:pathLst>
                <a:path extrusionOk="0" h="1606" w="3877">
                  <a:moveTo>
                    <a:pt x="433" y="1"/>
                  </a:moveTo>
                  <a:cubicBezTo>
                    <a:pt x="204" y="1"/>
                    <a:pt x="137" y="114"/>
                    <a:pt x="89" y="460"/>
                  </a:cubicBezTo>
                  <a:cubicBezTo>
                    <a:pt x="74" y="504"/>
                    <a:pt x="74" y="548"/>
                    <a:pt x="74" y="606"/>
                  </a:cubicBezTo>
                  <a:cubicBezTo>
                    <a:pt x="15" y="1061"/>
                    <a:pt x="1" y="1252"/>
                    <a:pt x="1" y="1252"/>
                  </a:cubicBezTo>
                  <a:cubicBezTo>
                    <a:pt x="1" y="1417"/>
                    <a:pt x="659" y="1605"/>
                    <a:pt x="1450" y="1605"/>
                  </a:cubicBezTo>
                  <a:cubicBezTo>
                    <a:pt x="1926" y="1605"/>
                    <a:pt x="2450" y="1537"/>
                    <a:pt x="2908" y="1355"/>
                  </a:cubicBezTo>
                  <a:cubicBezTo>
                    <a:pt x="3876" y="988"/>
                    <a:pt x="3186" y="592"/>
                    <a:pt x="1983" y="298"/>
                  </a:cubicBezTo>
                  <a:cubicBezTo>
                    <a:pt x="1660" y="210"/>
                    <a:pt x="1322" y="137"/>
                    <a:pt x="955" y="78"/>
                  </a:cubicBezTo>
                  <a:cubicBezTo>
                    <a:pt x="721" y="32"/>
                    <a:pt x="555" y="1"/>
                    <a:pt x="4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56"/>
            <p:cNvSpPr/>
            <p:nvPr/>
          </p:nvSpPr>
          <p:spPr>
            <a:xfrm>
              <a:off x="1354999" y="2338824"/>
              <a:ext cx="173324" cy="78854"/>
            </a:xfrm>
            <a:custGeom>
              <a:rect b="b" l="l" r="r" t="t"/>
              <a:pathLst>
                <a:path extrusionOk="0" h="1323" w="2908">
                  <a:moveTo>
                    <a:pt x="985" y="1"/>
                  </a:moveTo>
                  <a:cubicBezTo>
                    <a:pt x="412" y="192"/>
                    <a:pt x="1" y="456"/>
                    <a:pt x="412" y="735"/>
                  </a:cubicBezTo>
                  <a:cubicBezTo>
                    <a:pt x="1014" y="1161"/>
                    <a:pt x="1968" y="1278"/>
                    <a:pt x="2467" y="1307"/>
                  </a:cubicBezTo>
                  <a:cubicBezTo>
                    <a:pt x="2673" y="1322"/>
                    <a:pt x="2805" y="1322"/>
                    <a:pt x="2805" y="1322"/>
                  </a:cubicBezTo>
                  <a:cubicBezTo>
                    <a:pt x="2864" y="1028"/>
                    <a:pt x="2893" y="720"/>
                    <a:pt x="2908" y="427"/>
                  </a:cubicBezTo>
                  <a:cubicBezTo>
                    <a:pt x="2321" y="338"/>
                    <a:pt x="1454" y="133"/>
                    <a:pt x="98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56"/>
            <p:cNvSpPr/>
            <p:nvPr/>
          </p:nvSpPr>
          <p:spPr>
            <a:xfrm>
              <a:off x="1467052" y="2376493"/>
              <a:ext cx="639654" cy="1375566"/>
            </a:xfrm>
            <a:custGeom>
              <a:rect b="b" l="l" r="r" t="t"/>
              <a:pathLst>
                <a:path extrusionOk="0" h="23079" w="10732">
                  <a:moveTo>
                    <a:pt x="4243" y="0"/>
                  </a:moveTo>
                  <a:lnTo>
                    <a:pt x="4243" y="9102"/>
                  </a:lnTo>
                  <a:lnTo>
                    <a:pt x="0" y="9102"/>
                  </a:lnTo>
                  <a:lnTo>
                    <a:pt x="0" y="11789"/>
                  </a:lnTo>
                  <a:lnTo>
                    <a:pt x="4243" y="11789"/>
                  </a:lnTo>
                  <a:lnTo>
                    <a:pt x="4243" y="23078"/>
                  </a:lnTo>
                  <a:lnTo>
                    <a:pt x="6915" y="23078"/>
                  </a:lnTo>
                  <a:lnTo>
                    <a:pt x="6915" y="11789"/>
                  </a:lnTo>
                  <a:lnTo>
                    <a:pt x="10732" y="11789"/>
                  </a:lnTo>
                  <a:lnTo>
                    <a:pt x="10732" y="9102"/>
                  </a:lnTo>
                  <a:lnTo>
                    <a:pt x="6915" y="9102"/>
                  </a:lnTo>
                  <a:lnTo>
                    <a:pt x="691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56"/>
            <p:cNvSpPr/>
            <p:nvPr/>
          </p:nvSpPr>
          <p:spPr>
            <a:xfrm>
              <a:off x="1719886" y="2735240"/>
              <a:ext cx="159317" cy="149245"/>
            </a:xfrm>
            <a:custGeom>
              <a:rect b="b" l="l" r="r" t="t"/>
              <a:pathLst>
                <a:path extrusionOk="0" h="2504" w="2673">
                  <a:moveTo>
                    <a:pt x="1" y="0"/>
                  </a:moveTo>
                  <a:lnTo>
                    <a:pt x="1" y="2423"/>
                  </a:lnTo>
                  <a:cubicBezTo>
                    <a:pt x="466" y="2458"/>
                    <a:pt x="1271" y="2504"/>
                    <a:pt x="2100" y="2504"/>
                  </a:cubicBezTo>
                  <a:cubicBezTo>
                    <a:pt x="2291" y="2504"/>
                    <a:pt x="2483" y="2501"/>
                    <a:pt x="2673" y="2496"/>
                  </a:cubicBezTo>
                  <a:lnTo>
                    <a:pt x="2673" y="88"/>
                  </a:lnTo>
                  <a:cubicBezTo>
                    <a:pt x="1675" y="59"/>
                    <a:pt x="559" y="15"/>
                    <a:pt x="1" y="0"/>
                  </a:cubicBezTo>
                  <a:close/>
                </a:path>
              </a:pathLst>
            </a:custGeom>
            <a:solidFill>
              <a:srgbClr val="800A1C">
                <a:alpha val="404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56"/>
            <p:cNvSpPr/>
            <p:nvPr/>
          </p:nvSpPr>
          <p:spPr>
            <a:xfrm>
              <a:off x="1719886" y="3505246"/>
              <a:ext cx="159317" cy="141437"/>
            </a:xfrm>
            <a:custGeom>
              <a:rect b="b" l="l" r="r" t="t"/>
              <a:pathLst>
                <a:path extrusionOk="0" h="2373" w="2673">
                  <a:moveTo>
                    <a:pt x="1" y="0"/>
                  </a:moveTo>
                  <a:lnTo>
                    <a:pt x="1" y="2217"/>
                  </a:lnTo>
                  <a:cubicBezTo>
                    <a:pt x="709" y="2323"/>
                    <a:pt x="1427" y="2373"/>
                    <a:pt x="2146" y="2373"/>
                  </a:cubicBezTo>
                  <a:cubicBezTo>
                    <a:pt x="2322" y="2373"/>
                    <a:pt x="2497" y="2370"/>
                    <a:pt x="2673" y="2364"/>
                  </a:cubicBezTo>
                  <a:lnTo>
                    <a:pt x="2673" y="59"/>
                  </a:lnTo>
                  <a:cubicBezTo>
                    <a:pt x="1630" y="30"/>
                    <a:pt x="588" y="0"/>
                    <a:pt x="1" y="0"/>
                  </a:cubicBezTo>
                  <a:close/>
                </a:path>
              </a:pathLst>
            </a:custGeom>
            <a:solidFill>
              <a:srgbClr val="000000">
                <a:alpha val="32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56"/>
            <p:cNvSpPr/>
            <p:nvPr/>
          </p:nvSpPr>
          <p:spPr>
            <a:xfrm>
              <a:off x="2013905" y="3155260"/>
              <a:ext cx="231079" cy="77960"/>
            </a:xfrm>
            <a:custGeom>
              <a:rect b="b" l="l" r="r" t="t"/>
              <a:pathLst>
                <a:path extrusionOk="0" h="1308" w="3877">
                  <a:moveTo>
                    <a:pt x="1983" y="0"/>
                  </a:moveTo>
                  <a:cubicBezTo>
                    <a:pt x="1190" y="103"/>
                    <a:pt x="500" y="132"/>
                    <a:pt x="89" y="162"/>
                  </a:cubicBezTo>
                  <a:cubicBezTo>
                    <a:pt x="74" y="206"/>
                    <a:pt x="74" y="250"/>
                    <a:pt x="74" y="308"/>
                  </a:cubicBezTo>
                  <a:cubicBezTo>
                    <a:pt x="15" y="763"/>
                    <a:pt x="1" y="954"/>
                    <a:pt x="1" y="954"/>
                  </a:cubicBezTo>
                  <a:cubicBezTo>
                    <a:pt x="1" y="1119"/>
                    <a:pt x="659" y="1307"/>
                    <a:pt x="1450" y="1307"/>
                  </a:cubicBezTo>
                  <a:cubicBezTo>
                    <a:pt x="1926" y="1307"/>
                    <a:pt x="2450" y="1239"/>
                    <a:pt x="2908" y="1057"/>
                  </a:cubicBezTo>
                  <a:cubicBezTo>
                    <a:pt x="3876" y="690"/>
                    <a:pt x="3186" y="294"/>
                    <a:pt x="198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56"/>
            <p:cNvSpPr/>
            <p:nvPr/>
          </p:nvSpPr>
          <p:spPr>
            <a:xfrm>
              <a:off x="1329668" y="2309082"/>
              <a:ext cx="1028978" cy="515919"/>
            </a:xfrm>
            <a:custGeom>
              <a:rect b="b" l="l" r="r" t="t"/>
              <a:pathLst>
                <a:path extrusionOk="0" h="8656" w="17264">
                  <a:moveTo>
                    <a:pt x="16945" y="0"/>
                  </a:moveTo>
                  <a:cubicBezTo>
                    <a:pt x="16944" y="0"/>
                    <a:pt x="16943" y="1"/>
                    <a:pt x="16942" y="1"/>
                  </a:cubicBezTo>
                  <a:cubicBezTo>
                    <a:pt x="16634" y="59"/>
                    <a:pt x="12376" y="1821"/>
                    <a:pt x="7884" y="1821"/>
                  </a:cubicBezTo>
                  <a:cubicBezTo>
                    <a:pt x="3828" y="1821"/>
                    <a:pt x="1268" y="876"/>
                    <a:pt x="733" y="876"/>
                  </a:cubicBezTo>
                  <a:cubicBezTo>
                    <a:pt x="676" y="876"/>
                    <a:pt x="641" y="887"/>
                    <a:pt x="631" y="911"/>
                  </a:cubicBezTo>
                  <a:cubicBezTo>
                    <a:pt x="499" y="1263"/>
                    <a:pt x="0" y="7532"/>
                    <a:pt x="837" y="7899"/>
                  </a:cubicBezTo>
                  <a:cubicBezTo>
                    <a:pt x="1508" y="8200"/>
                    <a:pt x="4021" y="8656"/>
                    <a:pt x="7126" y="8656"/>
                  </a:cubicBezTo>
                  <a:cubicBezTo>
                    <a:pt x="7960" y="8656"/>
                    <a:pt x="8838" y="8623"/>
                    <a:pt x="9734" y="8545"/>
                  </a:cubicBezTo>
                  <a:cubicBezTo>
                    <a:pt x="13962" y="8163"/>
                    <a:pt x="16766" y="7635"/>
                    <a:pt x="16927" y="6959"/>
                  </a:cubicBezTo>
                  <a:cubicBezTo>
                    <a:pt x="17088" y="6272"/>
                    <a:pt x="17264" y="0"/>
                    <a:pt x="1694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56"/>
            <p:cNvSpPr/>
            <p:nvPr/>
          </p:nvSpPr>
          <p:spPr>
            <a:xfrm>
              <a:off x="1362032" y="3180471"/>
              <a:ext cx="878600" cy="410602"/>
            </a:xfrm>
            <a:custGeom>
              <a:rect b="b" l="l" r="r" t="t"/>
              <a:pathLst>
                <a:path extrusionOk="0" h="6889" w="14741">
                  <a:moveTo>
                    <a:pt x="14215" y="1"/>
                  </a:moveTo>
                  <a:cubicBezTo>
                    <a:pt x="13660" y="1"/>
                    <a:pt x="11321" y="499"/>
                    <a:pt x="8081" y="499"/>
                  </a:cubicBezTo>
                  <a:cubicBezTo>
                    <a:pt x="7806" y="499"/>
                    <a:pt x="7525" y="495"/>
                    <a:pt x="7238" y="487"/>
                  </a:cubicBezTo>
                  <a:cubicBezTo>
                    <a:pt x="4047" y="401"/>
                    <a:pt x="1574" y="28"/>
                    <a:pt x="755" y="28"/>
                  </a:cubicBezTo>
                  <a:cubicBezTo>
                    <a:pt x="594" y="28"/>
                    <a:pt x="497" y="43"/>
                    <a:pt x="470" y="76"/>
                  </a:cubicBezTo>
                  <a:cubicBezTo>
                    <a:pt x="323" y="282"/>
                    <a:pt x="0" y="5787"/>
                    <a:pt x="749" y="6169"/>
                  </a:cubicBezTo>
                  <a:cubicBezTo>
                    <a:pt x="1483" y="6536"/>
                    <a:pt x="4742" y="6888"/>
                    <a:pt x="7972" y="6888"/>
                  </a:cubicBezTo>
                  <a:cubicBezTo>
                    <a:pt x="11202" y="6888"/>
                    <a:pt x="13903" y="6360"/>
                    <a:pt x="14006" y="5831"/>
                  </a:cubicBezTo>
                  <a:cubicBezTo>
                    <a:pt x="14109" y="5303"/>
                    <a:pt x="14740" y="62"/>
                    <a:pt x="14270" y="3"/>
                  </a:cubicBezTo>
                  <a:cubicBezTo>
                    <a:pt x="14254" y="1"/>
                    <a:pt x="14236" y="1"/>
                    <a:pt x="142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56"/>
            <p:cNvSpPr/>
            <p:nvPr/>
          </p:nvSpPr>
          <p:spPr>
            <a:xfrm flipH="1">
              <a:off x="1601753" y="2435976"/>
              <a:ext cx="139172" cy="362324"/>
            </a:xfrm>
            <a:custGeom>
              <a:rect b="b" l="l" r="r" t="t"/>
              <a:pathLst>
                <a:path extrusionOk="0" h="6079" w="2335">
                  <a:moveTo>
                    <a:pt x="646" y="4713"/>
                  </a:moveTo>
                  <a:cubicBezTo>
                    <a:pt x="632" y="4860"/>
                    <a:pt x="661" y="5007"/>
                    <a:pt x="720" y="5139"/>
                  </a:cubicBezTo>
                  <a:cubicBezTo>
                    <a:pt x="823" y="5344"/>
                    <a:pt x="1057" y="5447"/>
                    <a:pt x="1278" y="5388"/>
                  </a:cubicBezTo>
                  <a:cubicBezTo>
                    <a:pt x="1336" y="5374"/>
                    <a:pt x="1395" y="5344"/>
                    <a:pt x="1424" y="5286"/>
                  </a:cubicBezTo>
                  <a:cubicBezTo>
                    <a:pt x="1483" y="5212"/>
                    <a:pt x="1527" y="5109"/>
                    <a:pt x="1542" y="5007"/>
                  </a:cubicBezTo>
                  <a:cubicBezTo>
                    <a:pt x="1615" y="4742"/>
                    <a:pt x="1630" y="4463"/>
                    <a:pt x="1571" y="4184"/>
                  </a:cubicBezTo>
                  <a:cubicBezTo>
                    <a:pt x="1498" y="3773"/>
                    <a:pt x="1366" y="3362"/>
                    <a:pt x="1204" y="2981"/>
                  </a:cubicBezTo>
                  <a:cubicBezTo>
                    <a:pt x="1028" y="2540"/>
                    <a:pt x="823" y="2114"/>
                    <a:pt x="661" y="1674"/>
                  </a:cubicBezTo>
                  <a:cubicBezTo>
                    <a:pt x="588" y="1454"/>
                    <a:pt x="529" y="1234"/>
                    <a:pt x="514" y="1013"/>
                  </a:cubicBezTo>
                  <a:cubicBezTo>
                    <a:pt x="500" y="778"/>
                    <a:pt x="588" y="544"/>
                    <a:pt x="764" y="382"/>
                  </a:cubicBezTo>
                  <a:cubicBezTo>
                    <a:pt x="1043" y="103"/>
                    <a:pt x="1469" y="0"/>
                    <a:pt x="1850" y="133"/>
                  </a:cubicBezTo>
                  <a:cubicBezTo>
                    <a:pt x="2100" y="235"/>
                    <a:pt x="2276" y="455"/>
                    <a:pt x="2320" y="720"/>
                  </a:cubicBezTo>
                  <a:cubicBezTo>
                    <a:pt x="2335" y="778"/>
                    <a:pt x="2335" y="823"/>
                    <a:pt x="2320" y="867"/>
                  </a:cubicBezTo>
                  <a:cubicBezTo>
                    <a:pt x="2291" y="940"/>
                    <a:pt x="2232" y="955"/>
                    <a:pt x="2173" y="896"/>
                  </a:cubicBezTo>
                  <a:cubicBezTo>
                    <a:pt x="2144" y="867"/>
                    <a:pt x="2129" y="837"/>
                    <a:pt x="2114" y="793"/>
                  </a:cubicBezTo>
                  <a:cubicBezTo>
                    <a:pt x="2026" y="632"/>
                    <a:pt x="1865" y="529"/>
                    <a:pt x="1689" y="514"/>
                  </a:cubicBezTo>
                  <a:cubicBezTo>
                    <a:pt x="1483" y="485"/>
                    <a:pt x="1278" y="573"/>
                    <a:pt x="1131" y="720"/>
                  </a:cubicBezTo>
                  <a:cubicBezTo>
                    <a:pt x="1057" y="793"/>
                    <a:pt x="1013" y="881"/>
                    <a:pt x="1028" y="984"/>
                  </a:cubicBezTo>
                  <a:cubicBezTo>
                    <a:pt x="1043" y="1087"/>
                    <a:pt x="1057" y="1204"/>
                    <a:pt x="1101" y="1307"/>
                  </a:cubicBezTo>
                  <a:cubicBezTo>
                    <a:pt x="1190" y="1586"/>
                    <a:pt x="1307" y="1850"/>
                    <a:pt x="1439" y="2100"/>
                  </a:cubicBezTo>
                  <a:cubicBezTo>
                    <a:pt x="1659" y="2570"/>
                    <a:pt x="1850" y="3054"/>
                    <a:pt x="2026" y="3553"/>
                  </a:cubicBezTo>
                  <a:cubicBezTo>
                    <a:pt x="2144" y="3920"/>
                    <a:pt x="2203" y="4317"/>
                    <a:pt x="2188" y="4713"/>
                  </a:cubicBezTo>
                  <a:cubicBezTo>
                    <a:pt x="2173" y="4992"/>
                    <a:pt x="2100" y="5271"/>
                    <a:pt x="1968" y="5520"/>
                  </a:cubicBezTo>
                  <a:cubicBezTo>
                    <a:pt x="1792" y="5887"/>
                    <a:pt x="1380" y="6078"/>
                    <a:pt x="984" y="5976"/>
                  </a:cubicBezTo>
                  <a:cubicBezTo>
                    <a:pt x="265" y="5843"/>
                    <a:pt x="0" y="5139"/>
                    <a:pt x="118" y="4566"/>
                  </a:cubicBezTo>
                  <a:cubicBezTo>
                    <a:pt x="147" y="4449"/>
                    <a:pt x="206" y="4346"/>
                    <a:pt x="309" y="4273"/>
                  </a:cubicBezTo>
                  <a:cubicBezTo>
                    <a:pt x="411" y="4170"/>
                    <a:pt x="588" y="4228"/>
                    <a:pt x="632" y="4375"/>
                  </a:cubicBezTo>
                  <a:cubicBezTo>
                    <a:pt x="646" y="4434"/>
                    <a:pt x="661" y="4493"/>
                    <a:pt x="661" y="4537"/>
                  </a:cubicBezTo>
                  <a:cubicBezTo>
                    <a:pt x="646" y="4596"/>
                    <a:pt x="646" y="4654"/>
                    <a:pt x="646" y="47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56"/>
            <p:cNvSpPr/>
            <p:nvPr/>
          </p:nvSpPr>
          <p:spPr>
            <a:xfrm flipH="1">
              <a:off x="1739972" y="2443844"/>
              <a:ext cx="114735" cy="351834"/>
            </a:xfrm>
            <a:custGeom>
              <a:rect b="b" l="l" r="r" t="t"/>
              <a:pathLst>
                <a:path extrusionOk="0" h="5903" w="1925">
                  <a:moveTo>
                    <a:pt x="955" y="3128"/>
                  </a:moveTo>
                  <a:cubicBezTo>
                    <a:pt x="1087" y="3128"/>
                    <a:pt x="1219" y="3128"/>
                    <a:pt x="1366" y="3113"/>
                  </a:cubicBezTo>
                  <a:cubicBezTo>
                    <a:pt x="1410" y="3113"/>
                    <a:pt x="1469" y="3113"/>
                    <a:pt x="1528" y="3142"/>
                  </a:cubicBezTo>
                  <a:cubicBezTo>
                    <a:pt x="1616" y="3157"/>
                    <a:pt x="1675" y="3230"/>
                    <a:pt x="1689" y="3318"/>
                  </a:cubicBezTo>
                  <a:cubicBezTo>
                    <a:pt x="1704" y="3406"/>
                    <a:pt x="1660" y="3495"/>
                    <a:pt x="1586" y="3539"/>
                  </a:cubicBezTo>
                  <a:cubicBezTo>
                    <a:pt x="1528" y="3568"/>
                    <a:pt x="1469" y="3597"/>
                    <a:pt x="1410" y="3597"/>
                  </a:cubicBezTo>
                  <a:cubicBezTo>
                    <a:pt x="1190" y="3627"/>
                    <a:pt x="955" y="3627"/>
                    <a:pt x="735" y="3627"/>
                  </a:cubicBezTo>
                  <a:lnTo>
                    <a:pt x="632" y="3627"/>
                  </a:lnTo>
                  <a:cubicBezTo>
                    <a:pt x="559" y="3627"/>
                    <a:pt x="544" y="3656"/>
                    <a:pt x="529" y="3715"/>
                  </a:cubicBezTo>
                  <a:cubicBezTo>
                    <a:pt x="529" y="3774"/>
                    <a:pt x="529" y="3862"/>
                    <a:pt x="529" y="3920"/>
                  </a:cubicBezTo>
                  <a:lnTo>
                    <a:pt x="529" y="5124"/>
                  </a:lnTo>
                  <a:lnTo>
                    <a:pt x="529" y="5212"/>
                  </a:lnTo>
                  <a:cubicBezTo>
                    <a:pt x="529" y="5330"/>
                    <a:pt x="544" y="5344"/>
                    <a:pt x="676" y="5344"/>
                  </a:cubicBezTo>
                  <a:cubicBezTo>
                    <a:pt x="926" y="5344"/>
                    <a:pt x="1175" y="5344"/>
                    <a:pt x="1410" y="5388"/>
                  </a:cubicBezTo>
                  <a:cubicBezTo>
                    <a:pt x="1484" y="5388"/>
                    <a:pt x="1557" y="5418"/>
                    <a:pt x="1616" y="5447"/>
                  </a:cubicBezTo>
                  <a:cubicBezTo>
                    <a:pt x="1851" y="5550"/>
                    <a:pt x="1763" y="5902"/>
                    <a:pt x="1513" y="5888"/>
                  </a:cubicBezTo>
                  <a:cubicBezTo>
                    <a:pt x="1366" y="5888"/>
                    <a:pt x="1205" y="5858"/>
                    <a:pt x="1043" y="5858"/>
                  </a:cubicBezTo>
                  <a:cubicBezTo>
                    <a:pt x="882" y="5844"/>
                    <a:pt x="720" y="5844"/>
                    <a:pt x="559" y="5844"/>
                  </a:cubicBezTo>
                  <a:cubicBezTo>
                    <a:pt x="515" y="5844"/>
                    <a:pt x="471" y="5829"/>
                    <a:pt x="441" y="5829"/>
                  </a:cubicBezTo>
                  <a:cubicBezTo>
                    <a:pt x="280" y="5799"/>
                    <a:pt x="162" y="5697"/>
                    <a:pt x="104" y="5565"/>
                  </a:cubicBezTo>
                  <a:cubicBezTo>
                    <a:pt x="60" y="5476"/>
                    <a:pt x="30" y="5403"/>
                    <a:pt x="30" y="5315"/>
                  </a:cubicBezTo>
                  <a:cubicBezTo>
                    <a:pt x="30" y="5007"/>
                    <a:pt x="1" y="4713"/>
                    <a:pt x="16" y="4390"/>
                  </a:cubicBezTo>
                  <a:lnTo>
                    <a:pt x="16" y="4287"/>
                  </a:lnTo>
                  <a:cubicBezTo>
                    <a:pt x="16" y="3685"/>
                    <a:pt x="30" y="3084"/>
                    <a:pt x="30" y="2467"/>
                  </a:cubicBezTo>
                  <a:cubicBezTo>
                    <a:pt x="30" y="2056"/>
                    <a:pt x="45" y="1659"/>
                    <a:pt x="89" y="1248"/>
                  </a:cubicBezTo>
                  <a:cubicBezTo>
                    <a:pt x="104" y="1058"/>
                    <a:pt x="118" y="896"/>
                    <a:pt x="148" y="720"/>
                  </a:cubicBezTo>
                  <a:cubicBezTo>
                    <a:pt x="148" y="632"/>
                    <a:pt x="177" y="544"/>
                    <a:pt x="206" y="456"/>
                  </a:cubicBezTo>
                  <a:cubicBezTo>
                    <a:pt x="265" y="279"/>
                    <a:pt x="397" y="162"/>
                    <a:pt x="573" y="133"/>
                  </a:cubicBezTo>
                  <a:cubicBezTo>
                    <a:pt x="911" y="45"/>
                    <a:pt x="1263" y="1"/>
                    <a:pt x="1616" y="1"/>
                  </a:cubicBezTo>
                  <a:cubicBezTo>
                    <a:pt x="1645" y="1"/>
                    <a:pt x="1660" y="1"/>
                    <a:pt x="1689" y="1"/>
                  </a:cubicBezTo>
                  <a:cubicBezTo>
                    <a:pt x="1807" y="1"/>
                    <a:pt x="1909" y="103"/>
                    <a:pt x="1924" y="221"/>
                  </a:cubicBezTo>
                  <a:cubicBezTo>
                    <a:pt x="1924" y="323"/>
                    <a:pt x="1851" y="426"/>
                    <a:pt x="1733" y="456"/>
                  </a:cubicBezTo>
                  <a:cubicBezTo>
                    <a:pt x="1689" y="470"/>
                    <a:pt x="1645" y="485"/>
                    <a:pt x="1601" y="485"/>
                  </a:cubicBezTo>
                  <a:cubicBezTo>
                    <a:pt x="1484" y="500"/>
                    <a:pt x="1352" y="500"/>
                    <a:pt x="1234" y="514"/>
                  </a:cubicBezTo>
                  <a:cubicBezTo>
                    <a:pt x="1058" y="514"/>
                    <a:pt x="896" y="544"/>
                    <a:pt x="735" y="573"/>
                  </a:cubicBezTo>
                  <a:cubicBezTo>
                    <a:pt x="632" y="588"/>
                    <a:pt x="618" y="602"/>
                    <a:pt x="603" y="705"/>
                  </a:cubicBezTo>
                  <a:cubicBezTo>
                    <a:pt x="573" y="896"/>
                    <a:pt x="573" y="1102"/>
                    <a:pt x="559" y="1307"/>
                  </a:cubicBezTo>
                  <a:cubicBezTo>
                    <a:pt x="529" y="1850"/>
                    <a:pt x="529" y="2394"/>
                    <a:pt x="529" y="2937"/>
                  </a:cubicBezTo>
                  <a:lnTo>
                    <a:pt x="529" y="2995"/>
                  </a:lnTo>
                  <a:cubicBezTo>
                    <a:pt x="529" y="3113"/>
                    <a:pt x="529" y="3128"/>
                    <a:pt x="662" y="31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56"/>
            <p:cNvSpPr/>
            <p:nvPr/>
          </p:nvSpPr>
          <p:spPr>
            <a:xfrm flipH="1">
              <a:off x="1875627" y="2438599"/>
              <a:ext cx="138337" cy="360536"/>
            </a:xfrm>
            <a:custGeom>
              <a:rect b="b" l="l" r="r" t="t"/>
              <a:pathLst>
                <a:path extrusionOk="0" h="6049" w="2321">
                  <a:moveTo>
                    <a:pt x="16" y="969"/>
                  </a:moveTo>
                  <a:cubicBezTo>
                    <a:pt x="1" y="676"/>
                    <a:pt x="60" y="382"/>
                    <a:pt x="177" y="118"/>
                  </a:cubicBezTo>
                  <a:cubicBezTo>
                    <a:pt x="177" y="103"/>
                    <a:pt x="192" y="89"/>
                    <a:pt x="192" y="74"/>
                  </a:cubicBezTo>
                  <a:cubicBezTo>
                    <a:pt x="221" y="30"/>
                    <a:pt x="265" y="0"/>
                    <a:pt x="309" y="15"/>
                  </a:cubicBezTo>
                  <a:cubicBezTo>
                    <a:pt x="353" y="15"/>
                    <a:pt x="383" y="59"/>
                    <a:pt x="397" y="103"/>
                  </a:cubicBezTo>
                  <a:cubicBezTo>
                    <a:pt x="412" y="191"/>
                    <a:pt x="412" y="279"/>
                    <a:pt x="397" y="367"/>
                  </a:cubicBezTo>
                  <a:cubicBezTo>
                    <a:pt x="353" y="617"/>
                    <a:pt x="353" y="867"/>
                    <a:pt x="412" y="1116"/>
                  </a:cubicBezTo>
                  <a:cubicBezTo>
                    <a:pt x="427" y="1219"/>
                    <a:pt x="471" y="1322"/>
                    <a:pt x="529" y="1424"/>
                  </a:cubicBezTo>
                  <a:cubicBezTo>
                    <a:pt x="808" y="1880"/>
                    <a:pt x="1498" y="1821"/>
                    <a:pt x="1704" y="1322"/>
                  </a:cubicBezTo>
                  <a:cubicBezTo>
                    <a:pt x="1777" y="1101"/>
                    <a:pt x="1821" y="881"/>
                    <a:pt x="1821" y="646"/>
                  </a:cubicBezTo>
                  <a:cubicBezTo>
                    <a:pt x="1821" y="529"/>
                    <a:pt x="1836" y="426"/>
                    <a:pt x="1851" y="323"/>
                  </a:cubicBezTo>
                  <a:cubicBezTo>
                    <a:pt x="1851" y="265"/>
                    <a:pt x="1865" y="206"/>
                    <a:pt x="1880" y="162"/>
                  </a:cubicBezTo>
                  <a:cubicBezTo>
                    <a:pt x="1924" y="74"/>
                    <a:pt x="2027" y="15"/>
                    <a:pt x="2130" y="30"/>
                  </a:cubicBezTo>
                  <a:cubicBezTo>
                    <a:pt x="2232" y="44"/>
                    <a:pt x="2306" y="133"/>
                    <a:pt x="2306" y="235"/>
                  </a:cubicBezTo>
                  <a:cubicBezTo>
                    <a:pt x="2321" y="367"/>
                    <a:pt x="2321" y="485"/>
                    <a:pt x="2306" y="617"/>
                  </a:cubicBezTo>
                  <a:cubicBezTo>
                    <a:pt x="2277" y="955"/>
                    <a:pt x="2277" y="1292"/>
                    <a:pt x="2247" y="1630"/>
                  </a:cubicBezTo>
                  <a:cubicBezTo>
                    <a:pt x="2232" y="1777"/>
                    <a:pt x="2232" y="1924"/>
                    <a:pt x="2218" y="2070"/>
                  </a:cubicBezTo>
                  <a:cubicBezTo>
                    <a:pt x="2218" y="2364"/>
                    <a:pt x="2218" y="2643"/>
                    <a:pt x="2203" y="2937"/>
                  </a:cubicBezTo>
                  <a:cubicBezTo>
                    <a:pt x="2174" y="3230"/>
                    <a:pt x="2159" y="3553"/>
                    <a:pt x="2144" y="3876"/>
                  </a:cubicBezTo>
                  <a:lnTo>
                    <a:pt x="2144" y="3964"/>
                  </a:lnTo>
                  <a:cubicBezTo>
                    <a:pt x="2144" y="4405"/>
                    <a:pt x="2130" y="4830"/>
                    <a:pt x="2144" y="5271"/>
                  </a:cubicBezTo>
                  <a:cubicBezTo>
                    <a:pt x="2144" y="5403"/>
                    <a:pt x="2130" y="5550"/>
                    <a:pt x="2115" y="5682"/>
                  </a:cubicBezTo>
                  <a:cubicBezTo>
                    <a:pt x="2100" y="5770"/>
                    <a:pt x="2071" y="5858"/>
                    <a:pt x="1998" y="5932"/>
                  </a:cubicBezTo>
                  <a:cubicBezTo>
                    <a:pt x="1880" y="6049"/>
                    <a:pt x="1675" y="6005"/>
                    <a:pt x="1616" y="5829"/>
                  </a:cubicBezTo>
                  <a:cubicBezTo>
                    <a:pt x="1601" y="5785"/>
                    <a:pt x="1601" y="5726"/>
                    <a:pt x="1616" y="5667"/>
                  </a:cubicBezTo>
                  <a:cubicBezTo>
                    <a:pt x="1616" y="5520"/>
                    <a:pt x="1631" y="5388"/>
                    <a:pt x="1616" y="5242"/>
                  </a:cubicBezTo>
                  <a:lnTo>
                    <a:pt x="1616" y="4273"/>
                  </a:lnTo>
                  <a:cubicBezTo>
                    <a:pt x="1616" y="3950"/>
                    <a:pt x="1660" y="3656"/>
                    <a:pt x="1675" y="3362"/>
                  </a:cubicBezTo>
                  <a:cubicBezTo>
                    <a:pt x="1689" y="3054"/>
                    <a:pt x="1704" y="2760"/>
                    <a:pt x="1719" y="2467"/>
                  </a:cubicBezTo>
                  <a:cubicBezTo>
                    <a:pt x="1719" y="2349"/>
                    <a:pt x="1719" y="2247"/>
                    <a:pt x="1733" y="2129"/>
                  </a:cubicBezTo>
                  <a:cubicBezTo>
                    <a:pt x="1748" y="2012"/>
                    <a:pt x="1704" y="2026"/>
                    <a:pt x="1631" y="2070"/>
                  </a:cubicBezTo>
                  <a:cubicBezTo>
                    <a:pt x="1484" y="2159"/>
                    <a:pt x="1308" y="2217"/>
                    <a:pt x="1117" y="2203"/>
                  </a:cubicBezTo>
                  <a:cubicBezTo>
                    <a:pt x="808" y="2217"/>
                    <a:pt x="500" y="2085"/>
                    <a:pt x="295" y="1850"/>
                  </a:cubicBezTo>
                  <a:cubicBezTo>
                    <a:pt x="133" y="1659"/>
                    <a:pt x="30" y="1410"/>
                    <a:pt x="16" y="1160"/>
                  </a:cubicBezTo>
                  <a:cubicBezTo>
                    <a:pt x="16" y="1087"/>
                    <a:pt x="16" y="1028"/>
                    <a:pt x="16" y="96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56"/>
            <p:cNvSpPr/>
            <p:nvPr/>
          </p:nvSpPr>
          <p:spPr>
            <a:xfrm flipH="1">
              <a:off x="1503767" y="3235723"/>
              <a:ext cx="79689" cy="316847"/>
            </a:xfrm>
            <a:custGeom>
              <a:rect b="b" l="l" r="r" t="t"/>
              <a:pathLst>
                <a:path extrusionOk="0" h="5316" w="1337">
                  <a:moveTo>
                    <a:pt x="778" y="1"/>
                  </a:moveTo>
                  <a:cubicBezTo>
                    <a:pt x="676" y="1"/>
                    <a:pt x="587" y="45"/>
                    <a:pt x="499" y="103"/>
                  </a:cubicBezTo>
                  <a:cubicBezTo>
                    <a:pt x="426" y="177"/>
                    <a:pt x="353" y="250"/>
                    <a:pt x="294" y="353"/>
                  </a:cubicBezTo>
                  <a:cubicBezTo>
                    <a:pt x="294" y="324"/>
                    <a:pt x="279" y="294"/>
                    <a:pt x="279" y="265"/>
                  </a:cubicBezTo>
                  <a:cubicBezTo>
                    <a:pt x="266" y="214"/>
                    <a:pt x="220" y="174"/>
                    <a:pt x="170" y="174"/>
                  </a:cubicBezTo>
                  <a:cubicBezTo>
                    <a:pt x="162" y="174"/>
                    <a:pt x="155" y="175"/>
                    <a:pt x="147" y="177"/>
                  </a:cubicBezTo>
                  <a:cubicBezTo>
                    <a:pt x="88" y="177"/>
                    <a:pt x="44" y="221"/>
                    <a:pt x="30" y="280"/>
                  </a:cubicBezTo>
                  <a:cubicBezTo>
                    <a:pt x="30" y="309"/>
                    <a:pt x="15" y="338"/>
                    <a:pt x="15" y="368"/>
                  </a:cubicBezTo>
                  <a:lnTo>
                    <a:pt x="15" y="515"/>
                  </a:lnTo>
                  <a:cubicBezTo>
                    <a:pt x="15" y="588"/>
                    <a:pt x="0" y="676"/>
                    <a:pt x="0" y="749"/>
                  </a:cubicBezTo>
                  <a:cubicBezTo>
                    <a:pt x="0" y="940"/>
                    <a:pt x="15" y="1116"/>
                    <a:pt x="30" y="1293"/>
                  </a:cubicBezTo>
                  <a:cubicBezTo>
                    <a:pt x="30" y="1425"/>
                    <a:pt x="44" y="1557"/>
                    <a:pt x="44" y="1689"/>
                  </a:cubicBezTo>
                  <a:cubicBezTo>
                    <a:pt x="44" y="1836"/>
                    <a:pt x="44" y="1924"/>
                    <a:pt x="44" y="2041"/>
                  </a:cubicBezTo>
                  <a:lnTo>
                    <a:pt x="44" y="2423"/>
                  </a:lnTo>
                  <a:cubicBezTo>
                    <a:pt x="74" y="3157"/>
                    <a:pt x="88" y="3950"/>
                    <a:pt x="74" y="4757"/>
                  </a:cubicBezTo>
                  <a:cubicBezTo>
                    <a:pt x="88" y="4875"/>
                    <a:pt x="88" y="5007"/>
                    <a:pt x="103" y="5124"/>
                  </a:cubicBezTo>
                  <a:cubicBezTo>
                    <a:pt x="118" y="5227"/>
                    <a:pt x="206" y="5315"/>
                    <a:pt x="308" y="5315"/>
                  </a:cubicBezTo>
                  <a:cubicBezTo>
                    <a:pt x="411" y="5301"/>
                    <a:pt x="485" y="5227"/>
                    <a:pt x="499" y="5124"/>
                  </a:cubicBezTo>
                  <a:cubicBezTo>
                    <a:pt x="499" y="5110"/>
                    <a:pt x="499" y="5080"/>
                    <a:pt x="499" y="5066"/>
                  </a:cubicBezTo>
                  <a:lnTo>
                    <a:pt x="499" y="4743"/>
                  </a:lnTo>
                  <a:lnTo>
                    <a:pt x="499" y="4581"/>
                  </a:lnTo>
                  <a:lnTo>
                    <a:pt x="499" y="3891"/>
                  </a:lnTo>
                  <a:cubicBezTo>
                    <a:pt x="499" y="3627"/>
                    <a:pt x="485" y="3363"/>
                    <a:pt x="499" y="3098"/>
                  </a:cubicBezTo>
                  <a:lnTo>
                    <a:pt x="499" y="2408"/>
                  </a:lnTo>
                  <a:cubicBezTo>
                    <a:pt x="499" y="2129"/>
                    <a:pt x="485" y="1836"/>
                    <a:pt x="499" y="1557"/>
                  </a:cubicBezTo>
                  <a:cubicBezTo>
                    <a:pt x="514" y="1278"/>
                    <a:pt x="558" y="999"/>
                    <a:pt x="617" y="720"/>
                  </a:cubicBezTo>
                  <a:cubicBezTo>
                    <a:pt x="631" y="647"/>
                    <a:pt x="676" y="573"/>
                    <a:pt x="705" y="515"/>
                  </a:cubicBezTo>
                  <a:cubicBezTo>
                    <a:pt x="720" y="500"/>
                    <a:pt x="749" y="471"/>
                    <a:pt x="764" y="456"/>
                  </a:cubicBezTo>
                  <a:cubicBezTo>
                    <a:pt x="778" y="441"/>
                    <a:pt x="778" y="441"/>
                    <a:pt x="778" y="441"/>
                  </a:cubicBezTo>
                  <a:cubicBezTo>
                    <a:pt x="793" y="441"/>
                    <a:pt x="793" y="456"/>
                    <a:pt x="808" y="456"/>
                  </a:cubicBezTo>
                  <a:cubicBezTo>
                    <a:pt x="822" y="515"/>
                    <a:pt x="852" y="573"/>
                    <a:pt x="852" y="647"/>
                  </a:cubicBezTo>
                  <a:cubicBezTo>
                    <a:pt x="881" y="940"/>
                    <a:pt x="896" y="1249"/>
                    <a:pt x="881" y="1542"/>
                  </a:cubicBezTo>
                  <a:lnTo>
                    <a:pt x="881" y="1586"/>
                  </a:lnTo>
                  <a:cubicBezTo>
                    <a:pt x="881" y="1777"/>
                    <a:pt x="881" y="1968"/>
                    <a:pt x="866" y="2159"/>
                  </a:cubicBezTo>
                  <a:cubicBezTo>
                    <a:pt x="866" y="2335"/>
                    <a:pt x="866" y="2496"/>
                    <a:pt x="866" y="2673"/>
                  </a:cubicBezTo>
                  <a:lnTo>
                    <a:pt x="866" y="3759"/>
                  </a:lnTo>
                  <a:cubicBezTo>
                    <a:pt x="866" y="4053"/>
                    <a:pt x="866" y="4346"/>
                    <a:pt x="881" y="4655"/>
                  </a:cubicBezTo>
                  <a:lnTo>
                    <a:pt x="881" y="5036"/>
                  </a:lnTo>
                  <a:cubicBezTo>
                    <a:pt x="881" y="5080"/>
                    <a:pt x="881" y="5139"/>
                    <a:pt x="896" y="5183"/>
                  </a:cubicBezTo>
                  <a:cubicBezTo>
                    <a:pt x="940" y="5271"/>
                    <a:pt x="1013" y="5315"/>
                    <a:pt x="1101" y="5315"/>
                  </a:cubicBezTo>
                  <a:cubicBezTo>
                    <a:pt x="1189" y="5315"/>
                    <a:pt x="1263" y="5256"/>
                    <a:pt x="1292" y="5183"/>
                  </a:cubicBezTo>
                  <a:cubicBezTo>
                    <a:pt x="1307" y="5124"/>
                    <a:pt x="1321" y="5066"/>
                    <a:pt x="1307" y="5007"/>
                  </a:cubicBezTo>
                  <a:cubicBezTo>
                    <a:pt x="1307" y="4625"/>
                    <a:pt x="1307" y="4214"/>
                    <a:pt x="1307" y="3832"/>
                  </a:cubicBezTo>
                  <a:lnTo>
                    <a:pt x="1307" y="3040"/>
                  </a:lnTo>
                  <a:lnTo>
                    <a:pt x="1307" y="2981"/>
                  </a:lnTo>
                  <a:lnTo>
                    <a:pt x="1307" y="2717"/>
                  </a:lnTo>
                  <a:cubicBezTo>
                    <a:pt x="1307" y="2585"/>
                    <a:pt x="1307" y="2452"/>
                    <a:pt x="1307" y="2320"/>
                  </a:cubicBezTo>
                  <a:cubicBezTo>
                    <a:pt x="1307" y="2100"/>
                    <a:pt x="1321" y="1865"/>
                    <a:pt x="1336" y="1630"/>
                  </a:cubicBezTo>
                  <a:cubicBezTo>
                    <a:pt x="1336" y="1307"/>
                    <a:pt x="1321" y="984"/>
                    <a:pt x="1292" y="661"/>
                  </a:cubicBezTo>
                  <a:cubicBezTo>
                    <a:pt x="1277" y="485"/>
                    <a:pt x="1219" y="324"/>
                    <a:pt x="1116" y="192"/>
                  </a:cubicBezTo>
                  <a:cubicBezTo>
                    <a:pt x="1043" y="74"/>
                    <a:pt x="910" y="1"/>
                    <a:pt x="7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56"/>
            <p:cNvSpPr/>
            <p:nvPr/>
          </p:nvSpPr>
          <p:spPr>
            <a:xfrm flipH="1">
              <a:off x="1584290" y="3240670"/>
              <a:ext cx="77066" cy="318635"/>
            </a:xfrm>
            <a:custGeom>
              <a:rect b="b" l="l" r="r" t="t"/>
              <a:pathLst>
                <a:path extrusionOk="0" h="5346" w="1293">
                  <a:moveTo>
                    <a:pt x="573" y="461"/>
                  </a:moveTo>
                  <a:lnTo>
                    <a:pt x="573" y="476"/>
                  </a:lnTo>
                  <a:cubicBezTo>
                    <a:pt x="602" y="593"/>
                    <a:pt x="632" y="725"/>
                    <a:pt x="632" y="857"/>
                  </a:cubicBezTo>
                  <a:lnTo>
                    <a:pt x="632" y="1019"/>
                  </a:lnTo>
                  <a:lnTo>
                    <a:pt x="632" y="1092"/>
                  </a:lnTo>
                  <a:cubicBezTo>
                    <a:pt x="676" y="1518"/>
                    <a:pt x="691" y="1988"/>
                    <a:pt x="705" y="2516"/>
                  </a:cubicBezTo>
                  <a:cubicBezTo>
                    <a:pt x="691" y="2531"/>
                    <a:pt x="691" y="2546"/>
                    <a:pt x="705" y="2560"/>
                  </a:cubicBezTo>
                  <a:lnTo>
                    <a:pt x="647" y="2560"/>
                  </a:lnTo>
                  <a:cubicBezTo>
                    <a:pt x="573" y="2560"/>
                    <a:pt x="500" y="2560"/>
                    <a:pt x="426" y="2575"/>
                  </a:cubicBezTo>
                  <a:lnTo>
                    <a:pt x="397" y="2575"/>
                  </a:lnTo>
                  <a:lnTo>
                    <a:pt x="397" y="2546"/>
                  </a:lnTo>
                  <a:lnTo>
                    <a:pt x="397" y="2502"/>
                  </a:lnTo>
                  <a:cubicBezTo>
                    <a:pt x="397" y="2355"/>
                    <a:pt x="397" y="2208"/>
                    <a:pt x="412" y="2061"/>
                  </a:cubicBezTo>
                  <a:cubicBezTo>
                    <a:pt x="412" y="1944"/>
                    <a:pt x="426" y="1841"/>
                    <a:pt x="426" y="1723"/>
                  </a:cubicBezTo>
                  <a:cubicBezTo>
                    <a:pt x="426" y="1621"/>
                    <a:pt x="426" y="1503"/>
                    <a:pt x="426" y="1400"/>
                  </a:cubicBezTo>
                  <a:cubicBezTo>
                    <a:pt x="426" y="1312"/>
                    <a:pt x="426" y="1239"/>
                    <a:pt x="441" y="1166"/>
                  </a:cubicBezTo>
                  <a:cubicBezTo>
                    <a:pt x="441" y="1004"/>
                    <a:pt x="456" y="857"/>
                    <a:pt x="485" y="710"/>
                  </a:cubicBezTo>
                  <a:cubicBezTo>
                    <a:pt x="500" y="622"/>
                    <a:pt x="529" y="534"/>
                    <a:pt x="573" y="461"/>
                  </a:cubicBezTo>
                  <a:close/>
                  <a:moveTo>
                    <a:pt x="650" y="0"/>
                  </a:moveTo>
                  <a:cubicBezTo>
                    <a:pt x="614" y="0"/>
                    <a:pt x="579" y="7"/>
                    <a:pt x="544" y="20"/>
                  </a:cubicBezTo>
                  <a:cubicBezTo>
                    <a:pt x="412" y="50"/>
                    <a:pt x="309" y="138"/>
                    <a:pt x="250" y="255"/>
                  </a:cubicBezTo>
                  <a:cubicBezTo>
                    <a:pt x="177" y="373"/>
                    <a:pt x="118" y="520"/>
                    <a:pt x="103" y="666"/>
                  </a:cubicBezTo>
                  <a:cubicBezTo>
                    <a:pt x="59" y="931"/>
                    <a:pt x="45" y="1195"/>
                    <a:pt x="45" y="1459"/>
                  </a:cubicBezTo>
                  <a:lnTo>
                    <a:pt x="45" y="1694"/>
                  </a:lnTo>
                  <a:lnTo>
                    <a:pt x="45" y="2061"/>
                  </a:lnTo>
                  <a:lnTo>
                    <a:pt x="45" y="2487"/>
                  </a:lnTo>
                  <a:lnTo>
                    <a:pt x="30" y="3015"/>
                  </a:lnTo>
                  <a:cubicBezTo>
                    <a:pt x="30" y="3265"/>
                    <a:pt x="15" y="3515"/>
                    <a:pt x="1" y="3764"/>
                  </a:cubicBezTo>
                  <a:lnTo>
                    <a:pt x="1" y="4102"/>
                  </a:lnTo>
                  <a:lnTo>
                    <a:pt x="1" y="4410"/>
                  </a:lnTo>
                  <a:cubicBezTo>
                    <a:pt x="1" y="4557"/>
                    <a:pt x="1" y="4909"/>
                    <a:pt x="15" y="5041"/>
                  </a:cubicBezTo>
                  <a:lnTo>
                    <a:pt x="15" y="5056"/>
                  </a:lnTo>
                  <a:cubicBezTo>
                    <a:pt x="15" y="5100"/>
                    <a:pt x="30" y="5129"/>
                    <a:pt x="30" y="5159"/>
                  </a:cubicBezTo>
                  <a:cubicBezTo>
                    <a:pt x="30" y="5284"/>
                    <a:pt x="122" y="5346"/>
                    <a:pt x="213" y="5346"/>
                  </a:cubicBezTo>
                  <a:cubicBezTo>
                    <a:pt x="305" y="5346"/>
                    <a:pt x="397" y="5284"/>
                    <a:pt x="397" y="5159"/>
                  </a:cubicBezTo>
                  <a:cubicBezTo>
                    <a:pt x="412" y="5115"/>
                    <a:pt x="426" y="5071"/>
                    <a:pt x="426" y="5027"/>
                  </a:cubicBezTo>
                  <a:cubicBezTo>
                    <a:pt x="426" y="4777"/>
                    <a:pt x="412" y="4322"/>
                    <a:pt x="426" y="4087"/>
                  </a:cubicBezTo>
                  <a:lnTo>
                    <a:pt x="426" y="3529"/>
                  </a:lnTo>
                  <a:lnTo>
                    <a:pt x="426" y="3162"/>
                  </a:lnTo>
                  <a:lnTo>
                    <a:pt x="426" y="3074"/>
                  </a:lnTo>
                  <a:lnTo>
                    <a:pt x="426" y="3030"/>
                  </a:lnTo>
                  <a:cubicBezTo>
                    <a:pt x="426" y="3030"/>
                    <a:pt x="426" y="3030"/>
                    <a:pt x="470" y="3015"/>
                  </a:cubicBezTo>
                  <a:cubicBezTo>
                    <a:pt x="544" y="3001"/>
                    <a:pt x="617" y="2986"/>
                    <a:pt x="691" y="2986"/>
                  </a:cubicBezTo>
                  <a:lnTo>
                    <a:pt x="749" y="2986"/>
                  </a:lnTo>
                  <a:cubicBezTo>
                    <a:pt x="749" y="2986"/>
                    <a:pt x="749" y="2986"/>
                    <a:pt x="764" y="3001"/>
                  </a:cubicBezTo>
                  <a:lnTo>
                    <a:pt x="764" y="3015"/>
                  </a:lnTo>
                  <a:cubicBezTo>
                    <a:pt x="764" y="3030"/>
                    <a:pt x="764" y="3045"/>
                    <a:pt x="764" y="3059"/>
                  </a:cubicBezTo>
                  <a:lnTo>
                    <a:pt x="823" y="4263"/>
                  </a:lnTo>
                  <a:cubicBezTo>
                    <a:pt x="823" y="4513"/>
                    <a:pt x="837" y="4718"/>
                    <a:pt x="852" y="4909"/>
                  </a:cubicBezTo>
                  <a:lnTo>
                    <a:pt x="852" y="4997"/>
                  </a:lnTo>
                  <a:cubicBezTo>
                    <a:pt x="852" y="5056"/>
                    <a:pt x="867" y="5100"/>
                    <a:pt x="881" y="5144"/>
                  </a:cubicBezTo>
                  <a:cubicBezTo>
                    <a:pt x="925" y="5218"/>
                    <a:pt x="984" y="5262"/>
                    <a:pt x="1072" y="5262"/>
                  </a:cubicBezTo>
                  <a:cubicBezTo>
                    <a:pt x="1146" y="5262"/>
                    <a:pt x="1219" y="5218"/>
                    <a:pt x="1248" y="5159"/>
                  </a:cubicBezTo>
                  <a:cubicBezTo>
                    <a:pt x="1278" y="5115"/>
                    <a:pt x="1293" y="5056"/>
                    <a:pt x="1293" y="4997"/>
                  </a:cubicBezTo>
                  <a:cubicBezTo>
                    <a:pt x="1263" y="4806"/>
                    <a:pt x="1263" y="4601"/>
                    <a:pt x="1248" y="4425"/>
                  </a:cubicBezTo>
                  <a:lnTo>
                    <a:pt x="1248" y="4263"/>
                  </a:lnTo>
                  <a:lnTo>
                    <a:pt x="1234" y="3911"/>
                  </a:lnTo>
                  <a:cubicBezTo>
                    <a:pt x="1234" y="3720"/>
                    <a:pt x="1219" y="3515"/>
                    <a:pt x="1204" y="3309"/>
                  </a:cubicBezTo>
                  <a:cubicBezTo>
                    <a:pt x="1175" y="2913"/>
                    <a:pt x="1160" y="2502"/>
                    <a:pt x="1146" y="2105"/>
                  </a:cubicBezTo>
                  <a:cubicBezTo>
                    <a:pt x="1131" y="1826"/>
                    <a:pt x="1131" y="1547"/>
                    <a:pt x="1116" y="1268"/>
                  </a:cubicBezTo>
                  <a:cubicBezTo>
                    <a:pt x="1102" y="1033"/>
                    <a:pt x="1087" y="784"/>
                    <a:pt x="1043" y="549"/>
                  </a:cubicBezTo>
                  <a:cubicBezTo>
                    <a:pt x="1028" y="417"/>
                    <a:pt x="984" y="285"/>
                    <a:pt x="925" y="167"/>
                  </a:cubicBezTo>
                  <a:cubicBezTo>
                    <a:pt x="870" y="67"/>
                    <a:pt x="762" y="0"/>
                    <a:pt x="6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56"/>
            <p:cNvSpPr/>
            <p:nvPr/>
          </p:nvSpPr>
          <p:spPr>
            <a:xfrm flipH="1">
              <a:off x="1667435" y="3245915"/>
              <a:ext cx="82311" cy="311006"/>
            </a:xfrm>
            <a:custGeom>
              <a:rect b="b" l="l" r="r" t="t"/>
              <a:pathLst>
                <a:path extrusionOk="0" h="5218" w="1381">
                  <a:moveTo>
                    <a:pt x="869" y="0"/>
                  </a:moveTo>
                  <a:cubicBezTo>
                    <a:pt x="754" y="0"/>
                    <a:pt x="643" y="53"/>
                    <a:pt x="573" y="153"/>
                  </a:cubicBezTo>
                  <a:cubicBezTo>
                    <a:pt x="471" y="255"/>
                    <a:pt x="397" y="373"/>
                    <a:pt x="338" y="505"/>
                  </a:cubicBezTo>
                  <a:cubicBezTo>
                    <a:pt x="236" y="740"/>
                    <a:pt x="177" y="975"/>
                    <a:pt x="133" y="1224"/>
                  </a:cubicBezTo>
                  <a:cubicBezTo>
                    <a:pt x="45" y="1782"/>
                    <a:pt x="1" y="2355"/>
                    <a:pt x="1" y="2927"/>
                  </a:cubicBezTo>
                  <a:cubicBezTo>
                    <a:pt x="1" y="3206"/>
                    <a:pt x="30" y="3500"/>
                    <a:pt x="60" y="3794"/>
                  </a:cubicBezTo>
                  <a:lnTo>
                    <a:pt x="74" y="3896"/>
                  </a:lnTo>
                  <a:cubicBezTo>
                    <a:pt x="104" y="4102"/>
                    <a:pt x="133" y="4307"/>
                    <a:pt x="177" y="4528"/>
                  </a:cubicBezTo>
                  <a:cubicBezTo>
                    <a:pt x="221" y="4704"/>
                    <a:pt x="294" y="4865"/>
                    <a:pt x="397" y="5012"/>
                  </a:cubicBezTo>
                  <a:cubicBezTo>
                    <a:pt x="485" y="5144"/>
                    <a:pt x="617" y="5218"/>
                    <a:pt x="764" y="5218"/>
                  </a:cubicBezTo>
                  <a:cubicBezTo>
                    <a:pt x="926" y="5203"/>
                    <a:pt x="1058" y="5130"/>
                    <a:pt x="1131" y="5012"/>
                  </a:cubicBezTo>
                  <a:lnTo>
                    <a:pt x="1131" y="4997"/>
                  </a:lnTo>
                  <a:cubicBezTo>
                    <a:pt x="1219" y="4865"/>
                    <a:pt x="1293" y="4733"/>
                    <a:pt x="1351" y="4601"/>
                  </a:cubicBezTo>
                  <a:cubicBezTo>
                    <a:pt x="1366" y="4528"/>
                    <a:pt x="1381" y="4469"/>
                    <a:pt x="1381" y="4410"/>
                  </a:cubicBezTo>
                  <a:cubicBezTo>
                    <a:pt x="1351" y="4293"/>
                    <a:pt x="1307" y="4278"/>
                    <a:pt x="1278" y="4249"/>
                  </a:cubicBezTo>
                  <a:cubicBezTo>
                    <a:pt x="1251" y="4237"/>
                    <a:pt x="1223" y="4232"/>
                    <a:pt x="1196" y="4232"/>
                  </a:cubicBezTo>
                  <a:cubicBezTo>
                    <a:pt x="1118" y="4232"/>
                    <a:pt x="1042" y="4276"/>
                    <a:pt x="999" y="4351"/>
                  </a:cubicBezTo>
                  <a:cubicBezTo>
                    <a:pt x="984" y="4381"/>
                    <a:pt x="970" y="4410"/>
                    <a:pt x="955" y="4440"/>
                  </a:cubicBezTo>
                  <a:lnTo>
                    <a:pt x="940" y="4469"/>
                  </a:lnTo>
                  <a:cubicBezTo>
                    <a:pt x="926" y="4498"/>
                    <a:pt x="911" y="4513"/>
                    <a:pt x="896" y="4542"/>
                  </a:cubicBezTo>
                  <a:cubicBezTo>
                    <a:pt x="896" y="4557"/>
                    <a:pt x="852" y="4630"/>
                    <a:pt x="823" y="4689"/>
                  </a:cubicBezTo>
                  <a:cubicBezTo>
                    <a:pt x="794" y="4733"/>
                    <a:pt x="764" y="4748"/>
                    <a:pt x="764" y="4748"/>
                  </a:cubicBezTo>
                  <a:cubicBezTo>
                    <a:pt x="764" y="4748"/>
                    <a:pt x="750" y="4748"/>
                    <a:pt x="705" y="4674"/>
                  </a:cubicBezTo>
                  <a:cubicBezTo>
                    <a:pt x="691" y="4645"/>
                    <a:pt x="676" y="4630"/>
                    <a:pt x="676" y="4601"/>
                  </a:cubicBezTo>
                  <a:cubicBezTo>
                    <a:pt x="632" y="4498"/>
                    <a:pt x="603" y="4410"/>
                    <a:pt x="588" y="4293"/>
                  </a:cubicBezTo>
                  <a:cubicBezTo>
                    <a:pt x="515" y="3852"/>
                    <a:pt x="456" y="3412"/>
                    <a:pt x="441" y="2957"/>
                  </a:cubicBezTo>
                  <a:cubicBezTo>
                    <a:pt x="441" y="2487"/>
                    <a:pt x="456" y="2032"/>
                    <a:pt x="500" y="1562"/>
                  </a:cubicBezTo>
                  <a:cubicBezTo>
                    <a:pt x="529" y="1268"/>
                    <a:pt x="588" y="975"/>
                    <a:pt x="691" y="696"/>
                  </a:cubicBezTo>
                  <a:cubicBezTo>
                    <a:pt x="720" y="593"/>
                    <a:pt x="779" y="505"/>
                    <a:pt x="838" y="417"/>
                  </a:cubicBezTo>
                  <a:cubicBezTo>
                    <a:pt x="882" y="358"/>
                    <a:pt x="911" y="358"/>
                    <a:pt x="940" y="358"/>
                  </a:cubicBezTo>
                  <a:cubicBezTo>
                    <a:pt x="970" y="358"/>
                    <a:pt x="999" y="373"/>
                    <a:pt x="1028" y="402"/>
                  </a:cubicBezTo>
                  <a:cubicBezTo>
                    <a:pt x="1087" y="446"/>
                    <a:pt x="1117" y="490"/>
                    <a:pt x="1146" y="564"/>
                  </a:cubicBezTo>
                  <a:cubicBezTo>
                    <a:pt x="1161" y="593"/>
                    <a:pt x="1175" y="637"/>
                    <a:pt x="1234" y="637"/>
                  </a:cubicBezTo>
                  <a:lnTo>
                    <a:pt x="1263" y="637"/>
                  </a:lnTo>
                  <a:cubicBezTo>
                    <a:pt x="1337" y="622"/>
                    <a:pt x="1337" y="549"/>
                    <a:pt x="1337" y="505"/>
                  </a:cubicBezTo>
                  <a:cubicBezTo>
                    <a:pt x="1337" y="476"/>
                    <a:pt x="1337" y="461"/>
                    <a:pt x="1337" y="446"/>
                  </a:cubicBezTo>
                  <a:cubicBezTo>
                    <a:pt x="1307" y="255"/>
                    <a:pt x="1190" y="109"/>
                    <a:pt x="1028" y="35"/>
                  </a:cubicBezTo>
                  <a:cubicBezTo>
                    <a:pt x="977" y="12"/>
                    <a:pt x="922" y="0"/>
                    <a:pt x="8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56"/>
            <p:cNvSpPr/>
            <p:nvPr/>
          </p:nvSpPr>
          <p:spPr>
            <a:xfrm flipH="1">
              <a:off x="1447800" y="3233100"/>
              <a:ext cx="31530" cy="270476"/>
            </a:xfrm>
            <a:custGeom>
              <a:rect b="b" l="l" r="r" t="t"/>
              <a:pathLst>
                <a:path extrusionOk="0" h="4538" w="529">
                  <a:moveTo>
                    <a:pt x="220" y="1"/>
                  </a:moveTo>
                  <a:cubicBezTo>
                    <a:pt x="162" y="1"/>
                    <a:pt x="118" y="45"/>
                    <a:pt x="103" y="89"/>
                  </a:cubicBezTo>
                  <a:cubicBezTo>
                    <a:pt x="88" y="133"/>
                    <a:pt x="74" y="177"/>
                    <a:pt x="59" y="221"/>
                  </a:cubicBezTo>
                  <a:cubicBezTo>
                    <a:pt x="15" y="397"/>
                    <a:pt x="0" y="573"/>
                    <a:pt x="0" y="749"/>
                  </a:cubicBezTo>
                  <a:lnTo>
                    <a:pt x="0" y="1469"/>
                  </a:lnTo>
                  <a:cubicBezTo>
                    <a:pt x="0" y="1792"/>
                    <a:pt x="15" y="2129"/>
                    <a:pt x="0" y="2467"/>
                  </a:cubicBezTo>
                  <a:cubicBezTo>
                    <a:pt x="0" y="2981"/>
                    <a:pt x="30" y="3509"/>
                    <a:pt x="59" y="4023"/>
                  </a:cubicBezTo>
                  <a:lnTo>
                    <a:pt x="74" y="4067"/>
                  </a:lnTo>
                  <a:cubicBezTo>
                    <a:pt x="74" y="4170"/>
                    <a:pt x="88" y="4273"/>
                    <a:pt x="118" y="4376"/>
                  </a:cubicBezTo>
                  <a:cubicBezTo>
                    <a:pt x="132" y="4464"/>
                    <a:pt x="220" y="4537"/>
                    <a:pt x="323" y="4537"/>
                  </a:cubicBezTo>
                  <a:lnTo>
                    <a:pt x="338" y="4537"/>
                  </a:lnTo>
                  <a:cubicBezTo>
                    <a:pt x="441" y="4522"/>
                    <a:pt x="514" y="4434"/>
                    <a:pt x="529" y="4332"/>
                  </a:cubicBezTo>
                  <a:cubicBezTo>
                    <a:pt x="529" y="4287"/>
                    <a:pt x="529" y="4229"/>
                    <a:pt x="529" y="4185"/>
                  </a:cubicBezTo>
                  <a:lnTo>
                    <a:pt x="514" y="3847"/>
                  </a:lnTo>
                  <a:cubicBezTo>
                    <a:pt x="499" y="3671"/>
                    <a:pt x="485" y="3465"/>
                    <a:pt x="485" y="3275"/>
                  </a:cubicBezTo>
                  <a:cubicBezTo>
                    <a:pt x="470" y="2878"/>
                    <a:pt x="455" y="2482"/>
                    <a:pt x="455" y="2129"/>
                  </a:cubicBezTo>
                  <a:cubicBezTo>
                    <a:pt x="455" y="1645"/>
                    <a:pt x="426" y="1190"/>
                    <a:pt x="397" y="808"/>
                  </a:cubicBezTo>
                  <a:lnTo>
                    <a:pt x="397" y="705"/>
                  </a:lnTo>
                  <a:cubicBezTo>
                    <a:pt x="382" y="573"/>
                    <a:pt x="367" y="441"/>
                    <a:pt x="367" y="309"/>
                  </a:cubicBezTo>
                  <a:lnTo>
                    <a:pt x="367" y="265"/>
                  </a:lnTo>
                  <a:cubicBezTo>
                    <a:pt x="367" y="206"/>
                    <a:pt x="353" y="162"/>
                    <a:pt x="338" y="103"/>
                  </a:cubicBezTo>
                  <a:cubicBezTo>
                    <a:pt x="338" y="45"/>
                    <a:pt x="279" y="1"/>
                    <a:pt x="2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56"/>
            <p:cNvSpPr/>
            <p:nvPr/>
          </p:nvSpPr>
          <p:spPr>
            <a:xfrm>
              <a:off x="1444718" y="3513828"/>
              <a:ext cx="37669" cy="37848"/>
            </a:xfrm>
            <a:custGeom>
              <a:rect b="b" l="l" r="r" t="t"/>
              <a:pathLst>
                <a:path extrusionOk="0" h="635" w="632">
                  <a:moveTo>
                    <a:pt x="347" y="1"/>
                  </a:moveTo>
                  <a:cubicBezTo>
                    <a:pt x="258" y="1"/>
                    <a:pt x="172" y="45"/>
                    <a:pt x="118" y="121"/>
                  </a:cubicBezTo>
                  <a:cubicBezTo>
                    <a:pt x="30" y="209"/>
                    <a:pt x="0" y="341"/>
                    <a:pt x="59" y="458"/>
                  </a:cubicBezTo>
                  <a:cubicBezTo>
                    <a:pt x="88" y="561"/>
                    <a:pt x="191" y="620"/>
                    <a:pt x="308" y="635"/>
                  </a:cubicBezTo>
                  <a:lnTo>
                    <a:pt x="338" y="635"/>
                  </a:lnTo>
                  <a:cubicBezTo>
                    <a:pt x="426" y="620"/>
                    <a:pt x="514" y="576"/>
                    <a:pt x="558" y="488"/>
                  </a:cubicBezTo>
                  <a:cubicBezTo>
                    <a:pt x="602" y="429"/>
                    <a:pt x="617" y="341"/>
                    <a:pt x="631" y="267"/>
                  </a:cubicBezTo>
                  <a:cubicBezTo>
                    <a:pt x="631" y="150"/>
                    <a:pt x="543" y="62"/>
                    <a:pt x="441" y="18"/>
                  </a:cubicBezTo>
                  <a:cubicBezTo>
                    <a:pt x="410" y="6"/>
                    <a:pt x="37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56"/>
            <p:cNvSpPr/>
            <p:nvPr/>
          </p:nvSpPr>
          <p:spPr>
            <a:xfrm flipH="1">
              <a:off x="1886177" y="3243769"/>
              <a:ext cx="121708" cy="306178"/>
            </a:xfrm>
            <a:custGeom>
              <a:rect b="b" l="l" r="r" t="t"/>
              <a:pathLst>
                <a:path extrusionOk="0" h="5137" w="2042">
                  <a:moveTo>
                    <a:pt x="911" y="482"/>
                  </a:moveTo>
                  <a:cubicBezTo>
                    <a:pt x="911" y="482"/>
                    <a:pt x="926" y="497"/>
                    <a:pt x="926" y="512"/>
                  </a:cubicBezTo>
                  <a:cubicBezTo>
                    <a:pt x="955" y="556"/>
                    <a:pt x="985" y="614"/>
                    <a:pt x="999" y="673"/>
                  </a:cubicBezTo>
                  <a:cubicBezTo>
                    <a:pt x="1043" y="776"/>
                    <a:pt x="1058" y="864"/>
                    <a:pt x="1073" y="967"/>
                  </a:cubicBezTo>
                  <a:cubicBezTo>
                    <a:pt x="1073" y="1011"/>
                    <a:pt x="1073" y="1026"/>
                    <a:pt x="1087" y="1026"/>
                  </a:cubicBezTo>
                  <a:cubicBezTo>
                    <a:pt x="1073" y="1040"/>
                    <a:pt x="1043" y="1040"/>
                    <a:pt x="1029" y="1040"/>
                  </a:cubicBezTo>
                  <a:lnTo>
                    <a:pt x="970" y="1040"/>
                  </a:lnTo>
                  <a:cubicBezTo>
                    <a:pt x="808" y="1040"/>
                    <a:pt x="750" y="981"/>
                    <a:pt x="750" y="805"/>
                  </a:cubicBezTo>
                  <a:cubicBezTo>
                    <a:pt x="750" y="688"/>
                    <a:pt x="794" y="585"/>
                    <a:pt x="882" y="497"/>
                  </a:cubicBezTo>
                  <a:cubicBezTo>
                    <a:pt x="882" y="497"/>
                    <a:pt x="896" y="482"/>
                    <a:pt x="911" y="482"/>
                  </a:cubicBezTo>
                  <a:close/>
                  <a:moveTo>
                    <a:pt x="632" y="1422"/>
                  </a:moveTo>
                  <a:cubicBezTo>
                    <a:pt x="734" y="1473"/>
                    <a:pt x="836" y="1513"/>
                    <a:pt x="948" y="1513"/>
                  </a:cubicBezTo>
                  <a:cubicBezTo>
                    <a:pt x="965" y="1513"/>
                    <a:pt x="982" y="1512"/>
                    <a:pt x="999" y="1510"/>
                  </a:cubicBezTo>
                  <a:lnTo>
                    <a:pt x="1146" y="1510"/>
                  </a:lnTo>
                  <a:cubicBezTo>
                    <a:pt x="1146" y="1525"/>
                    <a:pt x="1146" y="1525"/>
                    <a:pt x="1146" y="1525"/>
                  </a:cubicBezTo>
                  <a:lnTo>
                    <a:pt x="1146" y="1627"/>
                  </a:lnTo>
                  <a:cubicBezTo>
                    <a:pt x="1161" y="2068"/>
                    <a:pt x="1146" y="2523"/>
                    <a:pt x="1117" y="2963"/>
                  </a:cubicBezTo>
                  <a:cubicBezTo>
                    <a:pt x="1102" y="3272"/>
                    <a:pt x="1073" y="3595"/>
                    <a:pt x="1014" y="3903"/>
                  </a:cubicBezTo>
                  <a:cubicBezTo>
                    <a:pt x="970" y="4123"/>
                    <a:pt x="911" y="4329"/>
                    <a:pt x="838" y="4549"/>
                  </a:cubicBezTo>
                  <a:lnTo>
                    <a:pt x="838" y="4564"/>
                  </a:lnTo>
                  <a:cubicBezTo>
                    <a:pt x="823" y="4622"/>
                    <a:pt x="808" y="4652"/>
                    <a:pt x="779" y="4652"/>
                  </a:cubicBezTo>
                  <a:cubicBezTo>
                    <a:pt x="750" y="4652"/>
                    <a:pt x="735" y="4622"/>
                    <a:pt x="706" y="4578"/>
                  </a:cubicBezTo>
                  <a:lnTo>
                    <a:pt x="706" y="4564"/>
                  </a:lnTo>
                  <a:cubicBezTo>
                    <a:pt x="618" y="4402"/>
                    <a:pt x="559" y="4241"/>
                    <a:pt x="529" y="4064"/>
                  </a:cubicBezTo>
                  <a:cubicBezTo>
                    <a:pt x="485" y="3741"/>
                    <a:pt x="471" y="3404"/>
                    <a:pt x="500" y="3066"/>
                  </a:cubicBezTo>
                  <a:cubicBezTo>
                    <a:pt x="500" y="2758"/>
                    <a:pt x="529" y="2450"/>
                    <a:pt x="559" y="2141"/>
                  </a:cubicBezTo>
                  <a:lnTo>
                    <a:pt x="573" y="2009"/>
                  </a:lnTo>
                  <a:cubicBezTo>
                    <a:pt x="573" y="1862"/>
                    <a:pt x="603" y="1716"/>
                    <a:pt x="618" y="1569"/>
                  </a:cubicBezTo>
                  <a:lnTo>
                    <a:pt x="632" y="1422"/>
                  </a:lnTo>
                  <a:close/>
                  <a:moveTo>
                    <a:pt x="927" y="1"/>
                  </a:moveTo>
                  <a:cubicBezTo>
                    <a:pt x="857" y="1"/>
                    <a:pt x="786" y="18"/>
                    <a:pt x="720" y="57"/>
                  </a:cubicBezTo>
                  <a:cubicBezTo>
                    <a:pt x="485" y="203"/>
                    <a:pt x="324" y="453"/>
                    <a:pt x="309" y="747"/>
                  </a:cubicBezTo>
                  <a:cubicBezTo>
                    <a:pt x="309" y="864"/>
                    <a:pt x="295" y="996"/>
                    <a:pt x="265" y="1114"/>
                  </a:cubicBezTo>
                  <a:cubicBezTo>
                    <a:pt x="250" y="1187"/>
                    <a:pt x="221" y="1246"/>
                    <a:pt x="206" y="1319"/>
                  </a:cubicBezTo>
                  <a:cubicBezTo>
                    <a:pt x="118" y="1818"/>
                    <a:pt x="60" y="2317"/>
                    <a:pt x="30" y="2831"/>
                  </a:cubicBezTo>
                  <a:cubicBezTo>
                    <a:pt x="1" y="3140"/>
                    <a:pt x="1" y="3448"/>
                    <a:pt x="16" y="3771"/>
                  </a:cubicBezTo>
                  <a:cubicBezTo>
                    <a:pt x="30" y="4050"/>
                    <a:pt x="104" y="4343"/>
                    <a:pt x="206" y="4608"/>
                  </a:cubicBezTo>
                  <a:cubicBezTo>
                    <a:pt x="265" y="4769"/>
                    <a:pt x="353" y="4901"/>
                    <a:pt x="471" y="5019"/>
                  </a:cubicBezTo>
                  <a:cubicBezTo>
                    <a:pt x="559" y="5092"/>
                    <a:pt x="676" y="5136"/>
                    <a:pt x="794" y="5136"/>
                  </a:cubicBezTo>
                  <a:cubicBezTo>
                    <a:pt x="970" y="5136"/>
                    <a:pt x="1131" y="5033"/>
                    <a:pt x="1205" y="4872"/>
                  </a:cubicBezTo>
                  <a:cubicBezTo>
                    <a:pt x="1249" y="4784"/>
                    <a:pt x="1293" y="4696"/>
                    <a:pt x="1322" y="4593"/>
                  </a:cubicBezTo>
                  <a:cubicBezTo>
                    <a:pt x="1454" y="4138"/>
                    <a:pt x="1542" y="3653"/>
                    <a:pt x="1572" y="3184"/>
                  </a:cubicBezTo>
                  <a:lnTo>
                    <a:pt x="1572" y="3081"/>
                  </a:lnTo>
                  <a:cubicBezTo>
                    <a:pt x="1616" y="2626"/>
                    <a:pt x="1631" y="2171"/>
                    <a:pt x="1616" y="1716"/>
                  </a:cubicBezTo>
                  <a:lnTo>
                    <a:pt x="1616" y="1627"/>
                  </a:lnTo>
                  <a:cubicBezTo>
                    <a:pt x="1616" y="1539"/>
                    <a:pt x="1616" y="1466"/>
                    <a:pt x="1601" y="1393"/>
                  </a:cubicBezTo>
                  <a:cubicBezTo>
                    <a:pt x="1586" y="1334"/>
                    <a:pt x="1616" y="1260"/>
                    <a:pt x="1660" y="1216"/>
                  </a:cubicBezTo>
                  <a:cubicBezTo>
                    <a:pt x="1836" y="1055"/>
                    <a:pt x="1968" y="849"/>
                    <a:pt x="2027" y="614"/>
                  </a:cubicBezTo>
                  <a:cubicBezTo>
                    <a:pt x="2042" y="541"/>
                    <a:pt x="2042" y="468"/>
                    <a:pt x="2027" y="394"/>
                  </a:cubicBezTo>
                  <a:cubicBezTo>
                    <a:pt x="2018" y="264"/>
                    <a:pt x="1912" y="185"/>
                    <a:pt x="1802" y="185"/>
                  </a:cubicBezTo>
                  <a:cubicBezTo>
                    <a:pt x="1726" y="185"/>
                    <a:pt x="1649" y="222"/>
                    <a:pt x="1601" y="306"/>
                  </a:cubicBezTo>
                  <a:cubicBezTo>
                    <a:pt x="1586" y="336"/>
                    <a:pt x="1572" y="365"/>
                    <a:pt x="1572" y="409"/>
                  </a:cubicBezTo>
                  <a:cubicBezTo>
                    <a:pt x="1572" y="424"/>
                    <a:pt x="1572" y="424"/>
                    <a:pt x="1572" y="438"/>
                  </a:cubicBezTo>
                  <a:lnTo>
                    <a:pt x="1557" y="482"/>
                  </a:lnTo>
                  <a:cubicBezTo>
                    <a:pt x="1528" y="541"/>
                    <a:pt x="1513" y="600"/>
                    <a:pt x="1484" y="658"/>
                  </a:cubicBezTo>
                  <a:lnTo>
                    <a:pt x="1454" y="556"/>
                  </a:lnTo>
                  <a:cubicBezTo>
                    <a:pt x="1410" y="409"/>
                    <a:pt x="1337" y="262"/>
                    <a:pt x="1234" y="145"/>
                  </a:cubicBezTo>
                  <a:cubicBezTo>
                    <a:pt x="1160" y="52"/>
                    <a:pt x="1046" y="1"/>
                    <a:pt x="9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56"/>
            <p:cNvSpPr/>
            <p:nvPr/>
          </p:nvSpPr>
          <p:spPr>
            <a:xfrm flipH="1">
              <a:off x="1801303" y="3240968"/>
              <a:ext cx="90179" cy="310708"/>
            </a:xfrm>
            <a:custGeom>
              <a:rect b="b" l="l" r="r" t="t"/>
              <a:pathLst>
                <a:path extrusionOk="0" h="5213" w="1513">
                  <a:moveTo>
                    <a:pt x="426" y="1"/>
                  </a:moveTo>
                  <a:cubicBezTo>
                    <a:pt x="382" y="1"/>
                    <a:pt x="338" y="30"/>
                    <a:pt x="309" y="74"/>
                  </a:cubicBezTo>
                  <a:cubicBezTo>
                    <a:pt x="279" y="118"/>
                    <a:pt x="265" y="177"/>
                    <a:pt x="265" y="236"/>
                  </a:cubicBezTo>
                  <a:cubicBezTo>
                    <a:pt x="206" y="559"/>
                    <a:pt x="177" y="882"/>
                    <a:pt x="133" y="1161"/>
                  </a:cubicBezTo>
                  <a:cubicBezTo>
                    <a:pt x="103" y="1528"/>
                    <a:pt x="74" y="1895"/>
                    <a:pt x="45" y="2350"/>
                  </a:cubicBezTo>
                  <a:cubicBezTo>
                    <a:pt x="45" y="2570"/>
                    <a:pt x="30" y="2805"/>
                    <a:pt x="30" y="3025"/>
                  </a:cubicBezTo>
                  <a:cubicBezTo>
                    <a:pt x="30" y="3157"/>
                    <a:pt x="30" y="3289"/>
                    <a:pt x="15" y="3421"/>
                  </a:cubicBezTo>
                  <a:lnTo>
                    <a:pt x="15" y="3539"/>
                  </a:lnTo>
                  <a:cubicBezTo>
                    <a:pt x="0" y="3598"/>
                    <a:pt x="0" y="3656"/>
                    <a:pt x="15" y="3715"/>
                  </a:cubicBezTo>
                  <a:lnTo>
                    <a:pt x="15" y="4023"/>
                  </a:lnTo>
                  <a:lnTo>
                    <a:pt x="15" y="4185"/>
                  </a:lnTo>
                  <a:cubicBezTo>
                    <a:pt x="15" y="4390"/>
                    <a:pt x="30" y="4596"/>
                    <a:pt x="74" y="4816"/>
                  </a:cubicBezTo>
                  <a:cubicBezTo>
                    <a:pt x="103" y="4919"/>
                    <a:pt x="147" y="5007"/>
                    <a:pt x="221" y="5095"/>
                  </a:cubicBezTo>
                  <a:cubicBezTo>
                    <a:pt x="279" y="5168"/>
                    <a:pt x="368" y="5213"/>
                    <a:pt x="470" y="5213"/>
                  </a:cubicBezTo>
                  <a:cubicBezTo>
                    <a:pt x="529" y="5213"/>
                    <a:pt x="602" y="5198"/>
                    <a:pt x="646" y="5168"/>
                  </a:cubicBezTo>
                  <a:cubicBezTo>
                    <a:pt x="735" y="5110"/>
                    <a:pt x="808" y="5051"/>
                    <a:pt x="867" y="4978"/>
                  </a:cubicBezTo>
                  <a:cubicBezTo>
                    <a:pt x="984" y="4831"/>
                    <a:pt x="1058" y="4669"/>
                    <a:pt x="1102" y="4508"/>
                  </a:cubicBezTo>
                  <a:cubicBezTo>
                    <a:pt x="1204" y="4170"/>
                    <a:pt x="1263" y="3833"/>
                    <a:pt x="1292" y="3495"/>
                  </a:cubicBezTo>
                  <a:lnTo>
                    <a:pt x="1292" y="3392"/>
                  </a:lnTo>
                  <a:cubicBezTo>
                    <a:pt x="1322" y="3157"/>
                    <a:pt x="1336" y="2922"/>
                    <a:pt x="1351" y="2687"/>
                  </a:cubicBezTo>
                  <a:cubicBezTo>
                    <a:pt x="1351" y="2585"/>
                    <a:pt x="1380" y="2482"/>
                    <a:pt x="1380" y="2364"/>
                  </a:cubicBezTo>
                  <a:cubicBezTo>
                    <a:pt x="1425" y="1983"/>
                    <a:pt x="1454" y="1572"/>
                    <a:pt x="1469" y="1175"/>
                  </a:cubicBezTo>
                  <a:cubicBezTo>
                    <a:pt x="1469" y="1102"/>
                    <a:pt x="1469" y="1028"/>
                    <a:pt x="1483" y="970"/>
                  </a:cubicBezTo>
                  <a:cubicBezTo>
                    <a:pt x="1498" y="750"/>
                    <a:pt x="1513" y="544"/>
                    <a:pt x="1498" y="324"/>
                  </a:cubicBezTo>
                  <a:lnTo>
                    <a:pt x="1483" y="280"/>
                  </a:lnTo>
                  <a:cubicBezTo>
                    <a:pt x="1483" y="250"/>
                    <a:pt x="1483" y="221"/>
                    <a:pt x="1469" y="192"/>
                  </a:cubicBezTo>
                  <a:cubicBezTo>
                    <a:pt x="1469" y="89"/>
                    <a:pt x="1380" y="15"/>
                    <a:pt x="1278" y="15"/>
                  </a:cubicBezTo>
                  <a:cubicBezTo>
                    <a:pt x="1269" y="14"/>
                    <a:pt x="1260" y="14"/>
                    <a:pt x="1251" y="14"/>
                  </a:cubicBezTo>
                  <a:cubicBezTo>
                    <a:pt x="1160" y="14"/>
                    <a:pt x="1084" y="82"/>
                    <a:pt x="1058" y="162"/>
                  </a:cubicBezTo>
                  <a:cubicBezTo>
                    <a:pt x="1043" y="250"/>
                    <a:pt x="1028" y="338"/>
                    <a:pt x="1043" y="427"/>
                  </a:cubicBezTo>
                  <a:cubicBezTo>
                    <a:pt x="1058" y="529"/>
                    <a:pt x="1058" y="647"/>
                    <a:pt x="1043" y="750"/>
                  </a:cubicBezTo>
                  <a:cubicBezTo>
                    <a:pt x="1028" y="882"/>
                    <a:pt x="1013" y="1028"/>
                    <a:pt x="1013" y="1161"/>
                  </a:cubicBezTo>
                  <a:lnTo>
                    <a:pt x="1013" y="1337"/>
                  </a:lnTo>
                  <a:lnTo>
                    <a:pt x="1013" y="1513"/>
                  </a:lnTo>
                  <a:cubicBezTo>
                    <a:pt x="999" y="1704"/>
                    <a:pt x="999" y="1909"/>
                    <a:pt x="969" y="2100"/>
                  </a:cubicBezTo>
                  <a:cubicBezTo>
                    <a:pt x="955" y="2306"/>
                    <a:pt x="925" y="2555"/>
                    <a:pt x="911" y="2761"/>
                  </a:cubicBezTo>
                  <a:cubicBezTo>
                    <a:pt x="896" y="2981"/>
                    <a:pt x="881" y="3157"/>
                    <a:pt x="867" y="3363"/>
                  </a:cubicBezTo>
                  <a:cubicBezTo>
                    <a:pt x="823" y="3671"/>
                    <a:pt x="793" y="3965"/>
                    <a:pt x="735" y="4229"/>
                  </a:cubicBezTo>
                  <a:cubicBezTo>
                    <a:pt x="705" y="4390"/>
                    <a:pt x="646" y="4537"/>
                    <a:pt x="558" y="4684"/>
                  </a:cubicBezTo>
                  <a:lnTo>
                    <a:pt x="529" y="4713"/>
                  </a:lnTo>
                  <a:cubicBezTo>
                    <a:pt x="529" y="4728"/>
                    <a:pt x="500" y="4757"/>
                    <a:pt x="500" y="4757"/>
                  </a:cubicBezTo>
                  <a:cubicBezTo>
                    <a:pt x="485" y="4728"/>
                    <a:pt x="485" y="4713"/>
                    <a:pt x="485" y="4699"/>
                  </a:cubicBezTo>
                  <a:lnTo>
                    <a:pt x="485" y="4669"/>
                  </a:lnTo>
                  <a:cubicBezTo>
                    <a:pt x="456" y="4464"/>
                    <a:pt x="441" y="4273"/>
                    <a:pt x="456" y="4082"/>
                  </a:cubicBezTo>
                  <a:lnTo>
                    <a:pt x="456" y="3906"/>
                  </a:lnTo>
                  <a:cubicBezTo>
                    <a:pt x="456" y="3730"/>
                    <a:pt x="456" y="3554"/>
                    <a:pt x="470" y="3392"/>
                  </a:cubicBezTo>
                  <a:cubicBezTo>
                    <a:pt x="470" y="3304"/>
                    <a:pt x="470" y="3216"/>
                    <a:pt x="485" y="3128"/>
                  </a:cubicBezTo>
                  <a:lnTo>
                    <a:pt x="500" y="2673"/>
                  </a:lnTo>
                  <a:cubicBezTo>
                    <a:pt x="514" y="2144"/>
                    <a:pt x="544" y="1601"/>
                    <a:pt x="573" y="1058"/>
                  </a:cubicBezTo>
                  <a:lnTo>
                    <a:pt x="573" y="882"/>
                  </a:lnTo>
                  <a:cubicBezTo>
                    <a:pt x="573" y="750"/>
                    <a:pt x="573" y="603"/>
                    <a:pt x="573" y="471"/>
                  </a:cubicBezTo>
                  <a:cubicBezTo>
                    <a:pt x="573" y="383"/>
                    <a:pt x="573" y="294"/>
                    <a:pt x="558" y="206"/>
                  </a:cubicBezTo>
                  <a:cubicBezTo>
                    <a:pt x="558" y="177"/>
                    <a:pt x="558" y="148"/>
                    <a:pt x="544" y="118"/>
                  </a:cubicBezTo>
                  <a:cubicBezTo>
                    <a:pt x="544" y="60"/>
                    <a:pt x="500" y="15"/>
                    <a:pt x="4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56"/>
            <p:cNvSpPr/>
            <p:nvPr/>
          </p:nvSpPr>
          <p:spPr>
            <a:xfrm flipH="1">
              <a:off x="2009554" y="3226723"/>
              <a:ext cx="108536" cy="319708"/>
            </a:xfrm>
            <a:custGeom>
              <a:rect b="b" l="l" r="r" t="t"/>
              <a:pathLst>
                <a:path extrusionOk="0" h="5364" w="1821">
                  <a:moveTo>
                    <a:pt x="342" y="1"/>
                  </a:moveTo>
                  <a:cubicBezTo>
                    <a:pt x="304" y="1"/>
                    <a:pt x="268" y="21"/>
                    <a:pt x="250" y="64"/>
                  </a:cubicBezTo>
                  <a:cubicBezTo>
                    <a:pt x="235" y="78"/>
                    <a:pt x="235" y="93"/>
                    <a:pt x="220" y="108"/>
                  </a:cubicBezTo>
                  <a:cubicBezTo>
                    <a:pt x="74" y="445"/>
                    <a:pt x="0" y="812"/>
                    <a:pt x="15" y="1179"/>
                  </a:cubicBezTo>
                  <a:cubicBezTo>
                    <a:pt x="15" y="1356"/>
                    <a:pt x="74" y="1517"/>
                    <a:pt x="162" y="1664"/>
                  </a:cubicBezTo>
                  <a:cubicBezTo>
                    <a:pt x="264" y="1825"/>
                    <a:pt x="441" y="1928"/>
                    <a:pt x="631" y="1928"/>
                  </a:cubicBezTo>
                  <a:cubicBezTo>
                    <a:pt x="652" y="1930"/>
                    <a:pt x="673" y="1930"/>
                    <a:pt x="694" y="1930"/>
                  </a:cubicBezTo>
                  <a:cubicBezTo>
                    <a:pt x="878" y="1930"/>
                    <a:pt x="1059" y="1872"/>
                    <a:pt x="1204" y="1767"/>
                  </a:cubicBezTo>
                  <a:lnTo>
                    <a:pt x="1277" y="1723"/>
                  </a:lnTo>
                  <a:lnTo>
                    <a:pt x="1277" y="1737"/>
                  </a:lnTo>
                  <a:lnTo>
                    <a:pt x="1248" y="2692"/>
                  </a:lnTo>
                  <a:lnTo>
                    <a:pt x="1189" y="4717"/>
                  </a:lnTo>
                  <a:cubicBezTo>
                    <a:pt x="1189" y="4864"/>
                    <a:pt x="1189" y="4996"/>
                    <a:pt x="1204" y="5143"/>
                  </a:cubicBezTo>
                  <a:cubicBezTo>
                    <a:pt x="1204" y="5261"/>
                    <a:pt x="1292" y="5349"/>
                    <a:pt x="1395" y="5363"/>
                  </a:cubicBezTo>
                  <a:lnTo>
                    <a:pt x="1409" y="5363"/>
                  </a:lnTo>
                  <a:cubicBezTo>
                    <a:pt x="1527" y="5363"/>
                    <a:pt x="1615" y="5290"/>
                    <a:pt x="1630" y="5187"/>
                  </a:cubicBezTo>
                  <a:cubicBezTo>
                    <a:pt x="1659" y="5114"/>
                    <a:pt x="1659" y="5040"/>
                    <a:pt x="1659" y="4982"/>
                  </a:cubicBezTo>
                  <a:cubicBezTo>
                    <a:pt x="1644" y="4879"/>
                    <a:pt x="1644" y="4791"/>
                    <a:pt x="1659" y="4703"/>
                  </a:cubicBezTo>
                  <a:lnTo>
                    <a:pt x="1659" y="4233"/>
                  </a:lnTo>
                  <a:cubicBezTo>
                    <a:pt x="1688" y="3440"/>
                    <a:pt x="1703" y="2662"/>
                    <a:pt x="1732" y="1869"/>
                  </a:cubicBezTo>
                  <a:cubicBezTo>
                    <a:pt x="1732" y="1634"/>
                    <a:pt x="1747" y="1385"/>
                    <a:pt x="1762" y="1121"/>
                  </a:cubicBezTo>
                  <a:cubicBezTo>
                    <a:pt x="1777" y="959"/>
                    <a:pt x="1791" y="812"/>
                    <a:pt x="1806" y="651"/>
                  </a:cubicBezTo>
                  <a:cubicBezTo>
                    <a:pt x="1806" y="563"/>
                    <a:pt x="1821" y="475"/>
                    <a:pt x="1821" y="401"/>
                  </a:cubicBezTo>
                  <a:cubicBezTo>
                    <a:pt x="1821" y="343"/>
                    <a:pt x="1821" y="299"/>
                    <a:pt x="1806" y="254"/>
                  </a:cubicBezTo>
                  <a:cubicBezTo>
                    <a:pt x="1780" y="175"/>
                    <a:pt x="1706" y="120"/>
                    <a:pt x="1628" y="120"/>
                  </a:cubicBezTo>
                  <a:cubicBezTo>
                    <a:pt x="1619" y="120"/>
                    <a:pt x="1609" y="121"/>
                    <a:pt x="1600" y="122"/>
                  </a:cubicBezTo>
                  <a:cubicBezTo>
                    <a:pt x="1498" y="122"/>
                    <a:pt x="1424" y="166"/>
                    <a:pt x="1395" y="254"/>
                  </a:cubicBezTo>
                  <a:cubicBezTo>
                    <a:pt x="1380" y="284"/>
                    <a:pt x="1365" y="328"/>
                    <a:pt x="1365" y="357"/>
                  </a:cubicBezTo>
                  <a:cubicBezTo>
                    <a:pt x="1351" y="622"/>
                    <a:pt x="1277" y="886"/>
                    <a:pt x="1189" y="1135"/>
                  </a:cubicBezTo>
                  <a:cubicBezTo>
                    <a:pt x="1160" y="1179"/>
                    <a:pt x="1145" y="1223"/>
                    <a:pt x="1116" y="1282"/>
                  </a:cubicBezTo>
                  <a:cubicBezTo>
                    <a:pt x="1013" y="1429"/>
                    <a:pt x="852" y="1517"/>
                    <a:pt x="675" y="1517"/>
                  </a:cubicBezTo>
                  <a:cubicBezTo>
                    <a:pt x="602" y="1517"/>
                    <a:pt x="529" y="1473"/>
                    <a:pt x="499" y="1414"/>
                  </a:cubicBezTo>
                  <a:cubicBezTo>
                    <a:pt x="441" y="1341"/>
                    <a:pt x="411" y="1253"/>
                    <a:pt x="411" y="1179"/>
                  </a:cubicBezTo>
                  <a:cubicBezTo>
                    <a:pt x="382" y="974"/>
                    <a:pt x="382" y="768"/>
                    <a:pt x="411" y="563"/>
                  </a:cubicBezTo>
                  <a:cubicBezTo>
                    <a:pt x="411" y="533"/>
                    <a:pt x="426" y="504"/>
                    <a:pt x="426" y="475"/>
                  </a:cubicBezTo>
                  <a:cubicBezTo>
                    <a:pt x="441" y="387"/>
                    <a:pt x="455" y="299"/>
                    <a:pt x="455" y="210"/>
                  </a:cubicBezTo>
                  <a:cubicBezTo>
                    <a:pt x="455" y="166"/>
                    <a:pt x="455" y="137"/>
                    <a:pt x="455" y="108"/>
                  </a:cubicBezTo>
                  <a:cubicBezTo>
                    <a:pt x="447" y="39"/>
                    <a:pt x="393" y="1"/>
                    <a:pt x="3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30" name="Shape 2430"/>
        <p:cNvGrpSpPr/>
        <p:nvPr/>
      </p:nvGrpSpPr>
      <p:grpSpPr>
        <a:xfrm>
          <a:off x="0" y="0"/>
          <a:ext cx="0" cy="0"/>
          <a:chOff x="0" y="0"/>
          <a:chExt cx="0" cy="0"/>
        </a:xfrm>
      </p:grpSpPr>
      <p:sp>
        <p:nvSpPr>
          <p:cNvPr id="2431" name="Google Shape;2431;p57"/>
          <p:cNvSpPr txBox="1"/>
          <p:nvPr>
            <p:ph type="title"/>
          </p:nvPr>
        </p:nvSpPr>
        <p:spPr>
          <a:xfrm>
            <a:off x="1284000" y="540000"/>
            <a:ext cx="6576000" cy="82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60%</a:t>
            </a:r>
            <a:endParaRPr/>
          </a:p>
        </p:txBody>
      </p:sp>
      <p:sp>
        <p:nvSpPr>
          <p:cNvPr id="2432" name="Google Shape;2432;p57"/>
          <p:cNvSpPr txBox="1"/>
          <p:nvPr>
            <p:ph idx="1" type="subTitle"/>
          </p:nvPr>
        </p:nvSpPr>
        <p:spPr>
          <a:xfrm>
            <a:off x="713250" y="1246025"/>
            <a:ext cx="7717500" cy="445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OF MINORS WITHOUT SCHOOLING ARE GIRLS AND HAVE GREATER SOCIAL PRESSURE TO DROP OUT THEIR STUDIES IN POVERTY ENVIRONMENTS</a:t>
            </a:r>
            <a:endParaRPr/>
          </a:p>
          <a:p>
            <a:pPr indent="0" lvl="0" marL="0" rtl="0" algn="ctr">
              <a:spcBef>
                <a:spcPts val="1600"/>
              </a:spcBef>
              <a:spcAft>
                <a:spcPts val="0"/>
              </a:spcAft>
              <a:buNone/>
            </a:pPr>
            <a:r>
              <a:t/>
            </a:r>
            <a:endParaRPr/>
          </a:p>
          <a:p>
            <a:pPr indent="0" lvl="0" marL="0" rtl="0" algn="ctr">
              <a:spcBef>
                <a:spcPts val="1600"/>
              </a:spcBef>
              <a:spcAft>
                <a:spcPts val="1600"/>
              </a:spcAft>
              <a:buNone/>
            </a:pPr>
            <a:r>
              <a:t/>
            </a:r>
            <a:endParaRPr/>
          </a:p>
        </p:txBody>
      </p:sp>
      <p:sp>
        <p:nvSpPr>
          <p:cNvPr id="2433" name="Google Shape;2433;p57"/>
          <p:cNvSpPr txBox="1"/>
          <p:nvPr>
            <p:ph idx="2" type="title"/>
          </p:nvPr>
        </p:nvSpPr>
        <p:spPr>
          <a:xfrm>
            <a:off x="1284000" y="1996138"/>
            <a:ext cx="6576000" cy="82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8,140M</a:t>
            </a:r>
            <a:endParaRPr/>
          </a:p>
        </p:txBody>
      </p:sp>
      <p:sp>
        <p:nvSpPr>
          <p:cNvPr id="2434" name="Google Shape;2434;p57"/>
          <p:cNvSpPr txBox="1"/>
          <p:nvPr>
            <p:ph idx="3" type="subTitle"/>
          </p:nvPr>
        </p:nvSpPr>
        <p:spPr>
          <a:xfrm>
            <a:off x="713225" y="2702175"/>
            <a:ext cx="7717500" cy="445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WOMEN IN THE WORLD WHO HAVE BEEN VICTIMS OF GENITAL MUTILATIO</a:t>
            </a:r>
            <a:r>
              <a:rPr lang="en"/>
              <a:t>N</a:t>
            </a:r>
            <a:endParaRPr/>
          </a:p>
        </p:txBody>
      </p:sp>
      <p:sp>
        <p:nvSpPr>
          <p:cNvPr id="2435" name="Google Shape;2435;p57"/>
          <p:cNvSpPr txBox="1"/>
          <p:nvPr>
            <p:ph idx="4" type="title"/>
          </p:nvPr>
        </p:nvSpPr>
        <p:spPr>
          <a:xfrm>
            <a:off x="1284000" y="3452288"/>
            <a:ext cx="6576000" cy="82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49.6%</a:t>
            </a:r>
            <a:endParaRPr/>
          </a:p>
        </p:txBody>
      </p:sp>
      <p:sp>
        <p:nvSpPr>
          <p:cNvPr id="2436" name="Google Shape;2436;p57"/>
          <p:cNvSpPr txBox="1"/>
          <p:nvPr>
            <p:ph idx="5" type="subTitle"/>
          </p:nvPr>
        </p:nvSpPr>
        <p:spPr>
          <a:xfrm>
            <a:off x="713250" y="4158325"/>
            <a:ext cx="7717500" cy="445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WOMEN IN THE CURRENT POPULATION</a:t>
            </a:r>
            <a:endParaRPr/>
          </a:p>
          <a:p>
            <a:pPr indent="0" lvl="0" marL="0" rtl="0" algn="ctr">
              <a:spcBef>
                <a:spcPts val="1600"/>
              </a:spcBef>
              <a:spcAft>
                <a:spcPts val="0"/>
              </a:spcAft>
              <a:buNone/>
            </a:pPr>
            <a:r>
              <a:t/>
            </a:r>
            <a:endParaRPr/>
          </a:p>
          <a:p>
            <a:pPr indent="0" lvl="0" marL="0" rtl="0" algn="ctr">
              <a:spcBef>
                <a:spcPts val="1600"/>
              </a:spcBef>
              <a:spcAft>
                <a:spcPts val="1600"/>
              </a:spcAft>
              <a:buNone/>
            </a:pPr>
            <a:r>
              <a:t/>
            </a:r>
            <a:endParaRPr/>
          </a:p>
        </p:txBody>
      </p:sp>
      <p:grpSp>
        <p:nvGrpSpPr>
          <p:cNvPr id="2437" name="Google Shape;2437;p57"/>
          <p:cNvGrpSpPr/>
          <p:nvPr/>
        </p:nvGrpSpPr>
        <p:grpSpPr>
          <a:xfrm>
            <a:off x="948950" y="3452304"/>
            <a:ext cx="1184547" cy="1068486"/>
            <a:chOff x="960935" y="3623503"/>
            <a:chExt cx="926948" cy="836192"/>
          </a:xfrm>
        </p:grpSpPr>
        <p:sp>
          <p:nvSpPr>
            <p:cNvPr id="2438" name="Google Shape;2438;p57"/>
            <p:cNvSpPr/>
            <p:nvPr/>
          </p:nvSpPr>
          <p:spPr>
            <a:xfrm rot="-899960">
              <a:off x="1032420" y="3713784"/>
              <a:ext cx="783977" cy="655630"/>
            </a:xfrm>
            <a:custGeom>
              <a:rect b="b" l="l" r="r" t="t"/>
              <a:pathLst>
                <a:path extrusionOk="0" h="26226" w="31360">
                  <a:moveTo>
                    <a:pt x="10433" y="0"/>
                  </a:moveTo>
                  <a:cubicBezTo>
                    <a:pt x="9496" y="0"/>
                    <a:pt x="8410" y="128"/>
                    <a:pt x="7149" y="432"/>
                  </a:cubicBezTo>
                  <a:cubicBezTo>
                    <a:pt x="5869" y="739"/>
                    <a:pt x="0" y="3315"/>
                    <a:pt x="1331" y="9389"/>
                  </a:cubicBezTo>
                  <a:cubicBezTo>
                    <a:pt x="2662" y="15463"/>
                    <a:pt x="7951" y="14081"/>
                    <a:pt x="8053" y="14456"/>
                  </a:cubicBezTo>
                  <a:cubicBezTo>
                    <a:pt x="8155" y="14832"/>
                    <a:pt x="8377" y="15634"/>
                    <a:pt x="8207" y="15787"/>
                  </a:cubicBezTo>
                  <a:cubicBezTo>
                    <a:pt x="8053" y="15941"/>
                    <a:pt x="6398" y="16316"/>
                    <a:pt x="6449" y="16691"/>
                  </a:cubicBezTo>
                  <a:cubicBezTo>
                    <a:pt x="6535" y="17237"/>
                    <a:pt x="7302" y="20633"/>
                    <a:pt x="7780" y="20633"/>
                  </a:cubicBezTo>
                  <a:cubicBezTo>
                    <a:pt x="8187" y="20633"/>
                    <a:pt x="9410" y="20101"/>
                    <a:pt x="9870" y="20101"/>
                  </a:cubicBezTo>
                  <a:cubicBezTo>
                    <a:pt x="9950" y="20101"/>
                    <a:pt x="10007" y="20117"/>
                    <a:pt x="10032" y="20155"/>
                  </a:cubicBezTo>
                  <a:cubicBezTo>
                    <a:pt x="10336" y="20678"/>
                    <a:pt x="11857" y="25753"/>
                    <a:pt x="12254" y="25753"/>
                  </a:cubicBezTo>
                  <a:cubicBezTo>
                    <a:pt x="12259" y="25753"/>
                    <a:pt x="12263" y="25752"/>
                    <a:pt x="12267" y="25751"/>
                  </a:cubicBezTo>
                  <a:cubicBezTo>
                    <a:pt x="12618" y="25655"/>
                    <a:pt x="18404" y="23326"/>
                    <a:pt x="19247" y="23326"/>
                  </a:cubicBezTo>
                  <a:cubicBezTo>
                    <a:pt x="19306" y="23326"/>
                    <a:pt x="19341" y="23338"/>
                    <a:pt x="19348" y="23362"/>
                  </a:cubicBezTo>
                  <a:cubicBezTo>
                    <a:pt x="19467" y="23738"/>
                    <a:pt x="19416" y="25632"/>
                    <a:pt x="19672" y="25819"/>
                  </a:cubicBezTo>
                  <a:cubicBezTo>
                    <a:pt x="19917" y="25986"/>
                    <a:pt x="22154" y="26225"/>
                    <a:pt x="23711" y="26225"/>
                  </a:cubicBezTo>
                  <a:cubicBezTo>
                    <a:pt x="24543" y="26225"/>
                    <a:pt x="25181" y="26157"/>
                    <a:pt x="25217" y="25973"/>
                  </a:cubicBezTo>
                  <a:cubicBezTo>
                    <a:pt x="25318" y="25450"/>
                    <a:pt x="25169" y="21381"/>
                    <a:pt x="25577" y="21381"/>
                  </a:cubicBezTo>
                  <a:cubicBezTo>
                    <a:pt x="25582" y="21381"/>
                    <a:pt x="25587" y="21382"/>
                    <a:pt x="25592" y="21383"/>
                  </a:cubicBezTo>
                  <a:cubicBezTo>
                    <a:pt x="25853" y="21446"/>
                    <a:pt x="26610" y="21553"/>
                    <a:pt x="27171" y="21553"/>
                  </a:cubicBezTo>
                  <a:cubicBezTo>
                    <a:pt x="27529" y="21553"/>
                    <a:pt x="27807" y="21509"/>
                    <a:pt x="27827" y="21383"/>
                  </a:cubicBezTo>
                  <a:cubicBezTo>
                    <a:pt x="27879" y="21059"/>
                    <a:pt x="28425" y="16367"/>
                    <a:pt x="28049" y="16265"/>
                  </a:cubicBezTo>
                  <a:cubicBezTo>
                    <a:pt x="27674" y="16162"/>
                    <a:pt x="26121" y="16214"/>
                    <a:pt x="26172" y="15941"/>
                  </a:cubicBezTo>
                  <a:cubicBezTo>
                    <a:pt x="26241" y="15685"/>
                    <a:pt x="26070" y="14507"/>
                    <a:pt x="26394" y="14507"/>
                  </a:cubicBezTo>
                  <a:cubicBezTo>
                    <a:pt x="26718" y="14507"/>
                    <a:pt x="31359" y="13279"/>
                    <a:pt x="30984" y="8007"/>
                  </a:cubicBezTo>
                  <a:cubicBezTo>
                    <a:pt x="30608" y="2718"/>
                    <a:pt x="27350" y="381"/>
                    <a:pt x="22607" y="278"/>
                  </a:cubicBezTo>
                  <a:cubicBezTo>
                    <a:pt x="22533" y="276"/>
                    <a:pt x="22461" y="275"/>
                    <a:pt x="22389" y="275"/>
                  </a:cubicBezTo>
                  <a:cubicBezTo>
                    <a:pt x="18215" y="275"/>
                    <a:pt x="16849" y="3489"/>
                    <a:pt x="16416" y="3489"/>
                  </a:cubicBezTo>
                  <a:cubicBezTo>
                    <a:pt x="16396" y="3489"/>
                    <a:pt x="16378" y="3483"/>
                    <a:pt x="16362" y="3469"/>
                  </a:cubicBezTo>
                  <a:cubicBezTo>
                    <a:pt x="16063" y="3198"/>
                    <a:pt x="15125" y="0"/>
                    <a:pt x="104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57"/>
            <p:cNvSpPr/>
            <p:nvPr/>
          </p:nvSpPr>
          <p:spPr>
            <a:xfrm rot="-899960">
              <a:off x="1454054" y="3747097"/>
              <a:ext cx="303691" cy="529684"/>
            </a:xfrm>
            <a:custGeom>
              <a:rect b="b" l="l" r="r" t="t"/>
              <a:pathLst>
                <a:path extrusionOk="0" h="21188" w="12148">
                  <a:moveTo>
                    <a:pt x="6047" y="2481"/>
                  </a:moveTo>
                  <a:cubicBezTo>
                    <a:pt x="6107" y="2481"/>
                    <a:pt x="6167" y="2483"/>
                    <a:pt x="6228" y="2486"/>
                  </a:cubicBezTo>
                  <a:cubicBezTo>
                    <a:pt x="7934" y="2588"/>
                    <a:pt x="9264" y="3885"/>
                    <a:pt x="9179" y="5403"/>
                  </a:cubicBezTo>
                  <a:cubicBezTo>
                    <a:pt x="9097" y="6876"/>
                    <a:pt x="7761" y="8003"/>
                    <a:pt x="6132" y="8003"/>
                  </a:cubicBezTo>
                  <a:cubicBezTo>
                    <a:pt x="6062" y="8003"/>
                    <a:pt x="5991" y="8001"/>
                    <a:pt x="5920" y="7997"/>
                  </a:cubicBezTo>
                  <a:cubicBezTo>
                    <a:pt x="4197" y="7911"/>
                    <a:pt x="2866" y="6598"/>
                    <a:pt x="2952" y="5079"/>
                  </a:cubicBezTo>
                  <a:cubicBezTo>
                    <a:pt x="3034" y="3598"/>
                    <a:pt x="4403" y="2481"/>
                    <a:pt x="6047" y="2481"/>
                  </a:cubicBezTo>
                  <a:close/>
                  <a:moveTo>
                    <a:pt x="5975" y="1"/>
                  </a:moveTo>
                  <a:cubicBezTo>
                    <a:pt x="2871" y="1"/>
                    <a:pt x="301" y="2141"/>
                    <a:pt x="154" y="4926"/>
                  </a:cubicBezTo>
                  <a:cubicBezTo>
                    <a:pt x="0" y="7519"/>
                    <a:pt x="2013" y="9788"/>
                    <a:pt x="4777" y="10351"/>
                  </a:cubicBezTo>
                  <a:lnTo>
                    <a:pt x="4573" y="14122"/>
                  </a:lnTo>
                  <a:lnTo>
                    <a:pt x="2645" y="14019"/>
                  </a:lnTo>
                  <a:cubicBezTo>
                    <a:pt x="2636" y="14018"/>
                    <a:pt x="2627" y="14017"/>
                    <a:pt x="2618" y="14017"/>
                  </a:cubicBezTo>
                  <a:cubicBezTo>
                    <a:pt x="2539" y="14017"/>
                    <a:pt x="2457" y="14081"/>
                    <a:pt x="2457" y="14173"/>
                  </a:cubicBezTo>
                  <a:lnTo>
                    <a:pt x="1894" y="15401"/>
                  </a:lnTo>
                  <a:cubicBezTo>
                    <a:pt x="1894" y="15504"/>
                    <a:pt x="2440" y="16050"/>
                    <a:pt x="2542" y="16050"/>
                  </a:cubicBezTo>
                  <a:lnTo>
                    <a:pt x="4453" y="16152"/>
                  </a:lnTo>
                  <a:lnTo>
                    <a:pt x="3737" y="20435"/>
                  </a:lnTo>
                  <a:cubicBezTo>
                    <a:pt x="3907" y="20691"/>
                    <a:pt x="4112" y="20912"/>
                    <a:pt x="4385" y="21083"/>
                  </a:cubicBezTo>
                  <a:lnTo>
                    <a:pt x="6296" y="21185"/>
                  </a:lnTo>
                  <a:cubicBezTo>
                    <a:pt x="6306" y="21187"/>
                    <a:pt x="6317" y="21188"/>
                    <a:pt x="6327" y="21188"/>
                  </a:cubicBezTo>
                  <a:cubicBezTo>
                    <a:pt x="6415" y="21188"/>
                    <a:pt x="6485" y="21124"/>
                    <a:pt x="6500" y="21032"/>
                  </a:cubicBezTo>
                  <a:lnTo>
                    <a:pt x="6756" y="16272"/>
                  </a:lnTo>
                  <a:lnTo>
                    <a:pt x="8394" y="16357"/>
                  </a:lnTo>
                  <a:cubicBezTo>
                    <a:pt x="8405" y="16359"/>
                    <a:pt x="8415" y="16360"/>
                    <a:pt x="8425" y="16360"/>
                  </a:cubicBezTo>
                  <a:cubicBezTo>
                    <a:pt x="8513" y="16360"/>
                    <a:pt x="8582" y="16295"/>
                    <a:pt x="8582" y="16203"/>
                  </a:cubicBezTo>
                  <a:lnTo>
                    <a:pt x="8684" y="14497"/>
                  </a:lnTo>
                  <a:cubicBezTo>
                    <a:pt x="8684" y="14412"/>
                    <a:pt x="8190" y="13798"/>
                    <a:pt x="8087" y="13798"/>
                  </a:cubicBezTo>
                  <a:lnTo>
                    <a:pt x="6859" y="14224"/>
                  </a:lnTo>
                  <a:lnTo>
                    <a:pt x="7081" y="10419"/>
                  </a:lnTo>
                  <a:cubicBezTo>
                    <a:pt x="9759" y="10061"/>
                    <a:pt x="11858" y="8082"/>
                    <a:pt x="11994" y="5574"/>
                  </a:cubicBezTo>
                  <a:cubicBezTo>
                    <a:pt x="12148" y="2674"/>
                    <a:pt x="9623" y="183"/>
                    <a:pt x="6364" y="12"/>
                  </a:cubicBezTo>
                  <a:cubicBezTo>
                    <a:pt x="6233" y="4"/>
                    <a:pt x="6104" y="1"/>
                    <a:pt x="597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57"/>
            <p:cNvSpPr/>
            <p:nvPr/>
          </p:nvSpPr>
          <p:spPr>
            <a:xfrm rot="-899960">
              <a:off x="1438054" y="3736495"/>
              <a:ext cx="303266" cy="530434"/>
            </a:xfrm>
            <a:custGeom>
              <a:rect b="b" l="l" r="r" t="t"/>
              <a:pathLst>
                <a:path extrusionOk="0" h="21218" w="12131">
                  <a:moveTo>
                    <a:pt x="6032" y="2496"/>
                  </a:moveTo>
                  <a:cubicBezTo>
                    <a:pt x="6091" y="2496"/>
                    <a:pt x="6151" y="2498"/>
                    <a:pt x="6211" y="2501"/>
                  </a:cubicBezTo>
                  <a:cubicBezTo>
                    <a:pt x="7934" y="2603"/>
                    <a:pt x="9248" y="3900"/>
                    <a:pt x="9162" y="5435"/>
                  </a:cubicBezTo>
                  <a:cubicBezTo>
                    <a:pt x="9097" y="6891"/>
                    <a:pt x="7745" y="8018"/>
                    <a:pt x="6115" y="8018"/>
                  </a:cubicBezTo>
                  <a:cubicBezTo>
                    <a:pt x="6045" y="8018"/>
                    <a:pt x="5974" y="8016"/>
                    <a:pt x="5903" y="8012"/>
                  </a:cubicBezTo>
                  <a:cubicBezTo>
                    <a:pt x="4180" y="7926"/>
                    <a:pt x="2849" y="6613"/>
                    <a:pt x="2935" y="5094"/>
                  </a:cubicBezTo>
                  <a:cubicBezTo>
                    <a:pt x="3017" y="3628"/>
                    <a:pt x="4387" y="2496"/>
                    <a:pt x="6032" y="2496"/>
                  </a:cubicBezTo>
                  <a:close/>
                  <a:moveTo>
                    <a:pt x="5991" y="1"/>
                  </a:moveTo>
                  <a:cubicBezTo>
                    <a:pt x="2872" y="1"/>
                    <a:pt x="285" y="2146"/>
                    <a:pt x="137" y="4941"/>
                  </a:cubicBezTo>
                  <a:cubicBezTo>
                    <a:pt x="0" y="7517"/>
                    <a:pt x="1996" y="9786"/>
                    <a:pt x="4777" y="10366"/>
                  </a:cubicBezTo>
                  <a:lnTo>
                    <a:pt x="4556" y="14137"/>
                  </a:lnTo>
                  <a:lnTo>
                    <a:pt x="2628" y="14017"/>
                  </a:lnTo>
                  <a:cubicBezTo>
                    <a:pt x="2542" y="14017"/>
                    <a:pt x="2457" y="14086"/>
                    <a:pt x="2440" y="14188"/>
                  </a:cubicBezTo>
                  <a:lnTo>
                    <a:pt x="2355" y="15894"/>
                  </a:lnTo>
                  <a:cubicBezTo>
                    <a:pt x="2355" y="15979"/>
                    <a:pt x="2423" y="16065"/>
                    <a:pt x="2525" y="16065"/>
                  </a:cubicBezTo>
                  <a:lnTo>
                    <a:pt x="4453" y="16167"/>
                  </a:lnTo>
                  <a:lnTo>
                    <a:pt x="4180" y="20927"/>
                  </a:lnTo>
                  <a:cubicBezTo>
                    <a:pt x="4180" y="21030"/>
                    <a:pt x="4266" y="21115"/>
                    <a:pt x="4368" y="21115"/>
                  </a:cubicBezTo>
                  <a:lnTo>
                    <a:pt x="6279" y="21217"/>
                  </a:lnTo>
                  <a:cubicBezTo>
                    <a:pt x="6381" y="21217"/>
                    <a:pt x="6467" y="21149"/>
                    <a:pt x="6484" y="21064"/>
                  </a:cubicBezTo>
                  <a:lnTo>
                    <a:pt x="6740" y="16287"/>
                  </a:lnTo>
                  <a:lnTo>
                    <a:pt x="8377" y="16389"/>
                  </a:lnTo>
                  <a:cubicBezTo>
                    <a:pt x="8480" y="16389"/>
                    <a:pt x="8565" y="16321"/>
                    <a:pt x="8565" y="16218"/>
                  </a:cubicBezTo>
                  <a:lnTo>
                    <a:pt x="8667" y="14512"/>
                  </a:lnTo>
                  <a:cubicBezTo>
                    <a:pt x="8667" y="14427"/>
                    <a:pt x="8582" y="14342"/>
                    <a:pt x="8480" y="14342"/>
                  </a:cubicBezTo>
                  <a:lnTo>
                    <a:pt x="6842" y="14256"/>
                  </a:lnTo>
                  <a:lnTo>
                    <a:pt x="7064" y="10434"/>
                  </a:lnTo>
                  <a:cubicBezTo>
                    <a:pt x="9742" y="10076"/>
                    <a:pt x="11841" y="8080"/>
                    <a:pt x="11977" y="5589"/>
                  </a:cubicBezTo>
                  <a:cubicBezTo>
                    <a:pt x="12131" y="2688"/>
                    <a:pt x="9623" y="198"/>
                    <a:pt x="6347" y="10"/>
                  </a:cubicBezTo>
                  <a:cubicBezTo>
                    <a:pt x="6228" y="4"/>
                    <a:pt x="6109" y="1"/>
                    <a:pt x="59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57"/>
            <p:cNvSpPr/>
            <p:nvPr/>
          </p:nvSpPr>
          <p:spPr>
            <a:xfrm rot="-899960">
              <a:off x="1114713" y="3814973"/>
              <a:ext cx="323765" cy="518385"/>
            </a:xfrm>
            <a:custGeom>
              <a:rect b="b" l="l" r="r" t="t"/>
              <a:pathLst>
                <a:path extrusionOk="0" h="20736" w="12951">
                  <a:moveTo>
                    <a:pt x="6763" y="2532"/>
                  </a:moveTo>
                  <a:cubicBezTo>
                    <a:pt x="8020" y="2532"/>
                    <a:pt x="9143" y="3239"/>
                    <a:pt x="9504" y="4374"/>
                  </a:cubicBezTo>
                  <a:cubicBezTo>
                    <a:pt x="9964" y="5824"/>
                    <a:pt x="9009" y="7428"/>
                    <a:pt x="7371" y="7957"/>
                  </a:cubicBezTo>
                  <a:cubicBezTo>
                    <a:pt x="7018" y="8071"/>
                    <a:pt x="6663" y="8124"/>
                    <a:pt x="6317" y="8124"/>
                  </a:cubicBezTo>
                  <a:cubicBezTo>
                    <a:pt x="5056" y="8124"/>
                    <a:pt x="3928" y="7409"/>
                    <a:pt x="3566" y="6285"/>
                  </a:cubicBezTo>
                  <a:cubicBezTo>
                    <a:pt x="3106" y="4817"/>
                    <a:pt x="4061" y="3231"/>
                    <a:pt x="5699" y="2702"/>
                  </a:cubicBezTo>
                  <a:cubicBezTo>
                    <a:pt x="6055" y="2587"/>
                    <a:pt x="6414" y="2532"/>
                    <a:pt x="6763" y="2532"/>
                  </a:cubicBezTo>
                  <a:close/>
                  <a:moveTo>
                    <a:pt x="6935" y="0"/>
                  </a:moveTo>
                  <a:cubicBezTo>
                    <a:pt x="6278" y="0"/>
                    <a:pt x="5601" y="101"/>
                    <a:pt x="4931" y="313"/>
                  </a:cubicBezTo>
                  <a:cubicBezTo>
                    <a:pt x="1809" y="1303"/>
                    <a:pt x="0" y="4357"/>
                    <a:pt x="888" y="7138"/>
                  </a:cubicBezTo>
                  <a:cubicBezTo>
                    <a:pt x="1576" y="9294"/>
                    <a:pt x="3736" y="10648"/>
                    <a:pt x="6134" y="10648"/>
                  </a:cubicBezTo>
                  <a:cubicBezTo>
                    <a:pt x="6469" y="10648"/>
                    <a:pt x="6808" y="10622"/>
                    <a:pt x="7149" y="10567"/>
                  </a:cubicBezTo>
                  <a:lnTo>
                    <a:pt x="8292" y="14150"/>
                  </a:lnTo>
                  <a:lnTo>
                    <a:pt x="6467" y="14730"/>
                  </a:lnTo>
                  <a:cubicBezTo>
                    <a:pt x="6381" y="14747"/>
                    <a:pt x="6313" y="14850"/>
                    <a:pt x="6347" y="14952"/>
                  </a:cubicBezTo>
                  <a:lnTo>
                    <a:pt x="6262" y="16300"/>
                  </a:lnTo>
                  <a:cubicBezTo>
                    <a:pt x="6501" y="16488"/>
                    <a:pt x="6791" y="16607"/>
                    <a:pt x="7081" y="16675"/>
                  </a:cubicBezTo>
                  <a:lnTo>
                    <a:pt x="8907" y="16078"/>
                  </a:lnTo>
                  <a:lnTo>
                    <a:pt x="9760" y="20343"/>
                  </a:lnTo>
                  <a:cubicBezTo>
                    <a:pt x="10016" y="20531"/>
                    <a:pt x="10306" y="20668"/>
                    <a:pt x="10596" y="20736"/>
                  </a:cubicBezTo>
                  <a:lnTo>
                    <a:pt x="12438" y="20139"/>
                  </a:lnTo>
                  <a:cubicBezTo>
                    <a:pt x="12524" y="20122"/>
                    <a:pt x="12592" y="20019"/>
                    <a:pt x="12575" y="19934"/>
                  </a:cubicBezTo>
                  <a:lnTo>
                    <a:pt x="11107" y="15379"/>
                  </a:lnTo>
                  <a:lnTo>
                    <a:pt x="12677" y="14884"/>
                  </a:lnTo>
                  <a:cubicBezTo>
                    <a:pt x="12762" y="14850"/>
                    <a:pt x="12831" y="14764"/>
                    <a:pt x="12814" y="14662"/>
                  </a:cubicBezTo>
                  <a:lnTo>
                    <a:pt x="12285" y="13041"/>
                  </a:lnTo>
                  <a:cubicBezTo>
                    <a:pt x="12268" y="12960"/>
                    <a:pt x="11643" y="12612"/>
                    <a:pt x="11499" y="12612"/>
                  </a:cubicBezTo>
                  <a:cubicBezTo>
                    <a:pt x="11493" y="12612"/>
                    <a:pt x="11487" y="12613"/>
                    <a:pt x="11483" y="12615"/>
                  </a:cubicBezTo>
                  <a:lnTo>
                    <a:pt x="10493" y="13451"/>
                  </a:lnTo>
                  <a:lnTo>
                    <a:pt x="9333" y="9816"/>
                  </a:lnTo>
                  <a:cubicBezTo>
                    <a:pt x="11688" y="8503"/>
                    <a:pt x="12950" y="5909"/>
                    <a:pt x="12182" y="3521"/>
                  </a:cubicBezTo>
                  <a:cubicBezTo>
                    <a:pt x="11499" y="1350"/>
                    <a:pt x="9342" y="0"/>
                    <a:pt x="69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57"/>
            <p:cNvSpPr/>
            <p:nvPr/>
          </p:nvSpPr>
          <p:spPr>
            <a:xfrm rot="-899960">
              <a:off x="1095580" y="3811195"/>
              <a:ext cx="323765" cy="518360"/>
            </a:xfrm>
            <a:custGeom>
              <a:rect b="b" l="l" r="r" t="t"/>
              <a:pathLst>
                <a:path extrusionOk="0" h="20735" w="12951">
                  <a:moveTo>
                    <a:pt x="6742" y="2527"/>
                  </a:moveTo>
                  <a:cubicBezTo>
                    <a:pt x="8007" y="2527"/>
                    <a:pt x="9142" y="3235"/>
                    <a:pt x="9504" y="4377"/>
                  </a:cubicBezTo>
                  <a:cubicBezTo>
                    <a:pt x="9982" y="5827"/>
                    <a:pt x="9026" y="7431"/>
                    <a:pt x="7371" y="7942"/>
                  </a:cubicBezTo>
                  <a:cubicBezTo>
                    <a:pt x="7015" y="8057"/>
                    <a:pt x="6656" y="8112"/>
                    <a:pt x="6307" y="8112"/>
                  </a:cubicBezTo>
                  <a:cubicBezTo>
                    <a:pt x="5051" y="8112"/>
                    <a:pt x="3927" y="7405"/>
                    <a:pt x="3567" y="6270"/>
                  </a:cubicBezTo>
                  <a:cubicBezTo>
                    <a:pt x="3106" y="4820"/>
                    <a:pt x="4062" y="3216"/>
                    <a:pt x="5699" y="2688"/>
                  </a:cubicBezTo>
                  <a:cubicBezTo>
                    <a:pt x="6048" y="2579"/>
                    <a:pt x="6400" y="2527"/>
                    <a:pt x="6742" y="2527"/>
                  </a:cubicBezTo>
                  <a:close/>
                  <a:moveTo>
                    <a:pt x="6944" y="1"/>
                  </a:moveTo>
                  <a:cubicBezTo>
                    <a:pt x="6284" y="1"/>
                    <a:pt x="5605" y="102"/>
                    <a:pt x="4932" y="316"/>
                  </a:cubicBezTo>
                  <a:cubicBezTo>
                    <a:pt x="1809" y="1306"/>
                    <a:pt x="1" y="4377"/>
                    <a:pt x="888" y="7124"/>
                  </a:cubicBezTo>
                  <a:cubicBezTo>
                    <a:pt x="1576" y="9292"/>
                    <a:pt x="3719" y="10634"/>
                    <a:pt x="6121" y="10634"/>
                  </a:cubicBezTo>
                  <a:cubicBezTo>
                    <a:pt x="6460" y="10634"/>
                    <a:pt x="6804" y="10608"/>
                    <a:pt x="7150" y="10553"/>
                  </a:cubicBezTo>
                  <a:lnTo>
                    <a:pt x="8293" y="14136"/>
                  </a:lnTo>
                  <a:lnTo>
                    <a:pt x="6467" y="14733"/>
                  </a:lnTo>
                  <a:cubicBezTo>
                    <a:pt x="6382" y="14750"/>
                    <a:pt x="6314" y="14835"/>
                    <a:pt x="6348" y="14938"/>
                  </a:cubicBezTo>
                  <a:lnTo>
                    <a:pt x="6860" y="16559"/>
                  </a:lnTo>
                  <a:cubicBezTo>
                    <a:pt x="6886" y="16626"/>
                    <a:pt x="6955" y="16672"/>
                    <a:pt x="7025" y="16672"/>
                  </a:cubicBezTo>
                  <a:cubicBezTo>
                    <a:pt x="7044" y="16672"/>
                    <a:pt x="7063" y="16668"/>
                    <a:pt x="7081" y="16661"/>
                  </a:cubicBezTo>
                  <a:lnTo>
                    <a:pt x="8924" y="16081"/>
                  </a:lnTo>
                  <a:lnTo>
                    <a:pt x="10374" y="20636"/>
                  </a:lnTo>
                  <a:cubicBezTo>
                    <a:pt x="10400" y="20700"/>
                    <a:pt x="10462" y="20735"/>
                    <a:pt x="10528" y="20735"/>
                  </a:cubicBezTo>
                  <a:cubicBezTo>
                    <a:pt x="10551" y="20735"/>
                    <a:pt x="10574" y="20730"/>
                    <a:pt x="10596" y="20722"/>
                  </a:cubicBezTo>
                  <a:lnTo>
                    <a:pt x="12422" y="20141"/>
                  </a:lnTo>
                  <a:cubicBezTo>
                    <a:pt x="12524" y="20124"/>
                    <a:pt x="12575" y="20022"/>
                    <a:pt x="12558" y="19937"/>
                  </a:cubicBezTo>
                  <a:lnTo>
                    <a:pt x="11108" y="15381"/>
                  </a:lnTo>
                  <a:lnTo>
                    <a:pt x="12661" y="14887"/>
                  </a:lnTo>
                  <a:cubicBezTo>
                    <a:pt x="12763" y="14852"/>
                    <a:pt x="12814" y="14767"/>
                    <a:pt x="12797" y="14682"/>
                  </a:cubicBezTo>
                  <a:lnTo>
                    <a:pt x="12268" y="13061"/>
                  </a:lnTo>
                  <a:cubicBezTo>
                    <a:pt x="12243" y="12984"/>
                    <a:pt x="12179" y="12946"/>
                    <a:pt x="12112" y="12946"/>
                  </a:cubicBezTo>
                  <a:cubicBezTo>
                    <a:pt x="12090" y="12946"/>
                    <a:pt x="12068" y="12950"/>
                    <a:pt x="12046" y="12959"/>
                  </a:cubicBezTo>
                  <a:lnTo>
                    <a:pt x="10494" y="13453"/>
                  </a:lnTo>
                  <a:lnTo>
                    <a:pt x="9316" y="9819"/>
                  </a:lnTo>
                  <a:cubicBezTo>
                    <a:pt x="11688" y="8506"/>
                    <a:pt x="12951" y="5912"/>
                    <a:pt x="12183" y="3524"/>
                  </a:cubicBezTo>
                  <a:cubicBezTo>
                    <a:pt x="11487" y="1342"/>
                    <a:pt x="9343" y="1"/>
                    <a:pt x="69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3" name="Google Shape;2443;p57"/>
          <p:cNvGrpSpPr/>
          <p:nvPr/>
        </p:nvGrpSpPr>
        <p:grpSpPr>
          <a:xfrm>
            <a:off x="7445450" y="3452300"/>
            <a:ext cx="741775" cy="1068525"/>
            <a:chOff x="7176900" y="3515450"/>
            <a:chExt cx="741775" cy="1068525"/>
          </a:xfrm>
        </p:grpSpPr>
        <p:sp>
          <p:nvSpPr>
            <p:cNvPr id="2444" name="Google Shape;2444;p57"/>
            <p:cNvSpPr/>
            <p:nvPr/>
          </p:nvSpPr>
          <p:spPr>
            <a:xfrm>
              <a:off x="7176900" y="3515450"/>
              <a:ext cx="741775" cy="1068525"/>
            </a:xfrm>
            <a:custGeom>
              <a:rect b="b" l="l" r="r" t="t"/>
              <a:pathLst>
                <a:path extrusionOk="0" h="42741" w="29671">
                  <a:moveTo>
                    <a:pt x="5631" y="23273"/>
                  </a:moveTo>
                  <a:cubicBezTo>
                    <a:pt x="6006" y="22113"/>
                    <a:pt x="9333" y="10733"/>
                    <a:pt x="8992" y="10306"/>
                  </a:cubicBezTo>
                  <a:cubicBezTo>
                    <a:pt x="8651" y="9897"/>
                    <a:pt x="7781" y="8498"/>
                    <a:pt x="7985" y="8054"/>
                  </a:cubicBezTo>
                  <a:cubicBezTo>
                    <a:pt x="8241" y="7474"/>
                    <a:pt x="11790" y="4829"/>
                    <a:pt x="12114" y="4863"/>
                  </a:cubicBezTo>
                  <a:cubicBezTo>
                    <a:pt x="12933" y="4966"/>
                    <a:pt x="13769" y="8122"/>
                    <a:pt x="14179" y="7832"/>
                  </a:cubicBezTo>
                  <a:cubicBezTo>
                    <a:pt x="14605" y="7542"/>
                    <a:pt x="17881" y="5563"/>
                    <a:pt x="17540" y="5102"/>
                  </a:cubicBezTo>
                  <a:cubicBezTo>
                    <a:pt x="17198" y="4625"/>
                    <a:pt x="16243" y="3823"/>
                    <a:pt x="16584" y="3209"/>
                  </a:cubicBezTo>
                  <a:cubicBezTo>
                    <a:pt x="16943" y="2611"/>
                    <a:pt x="20338" y="35"/>
                    <a:pt x="20730" y="18"/>
                  </a:cubicBezTo>
                  <a:cubicBezTo>
                    <a:pt x="21054" y="1"/>
                    <a:pt x="23733" y="3584"/>
                    <a:pt x="23631" y="3908"/>
                  </a:cubicBezTo>
                  <a:cubicBezTo>
                    <a:pt x="23460" y="4539"/>
                    <a:pt x="22044" y="5529"/>
                    <a:pt x="22385" y="5938"/>
                  </a:cubicBezTo>
                  <a:cubicBezTo>
                    <a:pt x="22726" y="6348"/>
                    <a:pt x="23989" y="10426"/>
                    <a:pt x="24569" y="10238"/>
                  </a:cubicBezTo>
                  <a:cubicBezTo>
                    <a:pt x="25149" y="10050"/>
                    <a:pt x="26787" y="8668"/>
                    <a:pt x="27162" y="8446"/>
                  </a:cubicBezTo>
                  <a:cubicBezTo>
                    <a:pt x="27367" y="8344"/>
                    <a:pt x="29619" y="11722"/>
                    <a:pt x="29636" y="12251"/>
                  </a:cubicBezTo>
                  <a:cubicBezTo>
                    <a:pt x="29670" y="12780"/>
                    <a:pt x="27470" y="14230"/>
                    <a:pt x="27657" y="14810"/>
                  </a:cubicBezTo>
                  <a:cubicBezTo>
                    <a:pt x="27845" y="15390"/>
                    <a:pt x="27384" y="25201"/>
                    <a:pt x="27367" y="25798"/>
                  </a:cubicBezTo>
                  <a:cubicBezTo>
                    <a:pt x="27333" y="26395"/>
                    <a:pt x="28186" y="26412"/>
                    <a:pt x="28886" y="26480"/>
                  </a:cubicBezTo>
                  <a:cubicBezTo>
                    <a:pt x="29585" y="26549"/>
                    <a:pt x="29500" y="27948"/>
                    <a:pt x="29210" y="29944"/>
                  </a:cubicBezTo>
                  <a:cubicBezTo>
                    <a:pt x="28920" y="31940"/>
                    <a:pt x="26685" y="40437"/>
                    <a:pt x="26207" y="41597"/>
                  </a:cubicBezTo>
                  <a:cubicBezTo>
                    <a:pt x="25729" y="42740"/>
                    <a:pt x="22965" y="42228"/>
                    <a:pt x="22709" y="41273"/>
                  </a:cubicBezTo>
                  <a:cubicBezTo>
                    <a:pt x="22453" y="40317"/>
                    <a:pt x="21515" y="40676"/>
                    <a:pt x="21157" y="41341"/>
                  </a:cubicBezTo>
                  <a:cubicBezTo>
                    <a:pt x="20816" y="42006"/>
                    <a:pt x="15544" y="41136"/>
                    <a:pt x="14759" y="40676"/>
                  </a:cubicBezTo>
                  <a:cubicBezTo>
                    <a:pt x="14162" y="40317"/>
                    <a:pt x="14759" y="39430"/>
                    <a:pt x="14127" y="39413"/>
                  </a:cubicBezTo>
                  <a:cubicBezTo>
                    <a:pt x="13479" y="39396"/>
                    <a:pt x="13530" y="40505"/>
                    <a:pt x="13104" y="40488"/>
                  </a:cubicBezTo>
                  <a:cubicBezTo>
                    <a:pt x="12677" y="40454"/>
                    <a:pt x="6194" y="39567"/>
                    <a:pt x="6279" y="38918"/>
                  </a:cubicBezTo>
                  <a:cubicBezTo>
                    <a:pt x="6399" y="38099"/>
                    <a:pt x="5733" y="37605"/>
                    <a:pt x="5187" y="38492"/>
                  </a:cubicBezTo>
                  <a:cubicBezTo>
                    <a:pt x="4641" y="39379"/>
                    <a:pt x="4454" y="39464"/>
                    <a:pt x="3020" y="39072"/>
                  </a:cubicBezTo>
                  <a:cubicBezTo>
                    <a:pt x="1655" y="38697"/>
                    <a:pt x="2901" y="36564"/>
                    <a:pt x="2372" y="36632"/>
                  </a:cubicBezTo>
                  <a:cubicBezTo>
                    <a:pt x="1843" y="36717"/>
                    <a:pt x="0" y="36206"/>
                    <a:pt x="427" y="32657"/>
                  </a:cubicBezTo>
                  <a:cubicBezTo>
                    <a:pt x="751" y="29961"/>
                    <a:pt x="1570" y="27334"/>
                    <a:pt x="2850" y="24928"/>
                  </a:cubicBezTo>
                  <a:cubicBezTo>
                    <a:pt x="4146" y="22625"/>
                    <a:pt x="5375" y="23955"/>
                    <a:pt x="5631" y="23273"/>
                  </a:cubicBezTo>
                  <a:close/>
                </a:path>
              </a:pathLst>
            </a:custGeom>
            <a:solidFill>
              <a:srgbClr val="F8F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57"/>
            <p:cNvSpPr/>
            <p:nvPr/>
          </p:nvSpPr>
          <p:spPr>
            <a:xfrm>
              <a:off x="7675100" y="4234600"/>
              <a:ext cx="171050" cy="263200"/>
            </a:xfrm>
            <a:custGeom>
              <a:rect b="b" l="l" r="r" t="t"/>
              <a:pathLst>
                <a:path extrusionOk="0" h="10528" w="6842">
                  <a:moveTo>
                    <a:pt x="4334" y="9163"/>
                  </a:moveTo>
                  <a:cubicBezTo>
                    <a:pt x="4419" y="8924"/>
                    <a:pt x="4488" y="8685"/>
                    <a:pt x="4539" y="8446"/>
                  </a:cubicBezTo>
                  <a:cubicBezTo>
                    <a:pt x="4726" y="7678"/>
                    <a:pt x="4863" y="6894"/>
                    <a:pt x="4982" y="6126"/>
                  </a:cubicBezTo>
                  <a:cubicBezTo>
                    <a:pt x="5051" y="5631"/>
                    <a:pt x="5153" y="5136"/>
                    <a:pt x="5238" y="4641"/>
                  </a:cubicBezTo>
                  <a:cubicBezTo>
                    <a:pt x="5341" y="4027"/>
                    <a:pt x="5443" y="3430"/>
                    <a:pt x="5562" y="2816"/>
                  </a:cubicBezTo>
                  <a:cubicBezTo>
                    <a:pt x="5631" y="2526"/>
                    <a:pt x="5665" y="2219"/>
                    <a:pt x="5716" y="1912"/>
                  </a:cubicBezTo>
                  <a:cubicBezTo>
                    <a:pt x="5784" y="1519"/>
                    <a:pt x="5852" y="1127"/>
                    <a:pt x="5904" y="717"/>
                  </a:cubicBezTo>
                  <a:cubicBezTo>
                    <a:pt x="5921" y="359"/>
                    <a:pt x="6313" y="154"/>
                    <a:pt x="6620" y="359"/>
                  </a:cubicBezTo>
                  <a:cubicBezTo>
                    <a:pt x="6774" y="478"/>
                    <a:pt x="6842" y="666"/>
                    <a:pt x="6808" y="854"/>
                  </a:cubicBezTo>
                  <a:cubicBezTo>
                    <a:pt x="6791" y="1144"/>
                    <a:pt x="6740" y="1434"/>
                    <a:pt x="6688" y="1724"/>
                  </a:cubicBezTo>
                  <a:cubicBezTo>
                    <a:pt x="6620" y="2099"/>
                    <a:pt x="6569" y="2475"/>
                    <a:pt x="6501" y="2850"/>
                  </a:cubicBezTo>
                  <a:cubicBezTo>
                    <a:pt x="6398" y="3413"/>
                    <a:pt x="6296" y="3959"/>
                    <a:pt x="6194" y="4522"/>
                  </a:cubicBezTo>
                  <a:cubicBezTo>
                    <a:pt x="6125" y="4949"/>
                    <a:pt x="6057" y="5375"/>
                    <a:pt x="5989" y="5802"/>
                  </a:cubicBezTo>
                  <a:cubicBezTo>
                    <a:pt x="5835" y="6706"/>
                    <a:pt x="5682" y="7627"/>
                    <a:pt x="5460" y="8514"/>
                  </a:cubicBezTo>
                  <a:cubicBezTo>
                    <a:pt x="5341" y="9009"/>
                    <a:pt x="5204" y="9470"/>
                    <a:pt x="5033" y="9948"/>
                  </a:cubicBezTo>
                  <a:cubicBezTo>
                    <a:pt x="4982" y="10101"/>
                    <a:pt x="4897" y="10238"/>
                    <a:pt x="4778" y="10340"/>
                  </a:cubicBezTo>
                  <a:cubicBezTo>
                    <a:pt x="4573" y="10494"/>
                    <a:pt x="4283" y="10528"/>
                    <a:pt x="4061" y="10391"/>
                  </a:cubicBezTo>
                  <a:cubicBezTo>
                    <a:pt x="3788" y="10204"/>
                    <a:pt x="3583" y="9913"/>
                    <a:pt x="3481" y="9606"/>
                  </a:cubicBezTo>
                  <a:cubicBezTo>
                    <a:pt x="3225" y="8958"/>
                    <a:pt x="3071" y="8293"/>
                    <a:pt x="2986" y="7593"/>
                  </a:cubicBezTo>
                  <a:cubicBezTo>
                    <a:pt x="2850" y="6723"/>
                    <a:pt x="2764" y="5853"/>
                    <a:pt x="2696" y="4983"/>
                  </a:cubicBezTo>
                  <a:cubicBezTo>
                    <a:pt x="2611" y="4113"/>
                    <a:pt x="2457" y="3225"/>
                    <a:pt x="2304" y="2355"/>
                  </a:cubicBezTo>
                  <a:cubicBezTo>
                    <a:pt x="2270" y="2150"/>
                    <a:pt x="2252" y="1929"/>
                    <a:pt x="2184" y="1673"/>
                  </a:cubicBezTo>
                  <a:cubicBezTo>
                    <a:pt x="2133" y="1792"/>
                    <a:pt x="2082" y="1929"/>
                    <a:pt x="2065" y="2048"/>
                  </a:cubicBezTo>
                  <a:cubicBezTo>
                    <a:pt x="1928" y="2765"/>
                    <a:pt x="1809" y="3498"/>
                    <a:pt x="1655" y="4215"/>
                  </a:cubicBezTo>
                  <a:cubicBezTo>
                    <a:pt x="1519" y="4829"/>
                    <a:pt x="1416" y="5477"/>
                    <a:pt x="1297" y="6109"/>
                  </a:cubicBezTo>
                  <a:cubicBezTo>
                    <a:pt x="1229" y="6484"/>
                    <a:pt x="1178" y="6859"/>
                    <a:pt x="1143" y="7235"/>
                  </a:cubicBezTo>
                  <a:cubicBezTo>
                    <a:pt x="1092" y="7713"/>
                    <a:pt x="1007" y="8173"/>
                    <a:pt x="922" y="8634"/>
                  </a:cubicBezTo>
                  <a:cubicBezTo>
                    <a:pt x="870" y="8958"/>
                    <a:pt x="836" y="9282"/>
                    <a:pt x="836" y="9623"/>
                  </a:cubicBezTo>
                  <a:cubicBezTo>
                    <a:pt x="853" y="9845"/>
                    <a:pt x="717" y="10050"/>
                    <a:pt x="512" y="10118"/>
                  </a:cubicBezTo>
                  <a:cubicBezTo>
                    <a:pt x="324" y="10169"/>
                    <a:pt x="120" y="10050"/>
                    <a:pt x="52" y="9879"/>
                  </a:cubicBezTo>
                  <a:cubicBezTo>
                    <a:pt x="17" y="9760"/>
                    <a:pt x="0" y="9623"/>
                    <a:pt x="17" y="9504"/>
                  </a:cubicBezTo>
                  <a:cubicBezTo>
                    <a:pt x="86" y="9009"/>
                    <a:pt x="171" y="8514"/>
                    <a:pt x="290" y="8020"/>
                  </a:cubicBezTo>
                  <a:cubicBezTo>
                    <a:pt x="342" y="7781"/>
                    <a:pt x="376" y="7525"/>
                    <a:pt x="376" y="7286"/>
                  </a:cubicBezTo>
                  <a:cubicBezTo>
                    <a:pt x="444" y="6621"/>
                    <a:pt x="529" y="5972"/>
                    <a:pt x="649" y="5324"/>
                  </a:cubicBezTo>
                  <a:cubicBezTo>
                    <a:pt x="734" y="4727"/>
                    <a:pt x="870" y="4147"/>
                    <a:pt x="973" y="3567"/>
                  </a:cubicBezTo>
                  <a:cubicBezTo>
                    <a:pt x="1109" y="2679"/>
                    <a:pt x="1297" y="1809"/>
                    <a:pt x="1536" y="956"/>
                  </a:cubicBezTo>
                  <a:cubicBezTo>
                    <a:pt x="1604" y="768"/>
                    <a:pt x="1689" y="598"/>
                    <a:pt x="1792" y="427"/>
                  </a:cubicBezTo>
                  <a:cubicBezTo>
                    <a:pt x="2065" y="1"/>
                    <a:pt x="2525" y="18"/>
                    <a:pt x="2781" y="461"/>
                  </a:cubicBezTo>
                  <a:cubicBezTo>
                    <a:pt x="2867" y="666"/>
                    <a:pt x="2935" y="888"/>
                    <a:pt x="2969" y="1110"/>
                  </a:cubicBezTo>
                  <a:cubicBezTo>
                    <a:pt x="3344" y="2799"/>
                    <a:pt x="3617" y="4505"/>
                    <a:pt x="3771" y="6228"/>
                  </a:cubicBezTo>
                  <a:cubicBezTo>
                    <a:pt x="3822" y="7030"/>
                    <a:pt x="3959" y="7832"/>
                    <a:pt x="4129" y="8617"/>
                  </a:cubicBezTo>
                  <a:cubicBezTo>
                    <a:pt x="4180" y="8804"/>
                    <a:pt x="4249" y="8992"/>
                    <a:pt x="4334" y="91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57"/>
            <p:cNvSpPr/>
            <p:nvPr/>
          </p:nvSpPr>
          <p:spPr>
            <a:xfrm>
              <a:off x="7233200" y="4145450"/>
              <a:ext cx="144625" cy="315675"/>
            </a:xfrm>
            <a:custGeom>
              <a:rect b="b" l="l" r="r" t="t"/>
              <a:pathLst>
                <a:path extrusionOk="0" h="12627" w="5785">
                  <a:moveTo>
                    <a:pt x="5375" y="6655"/>
                  </a:moveTo>
                  <a:cubicBezTo>
                    <a:pt x="5170" y="7679"/>
                    <a:pt x="4710" y="8651"/>
                    <a:pt x="4044" y="9453"/>
                  </a:cubicBezTo>
                  <a:cubicBezTo>
                    <a:pt x="3720" y="9862"/>
                    <a:pt x="3311" y="10187"/>
                    <a:pt x="2850" y="10425"/>
                  </a:cubicBezTo>
                  <a:cubicBezTo>
                    <a:pt x="2765" y="10443"/>
                    <a:pt x="2730" y="10528"/>
                    <a:pt x="2748" y="10613"/>
                  </a:cubicBezTo>
                  <a:cubicBezTo>
                    <a:pt x="2748" y="11074"/>
                    <a:pt x="2765" y="11534"/>
                    <a:pt x="2730" y="11995"/>
                  </a:cubicBezTo>
                  <a:cubicBezTo>
                    <a:pt x="2730" y="12166"/>
                    <a:pt x="2645" y="12336"/>
                    <a:pt x="2509" y="12439"/>
                  </a:cubicBezTo>
                  <a:cubicBezTo>
                    <a:pt x="2270" y="12626"/>
                    <a:pt x="1894" y="12507"/>
                    <a:pt x="1826" y="12200"/>
                  </a:cubicBezTo>
                  <a:cubicBezTo>
                    <a:pt x="1792" y="12046"/>
                    <a:pt x="1792" y="11876"/>
                    <a:pt x="1826" y="11705"/>
                  </a:cubicBezTo>
                  <a:cubicBezTo>
                    <a:pt x="1860" y="11398"/>
                    <a:pt x="1877" y="11074"/>
                    <a:pt x="1911" y="10767"/>
                  </a:cubicBezTo>
                  <a:cubicBezTo>
                    <a:pt x="1911" y="10681"/>
                    <a:pt x="1877" y="10664"/>
                    <a:pt x="1809" y="10647"/>
                  </a:cubicBezTo>
                  <a:cubicBezTo>
                    <a:pt x="1007" y="10596"/>
                    <a:pt x="530" y="10135"/>
                    <a:pt x="274" y="9419"/>
                  </a:cubicBezTo>
                  <a:cubicBezTo>
                    <a:pt x="69" y="8839"/>
                    <a:pt x="1" y="8225"/>
                    <a:pt x="52" y="7610"/>
                  </a:cubicBezTo>
                  <a:cubicBezTo>
                    <a:pt x="103" y="6911"/>
                    <a:pt x="222" y="6228"/>
                    <a:pt x="410" y="5546"/>
                  </a:cubicBezTo>
                  <a:cubicBezTo>
                    <a:pt x="512" y="5085"/>
                    <a:pt x="649" y="4642"/>
                    <a:pt x="785" y="4198"/>
                  </a:cubicBezTo>
                  <a:cubicBezTo>
                    <a:pt x="905" y="3840"/>
                    <a:pt x="1041" y="3481"/>
                    <a:pt x="1178" y="3140"/>
                  </a:cubicBezTo>
                  <a:cubicBezTo>
                    <a:pt x="1348" y="2611"/>
                    <a:pt x="1587" y="2116"/>
                    <a:pt x="1843" y="1639"/>
                  </a:cubicBezTo>
                  <a:cubicBezTo>
                    <a:pt x="2014" y="1383"/>
                    <a:pt x="2184" y="1144"/>
                    <a:pt x="2406" y="939"/>
                  </a:cubicBezTo>
                  <a:cubicBezTo>
                    <a:pt x="2526" y="820"/>
                    <a:pt x="2628" y="666"/>
                    <a:pt x="2748" y="547"/>
                  </a:cubicBezTo>
                  <a:cubicBezTo>
                    <a:pt x="2799" y="462"/>
                    <a:pt x="2901" y="410"/>
                    <a:pt x="3003" y="393"/>
                  </a:cubicBezTo>
                  <a:cubicBezTo>
                    <a:pt x="3072" y="376"/>
                    <a:pt x="3140" y="342"/>
                    <a:pt x="3208" y="291"/>
                  </a:cubicBezTo>
                  <a:cubicBezTo>
                    <a:pt x="3601" y="35"/>
                    <a:pt x="4095" y="1"/>
                    <a:pt x="4539" y="171"/>
                  </a:cubicBezTo>
                  <a:cubicBezTo>
                    <a:pt x="4897" y="325"/>
                    <a:pt x="5187" y="615"/>
                    <a:pt x="5375" y="973"/>
                  </a:cubicBezTo>
                  <a:cubicBezTo>
                    <a:pt x="5648" y="1519"/>
                    <a:pt x="5784" y="2134"/>
                    <a:pt x="5784" y="2748"/>
                  </a:cubicBezTo>
                  <a:cubicBezTo>
                    <a:pt x="5784" y="3498"/>
                    <a:pt x="5733" y="4232"/>
                    <a:pt x="5631" y="4983"/>
                  </a:cubicBezTo>
                  <a:cubicBezTo>
                    <a:pt x="5597" y="5512"/>
                    <a:pt x="5511" y="6024"/>
                    <a:pt x="5375" y="6655"/>
                  </a:cubicBezTo>
                  <a:close/>
                  <a:moveTo>
                    <a:pt x="1161" y="6143"/>
                  </a:moveTo>
                  <a:cubicBezTo>
                    <a:pt x="1007" y="6791"/>
                    <a:pt x="922" y="7457"/>
                    <a:pt x="922" y="8139"/>
                  </a:cubicBezTo>
                  <a:cubicBezTo>
                    <a:pt x="922" y="8549"/>
                    <a:pt x="1007" y="8958"/>
                    <a:pt x="1178" y="9334"/>
                  </a:cubicBezTo>
                  <a:cubicBezTo>
                    <a:pt x="1297" y="9589"/>
                    <a:pt x="1536" y="9760"/>
                    <a:pt x="1826" y="9794"/>
                  </a:cubicBezTo>
                  <a:cubicBezTo>
                    <a:pt x="1946" y="9794"/>
                    <a:pt x="1980" y="9794"/>
                    <a:pt x="1997" y="9658"/>
                  </a:cubicBezTo>
                  <a:cubicBezTo>
                    <a:pt x="2031" y="9402"/>
                    <a:pt x="2048" y="9163"/>
                    <a:pt x="2065" y="8907"/>
                  </a:cubicBezTo>
                  <a:cubicBezTo>
                    <a:pt x="2082" y="8736"/>
                    <a:pt x="2133" y="8549"/>
                    <a:pt x="2219" y="8412"/>
                  </a:cubicBezTo>
                  <a:cubicBezTo>
                    <a:pt x="2321" y="8242"/>
                    <a:pt x="2560" y="8293"/>
                    <a:pt x="2594" y="8463"/>
                  </a:cubicBezTo>
                  <a:cubicBezTo>
                    <a:pt x="2611" y="8515"/>
                    <a:pt x="2611" y="8566"/>
                    <a:pt x="2611" y="8617"/>
                  </a:cubicBezTo>
                  <a:cubicBezTo>
                    <a:pt x="2662" y="8890"/>
                    <a:pt x="2696" y="9146"/>
                    <a:pt x="2696" y="9419"/>
                  </a:cubicBezTo>
                  <a:cubicBezTo>
                    <a:pt x="2696" y="9487"/>
                    <a:pt x="2730" y="9504"/>
                    <a:pt x="2782" y="9453"/>
                  </a:cubicBezTo>
                  <a:cubicBezTo>
                    <a:pt x="2867" y="9402"/>
                    <a:pt x="2935" y="9334"/>
                    <a:pt x="3003" y="9265"/>
                  </a:cubicBezTo>
                  <a:cubicBezTo>
                    <a:pt x="3703" y="8566"/>
                    <a:pt x="4198" y="7696"/>
                    <a:pt x="4437" y="6723"/>
                  </a:cubicBezTo>
                  <a:cubicBezTo>
                    <a:pt x="4658" y="5768"/>
                    <a:pt x="4795" y="4778"/>
                    <a:pt x="4863" y="3771"/>
                  </a:cubicBezTo>
                  <a:cubicBezTo>
                    <a:pt x="4897" y="3277"/>
                    <a:pt x="4897" y="2782"/>
                    <a:pt x="4863" y="2287"/>
                  </a:cubicBezTo>
                  <a:cubicBezTo>
                    <a:pt x="4829" y="1929"/>
                    <a:pt x="4710" y="1588"/>
                    <a:pt x="4522" y="1280"/>
                  </a:cubicBezTo>
                  <a:cubicBezTo>
                    <a:pt x="4351" y="939"/>
                    <a:pt x="3925" y="854"/>
                    <a:pt x="3618" y="1059"/>
                  </a:cubicBezTo>
                  <a:cubicBezTo>
                    <a:pt x="3311" y="1246"/>
                    <a:pt x="3020" y="1485"/>
                    <a:pt x="2799" y="1758"/>
                  </a:cubicBezTo>
                  <a:cubicBezTo>
                    <a:pt x="2560" y="2082"/>
                    <a:pt x="2355" y="2407"/>
                    <a:pt x="2184" y="2765"/>
                  </a:cubicBezTo>
                  <a:cubicBezTo>
                    <a:pt x="2099" y="2867"/>
                    <a:pt x="2048" y="2987"/>
                    <a:pt x="1997" y="3106"/>
                  </a:cubicBezTo>
                  <a:cubicBezTo>
                    <a:pt x="1656" y="4096"/>
                    <a:pt x="1366" y="5119"/>
                    <a:pt x="1161" y="614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57"/>
            <p:cNvSpPr/>
            <p:nvPr/>
          </p:nvSpPr>
          <p:spPr>
            <a:xfrm>
              <a:off x="7365425" y="4177875"/>
              <a:ext cx="128850" cy="266625"/>
            </a:xfrm>
            <a:custGeom>
              <a:rect b="b" l="l" r="r" t="t"/>
              <a:pathLst>
                <a:path extrusionOk="0" h="10665" w="5154">
                  <a:moveTo>
                    <a:pt x="4761" y="2765"/>
                  </a:moveTo>
                  <a:cubicBezTo>
                    <a:pt x="4658" y="3293"/>
                    <a:pt x="4573" y="3822"/>
                    <a:pt x="4454" y="4351"/>
                  </a:cubicBezTo>
                  <a:cubicBezTo>
                    <a:pt x="4147" y="5887"/>
                    <a:pt x="3686" y="7405"/>
                    <a:pt x="3089" y="8855"/>
                  </a:cubicBezTo>
                  <a:cubicBezTo>
                    <a:pt x="2935" y="9214"/>
                    <a:pt x="2748" y="9555"/>
                    <a:pt x="2543" y="9879"/>
                  </a:cubicBezTo>
                  <a:cubicBezTo>
                    <a:pt x="2372" y="10118"/>
                    <a:pt x="2150" y="10323"/>
                    <a:pt x="1894" y="10459"/>
                  </a:cubicBezTo>
                  <a:cubicBezTo>
                    <a:pt x="1468" y="10664"/>
                    <a:pt x="973" y="10596"/>
                    <a:pt x="632" y="10289"/>
                  </a:cubicBezTo>
                  <a:cubicBezTo>
                    <a:pt x="257" y="9982"/>
                    <a:pt x="52" y="9538"/>
                    <a:pt x="18" y="9060"/>
                  </a:cubicBezTo>
                  <a:cubicBezTo>
                    <a:pt x="1" y="8531"/>
                    <a:pt x="18" y="8002"/>
                    <a:pt x="103" y="7491"/>
                  </a:cubicBezTo>
                  <a:cubicBezTo>
                    <a:pt x="205" y="6791"/>
                    <a:pt x="342" y="6092"/>
                    <a:pt x="478" y="5409"/>
                  </a:cubicBezTo>
                  <a:cubicBezTo>
                    <a:pt x="649" y="4641"/>
                    <a:pt x="820" y="3856"/>
                    <a:pt x="1007" y="3089"/>
                  </a:cubicBezTo>
                  <a:cubicBezTo>
                    <a:pt x="1110" y="2611"/>
                    <a:pt x="1229" y="2116"/>
                    <a:pt x="1314" y="1621"/>
                  </a:cubicBezTo>
                  <a:cubicBezTo>
                    <a:pt x="1366" y="1263"/>
                    <a:pt x="1451" y="922"/>
                    <a:pt x="1519" y="564"/>
                  </a:cubicBezTo>
                  <a:cubicBezTo>
                    <a:pt x="1553" y="444"/>
                    <a:pt x="1587" y="342"/>
                    <a:pt x="1656" y="256"/>
                  </a:cubicBezTo>
                  <a:cubicBezTo>
                    <a:pt x="1758" y="69"/>
                    <a:pt x="1980" y="1"/>
                    <a:pt x="2167" y="86"/>
                  </a:cubicBezTo>
                  <a:cubicBezTo>
                    <a:pt x="2355" y="171"/>
                    <a:pt x="2440" y="410"/>
                    <a:pt x="2355" y="598"/>
                  </a:cubicBezTo>
                  <a:cubicBezTo>
                    <a:pt x="2253" y="922"/>
                    <a:pt x="2202" y="1246"/>
                    <a:pt x="2167" y="1570"/>
                  </a:cubicBezTo>
                  <a:cubicBezTo>
                    <a:pt x="2167" y="1638"/>
                    <a:pt x="2150" y="1690"/>
                    <a:pt x="2133" y="1758"/>
                  </a:cubicBezTo>
                  <a:cubicBezTo>
                    <a:pt x="1929" y="2816"/>
                    <a:pt x="1741" y="3891"/>
                    <a:pt x="1519" y="4948"/>
                  </a:cubicBezTo>
                  <a:cubicBezTo>
                    <a:pt x="1349" y="5716"/>
                    <a:pt x="1195" y="6501"/>
                    <a:pt x="1058" y="7269"/>
                  </a:cubicBezTo>
                  <a:cubicBezTo>
                    <a:pt x="939" y="7849"/>
                    <a:pt x="888" y="8429"/>
                    <a:pt x="922" y="9009"/>
                  </a:cubicBezTo>
                  <a:cubicBezTo>
                    <a:pt x="922" y="9197"/>
                    <a:pt x="990" y="9367"/>
                    <a:pt x="1093" y="9521"/>
                  </a:cubicBezTo>
                  <a:cubicBezTo>
                    <a:pt x="1195" y="9726"/>
                    <a:pt x="1485" y="9777"/>
                    <a:pt x="1639" y="9606"/>
                  </a:cubicBezTo>
                  <a:cubicBezTo>
                    <a:pt x="1775" y="9504"/>
                    <a:pt x="1894" y="9350"/>
                    <a:pt x="1980" y="9197"/>
                  </a:cubicBezTo>
                  <a:cubicBezTo>
                    <a:pt x="2236" y="8702"/>
                    <a:pt x="2458" y="8190"/>
                    <a:pt x="2645" y="7661"/>
                  </a:cubicBezTo>
                  <a:cubicBezTo>
                    <a:pt x="2901" y="6962"/>
                    <a:pt x="3089" y="6245"/>
                    <a:pt x="3276" y="5528"/>
                  </a:cubicBezTo>
                  <a:cubicBezTo>
                    <a:pt x="3430" y="4948"/>
                    <a:pt x="3567" y="4351"/>
                    <a:pt x="3669" y="3771"/>
                  </a:cubicBezTo>
                  <a:cubicBezTo>
                    <a:pt x="3805" y="3055"/>
                    <a:pt x="3959" y="2338"/>
                    <a:pt x="4061" y="1638"/>
                  </a:cubicBezTo>
                  <a:cubicBezTo>
                    <a:pt x="4112" y="1331"/>
                    <a:pt x="4181" y="1058"/>
                    <a:pt x="4249" y="768"/>
                  </a:cubicBezTo>
                  <a:cubicBezTo>
                    <a:pt x="4300" y="188"/>
                    <a:pt x="5153" y="274"/>
                    <a:pt x="5102" y="837"/>
                  </a:cubicBezTo>
                  <a:cubicBezTo>
                    <a:pt x="5119" y="922"/>
                    <a:pt x="5102" y="1024"/>
                    <a:pt x="5085" y="1110"/>
                  </a:cubicBezTo>
                  <a:lnTo>
                    <a:pt x="4761" y="276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57"/>
            <p:cNvSpPr/>
            <p:nvPr/>
          </p:nvSpPr>
          <p:spPr>
            <a:xfrm>
              <a:off x="7568900" y="4211150"/>
              <a:ext cx="125425" cy="271300"/>
            </a:xfrm>
            <a:custGeom>
              <a:rect b="b" l="l" r="r" t="t"/>
              <a:pathLst>
                <a:path extrusionOk="0" h="10852" w="5017">
                  <a:moveTo>
                    <a:pt x="427" y="7013"/>
                  </a:moveTo>
                  <a:cubicBezTo>
                    <a:pt x="512" y="6552"/>
                    <a:pt x="580" y="6091"/>
                    <a:pt x="665" y="5648"/>
                  </a:cubicBezTo>
                  <a:cubicBezTo>
                    <a:pt x="768" y="5016"/>
                    <a:pt x="870" y="4385"/>
                    <a:pt x="1007" y="3771"/>
                  </a:cubicBezTo>
                  <a:cubicBezTo>
                    <a:pt x="1109" y="3225"/>
                    <a:pt x="1194" y="2662"/>
                    <a:pt x="1297" y="2116"/>
                  </a:cubicBezTo>
                  <a:cubicBezTo>
                    <a:pt x="1348" y="1826"/>
                    <a:pt x="1365" y="1553"/>
                    <a:pt x="1399" y="1263"/>
                  </a:cubicBezTo>
                  <a:cubicBezTo>
                    <a:pt x="1433" y="1024"/>
                    <a:pt x="1484" y="802"/>
                    <a:pt x="1536" y="580"/>
                  </a:cubicBezTo>
                  <a:cubicBezTo>
                    <a:pt x="1604" y="256"/>
                    <a:pt x="1877" y="34"/>
                    <a:pt x="2201" y="34"/>
                  </a:cubicBezTo>
                  <a:cubicBezTo>
                    <a:pt x="2662" y="0"/>
                    <a:pt x="3122" y="34"/>
                    <a:pt x="3566" y="154"/>
                  </a:cubicBezTo>
                  <a:cubicBezTo>
                    <a:pt x="3873" y="222"/>
                    <a:pt x="4180" y="273"/>
                    <a:pt x="4504" y="307"/>
                  </a:cubicBezTo>
                  <a:cubicBezTo>
                    <a:pt x="4572" y="307"/>
                    <a:pt x="4641" y="325"/>
                    <a:pt x="4709" y="342"/>
                  </a:cubicBezTo>
                  <a:cubicBezTo>
                    <a:pt x="4880" y="376"/>
                    <a:pt x="5016" y="512"/>
                    <a:pt x="5016" y="700"/>
                  </a:cubicBezTo>
                  <a:cubicBezTo>
                    <a:pt x="5016" y="870"/>
                    <a:pt x="4897" y="1041"/>
                    <a:pt x="4726" y="1075"/>
                  </a:cubicBezTo>
                  <a:cubicBezTo>
                    <a:pt x="4572" y="1126"/>
                    <a:pt x="4402" y="1126"/>
                    <a:pt x="4248" y="1075"/>
                  </a:cubicBezTo>
                  <a:cubicBezTo>
                    <a:pt x="3651" y="939"/>
                    <a:pt x="3054" y="870"/>
                    <a:pt x="2440" y="888"/>
                  </a:cubicBezTo>
                  <a:cubicBezTo>
                    <a:pt x="2354" y="888"/>
                    <a:pt x="2337" y="922"/>
                    <a:pt x="2337" y="990"/>
                  </a:cubicBezTo>
                  <a:cubicBezTo>
                    <a:pt x="2286" y="1229"/>
                    <a:pt x="2252" y="1468"/>
                    <a:pt x="2235" y="1706"/>
                  </a:cubicBezTo>
                  <a:cubicBezTo>
                    <a:pt x="2201" y="2048"/>
                    <a:pt x="2167" y="2372"/>
                    <a:pt x="2099" y="2713"/>
                  </a:cubicBezTo>
                  <a:cubicBezTo>
                    <a:pt x="2013" y="3327"/>
                    <a:pt x="1911" y="3959"/>
                    <a:pt x="1791" y="4573"/>
                  </a:cubicBezTo>
                  <a:cubicBezTo>
                    <a:pt x="1689" y="5102"/>
                    <a:pt x="1604" y="5648"/>
                    <a:pt x="1501" y="6194"/>
                  </a:cubicBezTo>
                  <a:cubicBezTo>
                    <a:pt x="1467" y="6364"/>
                    <a:pt x="1467" y="6364"/>
                    <a:pt x="1621" y="6381"/>
                  </a:cubicBezTo>
                  <a:cubicBezTo>
                    <a:pt x="1962" y="6450"/>
                    <a:pt x="2303" y="6484"/>
                    <a:pt x="2645" y="6501"/>
                  </a:cubicBezTo>
                  <a:cubicBezTo>
                    <a:pt x="2781" y="6501"/>
                    <a:pt x="2918" y="6535"/>
                    <a:pt x="3037" y="6586"/>
                  </a:cubicBezTo>
                  <a:cubicBezTo>
                    <a:pt x="3208" y="6654"/>
                    <a:pt x="3310" y="6825"/>
                    <a:pt x="3276" y="7013"/>
                  </a:cubicBezTo>
                  <a:cubicBezTo>
                    <a:pt x="3259" y="7183"/>
                    <a:pt x="3105" y="7337"/>
                    <a:pt x="2918" y="7354"/>
                  </a:cubicBezTo>
                  <a:cubicBezTo>
                    <a:pt x="2849" y="7354"/>
                    <a:pt x="2798" y="7354"/>
                    <a:pt x="2730" y="7354"/>
                  </a:cubicBezTo>
                  <a:cubicBezTo>
                    <a:pt x="2303" y="7354"/>
                    <a:pt x="1894" y="7320"/>
                    <a:pt x="1467" y="7251"/>
                  </a:cubicBezTo>
                  <a:cubicBezTo>
                    <a:pt x="1314" y="7234"/>
                    <a:pt x="1297" y="7251"/>
                    <a:pt x="1280" y="7388"/>
                  </a:cubicBezTo>
                  <a:cubicBezTo>
                    <a:pt x="1160" y="8053"/>
                    <a:pt x="1058" y="8702"/>
                    <a:pt x="973" y="9350"/>
                  </a:cubicBezTo>
                  <a:cubicBezTo>
                    <a:pt x="955" y="9470"/>
                    <a:pt x="990" y="9504"/>
                    <a:pt x="1092" y="9504"/>
                  </a:cubicBezTo>
                  <a:cubicBezTo>
                    <a:pt x="1570" y="9589"/>
                    <a:pt x="2047" y="9674"/>
                    <a:pt x="2525" y="9742"/>
                  </a:cubicBezTo>
                  <a:cubicBezTo>
                    <a:pt x="2662" y="9760"/>
                    <a:pt x="2781" y="9811"/>
                    <a:pt x="2883" y="9879"/>
                  </a:cubicBezTo>
                  <a:cubicBezTo>
                    <a:pt x="3310" y="10169"/>
                    <a:pt x="3003" y="10851"/>
                    <a:pt x="2508" y="10698"/>
                  </a:cubicBezTo>
                  <a:cubicBezTo>
                    <a:pt x="2133" y="10613"/>
                    <a:pt x="1757" y="10544"/>
                    <a:pt x="1382" y="10493"/>
                  </a:cubicBezTo>
                  <a:cubicBezTo>
                    <a:pt x="1126" y="10459"/>
                    <a:pt x="887" y="10391"/>
                    <a:pt x="631" y="10323"/>
                  </a:cubicBezTo>
                  <a:cubicBezTo>
                    <a:pt x="239" y="10220"/>
                    <a:pt x="0" y="9828"/>
                    <a:pt x="68" y="9435"/>
                  </a:cubicBezTo>
                  <a:cubicBezTo>
                    <a:pt x="102" y="9094"/>
                    <a:pt x="137" y="8753"/>
                    <a:pt x="188" y="8412"/>
                  </a:cubicBezTo>
                  <a:cubicBezTo>
                    <a:pt x="273" y="7934"/>
                    <a:pt x="358" y="7473"/>
                    <a:pt x="427" y="69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57"/>
            <p:cNvSpPr/>
            <p:nvPr/>
          </p:nvSpPr>
          <p:spPr>
            <a:xfrm>
              <a:off x="7471200" y="4196225"/>
              <a:ext cx="118175" cy="263200"/>
            </a:xfrm>
            <a:custGeom>
              <a:rect b="b" l="l" r="r" t="t"/>
              <a:pathLst>
                <a:path extrusionOk="0" h="10528" w="4727">
                  <a:moveTo>
                    <a:pt x="3123" y="103"/>
                  </a:moveTo>
                  <a:cubicBezTo>
                    <a:pt x="3464" y="154"/>
                    <a:pt x="3806" y="222"/>
                    <a:pt x="4147" y="341"/>
                  </a:cubicBezTo>
                  <a:cubicBezTo>
                    <a:pt x="4300" y="393"/>
                    <a:pt x="4437" y="461"/>
                    <a:pt x="4556" y="563"/>
                  </a:cubicBezTo>
                  <a:cubicBezTo>
                    <a:pt x="4727" y="700"/>
                    <a:pt x="4693" y="870"/>
                    <a:pt x="4488" y="956"/>
                  </a:cubicBezTo>
                  <a:cubicBezTo>
                    <a:pt x="4352" y="990"/>
                    <a:pt x="4198" y="1007"/>
                    <a:pt x="4045" y="973"/>
                  </a:cubicBezTo>
                  <a:cubicBezTo>
                    <a:pt x="3618" y="956"/>
                    <a:pt x="3174" y="956"/>
                    <a:pt x="2748" y="887"/>
                  </a:cubicBezTo>
                  <a:lnTo>
                    <a:pt x="2611" y="887"/>
                  </a:lnTo>
                  <a:cubicBezTo>
                    <a:pt x="2526" y="870"/>
                    <a:pt x="2441" y="922"/>
                    <a:pt x="2424" y="1024"/>
                  </a:cubicBezTo>
                  <a:cubicBezTo>
                    <a:pt x="2338" y="1280"/>
                    <a:pt x="2270" y="1536"/>
                    <a:pt x="2219" y="1792"/>
                  </a:cubicBezTo>
                  <a:cubicBezTo>
                    <a:pt x="2014" y="2594"/>
                    <a:pt x="1827" y="3378"/>
                    <a:pt x="1690" y="4180"/>
                  </a:cubicBezTo>
                  <a:cubicBezTo>
                    <a:pt x="1571" y="4829"/>
                    <a:pt x="1468" y="5460"/>
                    <a:pt x="1349" y="6091"/>
                  </a:cubicBezTo>
                  <a:cubicBezTo>
                    <a:pt x="1332" y="6194"/>
                    <a:pt x="1349" y="6228"/>
                    <a:pt x="1468" y="6228"/>
                  </a:cubicBezTo>
                  <a:cubicBezTo>
                    <a:pt x="1895" y="6296"/>
                    <a:pt x="2338" y="6296"/>
                    <a:pt x="2765" y="6347"/>
                  </a:cubicBezTo>
                  <a:cubicBezTo>
                    <a:pt x="3004" y="6347"/>
                    <a:pt x="3191" y="6535"/>
                    <a:pt x="3191" y="6757"/>
                  </a:cubicBezTo>
                  <a:cubicBezTo>
                    <a:pt x="3191" y="6995"/>
                    <a:pt x="3004" y="7183"/>
                    <a:pt x="2765" y="7183"/>
                  </a:cubicBezTo>
                  <a:cubicBezTo>
                    <a:pt x="2492" y="7200"/>
                    <a:pt x="2202" y="7183"/>
                    <a:pt x="1912" y="7149"/>
                  </a:cubicBezTo>
                  <a:cubicBezTo>
                    <a:pt x="1690" y="7132"/>
                    <a:pt x="1468" y="7115"/>
                    <a:pt x="1246" y="7081"/>
                  </a:cubicBezTo>
                  <a:cubicBezTo>
                    <a:pt x="1178" y="7081"/>
                    <a:pt x="1144" y="7115"/>
                    <a:pt x="1127" y="7183"/>
                  </a:cubicBezTo>
                  <a:cubicBezTo>
                    <a:pt x="990" y="7883"/>
                    <a:pt x="888" y="8582"/>
                    <a:pt x="820" y="9299"/>
                  </a:cubicBezTo>
                  <a:cubicBezTo>
                    <a:pt x="803" y="9401"/>
                    <a:pt x="871" y="9435"/>
                    <a:pt x="956" y="9435"/>
                  </a:cubicBezTo>
                  <a:cubicBezTo>
                    <a:pt x="1161" y="9469"/>
                    <a:pt x="1383" y="9486"/>
                    <a:pt x="1588" y="9503"/>
                  </a:cubicBezTo>
                  <a:cubicBezTo>
                    <a:pt x="1809" y="9521"/>
                    <a:pt x="2048" y="9555"/>
                    <a:pt x="2270" y="9606"/>
                  </a:cubicBezTo>
                  <a:cubicBezTo>
                    <a:pt x="2611" y="9657"/>
                    <a:pt x="2765" y="10049"/>
                    <a:pt x="2560" y="10322"/>
                  </a:cubicBezTo>
                  <a:cubicBezTo>
                    <a:pt x="2458" y="10476"/>
                    <a:pt x="2270" y="10527"/>
                    <a:pt x="2099" y="10493"/>
                  </a:cubicBezTo>
                  <a:cubicBezTo>
                    <a:pt x="1673" y="10374"/>
                    <a:pt x="1246" y="10357"/>
                    <a:pt x="820" y="10271"/>
                  </a:cubicBezTo>
                  <a:cubicBezTo>
                    <a:pt x="649" y="10237"/>
                    <a:pt x="479" y="10186"/>
                    <a:pt x="325" y="10101"/>
                  </a:cubicBezTo>
                  <a:cubicBezTo>
                    <a:pt x="172" y="10015"/>
                    <a:pt x="69" y="9862"/>
                    <a:pt x="35" y="9691"/>
                  </a:cubicBezTo>
                  <a:cubicBezTo>
                    <a:pt x="1" y="9469"/>
                    <a:pt x="1" y="9265"/>
                    <a:pt x="35" y="9060"/>
                  </a:cubicBezTo>
                  <a:cubicBezTo>
                    <a:pt x="86" y="8650"/>
                    <a:pt x="120" y="8224"/>
                    <a:pt x="206" y="7831"/>
                  </a:cubicBezTo>
                  <a:cubicBezTo>
                    <a:pt x="308" y="7320"/>
                    <a:pt x="393" y="6825"/>
                    <a:pt x="513" y="6313"/>
                  </a:cubicBezTo>
                  <a:cubicBezTo>
                    <a:pt x="615" y="5818"/>
                    <a:pt x="683" y="5358"/>
                    <a:pt x="752" y="4863"/>
                  </a:cubicBezTo>
                  <a:cubicBezTo>
                    <a:pt x="854" y="4283"/>
                    <a:pt x="939" y="3685"/>
                    <a:pt x="1076" y="3105"/>
                  </a:cubicBezTo>
                  <a:cubicBezTo>
                    <a:pt x="1246" y="2355"/>
                    <a:pt x="1417" y="1587"/>
                    <a:pt x="1622" y="836"/>
                  </a:cubicBezTo>
                  <a:cubicBezTo>
                    <a:pt x="1673" y="597"/>
                    <a:pt x="1792" y="393"/>
                    <a:pt x="1980" y="239"/>
                  </a:cubicBezTo>
                  <a:cubicBezTo>
                    <a:pt x="2219" y="68"/>
                    <a:pt x="2526" y="0"/>
                    <a:pt x="2833" y="51"/>
                  </a:cubicBezTo>
                  <a:cubicBezTo>
                    <a:pt x="2918" y="68"/>
                    <a:pt x="3021" y="68"/>
                    <a:pt x="3123" y="1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57"/>
            <p:cNvSpPr/>
            <p:nvPr/>
          </p:nvSpPr>
          <p:spPr>
            <a:xfrm>
              <a:off x="7371400" y="3649225"/>
              <a:ext cx="472625" cy="493875"/>
            </a:xfrm>
            <a:custGeom>
              <a:rect b="b" l="l" r="r" t="t"/>
              <a:pathLst>
                <a:path extrusionOk="0" h="19755" w="18905">
                  <a:moveTo>
                    <a:pt x="12126" y="0"/>
                  </a:moveTo>
                  <a:cubicBezTo>
                    <a:pt x="11150" y="0"/>
                    <a:pt x="6067" y="11661"/>
                    <a:pt x="5580" y="11677"/>
                  </a:cubicBezTo>
                  <a:cubicBezTo>
                    <a:pt x="5102" y="11677"/>
                    <a:pt x="3976" y="4733"/>
                    <a:pt x="3396" y="4648"/>
                  </a:cubicBezTo>
                  <a:cubicBezTo>
                    <a:pt x="3394" y="4648"/>
                    <a:pt x="3391" y="4648"/>
                    <a:pt x="3389" y="4648"/>
                  </a:cubicBezTo>
                  <a:cubicBezTo>
                    <a:pt x="2780" y="4648"/>
                    <a:pt x="290" y="16235"/>
                    <a:pt x="86" y="16728"/>
                  </a:cubicBezTo>
                  <a:cubicBezTo>
                    <a:pt x="1" y="16949"/>
                    <a:pt x="3754" y="18212"/>
                    <a:pt x="7951" y="18894"/>
                  </a:cubicBezTo>
                  <a:cubicBezTo>
                    <a:pt x="11726" y="19512"/>
                    <a:pt x="15821" y="19754"/>
                    <a:pt x="17393" y="19754"/>
                  </a:cubicBezTo>
                  <a:cubicBezTo>
                    <a:pt x="17775" y="19754"/>
                    <a:pt x="18008" y="19740"/>
                    <a:pt x="18052" y="19713"/>
                  </a:cubicBezTo>
                  <a:cubicBezTo>
                    <a:pt x="18137" y="19679"/>
                    <a:pt x="18222" y="19236"/>
                    <a:pt x="18308" y="18536"/>
                  </a:cubicBezTo>
                  <a:cubicBezTo>
                    <a:pt x="18615" y="16301"/>
                    <a:pt x="18905" y="11439"/>
                    <a:pt x="18819" y="9391"/>
                  </a:cubicBezTo>
                  <a:cubicBezTo>
                    <a:pt x="18785" y="8845"/>
                    <a:pt x="18751" y="8504"/>
                    <a:pt x="18666" y="8436"/>
                  </a:cubicBezTo>
                  <a:cubicBezTo>
                    <a:pt x="18647" y="8422"/>
                    <a:pt x="18622" y="8415"/>
                    <a:pt x="18592" y="8415"/>
                  </a:cubicBezTo>
                  <a:cubicBezTo>
                    <a:pt x="17861" y="8415"/>
                    <a:pt x="14103" y="12497"/>
                    <a:pt x="13496" y="12513"/>
                  </a:cubicBezTo>
                  <a:cubicBezTo>
                    <a:pt x="13462" y="12513"/>
                    <a:pt x="13445" y="12496"/>
                    <a:pt x="13428" y="12462"/>
                  </a:cubicBezTo>
                  <a:cubicBezTo>
                    <a:pt x="12984" y="11746"/>
                    <a:pt x="12984" y="4170"/>
                    <a:pt x="12558" y="1185"/>
                  </a:cubicBezTo>
                  <a:cubicBezTo>
                    <a:pt x="12455" y="502"/>
                    <a:pt x="12336" y="58"/>
                    <a:pt x="12165" y="7"/>
                  </a:cubicBezTo>
                  <a:cubicBezTo>
                    <a:pt x="12153" y="2"/>
                    <a:pt x="12140" y="0"/>
                    <a:pt x="1212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57"/>
            <p:cNvSpPr/>
            <p:nvPr/>
          </p:nvSpPr>
          <p:spPr>
            <a:xfrm>
              <a:off x="7614100" y="3796075"/>
              <a:ext cx="51625" cy="68800"/>
            </a:xfrm>
            <a:custGeom>
              <a:rect b="b" l="l" r="r" t="t"/>
              <a:pathLst>
                <a:path extrusionOk="0" h="2752" w="2065">
                  <a:moveTo>
                    <a:pt x="1109" y="1"/>
                  </a:moveTo>
                  <a:cubicBezTo>
                    <a:pt x="856" y="1"/>
                    <a:pt x="621" y="119"/>
                    <a:pt x="461" y="327"/>
                  </a:cubicBezTo>
                  <a:cubicBezTo>
                    <a:pt x="239" y="600"/>
                    <a:pt x="103" y="924"/>
                    <a:pt x="69" y="1282"/>
                  </a:cubicBezTo>
                  <a:cubicBezTo>
                    <a:pt x="1" y="2033"/>
                    <a:pt x="359" y="2681"/>
                    <a:pt x="888" y="2749"/>
                  </a:cubicBezTo>
                  <a:cubicBezTo>
                    <a:pt x="906" y="2751"/>
                    <a:pt x="924" y="2751"/>
                    <a:pt x="941" y="2751"/>
                  </a:cubicBezTo>
                  <a:cubicBezTo>
                    <a:pt x="1365" y="2751"/>
                    <a:pt x="1765" y="2368"/>
                    <a:pt x="1928" y="1811"/>
                  </a:cubicBezTo>
                  <a:cubicBezTo>
                    <a:pt x="1946" y="1692"/>
                    <a:pt x="1980" y="1589"/>
                    <a:pt x="1980" y="1470"/>
                  </a:cubicBezTo>
                  <a:cubicBezTo>
                    <a:pt x="2065" y="719"/>
                    <a:pt x="1690" y="71"/>
                    <a:pt x="1161" y="2"/>
                  </a:cubicBezTo>
                  <a:cubicBezTo>
                    <a:pt x="1144" y="1"/>
                    <a:pt x="1126" y="1"/>
                    <a:pt x="1109" y="1"/>
                  </a:cubicBezTo>
                  <a:close/>
                </a:path>
              </a:pathLst>
            </a:custGeom>
            <a:solidFill>
              <a:srgbClr val="FFAD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57"/>
            <p:cNvSpPr/>
            <p:nvPr/>
          </p:nvSpPr>
          <p:spPr>
            <a:xfrm>
              <a:off x="7622200" y="3796075"/>
              <a:ext cx="43525" cy="53000"/>
            </a:xfrm>
            <a:custGeom>
              <a:rect b="b" l="l" r="r" t="t"/>
              <a:pathLst>
                <a:path extrusionOk="0" h="2120" w="1741">
                  <a:moveTo>
                    <a:pt x="785" y="1"/>
                  </a:moveTo>
                  <a:cubicBezTo>
                    <a:pt x="532" y="1"/>
                    <a:pt x="297" y="119"/>
                    <a:pt x="137" y="327"/>
                  </a:cubicBezTo>
                  <a:cubicBezTo>
                    <a:pt x="103" y="429"/>
                    <a:pt x="86" y="548"/>
                    <a:pt x="69" y="651"/>
                  </a:cubicBezTo>
                  <a:cubicBezTo>
                    <a:pt x="1" y="1419"/>
                    <a:pt x="359" y="2067"/>
                    <a:pt x="888" y="2118"/>
                  </a:cubicBezTo>
                  <a:cubicBezTo>
                    <a:pt x="905" y="2119"/>
                    <a:pt x="922" y="2120"/>
                    <a:pt x="940" y="2120"/>
                  </a:cubicBezTo>
                  <a:cubicBezTo>
                    <a:pt x="1195" y="2120"/>
                    <a:pt x="1445" y="2003"/>
                    <a:pt x="1604" y="1811"/>
                  </a:cubicBezTo>
                  <a:cubicBezTo>
                    <a:pt x="1622" y="1692"/>
                    <a:pt x="1656" y="1589"/>
                    <a:pt x="1656" y="1470"/>
                  </a:cubicBezTo>
                  <a:cubicBezTo>
                    <a:pt x="1741" y="719"/>
                    <a:pt x="1366" y="71"/>
                    <a:pt x="837" y="2"/>
                  </a:cubicBezTo>
                  <a:cubicBezTo>
                    <a:pt x="820" y="1"/>
                    <a:pt x="802" y="1"/>
                    <a:pt x="785" y="1"/>
                  </a:cubicBezTo>
                  <a:close/>
                </a:path>
              </a:pathLst>
            </a:custGeom>
            <a:solidFill>
              <a:srgbClr val="FDD8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57"/>
            <p:cNvSpPr/>
            <p:nvPr/>
          </p:nvSpPr>
          <p:spPr>
            <a:xfrm>
              <a:off x="7371400" y="3649225"/>
              <a:ext cx="458125" cy="493700"/>
            </a:xfrm>
            <a:custGeom>
              <a:rect b="b" l="l" r="r" t="t"/>
              <a:pathLst>
                <a:path extrusionOk="0" h="19748" w="18325">
                  <a:moveTo>
                    <a:pt x="12126" y="0"/>
                  </a:moveTo>
                  <a:cubicBezTo>
                    <a:pt x="11150" y="0"/>
                    <a:pt x="6067" y="11643"/>
                    <a:pt x="5580" y="11660"/>
                  </a:cubicBezTo>
                  <a:cubicBezTo>
                    <a:pt x="5579" y="11660"/>
                    <a:pt x="5578" y="11660"/>
                    <a:pt x="5578" y="11660"/>
                  </a:cubicBezTo>
                  <a:cubicBezTo>
                    <a:pt x="5099" y="11660"/>
                    <a:pt x="3975" y="4716"/>
                    <a:pt x="3396" y="4631"/>
                  </a:cubicBezTo>
                  <a:cubicBezTo>
                    <a:pt x="3394" y="4631"/>
                    <a:pt x="3392" y="4631"/>
                    <a:pt x="3390" y="4631"/>
                  </a:cubicBezTo>
                  <a:cubicBezTo>
                    <a:pt x="2784" y="4631"/>
                    <a:pt x="307" y="16234"/>
                    <a:pt x="86" y="16728"/>
                  </a:cubicBezTo>
                  <a:cubicBezTo>
                    <a:pt x="1" y="16932"/>
                    <a:pt x="3754" y="18195"/>
                    <a:pt x="7951" y="18894"/>
                  </a:cubicBezTo>
                  <a:cubicBezTo>
                    <a:pt x="11764" y="19518"/>
                    <a:pt x="15915" y="19748"/>
                    <a:pt x="17447" y="19748"/>
                  </a:cubicBezTo>
                  <a:cubicBezTo>
                    <a:pt x="17800" y="19748"/>
                    <a:pt x="18013" y="19736"/>
                    <a:pt x="18052" y="19713"/>
                  </a:cubicBezTo>
                  <a:cubicBezTo>
                    <a:pt x="18137" y="19662"/>
                    <a:pt x="18222" y="19219"/>
                    <a:pt x="18325" y="18536"/>
                  </a:cubicBezTo>
                  <a:cubicBezTo>
                    <a:pt x="15561" y="18178"/>
                    <a:pt x="10118" y="17547"/>
                    <a:pt x="7115" y="17103"/>
                  </a:cubicBezTo>
                  <a:cubicBezTo>
                    <a:pt x="3635" y="16574"/>
                    <a:pt x="4880" y="13042"/>
                    <a:pt x="5904" y="12292"/>
                  </a:cubicBezTo>
                  <a:cubicBezTo>
                    <a:pt x="7212" y="11357"/>
                    <a:pt x="11446" y="1542"/>
                    <a:pt x="11702" y="1542"/>
                  </a:cubicBezTo>
                  <a:cubicBezTo>
                    <a:pt x="11703" y="1542"/>
                    <a:pt x="11704" y="1542"/>
                    <a:pt x="11705" y="1543"/>
                  </a:cubicBezTo>
                  <a:cubicBezTo>
                    <a:pt x="11725" y="1551"/>
                    <a:pt x="11750" y="1555"/>
                    <a:pt x="11776" y="1555"/>
                  </a:cubicBezTo>
                  <a:cubicBezTo>
                    <a:pt x="12015" y="1555"/>
                    <a:pt x="12466" y="1246"/>
                    <a:pt x="12558" y="1185"/>
                  </a:cubicBezTo>
                  <a:cubicBezTo>
                    <a:pt x="12455" y="502"/>
                    <a:pt x="12336" y="58"/>
                    <a:pt x="12165" y="7"/>
                  </a:cubicBezTo>
                  <a:cubicBezTo>
                    <a:pt x="12153" y="2"/>
                    <a:pt x="12140" y="0"/>
                    <a:pt x="1212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57"/>
            <p:cNvSpPr/>
            <p:nvPr/>
          </p:nvSpPr>
          <p:spPr>
            <a:xfrm>
              <a:off x="7707075" y="3860025"/>
              <a:ext cx="134825" cy="109450"/>
            </a:xfrm>
            <a:custGeom>
              <a:rect b="b" l="l" r="r" t="t"/>
              <a:pathLst>
                <a:path extrusionOk="0" h="4378" w="5393">
                  <a:moveTo>
                    <a:pt x="5165" y="0"/>
                  </a:moveTo>
                  <a:cubicBezTo>
                    <a:pt x="4434" y="0"/>
                    <a:pt x="676" y="4083"/>
                    <a:pt x="69" y="4116"/>
                  </a:cubicBezTo>
                  <a:cubicBezTo>
                    <a:pt x="35" y="4116"/>
                    <a:pt x="18" y="4098"/>
                    <a:pt x="1" y="4064"/>
                  </a:cubicBezTo>
                  <a:lnTo>
                    <a:pt x="1" y="4064"/>
                  </a:lnTo>
                  <a:cubicBezTo>
                    <a:pt x="30" y="4256"/>
                    <a:pt x="161" y="4378"/>
                    <a:pt x="380" y="4378"/>
                  </a:cubicBezTo>
                  <a:cubicBezTo>
                    <a:pt x="550" y="4378"/>
                    <a:pt x="773" y="4304"/>
                    <a:pt x="1042" y="4133"/>
                  </a:cubicBezTo>
                  <a:cubicBezTo>
                    <a:pt x="2014" y="3518"/>
                    <a:pt x="4642" y="857"/>
                    <a:pt x="4795" y="823"/>
                  </a:cubicBezTo>
                  <a:cubicBezTo>
                    <a:pt x="5000" y="840"/>
                    <a:pt x="5188" y="874"/>
                    <a:pt x="5392" y="959"/>
                  </a:cubicBezTo>
                  <a:cubicBezTo>
                    <a:pt x="5358" y="413"/>
                    <a:pt x="5324" y="72"/>
                    <a:pt x="5239" y="21"/>
                  </a:cubicBezTo>
                  <a:cubicBezTo>
                    <a:pt x="5220" y="7"/>
                    <a:pt x="5195" y="0"/>
                    <a:pt x="5165"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57"/>
            <p:cNvSpPr/>
            <p:nvPr/>
          </p:nvSpPr>
          <p:spPr>
            <a:xfrm>
              <a:off x="7626900" y="3556375"/>
              <a:ext cx="100675" cy="113600"/>
            </a:xfrm>
            <a:custGeom>
              <a:rect b="b" l="l" r="r" t="t"/>
              <a:pathLst>
                <a:path extrusionOk="0" h="4544" w="4027">
                  <a:moveTo>
                    <a:pt x="2395" y="1"/>
                  </a:moveTo>
                  <a:cubicBezTo>
                    <a:pt x="2245" y="1"/>
                    <a:pt x="1760" y="645"/>
                    <a:pt x="1178" y="1128"/>
                  </a:cubicBezTo>
                  <a:cubicBezTo>
                    <a:pt x="666" y="1554"/>
                    <a:pt x="52" y="1725"/>
                    <a:pt x="34" y="1930"/>
                  </a:cubicBezTo>
                  <a:cubicBezTo>
                    <a:pt x="0" y="2152"/>
                    <a:pt x="563" y="2561"/>
                    <a:pt x="905" y="3039"/>
                  </a:cubicBezTo>
                  <a:cubicBezTo>
                    <a:pt x="1331" y="3653"/>
                    <a:pt x="1570" y="4353"/>
                    <a:pt x="1792" y="4506"/>
                  </a:cubicBezTo>
                  <a:cubicBezTo>
                    <a:pt x="1792" y="4523"/>
                    <a:pt x="1809" y="4523"/>
                    <a:pt x="1826" y="4540"/>
                  </a:cubicBezTo>
                  <a:cubicBezTo>
                    <a:pt x="1832" y="4542"/>
                    <a:pt x="1838" y="4543"/>
                    <a:pt x="1845" y="4543"/>
                  </a:cubicBezTo>
                  <a:cubicBezTo>
                    <a:pt x="2014" y="4543"/>
                    <a:pt x="2442" y="3939"/>
                    <a:pt x="2918" y="3414"/>
                  </a:cubicBezTo>
                  <a:cubicBezTo>
                    <a:pt x="3361" y="2936"/>
                    <a:pt x="4027" y="2578"/>
                    <a:pt x="4027" y="2442"/>
                  </a:cubicBezTo>
                  <a:cubicBezTo>
                    <a:pt x="4027" y="2271"/>
                    <a:pt x="3447" y="1896"/>
                    <a:pt x="3106" y="1333"/>
                  </a:cubicBezTo>
                  <a:cubicBezTo>
                    <a:pt x="2867" y="940"/>
                    <a:pt x="2713" y="463"/>
                    <a:pt x="2577" y="207"/>
                  </a:cubicBezTo>
                  <a:cubicBezTo>
                    <a:pt x="2508" y="87"/>
                    <a:pt x="2457" y="19"/>
                    <a:pt x="2406" y="2"/>
                  </a:cubicBezTo>
                  <a:cubicBezTo>
                    <a:pt x="2403" y="1"/>
                    <a:pt x="2399" y="1"/>
                    <a:pt x="239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57"/>
            <p:cNvSpPr/>
            <p:nvPr/>
          </p:nvSpPr>
          <p:spPr>
            <a:xfrm>
              <a:off x="7626900" y="3556375"/>
              <a:ext cx="64425" cy="112675"/>
            </a:xfrm>
            <a:custGeom>
              <a:rect b="b" l="l" r="r" t="t"/>
              <a:pathLst>
                <a:path extrusionOk="0" h="4507" w="2577">
                  <a:moveTo>
                    <a:pt x="2395" y="1"/>
                  </a:moveTo>
                  <a:cubicBezTo>
                    <a:pt x="2245" y="1"/>
                    <a:pt x="1760" y="645"/>
                    <a:pt x="1178" y="1128"/>
                  </a:cubicBezTo>
                  <a:cubicBezTo>
                    <a:pt x="666" y="1554"/>
                    <a:pt x="52" y="1725"/>
                    <a:pt x="34" y="1930"/>
                  </a:cubicBezTo>
                  <a:cubicBezTo>
                    <a:pt x="0" y="2152"/>
                    <a:pt x="563" y="2561"/>
                    <a:pt x="905" y="3039"/>
                  </a:cubicBezTo>
                  <a:cubicBezTo>
                    <a:pt x="1331" y="3653"/>
                    <a:pt x="1570" y="4353"/>
                    <a:pt x="1792" y="4506"/>
                  </a:cubicBezTo>
                  <a:cubicBezTo>
                    <a:pt x="2014" y="3517"/>
                    <a:pt x="2423" y="1316"/>
                    <a:pt x="2577" y="207"/>
                  </a:cubicBezTo>
                  <a:cubicBezTo>
                    <a:pt x="2508" y="87"/>
                    <a:pt x="2457" y="19"/>
                    <a:pt x="2406" y="2"/>
                  </a:cubicBezTo>
                  <a:cubicBezTo>
                    <a:pt x="2403" y="1"/>
                    <a:pt x="2399" y="1"/>
                    <a:pt x="239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57"/>
            <p:cNvSpPr/>
            <p:nvPr/>
          </p:nvSpPr>
          <p:spPr>
            <a:xfrm>
              <a:off x="7788125" y="3760700"/>
              <a:ext cx="100700" cy="113150"/>
            </a:xfrm>
            <a:custGeom>
              <a:rect b="b" l="l" r="r" t="t"/>
              <a:pathLst>
                <a:path extrusionOk="0" h="4526" w="4028">
                  <a:moveTo>
                    <a:pt x="2395" y="0"/>
                  </a:moveTo>
                  <a:cubicBezTo>
                    <a:pt x="2244" y="0"/>
                    <a:pt x="1743" y="645"/>
                    <a:pt x="1161" y="1127"/>
                  </a:cubicBezTo>
                  <a:cubicBezTo>
                    <a:pt x="666" y="1554"/>
                    <a:pt x="52" y="1707"/>
                    <a:pt x="18" y="1929"/>
                  </a:cubicBezTo>
                  <a:cubicBezTo>
                    <a:pt x="1" y="2151"/>
                    <a:pt x="564" y="2561"/>
                    <a:pt x="888" y="3038"/>
                  </a:cubicBezTo>
                  <a:cubicBezTo>
                    <a:pt x="1314" y="3653"/>
                    <a:pt x="1570" y="4352"/>
                    <a:pt x="1775" y="4506"/>
                  </a:cubicBezTo>
                  <a:cubicBezTo>
                    <a:pt x="1792" y="4506"/>
                    <a:pt x="1809" y="4523"/>
                    <a:pt x="1826" y="4523"/>
                  </a:cubicBezTo>
                  <a:cubicBezTo>
                    <a:pt x="1832" y="4525"/>
                    <a:pt x="1838" y="4526"/>
                    <a:pt x="1845" y="4526"/>
                  </a:cubicBezTo>
                  <a:cubicBezTo>
                    <a:pt x="2014" y="4526"/>
                    <a:pt x="2442" y="3922"/>
                    <a:pt x="2918" y="3397"/>
                  </a:cubicBezTo>
                  <a:cubicBezTo>
                    <a:pt x="3345" y="2936"/>
                    <a:pt x="4010" y="2578"/>
                    <a:pt x="4010" y="2424"/>
                  </a:cubicBezTo>
                  <a:cubicBezTo>
                    <a:pt x="4027" y="2271"/>
                    <a:pt x="3447" y="1878"/>
                    <a:pt x="3106" y="1332"/>
                  </a:cubicBezTo>
                  <a:cubicBezTo>
                    <a:pt x="2867" y="940"/>
                    <a:pt x="2696" y="462"/>
                    <a:pt x="2560" y="189"/>
                  </a:cubicBezTo>
                  <a:cubicBezTo>
                    <a:pt x="2509" y="87"/>
                    <a:pt x="2457" y="1"/>
                    <a:pt x="2406" y="1"/>
                  </a:cubicBezTo>
                  <a:cubicBezTo>
                    <a:pt x="2403" y="0"/>
                    <a:pt x="2399" y="0"/>
                    <a:pt x="23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57"/>
            <p:cNvSpPr/>
            <p:nvPr/>
          </p:nvSpPr>
          <p:spPr>
            <a:xfrm>
              <a:off x="7788125" y="3760700"/>
              <a:ext cx="64000" cy="112650"/>
            </a:xfrm>
            <a:custGeom>
              <a:rect b="b" l="l" r="r" t="t"/>
              <a:pathLst>
                <a:path extrusionOk="0" h="4506" w="2560">
                  <a:moveTo>
                    <a:pt x="2395" y="0"/>
                  </a:moveTo>
                  <a:cubicBezTo>
                    <a:pt x="2244" y="0"/>
                    <a:pt x="1743" y="645"/>
                    <a:pt x="1161" y="1127"/>
                  </a:cubicBezTo>
                  <a:cubicBezTo>
                    <a:pt x="666" y="1554"/>
                    <a:pt x="52" y="1707"/>
                    <a:pt x="18" y="1929"/>
                  </a:cubicBezTo>
                  <a:cubicBezTo>
                    <a:pt x="1" y="2134"/>
                    <a:pt x="564" y="2544"/>
                    <a:pt x="888" y="3021"/>
                  </a:cubicBezTo>
                  <a:cubicBezTo>
                    <a:pt x="1314" y="3653"/>
                    <a:pt x="1570" y="4352"/>
                    <a:pt x="1775" y="4506"/>
                  </a:cubicBezTo>
                  <a:cubicBezTo>
                    <a:pt x="2014" y="3516"/>
                    <a:pt x="2423" y="1298"/>
                    <a:pt x="2560" y="189"/>
                  </a:cubicBezTo>
                  <a:cubicBezTo>
                    <a:pt x="2509" y="87"/>
                    <a:pt x="2457" y="18"/>
                    <a:pt x="2406" y="1"/>
                  </a:cubicBezTo>
                  <a:cubicBezTo>
                    <a:pt x="2403" y="0"/>
                    <a:pt x="2399" y="0"/>
                    <a:pt x="23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57"/>
            <p:cNvSpPr/>
            <p:nvPr/>
          </p:nvSpPr>
          <p:spPr>
            <a:xfrm>
              <a:off x="7406800" y="3676225"/>
              <a:ext cx="100700" cy="113175"/>
            </a:xfrm>
            <a:custGeom>
              <a:rect b="b" l="l" r="r" t="t"/>
              <a:pathLst>
                <a:path extrusionOk="0" h="4527" w="4028">
                  <a:moveTo>
                    <a:pt x="2395" y="1"/>
                  </a:moveTo>
                  <a:cubicBezTo>
                    <a:pt x="2244" y="1"/>
                    <a:pt x="1743" y="646"/>
                    <a:pt x="1161" y="1128"/>
                  </a:cubicBezTo>
                  <a:cubicBezTo>
                    <a:pt x="666" y="1555"/>
                    <a:pt x="52" y="1725"/>
                    <a:pt x="18" y="1930"/>
                  </a:cubicBezTo>
                  <a:cubicBezTo>
                    <a:pt x="1" y="2152"/>
                    <a:pt x="564" y="2561"/>
                    <a:pt x="888" y="3039"/>
                  </a:cubicBezTo>
                  <a:cubicBezTo>
                    <a:pt x="1314" y="3653"/>
                    <a:pt x="1570" y="4353"/>
                    <a:pt x="1775" y="4506"/>
                  </a:cubicBezTo>
                  <a:cubicBezTo>
                    <a:pt x="1792" y="4523"/>
                    <a:pt x="1809" y="4523"/>
                    <a:pt x="1826" y="4523"/>
                  </a:cubicBezTo>
                  <a:cubicBezTo>
                    <a:pt x="1832" y="4525"/>
                    <a:pt x="1838" y="4526"/>
                    <a:pt x="1845" y="4526"/>
                  </a:cubicBezTo>
                  <a:cubicBezTo>
                    <a:pt x="2014" y="4526"/>
                    <a:pt x="2442" y="3923"/>
                    <a:pt x="2918" y="3414"/>
                  </a:cubicBezTo>
                  <a:cubicBezTo>
                    <a:pt x="3345" y="2937"/>
                    <a:pt x="4010" y="2578"/>
                    <a:pt x="4010" y="2425"/>
                  </a:cubicBezTo>
                  <a:cubicBezTo>
                    <a:pt x="4027" y="2271"/>
                    <a:pt x="3447" y="1879"/>
                    <a:pt x="3106" y="1333"/>
                  </a:cubicBezTo>
                  <a:cubicBezTo>
                    <a:pt x="2867" y="941"/>
                    <a:pt x="2696" y="463"/>
                    <a:pt x="2560" y="207"/>
                  </a:cubicBezTo>
                  <a:cubicBezTo>
                    <a:pt x="2509" y="87"/>
                    <a:pt x="2457" y="19"/>
                    <a:pt x="2406" y="2"/>
                  </a:cubicBezTo>
                  <a:cubicBezTo>
                    <a:pt x="2403" y="1"/>
                    <a:pt x="2399" y="1"/>
                    <a:pt x="239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57"/>
            <p:cNvSpPr/>
            <p:nvPr/>
          </p:nvSpPr>
          <p:spPr>
            <a:xfrm>
              <a:off x="7406800" y="3676225"/>
              <a:ext cx="64000" cy="112675"/>
            </a:xfrm>
            <a:custGeom>
              <a:rect b="b" l="l" r="r" t="t"/>
              <a:pathLst>
                <a:path extrusionOk="0" h="4507" w="2560">
                  <a:moveTo>
                    <a:pt x="2395" y="1"/>
                  </a:moveTo>
                  <a:cubicBezTo>
                    <a:pt x="2244" y="1"/>
                    <a:pt x="1743" y="646"/>
                    <a:pt x="1161" y="1128"/>
                  </a:cubicBezTo>
                  <a:cubicBezTo>
                    <a:pt x="666" y="1555"/>
                    <a:pt x="52" y="1725"/>
                    <a:pt x="18" y="1930"/>
                  </a:cubicBezTo>
                  <a:cubicBezTo>
                    <a:pt x="1" y="2152"/>
                    <a:pt x="564" y="2561"/>
                    <a:pt x="888" y="3039"/>
                  </a:cubicBezTo>
                  <a:cubicBezTo>
                    <a:pt x="1314" y="3653"/>
                    <a:pt x="1570" y="4353"/>
                    <a:pt x="1775" y="4506"/>
                  </a:cubicBezTo>
                  <a:cubicBezTo>
                    <a:pt x="2014" y="3517"/>
                    <a:pt x="2423" y="1316"/>
                    <a:pt x="2560" y="207"/>
                  </a:cubicBezTo>
                  <a:cubicBezTo>
                    <a:pt x="2509" y="87"/>
                    <a:pt x="2457" y="19"/>
                    <a:pt x="2406" y="2"/>
                  </a:cubicBezTo>
                  <a:cubicBezTo>
                    <a:pt x="2403" y="1"/>
                    <a:pt x="2399" y="1"/>
                    <a:pt x="239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57"/>
            <p:cNvSpPr/>
            <p:nvPr/>
          </p:nvSpPr>
          <p:spPr>
            <a:xfrm>
              <a:off x="7429400" y="3879675"/>
              <a:ext cx="52075" cy="68425"/>
            </a:xfrm>
            <a:custGeom>
              <a:rect b="b" l="l" r="r" t="t"/>
              <a:pathLst>
                <a:path extrusionOk="0" h="2737" w="2083">
                  <a:moveTo>
                    <a:pt x="1137" y="1"/>
                  </a:moveTo>
                  <a:cubicBezTo>
                    <a:pt x="884" y="1"/>
                    <a:pt x="637" y="104"/>
                    <a:pt x="479" y="310"/>
                  </a:cubicBezTo>
                  <a:cubicBezTo>
                    <a:pt x="257" y="566"/>
                    <a:pt x="103" y="907"/>
                    <a:pt x="86" y="1248"/>
                  </a:cubicBezTo>
                  <a:cubicBezTo>
                    <a:pt x="1" y="2016"/>
                    <a:pt x="342" y="2664"/>
                    <a:pt x="871" y="2732"/>
                  </a:cubicBezTo>
                  <a:cubicBezTo>
                    <a:pt x="898" y="2735"/>
                    <a:pt x="925" y="2737"/>
                    <a:pt x="952" y="2737"/>
                  </a:cubicBezTo>
                  <a:cubicBezTo>
                    <a:pt x="1381" y="2737"/>
                    <a:pt x="1768" y="2357"/>
                    <a:pt x="1929" y="1811"/>
                  </a:cubicBezTo>
                  <a:cubicBezTo>
                    <a:pt x="1963" y="1692"/>
                    <a:pt x="1980" y="1589"/>
                    <a:pt x="1997" y="1470"/>
                  </a:cubicBezTo>
                  <a:cubicBezTo>
                    <a:pt x="2082" y="719"/>
                    <a:pt x="1724" y="71"/>
                    <a:pt x="1195" y="3"/>
                  </a:cubicBezTo>
                  <a:cubicBezTo>
                    <a:pt x="1176" y="1"/>
                    <a:pt x="1156" y="1"/>
                    <a:pt x="1137" y="1"/>
                  </a:cubicBezTo>
                  <a:close/>
                </a:path>
              </a:pathLst>
            </a:custGeom>
            <a:solidFill>
              <a:srgbClr val="FFAD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57"/>
            <p:cNvSpPr/>
            <p:nvPr/>
          </p:nvSpPr>
          <p:spPr>
            <a:xfrm>
              <a:off x="7437525" y="3879675"/>
              <a:ext cx="43950" cy="53000"/>
            </a:xfrm>
            <a:custGeom>
              <a:rect b="b" l="l" r="r" t="t"/>
              <a:pathLst>
                <a:path extrusionOk="0" h="2120" w="1758">
                  <a:moveTo>
                    <a:pt x="812" y="1"/>
                  </a:moveTo>
                  <a:cubicBezTo>
                    <a:pt x="559" y="1"/>
                    <a:pt x="312" y="104"/>
                    <a:pt x="154" y="310"/>
                  </a:cubicBezTo>
                  <a:cubicBezTo>
                    <a:pt x="119" y="412"/>
                    <a:pt x="102" y="531"/>
                    <a:pt x="85" y="634"/>
                  </a:cubicBezTo>
                  <a:cubicBezTo>
                    <a:pt x="0" y="1384"/>
                    <a:pt x="358" y="2050"/>
                    <a:pt x="887" y="2118"/>
                  </a:cubicBezTo>
                  <a:cubicBezTo>
                    <a:pt x="905" y="2119"/>
                    <a:pt x="922" y="2120"/>
                    <a:pt x="939" y="2120"/>
                  </a:cubicBezTo>
                  <a:cubicBezTo>
                    <a:pt x="1192" y="2120"/>
                    <a:pt x="1428" y="2003"/>
                    <a:pt x="1604" y="1811"/>
                  </a:cubicBezTo>
                  <a:cubicBezTo>
                    <a:pt x="1638" y="1692"/>
                    <a:pt x="1655" y="1589"/>
                    <a:pt x="1672" y="1470"/>
                  </a:cubicBezTo>
                  <a:cubicBezTo>
                    <a:pt x="1757" y="719"/>
                    <a:pt x="1399" y="71"/>
                    <a:pt x="870" y="3"/>
                  </a:cubicBezTo>
                  <a:cubicBezTo>
                    <a:pt x="851" y="1"/>
                    <a:pt x="831" y="1"/>
                    <a:pt x="8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57"/>
            <p:cNvSpPr/>
            <p:nvPr/>
          </p:nvSpPr>
          <p:spPr>
            <a:xfrm>
              <a:off x="7609825" y="3821475"/>
              <a:ext cx="61600" cy="52550"/>
            </a:xfrm>
            <a:custGeom>
              <a:rect b="b" l="l" r="r" t="t"/>
              <a:pathLst>
                <a:path extrusionOk="0" h="2102" w="2464">
                  <a:moveTo>
                    <a:pt x="1151" y="0"/>
                  </a:moveTo>
                  <a:cubicBezTo>
                    <a:pt x="675" y="0"/>
                    <a:pt x="269" y="100"/>
                    <a:pt x="257" y="266"/>
                  </a:cubicBezTo>
                  <a:cubicBezTo>
                    <a:pt x="257" y="266"/>
                    <a:pt x="1" y="1938"/>
                    <a:pt x="1042" y="2092"/>
                  </a:cubicBezTo>
                  <a:cubicBezTo>
                    <a:pt x="1083" y="2098"/>
                    <a:pt x="1124" y="2102"/>
                    <a:pt x="1163" y="2102"/>
                  </a:cubicBezTo>
                  <a:cubicBezTo>
                    <a:pt x="2113" y="2102"/>
                    <a:pt x="2464" y="209"/>
                    <a:pt x="1792" y="61"/>
                  </a:cubicBezTo>
                  <a:cubicBezTo>
                    <a:pt x="1584" y="20"/>
                    <a:pt x="1361" y="0"/>
                    <a:pt x="1151"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57"/>
            <p:cNvSpPr/>
            <p:nvPr/>
          </p:nvSpPr>
          <p:spPr>
            <a:xfrm>
              <a:off x="7766800" y="3963750"/>
              <a:ext cx="58725" cy="49275"/>
            </a:xfrm>
            <a:custGeom>
              <a:rect b="b" l="l" r="r" t="t"/>
              <a:pathLst>
                <a:path extrusionOk="0" h="1971" w="2349">
                  <a:moveTo>
                    <a:pt x="1724" y="1"/>
                  </a:moveTo>
                  <a:cubicBezTo>
                    <a:pt x="1263" y="1"/>
                    <a:pt x="785" y="86"/>
                    <a:pt x="342" y="257"/>
                  </a:cubicBezTo>
                  <a:cubicBezTo>
                    <a:pt x="342" y="257"/>
                    <a:pt x="1" y="1809"/>
                    <a:pt x="1041" y="1963"/>
                  </a:cubicBezTo>
                  <a:cubicBezTo>
                    <a:pt x="1079" y="1968"/>
                    <a:pt x="1115" y="1971"/>
                    <a:pt x="1150" y="1971"/>
                  </a:cubicBezTo>
                  <a:cubicBezTo>
                    <a:pt x="2102" y="1971"/>
                    <a:pt x="2349" y="50"/>
                    <a:pt x="1724"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57"/>
            <p:cNvSpPr/>
            <p:nvPr/>
          </p:nvSpPr>
          <p:spPr>
            <a:xfrm>
              <a:off x="7614100" y="3796075"/>
              <a:ext cx="51625" cy="68800"/>
            </a:xfrm>
            <a:custGeom>
              <a:rect b="b" l="l" r="r" t="t"/>
              <a:pathLst>
                <a:path extrusionOk="0" h="2752" w="2065">
                  <a:moveTo>
                    <a:pt x="1109" y="1"/>
                  </a:moveTo>
                  <a:cubicBezTo>
                    <a:pt x="856" y="1"/>
                    <a:pt x="621" y="119"/>
                    <a:pt x="461" y="327"/>
                  </a:cubicBezTo>
                  <a:cubicBezTo>
                    <a:pt x="239" y="600"/>
                    <a:pt x="103" y="924"/>
                    <a:pt x="69" y="1282"/>
                  </a:cubicBezTo>
                  <a:cubicBezTo>
                    <a:pt x="1" y="2033"/>
                    <a:pt x="359" y="2681"/>
                    <a:pt x="888" y="2749"/>
                  </a:cubicBezTo>
                  <a:cubicBezTo>
                    <a:pt x="906" y="2751"/>
                    <a:pt x="924" y="2751"/>
                    <a:pt x="941" y="2751"/>
                  </a:cubicBezTo>
                  <a:cubicBezTo>
                    <a:pt x="1365" y="2751"/>
                    <a:pt x="1765" y="2368"/>
                    <a:pt x="1928" y="1811"/>
                  </a:cubicBezTo>
                  <a:cubicBezTo>
                    <a:pt x="1946" y="1692"/>
                    <a:pt x="1980" y="1589"/>
                    <a:pt x="1980" y="1470"/>
                  </a:cubicBezTo>
                  <a:cubicBezTo>
                    <a:pt x="2065" y="719"/>
                    <a:pt x="1690" y="71"/>
                    <a:pt x="1161" y="2"/>
                  </a:cubicBezTo>
                  <a:cubicBezTo>
                    <a:pt x="1144" y="1"/>
                    <a:pt x="1126" y="1"/>
                    <a:pt x="1109" y="1"/>
                  </a:cubicBezTo>
                  <a:close/>
                </a:path>
              </a:pathLst>
            </a:custGeom>
            <a:solidFill>
              <a:srgbClr val="FFAD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57"/>
            <p:cNvSpPr/>
            <p:nvPr/>
          </p:nvSpPr>
          <p:spPr>
            <a:xfrm>
              <a:off x="7622200" y="3796075"/>
              <a:ext cx="43525" cy="53000"/>
            </a:xfrm>
            <a:custGeom>
              <a:rect b="b" l="l" r="r" t="t"/>
              <a:pathLst>
                <a:path extrusionOk="0" h="2120" w="1741">
                  <a:moveTo>
                    <a:pt x="785" y="1"/>
                  </a:moveTo>
                  <a:cubicBezTo>
                    <a:pt x="532" y="1"/>
                    <a:pt x="297" y="119"/>
                    <a:pt x="137" y="327"/>
                  </a:cubicBezTo>
                  <a:cubicBezTo>
                    <a:pt x="103" y="429"/>
                    <a:pt x="86" y="548"/>
                    <a:pt x="69" y="651"/>
                  </a:cubicBezTo>
                  <a:cubicBezTo>
                    <a:pt x="1" y="1419"/>
                    <a:pt x="359" y="2067"/>
                    <a:pt x="888" y="2118"/>
                  </a:cubicBezTo>
                  <a:cubicBezTo>
                    <a:pt x="905" y="2119"/>
                    <a:pt x="922" y="2120"/>
                    <a:pt x="940" y="2120"/>
                  </a:cubicBezTo>
                  <a:cubicBezTo>
                    <a:pt x="1195" y="2120"/>
                    <a:pt x="1445" y="2003"/>
                    <a:pt x="1604" y="1811"/>
                  </a:cubicBezTo>
                  <a:cubicBezTo>
                    <a:pt x="1622" y="1692"/>
                    <a:pt x="1656" y="1589"/>
                    <a:pt x="1656" y="1470"/>
                  </a:cubicBezTo>
                  <a:cubicBezTo>
                    <a:pt x="1741" y="719"/>
                    <a:pt x="1366" y="71"/>
                    <a:pt x="837" y="2"/>
                  </a:cubicBezTo>
                  <a:cubicBezTo>
                    <a:pt x="820" y="1"/>
                    <a:pt x="802" y="1"/>
                    <a:pt x="7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57"/>
            <p:cNvSpPr/>
            <p:nvPr/>
          </p:nvSpPr>
          <p:spPr>
            <a:xfrm>
              <a:off x="7772775" y="3934600"/>
              <a:ext cx="52050" cy="68100"/>
            </a:xfrm>
            <a:custGeom>
              <a:rect b="b" l="l" r="r" t="t"/>
              <a:pathLst>
                <a:path extrusionOk="0" h="2724" w="2082">
                  <a:moveTo>
                    <a:pt x="1102" y="1"/>
                  </a:moveTo>
                  <a:cubicBezTo>
                    <a:pt x="864" y="1"/>
                    <a:pt x="646" y="115"/>
                    <a:pt x="495" y="296"/>
                  </a:cubicBezTo>
                  <a:cubicBezTo>
                    <a:pt x="256" y="569"/>
                    <a:pt x="120" y="894"/>
                    <a:pt x="86" y="1252"/>
                  </a:cubicBezTo>
                  <a:cubicBezTo>
                    <a:pt x="0" y="2003"/>
                    <a:pt x="342" y="2668"/>
                    <a:pt x="871" y="2719"/>
                  </a:cubicBezTo>
                  <a:cubicBezTo>
                    <a:pt x="899" y="2722"/>
                    <a:pt x="927" y="2724"/>
                    <a:pt x="954" y="2724"/>
                  </a:cubicBezTo>
                  <a:cubicBezTo>
                    <a:pt x="1382" y="2724"/>
                    <a:pt x="1768" y="2359"/>
                    <a:pt x="1928" y="1798"/>
                  </a:cubicBezTo>
                  <a:cubicBezTo>
                    <a:pt x="1962" y="1696"/>
                    <a:pt x="1980" y="1593"/>
                    <a:pt x="1997" y="1474"/>
                  </a:cubicBezTo>
                  <a:cubicBezTo>
                    <a:pt x="2082" y="723"/>
                    <a:pt x="1724" y="58"/>
                    <a:pt x="1195" y="6"/>
                  </a:cubicBezTo>
                  <a:cubicBezTo>
                    <a:pt x="1164" y="3"/>
                    <a:pt x="1133" y="1"/>
                    <a:pt x="1102" y="1"/>
                  </a:cubicBezTo>
                  <a:close/>
                </a:path>
              </a:pathLst>
            </a:custGeom>
            <a:solidFill>
              <a:srgbClr val="FFAD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57"/>
            <p:cNvSpPr/>
            <p:nvPr/>
          </p:nvSpPr>
          <p:spPr>
            <a:xfrm>
              <a:off x="7780875" y="3934275"/>
              <a:ext cx="43950" cy="53000"/>
            </a:xfrm>
            <a:custGeom>
              <a:rect b="b" l="l" r="r" t="t"/>
              <a:pathLst>
                <a:path extrusionOk="0" h="2120" w="1758">
                  <a:moveTo>
                    <a:pt x="819" y="1"/>
                  </a:moveTo>
                  <a:cubicBezTo>
                    <a:pt x="566" y="1"/>
                    <a:pt x="331" y="118"/>
                    <a:pt x="171" y="309"/>
                  </a:cubicBezTo>
                  <a:cubicBezTo>
                    <a:pt x="137" y="429"/>
                    <a:pt x="103" y="531"/>
                    <a:pt x="86" y="651"/>
                  </a:cubicBezTo>
                  <a:cubicBezTo>
                    <a:pt x="1" y="1401"/>
                    <a:pt x="359" y="2067"/>
                    <a:pt x="888" y="2118"/>
                  </a:cubicBezTo>
                  <a:cubicBezTo>
                    <a:pt x="907" y="2119"/>
                    <a:pt x="927" y="2120"/>
                    <a:pt x="946" y="2120"/>
                  </a:cubicBezTo>
                  <a:cubicBezTo>
                    <a:pt x="1197" y="2120"/>
                    <a:pt x="1430" y="2017"/>
                    <a:pt x="1604" y="1811"/>
                  </a:cubicBezTo>
                  <a:cubicBezTo>
                    <a:pt x="1638" y="1709"/>
                    <a:pt x="1656" y="1606"/>
                    <a:pt x="1673" y="1487"/>
                  </a:cubicBezTo>
                  <a:cubicBezTo>
                    <a:pt x="1758" y="736"/>
                    <a:pt x="1400" y="71"/>
                    <a:pt x="871" y="2"/>
                  </a:cubicBezTo>
                  <a:cubicBezTo>
                    <a:pt x="853" y="1"/>
                    <a:pt x="836" y="1"/>
                    <a:pt x="8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57"/>
            <p:cNvSpPr/>
            <p:nvPr/>
          </p:nvSpPr>
          <p:spPr>
            <a:xfrm>
              <a:off x="7350500" y="4062075"/>
              <a:ext cx="480725" cy="120125"/>
            </a:xfrm>
            <a:custGeom>
              <a:rect b="b" l="l" r="r" t="t"/>
              <a:pathLst>
                <a:path extrusionOk="0" h="4805" w="19229">
                  <a:moveTo>
                    <a:pt x="960" y="1"/>
                  </a:moveTo>
                  <a:cubicBezTo>
                    <a:pt x="651" y="1"/>
                    <a:pt x="497" y="247"/>
                    <a:pt x="393" y="572"/>
                  </a:cubicBezTo>
                  <a:cubicBezTo>
                    <a:pt x="1" y="1732"/>
                    <a:pt x="291" y="2005"/>
                    <a:pt x="819" y="2244"/>
                  </a:cubicBezTo>
                  <a:cubicBezTo>
                    <a:pt x="1331" y="2466"/>
                    <a:pt x="3976" y="3558"/>
                    <a:pt x="9470" y="4274"/>
                  </a:cubicBezTo>
                  <a:cubicBezTo>
                    <a:pt x="12593" y="4672"/>
                    <a:pt x="15049" y="4805"/>
                    <a:pt x="16656" y="4805"/>
                  </a:cubicBezTo>
                  <a:cubicBezTo>
                    <a:pt x="17875" y="4805"/>
                    <a:pt x="18606" y="4728"/>
                    <a:pt x="18768" y="4633"/>
                  </a:cubicBezTo>
                  <a:cubicBezTo>
                    <a:pt x="18990" y="4547"/>
                    <a:pt x="19109" y="4325"/>
                    <a:pt x="19092" y="4087"/>
                  </a:cubicBezTo>
                  <a:cubicBezTo>
                    <a:pt x="19092" y="4001"/>
                    <a:pt x="19109" y="3882"/>
                    <a:pt x="19126" y="3728"/>
                  </a:cubicBezTo>
                  <a:cubicBezTo>
                    <a:pt x="19229" y="2926"/>
                    <a:pt x="19041" y="2807"/>
                    <a:pt x="17932" y="2739"/>
                  </a:cubicBezTo>
                  <a:cubicBezTo>
                    <a:pt x="17250" y="2705"/>
                    <a:pt x="13786" y="2432"/>
                    <a:pt x="9879" y="1971"/>
                  </a:cubicBezTo>
                  <a:cubicBezTo>
                    <a:pt x="8275" y="1766"/>
                    <a:pt x="6706" y="1493"/>
                    <a:pt x="5153" y="1118"/>
                  </a:cubicBezTo>
                  <a:cubicBezTo>
                    <a:pt x="3839" y="845"/>
                    <a:pt x="2560" y="487"/>
                    <a:pt x="1297" y="77"/>
                  </a:cubicBezTo>
                  <a:cubicBezTo>
                    <a:pt x="1168" y="24"/>
                    <a:pt x="1056" y="1"/>
                    <a:pt x="9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57"/>
            <p:cNvSpPr/>
            <p:nvPr/>
          </p:nvSpPr>
          <p:spPr>
            <a:xfrm>
              <a:off x="7350500" y="4062075"/>
              <a:ext cx="477750" cy="120325"/>
            </a:xfrm>
            <a:custGeom>
              <a:rect b="b" l="l" r="r" t="t"/>
              <a:pathLst>
                <a:path extrusionOk="0" h="4813" w="19110">
                  <a:moveTo>
                    <a:pt x="960" y="1"/>
                  </a:moveTo>
                  <a:cubicBezTo>
                    <a:pt x="651" y="1"/>
                    <a:pt x="497" y="247"/>
                    <a:pt x="393" y="572"/>
                  </a:cubicBezTo>
                  <a:cubicBezTo>
                    <a:pt x="1" y="1732"/>
                    <a:pt x="291" y="2005"/>
                    <a:pt x="819" y="2244"/>
                  </a:cubicBezTo>
                  <a:cubicBezTo>
                    <a:pt x="1331" y="2466"/>
                    <a:pt x="3976" y="3558"/>
                    <a:pt x="9470" y="4274"/>
                  </a:cubicBezTo>
                  <a:cubicBezTo>
                    <a:pt x="12611" y="4674"/>
                    <a:pt x="15078" y="4812"/>
                    <a:pt x="16684" y="4812"/>
                  </a:cubicBezTo>
                  <a:cubicBezTo>
                    <a:pt x="17887" y="4812"/>
                    <a:pt x="18607" y="4735"/>
                    <a:pt x="18768" y="4633"/>
                  </a:cubicBezTo>
                  <a:cubicBezTo>
                    <a:pt x="18990" y="4547"/>
                    <a:pt x="19109" y="4325"/>
                    <a:pt x="19092" y="4087"/>
                  </a:cubicBezTo>
                  <a:lnTo>
                    <a:pt x="19092" y="4087"/>
                  </a:lnTo>
                  <a:cubicBezTo>
                    <a:pt x="18117" y="4196"/>
                    <a:pt x="17085" y="4241"/>
                    <a:pt x="16042" y="4241"/>
                  </a:cubicBezTo>
                  <a:cubicBezTo>
                    <a:pt x="10719" y="4241"/>
                    <a:pt x="5080" y="3049"/>
                    <a:pt x="4880" y="2978"/>
                  </a:cubicBezTo>
                  <a:cubicBezTo>
                    <a:pt x="4727" y="2909"/>
                    <a:pt x="4965" y="1834"/>
                    <a:pt x="5153" y="1118"/>
                  </a:cubicBezTo>
                  <a:cubicBezTo>
                    <a:pt x="3839" y="845"/>
                    <a:pt x="2560" y="487"/>
                    <a:pt x="1297" y="77"/>
                  </a:cubicBezTo>
                  <a:cubicBezTo>
                    <a:pt x="1168" y="24"/>
                    <a:pt x="1056" y="1"/>
                    <a:pt x="960"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74" name="Shape 2474"/>
        <p:cNvGrpSpPr/>
        <p:nvPr/>
      </p:nvGrpSpPr>
      <p:grpSpPr>
        <a:xfrm>
          <a:off x="0" y="0"/>
          <a:ext cx="0" cy="0"/>
          <a:chOff x="0" y="0"/>
          <a:chExt cx="0" cy="0"/>
        </a:xfrm>
      </p:grpSpPr>
      <p:sp>
        <p:nvSpPr>
          <p:cNvPr id="2475" name="Google Shape;2475;p58"/>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5"/>
                </a:solidFill>
              </a:rPr>
              <a:t>MOST</a:t>
            </a:r>
            <a:r>
              <a:rPr lang="en"/>
              <a:t> IMPORTANT </a:t>
            </a:r>
            <a:r>
              <a:rPr lang="en">
                <a:solidFill>
                  <a:schemeClr val="accent5"/>
                </a:solidFill>
              </a:rPr>
              <a:t>ORGANIZATIONS</a:t>
            </a:r>
            <a:r>
              <a:rPr lang="en"/>
              <a:t> OF </a:t>
            </a:r>
            <a:r>
              <a:rPr lang="en">
                <a:solidFill>
                  <a:schemeClr val="accent5"/>
                </a:solidFill>
              </a:rPr>
              <a:t>FEMINISM</a:t>
            </a:r>
            <a:endParaRPr>
              <a:solidFill>
                <a:schemeClr val="accent5"/>
              </a:solidFill>
            </a:endParaRPr>
          </a:p>
        </p:txBody>
      </p:sp>
      <p:sp>
        <p:nvSpPr>
          <p:cNvPr id="2476" name="Google Shape;2476;p58"/>
          <p:cNvSpPr txBox="1"/>
          <p:nvPr>
            <p:ph idx="2" type="title"/>
          </p:nvPr>
        </p:nvSpPr>
        <p:spPr>
          <a:xfrm>
            <a:off x="713225" y="1564800"/>
            <a:ext cx="1125600" cy="884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#1</a:t>
            </a:r>
            <a:endParaRPr/>
          </a:p>
        </p:txBody>
      </p:sp>
      <p:sp>
        <p:nvSpPr>
          <p:cNvPr id="2477" name="Google Shape;2477;p58"/>
          <p:cNvSpPr txBox="1"/>
          <p:nvPr>
            <p:ph idx="3" type="title"/>
          </p:nvPr>
        </p:nvSpPr>
        <p:spPr>
          <a:xfrm>
            <a:off x="713225" y="2958256"/>
            <a:ext cx="1125600" cy="884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#3</a:t>
            </a:r>
            <a:endParaRPr/>
          </a:p>
        </p:txBody>
      </p:sp>
      <p:sp>
        <p:nvSpPr>
          <p:cNvPr id="2478" name="Google Shape;2478;p58"/>
          <p:cNvSpPr txBox="1"/>
          <p:nvPr>
            <p:ph idx="4" type="ctrTitle"/>
          </p:nvPr>
        </p:nvSpPr>
        <p:spPr>
          <a:xfrm>
            <a:off x="1833624" y="1810987"/>
            <a:ext cx="2692200" cy="572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ON WOMEN </a:t>
            </a:r>
            <a:endParaRPr/>
          </a:p>
        </p:txBody>
      </p:sp>
      <p:sp>
        <p:nvSpPr>
          <p:cNvPr id="2479" name="Google Shape;2479;p58"/>
          <p:cNvSpPr txBox="1"/>
          <p:nvPr>
            <p:ph idx="1" type="subTitle"/>
          </p:nvPr>
        </p:nvSpPr>
        <p:spPr>
          <a:xfrm>
            <a:off x="1833624" y="2257826"/>
            <a:ext cx="2692200" cy="829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 has a beautiful name, but also a poisonous atmosphere</a:t>
            </a:r>
            <a:endParaRPr/>
          </a:p>
          <a:p>
            <a:pPr indent="0" lvl="0" marL="0" rtl="0" algn="ctr">
              <a:spcBef>
                <a:spcPts val="0"/>
              </a:spcBef>
              <a:spcAft>
                <a:spcPts val="0"/>
              </a:spcAft>
              <a:buNone/>
            </a:pPr>
            <a:r>
              <a:t/>
            </a:r>
            <a:endParaRPr/>
          </a:p>
        </p:txBody>
      </p:sp>
      <p:sp>
        <p:nvSpPr>
          <p:cNvPr id="2480" name="Google Shape;2480;p58"/>
          <p:cNvSpPr txBox="1"/>
          <p:nvPr>
            <p:ph idx="5" type="ctrTitle"/>
          </p:nvPr>
        </p:nvSpPr>
        <p:spPr>
          <a:xfrm>
            <a:off x="1833624" y="3203710"/>
            <a:ext cx="2692200" cy="572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EIGE</a:t>
            </a:r>
            <a:endParaRPr/>
          </a:p>
        </p:txBody>
      </p:sp>
      <p:sp>
        <p:nvSpPr>
          <p:cNvPr id="2481" name="Google Shape;2481;p58"/>
          <p:cNvSpPr txBox="1"/>
          <p:nvPr>
            <p:ph idx="6" type="subTitle"/>
          </p:nvPr>
        </p:nvSpPr>
        <p:spPr>
          <a:xfrm>
            <a:off x="1833624" y="3650550"/>
            <a:ext cx="2692200" cy="829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The fifth planet from the Sun and the largest in the Solar System</a:t>
            </a:r>
            <a:endParaRPr/>
          </a:p>
        </p:txBody>
      </p:sp>
      <p:sp>
        <p:nvSpPr>
          <p:cNvPr id="2482" name="Google Shape;2482;p58"/>
          <p:cNvSpPr txBox="1"/>
          <p:nvPr>
            <p:ph idx="7" type="title"/>
          </p:nvPr>
        </p:nvSpPr>
        <p:spPr>
          <a:xfrm>
            <a:off x="4623679" y="1564800"/>
            <a:ext cx="1125600" cy="884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#2</a:t>
            </a:r>
            <a:endParaRPr/>
          </a:p>
        </p:txBody>
      </p:sp>
      <p:sp>
        <p:nvSpPr>
          <p:cNvPr id="2483" name="Google Shape;2483;p58"/>
          <p:cNvSpPr txBox="1"/>
          <p:nvPr>
            <p:ph idx="8" type="title"/>
          </p:nvPr>
        </p:nvSpPr>
        <p:spPr>
          <a:xfrm>
            <a:off x="4623679" y="2958256"/>
            <a:ext cx="1125600" cy="884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#4</a:t>
            </a:r>
            <a:endParaRPr/>
          </a:p>
        </p:txBody>
      </p:sp>
      <p:sp>
        <p:nvSpPr>
          <p:cNvPr id="2484" name="Google Shape;2484;p58"/>
          <p:cNvSpPr txBox="1"/>
          <p:nvPr>
            <p:ph idx="9" type="ctrTitle"/>
          </p:nvPr>
        </p:nvSpPr>
        <p:spPr>
          <a:xfrm>
            <a:off x="5744075" y="1810975"/>
            <a:ext cx="2692200" cy="572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THE FEMINIST PRESS</a:t>
            </a:r>
            <a:endParaRPr/>
          </a:p>
        </p:txBody>
      </p:sp>
      <p:sp>
        <p:nvSpPr>
          <p:cNvPr id="2485" name="Google Shape;2485;p58"/>
          <p:cNvSpPr txBox="1"/>
          <p:nvPr>
            <p:ph idx="13" type="subTitle"/>
          </p:nvPr>
        </p:nvSpPr>
        <p:spPr>
          <a:xfrm>
            <a:off x="5744075" y="2257815"/>
            <a:ext cx="2692200" cy="829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The second planet from the Sun. It is named after a Roman goddess</a:t>
            </a:r>
            <a:endParaRPr/>
          </a:p>
        </p:txBody>
      </p:sp>
      <p:sp>
        <p:nvSpPr>
          <p:cNvPr id="2486" name="Google Shape;2486;p58"/>
          <p:cNvSpPr txBox="1"/>
          <p:nvPr>
            <p:ph idx="14" type="ctrTitle"/>
          </p:nvPr>
        </p:nvSpPr>
        <p:spPr>
          <a:xfrm>
            <a:off x="5744075" y="3203705"/>
            <a:ext cx="2692200" cy="572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THE WOMEN´S ROOM</a:t>
            </a:r>
            <a:endParaRPr/>
          </a:p>
        </p:txBody>
      </p:sp>
      <p:sp>
        <p:nvSpPr>
          <p:cNvPr id="2487" name="Google Shape;2487;p58"/>
          <p:cNvSpPr txBox="1"/>
          <p:nvPr>
            <p:ph idx="15" type="subTitle"/>
          </p:nvPr>
        </p:nvSpPr>
        <p:spPr>
          <a:xfrm>
            <a:off x="5744075" y="3650546"/>
            <a:ext cx="2692200" cy="829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Saturn is the sixth planet from the Sun and the second-largest</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91" name="Shape 2491"/>
        <p:cNvGrpSpPr/>
        <p:nvPr/>
      </p:nvGrpSpPr>
      <p:grpSpPr>
        <a:xfrm>
          <a:off x="0" y="0"/>
          <a:ext cx="0" cy="0"/>
          <a:chOff x="0" y="0"/>
          <a:chExt cx="0" cy="0"/>
        </a:xfrm>
      </p:grpSpPr>
      <p:sp>
        <p:nvSpPr>
          <p:cNvPr id="2492" name="Google Shape;2492;p59"/>
          <p:cNvSpPr txBox="1"/>
          <p:nvPr>
            <p:ph type="title"/>
          </p:nvPr>
        </p:nvSpPr>
        <p:spPr>
          <a:xfrm>
            <a:off x="2035975" y="445025"/>
            <a:ext cx="5072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REFERENCES</a:t>
            </a:r>
            <a:endParaRPr/>
          </a:p>
        </p:txBody>
      </p:sp>
      <p:sp>
        <p:nvSpPr>
          <p:cNvPr id="2493" name="Google Shape;2493;p59"/>
          <p:cNvSpPr txBox="1"/>
          <p:nvPr>
            <p:ph idx="1" type="subTitle"/>
          </p:nvPr>
        </p:nvSpPr>
        <p:spPr>
          <a:xfrm>
            <a:off x="720000" y="1587250"/>
            <a:ext cx="7704000" cy="3017100"/>
          </a:xfrm>
          <a:prstGeom prst="rect">
            <a:avLst/>
          </a:prstGeom>
        </p:spPr>
        <p:txBody>
          <a:bodyPr anchorCtr="0" anchor="t" bIns="91425" lIns="91425" spcFirstLastPara="1" rIns="91425" wrap="square" tIns="91425">
            <a:noAutofit/>
          </a:bodyPr>
          <a:lstStyle/>
          <a:p>
            <a:pPr indent="-317500" lvl="0" marL="457200" marR="0" rtl="0" algn="l">
              <a:lnSpc>
                <a:spcPct val="100000"/>
              </a:lnSpc>
              <a:spcBef>
                <a:spcPts val="0"/>
              </a:spcBef>
              <a:spcAft>
                <a:spcPts val="0"/>
              </a:spcAft>
              <a:buSzPts val="1400"/>
              <a:buChar char="●"/>
            </a:pPr>
            <a:r>
              <a:rPr lang="en"/>
              <a:t> Here you can list your reference websites or publications</a:t>
            </a:r>
            <a:endParaRPr/>
          </a:p>
          <a:p>
            <a:pPr indent="-317500" lvl="0" marL="457200" rtl="0" algn="l">
              <a:spcBef>
                <a:spcPts val="1000"/>
              </a:spcBef>
              <a:spcAft>
                <a:spcPts val="0"/>
              </a:spcAft>
              <a:buSzPts val="1400"/>
              <a:buChar char="●"/>
            </a:pPr>
            <a:r>
              <a:rPr lang="en"/>
              <a:t> Here you can list your reference websites or publications</a:t>
            </a:r>
            <a:endParaRPr/>
          </a:p>
          <a:p>
            <a:pPr indent="-342900" lvl="0" marL="457200" rtl="0" algn="l">
              <a:spcBef>
                <a:spcPts val="1000"/>
              </a:spcBef>
              <a:spcAft>
                <a:spcPts val="0"/>
              </a:spcAft>
              <a:buSzPts val="1800"/>
              <a:buChar char="●"/>
            </a:pPr>
            <a:r>
              <a:rPr lang="en"/>
              <a:t> Here you can list your reference websites or publications</a:t>
            </a:r>
            <a:endParaRPr/>
          </a:p>
          <a:p>
            <a:pPr indent="-342900" lvl="0" marL="457200" rtl="0" algn="l">
              <a:spcBef>
                <a:spcPts val="1000"/>
              </a:spcBef>
              <a:spcAft>
                <a:spcPts val="0"/>
              </a:spcAft>
              <a:buSzPts val="1800"/>
              <a:buChar char="●"/>
            </a:pPr>
            <a:r>
              <a:rPr lang="en"/>
              <a:t> Here you can list your reference websites or publications</a:t>
            </a:r>
            <a:endParaRPr/>
          </a:p>
          <a:p>
            <a:pPr indent="-342900" lvl="0" marL="457200" rtl="0" algn="l">
              <a:spcBef>
                <a:spcPts val="1000"/>
              </a:spcBef>
              <a:spcAft>
                <a:spcPts val="0"/>
              </a:spcAft>
              <a:buSzPts val="1800"/>
              <a:buChar char="●"/>
            </a:pPr>
            <a:r>
              <a:rPr lang="en"/>
              <a:t> Here you can list your reference websites or publications</a:t>
            </a:r>
            <a:endParaRPr/>
          </a:p>
          <a:p>
            <a:pPr indent="-342900" lvl="0" marL="457200" rtl="0" algn="l">
              <a:spcBef>
                <a:spcPts val="1000"/>
              </a:spcBef>
              <a:spcAft>
                <a:spcPts val="1000"/>
              </a:spcAft>
              <a:buSzPts val="1800"/>
              <a:buChar char="●"/>
            </a:pPr>
            <a:r>
              <a:rPr lang="en"/>
              <a:t> Here you can list your reference websites or publications</a:t>
            </a:r>
            <a:endParaRPr/>
          </a:p>
        </p:txBody>
      </p:sp>
      <p:grpSp>
        <p:nvGrpSpPr>
          <p:cNvPr id="2494" name="Google Shape;2494;p59"/>
          <p:cNvGrpSpPr/>
          <p:nvPr/>
        </p:nvGrpSpPr>
        <p:grpSpPr>
          <a:xfrm rot="447407">
            <a:off x="918629" y="374790"/>
            <a:ext cx="963772" cy="809899"/>
            <a:chOff x="4211125" y="3084825"/>
            <a:chExt cx="980225" cy="823725"/>
          </a:xfrm>
        </p:grpSpPr>
        <p:sp>
          <p:nvSpPr>
            <p:cNvPr id="2495" name="Google Shape;2495;p59"/>
            <p:cNvSpPr/>
            <p:nvPr/>
          </p:nvSpPr>
          <p:spPr>
            <a:xfrm>
              <a:off x="4211125" y="3135750"/>
              <a:ext cx="980225" cy="772800"/>
            </a:xfrm>
            <a:custGeom>
              <a:rect b="b" l="l" r="r" t="t"/>
              <a:pathLst>
                <a:path extrusionOk="0" h="30912" w="39209">
                  <a:moveTo>
                    <a:pt x="8277" y="1"/>
                  </a:moveTo>
                  <a:cubicBezTo>
                    <a:pt x="7191" y="1"/>
                    <a:pt x="6739" y="1216"/>
                    <a:pt x="6518" y="1547"/>
                  </a:cubicBezTo>
                  <a:cubicBezTo>
                    <a:pt x="6502" y="1572"/>
                    <a:pt x="6483" y="1583"/>
                    <a:pt x="6462" y="1583"/>
                  </a:cubicBezTo>
                  <a:cubicBezTo>
                    <a:pt x="6241" y="1583"/>
                    <a:pt x="5750" y="355"/>
                    <a:pt x="4677" y="355"/>
                  </a:cubicBezTo>
                  <a:cubicBezTo>
                    <a:pt x="4364" y="355"/>
                    <a:pt x="4003" y="459"/>
                    <a:pt x="3584" y="728"/>
                  </a:cubicBezTo>
                  <a:cubicBezTo>
                    <a:pt x="1212" y="2263"/>
                    <a:pt x="2202" y="13763"/>
                    <a:pt x="2236" y="14019"/>
                  </a:cubicBezTo>
                  <a:cubicBezTo>
                    <a:pt x="2287" y="14496"/>
                    <a:pt x="1" y="16015"/>
                    <a:pt x="359" y="18523"/>
                  </a:cubicBezTo>
                  <a:cubicBezTo>
                    <a:pt x="717" y="21048"/>
                    <a:pt x="2816" y="23914"/>
                    <a:pt x="2714" y="24853"/>
                  </a:cubicBezTo>
                  <a:cubicBezTo>
                    <a:pt x="2594" y="25791"/>
                    <a:pt x="3106" y="27139"/>
                    <a:pt x="3174" y="28129"/>
                  </a:cubicBezTo>
                  <a:cubicBezTo>
                    <a:pt x="3243" y="29118"/>
                    <a:pt x="3345" y="30415"/>
                    <a:pt x="5102" y="30824"/>
                  </a:cubicBezTo>
                  <a:cubicBezTo>
                    <a:pt x="5365" y="30885"/>
                    <a:pt x="5735" y="30911"/>
                    <a:pt x="6175" y="30911"/>
                  </a:cubicBezTo>
                  <a:cubicBezTo>
                    <a:pt x="8705" y="30911"/>
                    <a:pt x="13575" y="30046"/>
                    <a:pt x="14025" y="29886"/>
                  </a:cubicBezTo>
                  <a:cubicBezTo>
                    <a:pt x="14554" y="29715"/>
                    <a:pt x="15407" y="29562"/>
                    <a:pt x="16022" y="29306"/>
                  </a:cubicBezTo>
                  <a:cubicBezTo>
                    <a:pt x="16499" y="29101"/>
                    <a:pt x="16602" y="28419"/>
                    <a:pt x="17131" y="28419"/>
                  </a:cubicBezTo>
                  <a:cubicBezTo>
                    <a:pt x="17571" y="28419"/>
                    <a:pt x="17606" y="29089"/>
                    <a:pt x="18278" y="29089"/>
                  </a:cubicBezTo>
                  <a:cubicBezTo>
                    <a:pt x="18309" y="29089"/>
                    <a:pt x="18342" y="29087"/>
                    <a:pt x="18376" y="29084"/>
                  </a:cubicBezTo>
                  <a:cubicBezTo>
                    <a:pt x="19024" y="29033"/>
                    <a:pt x="19178" y="28368"/>
                    <a:pt x="19536" y="28248"/>
                  </a:cubicBezTo>
                  <a:cubicBezTo>
                    <a:pt x="19555" y="28242"/>
                    <a:pt x="19573" y="28239"/>
                    <a:pt x="19590" y="28239"/>
                  </a:cubicBezTo>
                  <a:cubicBezTo>
                    <a:pt x="19882" y="28239"/>
                    <a:pt x="20045" y="29089"/>
                    <a:pt x="20739" y="29089"/>
                  </a:cubicBezTo>
                  <a:cubicBezTo>
                    <a:pt x="20769" y="29089"/>
                    <a:pt x="20801" y="29087"/>
                    <a:pt x="20833" y="29084"/>
                  </a:cubicBezTo>
                  <a:cubicBezTo>
                    <a:pt x="21703" y="29016"/>
                    <a:pt x="21993" y="28453"/>
                    <a:pt x="22198" y="28419"/>
                  </a:cubicBezTo>
                  <a:cubicBezTo>
                    <a:pt x="22205" y="28418"/>
                    <a:pt x="22213" y="28418"/>
                    <a:pt x="22220" y="28418"/>
                  </a:cubicBezTo>
                  <a:cubicBezTo>
                    <a:pt x="22569" y="28418"/>
                    <a:pt x="22661" y="29147"/>
                    <a:pt x="23273" y="29147"/>
                  </a:cubicBezTo>
                  <a:cubicBezTo>
                    <a:pt x="23316" y="29147"/>
                    <a:pt x="23361" y="29143"/>
                    <a:pt x="23409" y="29135"/>
                  </a:cubicBezTo>
                  <a:cubicBezTo>
                    <a:pt x="24177" y="29016"/>
                    <a:pt x="24331" y="28948"/>
                    <a:pt x="24569" y="28777"/>
                  </a:cubicBezTo>
                  <a:cubicBezTo>
                    <a:pt x="24613" y="28746"/>
                    <a:pt x="24648" y="28732"/>
                    <a:pt x="24683" y="28732"/>
                  </a:cubicBezTo>
                  <a:cubicBezTo>
                    <a:pt x="24836" y="28732"/>
                    <a:pt x="24975" y="29013"/>
                    <a:pt x="25798" y="29306"/>
                  </a:cubicBezTo>
                  <a:cubicBezTo>
                    <a:pt x="25958" y="29363"/>
                    <a:pt x="26117" y="29387"/>
                    <a:pt x="26271" y="29387"/>
                  </a:cubicBezTo>
                  <a:cubicBezTo>
                    <a:pt x="27084" y="29387"/>
                    <a:pt x="27783" y="28715"/>
                    <a:pt x="28084" y="28658"/>
                  </a:cubicBezTo>
                  <a:cubicBezTo>
                    <a:pt x="28095" y="28656"/>
                    <a:pt x="28107" y="28655"/>
                    <a:pt x="28118" y="28655"/>
                  </a:cubicBezTo>
                  <a:cubicBezTo>
                    <a:pt x="28447" y="28655"/>
                    <a:pt x="28777" y="29359"/>
                    <a:pt x="30080" y="29425"/>
                  </a:cubicBezTo>
                  <a:cubicBezTo>
                    <a:pt x="30154" y="29429"/>
                    <a:pt x="30223" y="29431"/>
                    <a:pt x="30288" y="29431"/>
                  </a:cubicBezTo>
                  <a:cubicBezTo>
                    <a:pt x="31401" y="29431"/>
                    <a:pt x="31325" y="28907"/>
                    <a:pt x="31599" y="28794"/>
                  </a:cubicBezTo>
                  <a:cubicBezTo>
                    <a:pt x="31621" y="28784"/>
                    <a:pt x="31642" y="28779"/>
                    <a:pt x="31663" y="28779"/>
                  </a:cubicBezTo>
                  <a:cubicBezTo>
                    <a:pt x="31906" y="28779"/>
                    <a:pt x="32090" y="29428"/>
                    <a:pt x="33128" y="29428"/>
                  </a:cubicBezTo>
                  <a:cubicBezTo>
                    <a:pt x="33163" y="29428"/>
                    <a:pt x="33199" y="29427"/>
                    <a:pt x="33237" y="29425"/>
                  </a:cubicBezTo>
                  <a:cubicBezTo>
                    <a:pt x="34242" y="29383"/>
                    <a:pt x="34505" y="28941"/>
                    <a:pt x="34632" y="28941"/>
                  </a:cubicBezTo>
                  <a:cubicBezTo>
                    <a:pt x="34661" y="28941"/>
                    <a:pt x="34682" y="28963"/>
                    <a:pt x="34704" y="29016"/>
                  </a:cubicBezTo>
                  <a:cubicBezTo>
                    <a:pt x="34747" y="29121"/>
                    <a:pt x="35064" y="29174"/>
                    <a:pt x="35465" y="29174"/>
                  </a:cubicBezTo>
                  <a:cubicBezTo>
                    <a:pt x="36174" y="29174"/>
                    <a:pt x="37146" y="29006"/>
                    <a:pt x="37331" y="28658"/>
                  </a:cubicBezTo>
                  <a:cubicBezTo>
                    <a:pt x="37621" y="28129"/>
                    <a:pt x="37570" y="24102"/>
                    <a:pt x="37570" y="23863"/>
                  </a:cubicBezTo>
                  <a:cubicBezTo>
                    <a:pt x="37570" y="23624"/>
                    <a:pt x="38492" y="23693"/>
                    <a:pt x="38850" y="23283"/>
                  </a:cubicBezTo>
                  <a:cubicBezTo>
                    <a:pt x="39208" y="22874"/>
                    <a:pt x="38850" y="19291"/>
                    <a:pt x="38730" y="18762"/>
                  </a:cubicBezTo>
                  <a:cubicBezTo>
                    <a:pt x="38611" y="18233"/>
                    <a:pt x="37502" y="18352"/>
                    <a:pt x="37212" y="18301"/>
                  </a:cubicBezTo>
                  <a:cubicBezTo>
                    <a:pt x="36922" y="18233"/>
                    <a:pt x="37093" y="11152"/>
                    <a:pt x="36973" y="9975"/>
                  </a:cubicBezTo>
                  <a:cubicBezTo>
                    <a:pt x="36919" y="9449"/>
                    <a:pt x="36181" y="9305"/>
                    <a:pt x="35364" y="9305"/>
                  </a:cubicBezTo>
                  <a:cubicBezTo>
                    <a:pt x="34378" y="9305"/>
                    <a:pt x="33276" y="9514"/>
                    <a:pt x="33117" y="9514"/>
                  </a:cubicBezTo>
                  <a:cubicBezTo>
                    <a:pt x="32810" y="9514"/>
                    <a:pt x="32520" y="8627"/>
                    <a:pt x="31889" y="8627"/>
                  </a:cubicBezTo>
                  <a:cubicBezTo>
                    <a:pt x="31240" y="8627"/>
                    <a:pt x="30882" y="9514"/>
                    <a:pt x="30643" y="9856"/>
                  </a:cubicBezTo>
                  <a:cubicBezTo>
                    <a:pt x="30611" y="9906"/>
                    <a:pt x="30581" y="9927"/>
                    <a:pt x="30550" y="9927"/>
                  </a:cubicBezTo>
                  <a:cubicBezTo>
                    <a:pt x="30369" y="9927"/>
                    <a:pt x="30165" y="9180"/>
                    <a:pt x="29364" y="8917"/>
                  </a:cubicBezTo>
                  <a:cubicBezTo>
                    <a:pt x="29259" y="8884"/>
                    <a:pt x="29162" y="8870"/>
                    <a:pt x="29071" y="8870"/>
                  </a:cubicBezTo>
                  <a:cubicBezTo>
                    <a:pt x="28363" y="8870"/>
                    <a:pt x="28065" y="9765"/>
                    <a:pt x="27913" y="9856"/>
                  </a:cubicBezTo>
                  <a:cubicBezTo>
                    <a:pt x="27889" y="9871"/>
                    <a:pt x="27868" y="9879"/>
                    <a:pt x="27847" y="9879"/>
                  </a:cubicBezTo>
                  <a:cubicBezTo>
                    <a:pt x="27707" y="9879"/>
                    <a:pt x="27582" y="9542"/>
                    <a:pt x="26617" y="9037"/>
                  </a:cubicBezTo>
                  <a:cubicBezTo>
                    <a:pt x="26355" y="8900"/>
                    <a:pt x="26070" y="8850"/>
                    <a:pt x="25780" y="8850"/>
                  </a:cubicBezTo>
                  <a:cubicBezTo>
                    <a:pt x="25034" y="8850"/>
                    <a:pt x="24258" y="9179"/>
                    <a:pt x="23770" y="9179"/>
                  </a:cubicBezTo>
                  <a:cubicBezTo>
                    <a:pt x="23647" y="9179"/>
                    <a:pt x="23542" y="9158"/>
                    <a:pt x="23460" y="9105"/>
                  </a:cubicBezTo>
                  <a:cubicBezTo>
                    <a:pt x="23337" y="9021"/>
                    <a:pt x="23159" y="8990"/>
                    <a:pt x="22954" y="8990"/>
                  </a:cubicBezTo>
                  <a:cubicBezTo>
                    <a:pt x="22330" y="8990"/>
                    <a:pt x="21454" y="9281"/>
                    <a:pt x="21081" y="9281"/>
                  </a:cubicBezTo>
                  <a:cubicBezTo>
                    <a:pt x="21052" y="9281"/>
                    <a:pt x="21026" y="9279"/>
                    <a:pt x="21004" y="9276"/>
                  </a:cubicBezTo>
                  <a:cubicBezTo>
                    <a:pt x="20594" y="9207"/>
                    <a:pt x="20696" y="8917"/>
                    <a:pt x="20406" y="8576"/>
                  </a:cubicBezTo>
                  <a:cubicBezTo>
                    <a:pt x="20327" y="8478"/>
                    <a:pt x="19991" y="8443"/>
                    <a:pt x="19536" y="8443"/>
                  </a:cubicBezTo>
                  <a:cubicBezTo>
                    <a:pt x="18323" y="8443"/>
                    <a:pt x="16270" y="8696"/>
                    <a:pt x="16022" y="8696"/>
                  </a:cubicBezTo>
                  <a:cubicBezTo>
                    <a:pt x="15663" y="8696"/>
                    <a:pt x="15851" y="7638"/>
                    <a:pt x="14435" y="7228"/>
                  </a:cubicBezTo>
                  <a:cubicBezTo>
                    <a:pt x="14243" y="7173"/>
                    <a:pt x="14080" y="7149"/>
                    <a:pt x="13941" y="7149"/>
                  </a:cubicBezTo>
                  <a:cubicBezTo>
                    <a:pt x="13244" y="7149"/>
                    <a:pt x="13149" y="7734"/>
                    <a:pt x="12937" y="7734"/>
                  </a:cubicBezTo>
                  <a:cubicBezTo>
                    <a:pt x="12881" y="7734"/>
                    <a:pt x="12816" y="7692"/>
                    <a:pt x="12729" y="7587"/>
                  </a:cubicBezTo>
                  <a:cubicBezTo>
                    <a:pt x="12498" y="7298"/>
                    <a:pt x="12175" y="7204"/>
                    <a:pt x="11863" y="7204"/>
                  </a:cubicBezTo>
                  <a:cubicBezTo>
                    <a:pt x="11529" y="7204"/>
                    <a:pt x="11208" y="7311"/>
                    <a:pt x="11023" y="7399"/>
                  </a:cubicBezTo>
                  <a:cubicBezTo>
                    <a:pt x="10988" y="7418"/>
                    <a:pt x="10958" y="7428"/>
                    <a:pt x="10932" y="7428"/>
                  </a:cubicBezTo>
                  <a:cubicBezTo>
                    <a:pt x="10700" y="7428"/>
                    <a:pt x="10779" y="6658"/>
                    <a:pt x="10733" y="4771"/>
                  </a:cubicBezTo>
                  <a:cubicBezTo>
                    <a:pt x="10681" y="2656"/>
                    <a:pt x="9845" y="250"/>
                    <a:pt x="8566" y="28"/>
                  </a:cubicBezTo>
                  <a:cubicBezTo>
                    <a:pt x="8465" y="10"/>
                    <a:pt x="8369" y="1"/>
                    <a:pt x="827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59"/>
            <p:cNvSpPr/>
            <p:nvPr/>
          </p:nvSpPr>
          <p:spPr>
            <a:xfrm>
              <a:off x="4374075" y="3172200"/>
              <a:ext cx="89175" cy="297825"/>
            </a:xfrm>
            <a:custGeom>
              <a:rect b="b" l="l" r="r" t="t"/>
              <a:pathLst>
                <a:path extrusionOk="0" h="11913" w="3567">
                  <a:moveTo>
                    <a:pt x="1659" y="0"/>
                  </a:moveTo>
                  <a:cubicBezTo>
                    <a:pt x="465" y="0"/>
                    <a:pt x="101" y="3266"/>
                    <a:pt x="17" y="6367"/>
                  </a:cubicBezTo>
                  <a:cubicBezTo>
                    <a:pt x="0" y="7784"/>
                    <a:pt x="17" y="9165"/>
                    <a:pt x="52" y="10189"/>
                  </a:cubicBezTo>
                  <a:cubicBezTo>
                    <a:pt x="69" y="10786"/>
                    <a:pt x="103" y="11281"/>
                    <a:pt x="120" y="11588"/>
                  </a:cubicBezTo>
                  <a:cubicBezTo>
                    <a:pt x="137" y="11793"/>
                    <a:pt x="137" y="11912"/>
                    <a:pt x="137" y="11912"/>
                  </a:cubicBezTo>
                  <a:lnTo>
                    <a:pt x="393" y="11861"/>
                  </a:lnTo>
                  <a:lnTo>
                    <a:pt x="3106" y="11349"/>
                  </a:lnTo>
                  <a:cubicBezTo>
                    <a:pt x="3106" y="11349"/>
                    <a:pt x="3157" y="10769"/>
                    <a:pt x="3208" y="9865"/>
                  </a:cubicBezTo>
                  <a:cubicBezTo>
                    <a:pt x="3379" y="6896"/>
                    <a:pt x="3566" y="464"/>
                    <a:pt x="1860" y="20"/>
                  </a:cubicBezTo>
                  <a:cubicBezTo>
                    <a:pt x="1809" y="20"/>
                    <a:pt x="1775" y="3"/>
                    <a:pt x="1724" y="3"/>
                  </a:cubicBezTo>
                  <a:cubicBezTo>
                    <a:pt x="1702" y="1"/>
                    <a:pt x="1680" y="0"/>
                    <a:pt x="1659" y="0"/>
                  </a:cubicBezTo>
                  <a:close/>
                </a:path>
              </a:pathLst>
            </a:custGeom>
            <a:solidFill>
              <a:srgbClr val="F28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59"/>
            <p:cNvSpPr/>
            <p:nvPr/>
          </p:nvSpPr>
          <p:spPr>
            <a:xfrm>
              <a:off x="4374075" y="3172175"/>
              <a:ext cx="46525" cy="289325"/>
            </a:xfrm>
            <a:custGeom>
              <a:rect b="b" l="l" r="r" t="t"/>
              <a:pathLst>
                <a:path extrusionOk="0" h="11573" w="1861">
                  <a:moveTo>
                    <a:pt x="1650" y="0"/>
                  </a:moveTo>
                  <a:cubicBezTo>
                    <a:pt x="463" y="0"/>
                    <a:pt x="101" y="3258"/>
                    <a:pt x="17" y="6368"/>
                  </a:cubicBezTo>
                  <a:cubicBezTo>
                    <a:pt x="0" y="7767"/>
                    <a:pt x="17" y="9149"/>
                    <a:pt x="52" y="10173"/>
                  </a:cubicBezTo>
                  <a:cubicBezTo>
                    <a:pt x="69" y="10787"/>
                    <a:pt x="103" y="11282"/>
                    <a:pt x="120" y="11572"/>
                  </a:cubicBezTo>
                  <a:cubicBezTo>
                    <a:pt x="580" y="11419"/>
                    <a:pt x="973" y="10429"/>
                    <a:pt x="939" y="10224"/>
                  </a:cubicBezTo>
                  <a:cubicBezTo>
                    <a:pt x="870" y="9866"/>
                    <a:pt x="461" y="5601"/>
                    <a:pt x="751" y="3024"/>
                  </a:cubicBezTo>
                  <a:cubicBezTo>
                    <a:pt x="853" y="1949"/>
                    <a:pt x="1229" y="909"/>
                    <a:pt x="1860" y="21"/>
                  </a:cubicBezTo>
                  <a:cubicBezTo>
                    <a:pt x="1809" y="4"/>
                    <a:pt x="1775" y="4"/>
                    <a:pt x="1724" y="4"/>
                  </a:cubicBezTo>
                  <a:cubicBezTo>
                    <a:pt x="1699" y="2"/>
                    <a:pt x="1674" y="0"/>
                    <a:pt x="1650" y="0"/>
                  </a:cubicBezTo>
                  <a:close/>
                </a:path>
              </a:pathLst>
            </a:custGeom>
            <a:solidFill>
              <a:srgbClr val="CE68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59"/>
            <p:cNvSpPr/>
            <p:nvPr/>
          </p:nvSpPr>
          <p:spPr>
            <a:xfrm>
              <a:off x="4285775" y="3185375"/>
              <a:ext cx="98550" cy="328150"/>
            </a:xfrm>
            <a:custGeom>
              <a:rect b="b" l="l" r="r" t="t"/>
              <a:pathLst>
                <a:path extrusionOk="0" h="13126" w="3942">
                  <a:moveTo>
                    <a:pt x="1593" y="1"/>
                  </a:moveTo>
                  <a:cubicBezTo>
                    <a:pt x="1569" y="1"/>
                    <a:pt x="1544" y="2"/>
                    <a:pt x="1519" y="5"/>
                  </a:cubicBezTo>
                  <a:cubicBezTo>
                    <a:pt x="1" y="193"/>
                    <a:pt x="86" y="6028"/>
                    <a:pt x="325" y="9867"/>
                  </a:cubicBezTo>
                  <a:cubicBezTo>
                    <a:pt x="359" y="10396"/>
                    <a:pt x="393" y="10908"/>
                    <a:pt x="427" y="11334"/>
                  </a:cubicBezTo>
                  <a:cubicBezTo>
                    <a:pt x="512" y="12409"/>
                    <a:pt x="581" y="13126"/>
                    <a:pt x="581" y="13126"/>
                  </a:cubicBezTo>
                  <a:lnTo>
                    <a:pt x="3942" y="12238"/>
                  </a:lnTo>
                  <a:cubicBezTo>
                    <a:pt x="3942" y="12238"/>
                    <a:pt x="3942" y="11897"/>
                    <a:pt x="3925" y="11317"/>
                  </a:cubicBezTo>
                  <a:cubicBezTo>
                    <a:pt x="3908" y="10856"/>
                    <a:pt x="3874" y="10259"/>
                    <a:pt x="3839" y="9577"/>
                  </a:cubicBezTo>
                  <a:cubicBezTo>
                    <a:pt x="3788" y="8468"/>
                    <a:pt x="3703" y="7137"/>
                    <a:pt x="3549" y="5840"/>
                  </a:cubicBezTo>
                  <a:cubicBezTo>
                    <a:pt x="3233" y="2872"/>
                    <a:pt x="2655" y="1"/>
                    <a:pt x="1593" y="1"/>
                  </a:cubicBezTo>
                  <a:close/>
                </a:path>
              </a:pathLst>
            </a:custGeom>
            <a:solidFill>
              <a:srgbClr val="F28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59"/>
            <p:cNvSpPr/>
            <p:nvPr/>
          </p:nvSpPr>
          <p:spPr>
            <a:xfrm>
              <a:off x="4293875" y="3418250"/>
              <a:ext cx="160400" cy="95275"/>
            </a:xfrm>
            <a:custGeom>
              <a:rect b="b" l="l" r="r" t="t"/>
              <a:pathLst>
                <a:path extrusionOk="0" h="3811" w="6416">
                  <a:moveTo>
                    <a:pt x="5760" y="0"/>
                  </a:moveTo>
                  <a:cubicBezTo>
                    <a:pt x="5007" y="0"/>
                    <a:pt x="4256" y="90"/>
                    <a:pt x="3515" y="262"/>
                  </a:cubicBezTo>
                  <a:cubicBezTo>
                    <a:pt x="3430" y="279"/>
                    <a:pt x="3345" y="313"/>
                    <a:pt x="3260" y="330"/>
                  </a:cubicBezTo>
                  <a:cubicBezTo>
                    <a:pt x="2547" y="532"/>
                    <a:pt x="1693" y="544"/>
                    <a:pt x="930" y="544"/>
                  </a:cubicBezTo>
                  <a:cubicBezTo>
                    <a:pt x="830" y="544"/>
                    <a:pt x="731" y="544"/>
                    <a:pt x="635" y="544"/>
                  </a:cubicBezTo>
                  <a:cubicBezTo>
                    <a:pt x="410" y="544"/>
                    <a:pt x="197" y="545"/>
                    <a:pt x="1" y="552"/>
                  </a:cubicBezTo>
                  <a:cubicBezTo>
                    <a:pt x="35" y="1081"/>
                    <a:pt x="69" y="1593"/>
                    <a:pt x="103" y="2019"/>
                  </a:cubicBezTo>
                  <a:cubicBezTo>
                    <a:pt x="188" y="3094"/>
                    <a:pt x="257" y="3811"/>
                    <a:pt x="257" y="3811"/>
                  </a:cubicBezTo>
                  <a:lnTo>
                    <a:pt x="3618" y="2923"/>
                  </a:lnTo>
                  <a:cubicBezTo>
                    <a:pt x="3618" y="2923"/>
                    <a:pt x="3618" y="2582"/>
                    <a:pt x="3601" y="2019"/>
                  </a:cubicBezTo>
                  <a:lnTo>
                    <a:pt x="6314" y="1507"/>
                  </a:lnTo>
                  <a:cubicBezTo>
                    <a:pt x="6314" y="1507"/>
                    <a:pt x="6365" y="927"/>
                    <a:pt x="6416" y="23"/>
                  </a:cubicBezTo>
                  <a:cubicBezTo>
                    <a:pt x="6197" y="8"/>
                    <a:pt x="5978" y="0"/>
                    <a:pt x="5760" y="0"/>
                  </a:cubicBezTo>
                  <a:close/>
                </a:path>
              </a:pathLst>
            </a:custGeom>
            <a:solidFill>
              <a:srgbClr val="CE68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59"/>
            <p:cNvSpPr/>
            <p:nvPr/>
          </p:nvSpPr>
          <p:spPr>
            <a:xfrm>
              <a:off x="4287900" y="3395700"/>
              <a:ext cx="98150" cy="51900"/>
            </a:xfrm>
            <a:custGeom>
              <a:rect b="b" l="l" r="r" t="t"/>
              <a:pathLst>
                <a:path extrusionOk="0" h="2076" w="3926">
                  <a:moveTo>
                    <a:pt x="3694" y="1"/>
                  </a:moveTo>
                  <a:cubicBezTo>
                    <a:pt x="3546" y="1"/>
                    <a:pt x="3460" y="265"/>
                    <a:pt x="1622" y="362"/>
                  </a:cubicBezTo>
                  <a:cubicBezTo>
                    <a:pt x="1449" y="371"/>
                    <a:pt x="1295" y="374"/>
                    <a:pt x="1158" y="374"/>
                  </a:cubicBezTo>
                  <a:cubicBezTo>
                    <a:pt x="565" y="374"/>
                    <a:pt x="287" y="309"/>
                    <a:pt x="154" y="309"/>
                  </a:cubicBezTo>
                  <a:cubicBezTo>
                    <a:pt x="73" y="309"/>
                    <a:pt x="46" y="334"/>
                    <a:pt x="35" y="413"/>
                  </a:cubicBezTo>
                  <a:cubicBezTo>
                    <a:pt x="1" y="771"/>
                    <a:pt x="137" y="1915"/>
                    <a:pt x="257" y="1966"/>
                  </a:cubicBezTo>
                  <a:cubicBezTo>
                    <a:pt x="389" y="2021"/>
                    <a:pt x="749" y="2076"/>
                    <a:pt x="1276" y="2076"/>
                  </a:cubicBezTo>
                  <a:cubicBezTo>
                    <a:pt x="1566" y="2076"/>
                    <a:pt x="1906" y="2059"/>
                    <a:pt x="2287" y="2017"/>
                  </a:cubicBezTo>
                  <a:cubicBezTo>
                    <a:pt x="3345" y="1898"/>
                    <a:pt x="3925" y="1829"/>
                    <a:pt x="3891" y="1437"/>
                  </a:cubicBezTo>
                  <a:cubicBezTo>
                    <a:pt x="3857" y="1044"/>
                    <a:pt x="3891" y="38"/>
                    <a:pt x="3720" y="4"/>
                  </a:cubicBezTo>
                  <a:cubicBezTo>
                    <a:pt x="3711" y="2"/>
                    <a:pt x="3702" y="1"/>
                    <a:pt x="36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59"/>
            <p:cNvSpPr/>
            <p:nvPr/>
          </p:nvSpPr>
          <p:spPr>
            <a:xfrm>
              <a:off x="4241850" y="3439475"/>
              <a:ext cx="341450" cy="429675"/>
            </a:xfrm>
            <a:custGeom>
              <a:rect b="b" l="l" r="r" t="t"/>
              <a:pathLst>
                <a:path extrusionOk="0" h="17187" w="13658">
                  <a:moveTo>
                    <a:pt x="7400" y="0"/>
                  </a:moveTo>
                  <a:cubicBezTo>
                    <a:pt x="5211" y="0"/>
                    <a:pt x="2093" y="1529"/>
                    <a:pt x="1126" y="3781"/>
                  </a:cubicBezTo>
                  <a:cubicBezTo>
                    <a:pt x="0" y="6408"/>
                    <a:pt x="1058" y="8780"/>
                    <a:pt x="2184" y="11049"/>
                  </a:cubicBezTo>
                  <a:cubicBezTo>
                    <a:pt x="2628" y="12004"/>
                    <a:pt x="2901" y="13045"/>
                    <a:pt x="2986" y="14103"/>
                  </a:cubicBezTo>
                  <a:cubicBezTo>
                    <a:pt x="3020" y="14529"/>
                    <a:pt x="3054" y="14922"/>
                    <a:pt x="3071" y="15263"/>
                  </a:cubicBezTo>
                  <a:cubicBezTo>
                    <a:pt x="3088" y="15451"/>
                    <a:pt x="3088" y="15621"/>
                    <a:pt x="3088" y="15775"/>
                  </a:cubicBezTo>
                  <a:cubicBezTo>
                    <a:pt x="3088" y="16116"/>
                    <a:pt x="3123" y="16457"/>
                    <a:pt x="3191" y="16782"/>
                  </a:cubicBezTo>
                  <a:cubicBezTo>
                    <a:pt x="3305" y="17069"/>
                    <a:pt x="4127" y="17187"/>
                    <a:pt x="5232" y="17187"/>
                  </a:cubicBezTo>
                  <a:cubicBezTo>
                    <a:pt x="7933" y="17187"/>
                    <a:pt x="12325" y="16485"/>
                    <a:pt x="12216" y="15843"/>
                  </a:cubicBezTo>
                  <a:cubicBezTo>
                    <a:pt x="12182" y="15707"/>
                    <a:pt x="12114" y="15297"/>
                    <a:pt x="12029" y="14734"/>
                  </a:cubicBezTo>
                  <a:cubicBezTo>
                    <a:pt x="11995" y="14546"/>
                    <a:pt x="11960" y="14342"/>
                    <a:pt x="11926" y="14137"/>
                  </a:cubicBezTo>
                  <a:cubicBezTo>
                    <a:pt x="11875" y="13796"/>
                    <a:pt x="11824" y="13420"/>
                    <a:pt x="11790" y="13045"/>
                  </a:cubicBezTo>
                  <a:cubicBezTo>
                    <a:pt x="11687" y="12107"/>
                    <a:pt x="11636" y="11134"/>
                    <a:pt x="11739" y="10469"/>
                  </a:cubicBezTo>
                  <a:cubicBezTo>
                    <a:pt x="11926" y="9394"/>
                    <a:pt x="12540" y="7346"/>
                    <a:pt x="12984" y="5623"/>
                  </a:cubicBezTo>
                  <a:cubicBezTo>
                    <a:pt x="13189" y="4907"/>
                    <a:pt x="13342" y="4173"/>
                    <a:pt x="13462" y="3439"/>
                  </a:cubicBezTo>
                  <a:cubicBezTo>
                    <a:pt x="13657" y="1956"/>
                    <a:pt x="13028" y="1423"/>
                    <a:pt x="11290" y="1423"/>
                  </a:cubicBezTo>
                  <a:cubicBezTo>
                    <a:pt x="11209" y="1423"/>
                    <a:pt x="11125" y="1424"/>
                    <a:pt x="11039" y="1426"/>
                  </a:cubicBezTo>
                  <a:lnTo>
                    <a:pt x="11005" y="1426"/>
                  </a:lnTo>
                  <a:cubicBezTo>
                    <a:pt x="10911" y="1435"/>
                    <a:pt x="10817" y="1439"/>
                    <a:pt x="10723" y="1439"/>
                  </a:cubicBezTo>
                  <a:cubicBezTo>
                    <a:pt x="10630" y="1439"/>
                    <a:pt x="10536" y="1435"/>
                    <a:pt x="10442" y="1426"/>
                  </a:cubicBezTo>
                  <a:cubicBezTo>
                    <a:pt x="9350" y="1324"/>
                    <a:pt x="10254" y="624"/>
                    <a:pt x="8395" y="112"/>
                  </a:cubicBezTo>
                  <a:cubicBezTo>
                    <a:pt x="8224" y="61"/>
                    <a:pt x="8053" y="44"/>
                    <a:pt x="7883" y="27"/>
                  </a:cubicBezTo>
                  <a:cubicBezTo>
                    <a:pt x="7728" y="9"/>
                    <a:pt x="7567" y="0"/>
                    <a:pt x="7400" y="0"/>
                  </a:cubicBezTo>
                  <a:close/>
                </a:path>
              </a:pathLst>
            </a:custGeom>
            <a:solidFill>
              <a:srgbClr val="F28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59"/>
            <p:cNvSpPr/>
            <p:nvPr/>
          </p:nvSpPr>
          <p:spPr>
            <a:xfrm>
              <a:off x="4373650" y="3462400"/>
              <a:ext cx="120725" cy="208525"/>
            </a:xfrm>
            <a:custGeom>
              <a:rect b="b" l="l" r="r" t="t"/>
              <a:pathLst>
                <a:path extrusionOk="0" h="8341" w="4829">
                  <a:moveTo>
                    <a:pt x="4551" y="0"/>
                  </a:moveTo>
                  <a:cubicBezTo>
                    <a:pt x="4425" y="0"/>
                    <a:pt x="4298" y="97"/>
                    <a:pt x="4317" y="270"/>
                  </a:cubicBezTo>
                  <a:cubicBezTo>
                    <a:pt x="4351" y="612"/>
                    <a:pt x="4249" y="970"/>
                    <a:pt x="4044" y="1243"/>
                  </a:cubicBezTo>
                  <a:cubicBezTo>
                    <a:pt x="3720" y="1652"/>
                    <a:pt x="3174" y="1908"/>
                    <a:pt x="2406" y="1993"/>
                  </a:cubicBezTo>
                  <a:cubicBezTo>
                    <a:pt x="546" y="2198"/>
                    <a:pt x="188" y="2318"/>
                    <a:pt x="69" y="2574"/>
                  </a:cubicBezTo>
                  <a:cubicBezTo>
                    <a:pt x="0" y="2710"/>
                    <a:pt x="17" y="2847"/>
                    <a:pt x="86" y="2966"/>
                  </a:cubicBezTo>
                  <a:cubicBezTo>
                    <a:pt x="103" y="3000"/>
                    <a:pt x="154" y="3051"/>
                    <a:pt x="205" y="3137"/>
                  </a:cubicBezTo>
                  <a:cubicBezTo>
                    <a:pt x="1502" y="4979"/>
                    <a:pt x="1928" y="6617"/>
                    <a:pt x="1485" y="8033"/>
                  </a:cubicBezTo>
                  <a:cubicBezTo>
                    <a:pt x="1451" y="8170"/>
                    <a:pt x="1519" y="8289"/>
                    <a:pt x="1638" y="8340"/>
                  </a:cubicBezTo>
                  <a:lnTo>
                    <a:pt x="1706" y="8340"/>
                  </a:lnTo>
                  <a:cubicBezTo>
                    <a:pt x="1809" y="8323"/>
                    <a:pt x="1894" y="8272"/>
                    <a:pt x="1928" y="8187"/>
                  </a:cubicBezTo>
                  <a:cubicBezTo>
                    <a:pt x="2406" y="6634"/>
                    <a:pt x="1962" y="4843"/>
                    <a:pt x="580" y="2864"/>
                  </a:cubicBezTo>
                  <a:lnTo>
                    <a:pt x="529" y="2778"/>
                  </a:lnTo>
                  <a:cubicBezTo>
                    <a:pt x="836" y="2642"/>
                    <a:pt x="1996" y="2505"/>
                    <a:pt x="2474" y="2454"/>
                  </a:cubicBezTo>
                  <a:cubicBezTo>
                    <a:pt x="3361" y="2352"/>
                    <a:pt x="4027" y="2045"/>
                    <a:pt x="4419" y="1516"/>
                  </a:cubicBezTo>
                  <a:cubicBezTo>
                    <a:pt x="4709" y="1140"/>
                    <a:pt x="4829" y="663"/>
                    <a:pt x="4778" y="185"/>
                  </a:cubicBezTo>
                  <a:cubicBezTo>
                    <a:pt x="4748" y="58"/>
                    <a:pt x="4650" y="0"/>
                    <a:pt x="4551" y="0"/>
                  </a:cubicBezTo>
                  <a:close/>
                </a:path>
              </a:pathLst>
            </a:custGeom>
            <a:solidFill>
              <a:srgbClr val="CE68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59"/>
            <p:cNvSpPr/>
            <p:nvPr/>
          </p:nvSpPr>
          <p:spPr>
            <a:xfrm>
              <a:off x="4368100" y="3475400"/>
              <a:ext cx="215125" cy="202825"/>
            </a:xfrm>
            <a:custGeom>
              <a:rect b="b" l="l" r="r" t="t"/>
              <a:pathLst>
                <a:path extrusionOk="0" h="8113" w="8605">
                  <a:moveTo>
                    <a:pt x="6295" y="0"/>
                  </a:moveTo>
                  <a:cubicBezTo>
                    <a:pt x="6192" y="0"/>
                    <a:pt x="6084" y="2"/>
                    <a:pt x="5972" y="6"/>
                  </a:cubicBezTo>
                  <a:cubicBezTo>
                    <a:pt x="5375" y="211"/>
                    <a:pt x="4829" y="535"/>
                    <a:pt x="4385" y="962"/>
                  </a:cubicBezTo>
                  <a:cubicBezTo>
                    <a:pt x="3686" y="1729"/>
                    <a:pt x="1519" y="1781"/>
                    <a:pt x="751" y="1968"/>
                  </a:cubicBezTo>
                  <a:cubicBezTo>
                    <a:pt x="0" y="2139"/>
                    <a:pt x="581" y="2600"/>
                    <a:pt x="1229" y="3726"/>
                  </a:cubicBezTo>
                  <a:cubicBezTo>
                    <a:pt x="1860" y="4835"/>
                    <a:pt x="2099" y="6643"/>
                    <a:pt x="1860" y="7530"/>
                  </a:cubicBezTo>
                  <a:cubicBezTo>
                    <a:pt x="1770" y="7883"/>
                    <a:pt x="1899" y="8113"/>
                    <a:pt x="2136" y="8113"/>
                  </a:cubicBezTo>
                  <a:cubicBezTo>
                    <a:pt x="2482" y="8113"/>
                    <a:pt x="3059" y="7620"/>
                    <a:pt x="3515" y="6302"/>
                  </a:cubicBezTo>
                  <a:cubicBezTo>
                    <a:pt x="4121" y="4497"/>
                    <a:pt x="3582" y="3927"/>
                    <a:pt x="4097" y="3927"/>
                  </a:cubicBezTo>
                  <a:cubicBezTo>
                    <a:pt x="4220" y="3927"/>
                    <a:pt x="4403" y="3960"/>
                    <a:pt x="4675" y="4016"/>
                  </a:cubicBezTo>
                  <a:cubicBezTo>
                    <a:pt x="4789" y="4039"/>
                    <a:pt x="4890" y="4049"/>
                    <a:pt x="4981" y="4049"/>
                  </a:cubicBezTo>
                  <a:cubicBezTo>
                    <a:pt x="5776" y="4049"/>
                    <a:pt x="5772" y="3253"/>
                    <a:pt x="6029" y="3253"/>
                  </a:cubicBezTo>
                  <a:cubicBezTo>
                    <a:pt x="6110" y="3253"/>
                    <a:pt x="6216" y="3332"/>
                    <a:pt x="6381" y="3538"/>
                  </a:cubicBezTo>
                  <a:cubicBezTo>
                    <a:pt x="6774" y="4016"/>
                    <a:pt x="7405" y="4152"/>
                    <a:pt x="7934" y="4186"/>
                  </a:cubicBezTo>
                  <a:cubicBezTo>
                    <a:pt x="8139" y="3470"/>
                    <a:pt x="8292" y="2736"/>
                    <a:pt x="8412" y="2002"/>
                  </a:cubicBezTo>
                  <a:cubicBezTo>
                    <a:pt x="8605" y="539"/>
                    <a:pt x="7994" y="0"/>
                    <a:pt x="6295" y="0"/>
                  </a:cubicBezTo>
                  <a:close/>
                </a:path>
              </a:pathLst>
            </a:custGeom>
            <a:solidFill>
              <a:srgbClr val="CE68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59"/>
            <p:cNvSpPr/>
            <p:nvPr/>
          </p:nvSpPr>
          <p:spPr>
            <a:xfrm>
              <a:off x="4438475" y="3440150"/>
              <a:ext cx="64425" cy="94825"/>
            </a:xfrm>
            <a:custGeom>
              <a:rect b="b" l="l" r="r" t="t"/>
              <a:pathLst>
                <a:path extrusionOk="0" h="3793" w="2577">
                  <a:moveTo>
                    <a:pt x="18" y="0"/>
                  </a:moveTo>
                  <a:cubicBezTo>
                    <a:pt x="1" y="990"/>
                    <a:pt x="120" y="2406"/>
                    <a:pt x="820" y="3429"/>
                  </a:cubicBezTo>
                  <a:cubicBezTo>
                    <a:pt x="996" y="3684"/>
                    <a:pt x="1164" y="3793"/>
                    <a:pt x="1322" y="3793"/>
                  </a:cubicBezTo>
                  <a:cubicBezTo>
                    <a:pt x="1884" y="3793"/>
                    <a:pt x="2324" y="2424"/>
                    <a:pt x="2577" y="1399"/>
                  </a:cubicBezTo>
                  <a:cubicBezTo>
                    <a:pt x="1485" y="1297"/>
                    <a:pt x="2389" y="597"/>
                    <a:pt x="530" y="85"/>
                  </a:cubicBezTo>
                  <a:cubicBezTo>
                    <a:pt x="359" y="34"/>
                    <a:pt x="188" y="17"/>
                    <a:pt x="18" y="0"/>
                  </a:cubicBezTo>
                  <a:close/>
                </a:path>
              </a:pathLst>
            </a:custGeom>
            <a:solidFill>
              <a:srgbClr val="CE68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59"/>
            <p:cNvSpPr/>
            <p:nvPr/>
          </p:nvSpPr>
          <p:spPr>
            <a:xfrm>
              <a:off x="4439750" y="3347575"/>
              <a:ext cx="95575" cy="185575"/>
            </a:xfrm>
            <a:custGeom>
              <a:rect b="b" l="l" r="r" t="t"/>
              <a:pathLst>
                <a:path extrusionOk="0" h="7423" w="3823">
                  <a:moveTo>
                    <a:pt x="1878" y="1"/>
                  </a:moveTo>
                  <a:cubicBezTo>
                    <a:pt x="1059" y="1"/>
                    <a:pt x="1" y="1485"/>
                    <a:pt x="154" y="3481"/>
                  </a:cubicBezTo>
                  <a:cubicBezTo>
                    <a:pt x="325" y="5477"/>
                    <a:pt x="1144" y="7388"/>
                    <a:pt x="2577" y="7423"/>
                  </a:cubicBezTo>
                  <a:cubicBezTo>
                    <a:pt x="2970" y="7423"/>
                    <a:pt x="3225" y="7184"/>
                    <a:pt x="3396" y="6791"/>
                  </a:cubicBezTo>
                  <a:cubicBezTo>
                    <a:pt x="3823" y="5716"/>
                    <a:pt x="3567" y="3618"/>
                    <a:pt x="3396" y="2628"/>
                  </a:cubicBezTo>
                  <a:cubicBezTo>
                    <a:pt x="3328" y="2065"/>
                    <a:pt x="3243" y="1519"/>
                    <a:pt x="3106" y="973"/>
                  </a:cubicBezTo>
                  <a:cubicBezTo>
                    <a:pt x="2952" y="393"/>
                    <a:pt x="2628" y="1"/>
                    <a:pt x="1878" y="1"/>
                  </a:cubicBezTo>
                  <a:close/>
                </a:path>
              </a:pathLst>
            </a:custGeom>
            <a:solidFill>
              <a:srgbClr val="F28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59"/>
            <p:cNvSpPr/>
            <p:nvPr/>
          </p:nvSpPr>
          <p:spPr>
            <a:xfrm>
              <a:off x="4512700" y="3371900"/>
              <a:ext cx="22625" cy="145475"/>
            </a:xfrm>
            <a:custGeom>
              <a:rect b="b" l="l" r="r" t="t"/>
              <a:pathLst>
                <a:path extrusionOk="0" h="5819" w="905">
                  <a:moveTo>
                    <a:pt x="188" y="0"/>
                  </a:moveTo>
                  <a:cubicBezTo>
                    <a:pt x="103" y="1126"/>
                    <a:pt x="0" y="3617"/>
                    <a:pt x="478" y="5818"/>
                  </a:cubicBezTo>
                  <a:cubicBezTo>
                    <a:pt x="905" y="4743"/>
                    <a:pt x="649" y="2645"/>
                    <a:pt x="478" y="1638"/>
                  </a:cubicBezTo>
                  <a:cubicBezTo>
                    <a:pt x="410" y="1092"/>
                    <a:pt x="325" y="546"/>
                    <a:pt x="188" y="0"/>
                  </a:cubicBezTo>
                  <a:close/>
                </a:path>
              </a:pathLst>
            </a:custGeom>
            <a:solidFill>
              <a:srgbClr val="CE68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59"/>
            <p:cNvSpPr/>
            <p:nvPr/>
          </p:nvSpPr>
          <p:spPr>
            <a:xfrm>
              <a:off x="4523875" y="3352200"/>
              <a:ext cx="84400" cy="180700"/>
            </a:xfrm>
            <a:custGeom>
              <a:rect b="b" l="l" r="r" t="t"/>
              <a:pathLst>
                <a:path extrusionOk="0" h="7228" w="3376">
                  <a:moveTo>
                    <a:pt x="1411" y="1"/>
                  </a:moveTo>
                  <a:cubicBezTo>
                    <a:pt x="820" y="1"/>
                    <a:pt x="1" y="434"/>
                    <a:pt x="31" y="2750"/>
                  </a:cubicBezTo>
                  <a:cubicBezTo>
                    <a:pt x="81" y="5276"/>
                    <a:pt x="514" y="7227"/>
                    <a:pt x="1824" y="7227"/>
                  </a:cubicBezTo>
                  <a:cubicBezTo>
                    <a:pt x="1868" y="7227"/>
                    <a:pt x="1913" y="7225"/>
                    <a:pt x="1959" y="7220"/>
                  </a:cubicBezTo>
                  <a:cubicBezTo>
                    <a:pt x="3375" y="7101"/>
                    <a:pt x="2932" y="3757"/>
                    <a:pt x="2744" y="2221"/>
                  </a:cubicBezTo>
                  <a:cubicBezTo>
                    <a:pt x="2539" y="703"/>
                    <a:pt x="2420" y="123"/>
                    <a:pt x="1635" y="20"/>
                  </a:cubicBezTo>
                  <a:cubicBezTo>
                    <a:pt x="1566" y="8"/>
                    <a:pt x="1491" y="1"/>
                    <a:pt x="1411" y="1"/>
                  </a:cubicBezTo>
                  <a:close/>
                </a:path>
              </a:pathLst>
            </a:custGeom>
            <a:solidFill>
              <a:srgbClr val="F28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59"/>
            <p:cNvSpPr/>
            <p:nvPr/>
          </p:nvSpPr>
          <p:spPr>
            <a:xfrm>
              <a:off x="4472175" y="3481950"/>
              <a:ext cx="56325" cy="39300"/>
            </a:xfrm>
            <a:custGeom>
              <a:rect b="b" l="l" r="r" t="t"/>
              <a:pathLst>
                <a:path extrusionOk="0" h="1572" w="2253">
                  <a:moveTo>
                    <a:pt x="1877" y="0"/>
                  </a:moveTo>
                  <a:cubicBezTo>
                    <a:pt x="1485" y="0"/>
                    <a:pt x="0" y="171"/>
                    <a:pt x="35" y="290"/>
                  </a:cubicBezTo>
                  <a:cubicBezTo>
                    <a:pt x="68" y="390"/>
                    <a:pt x="216" y="1571"/>
                    <a:pt x="1184" y="1571"/>
                  </a:cubicBezTo>
                  <a:cubicBezTo>
                    <a:pt x="1205" y="1571"/>
                    <a:pt x="1225" y="1571"/>
                    <a:pt x="1246" y="1570"/>
                  </a:cubicBezTo>
                  <a:cubicBezTo>
                    <a:pt x="2253" y="1519"/>
                    <a:pt x="2253" y="0"/>
                    <a:pt x="187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59"/>
            <p:cNvSpPr/>
            <p:nvPr/>
          </p:nvSpPr>
          <p:spPr>
            <a:xfrm>
              <a:off x="4543000" y="3483150"/>
              <a:ext cx="48975" cy="39350"/>
            </a:xfrm>
            <a:custGeom>
              <a:rect b="b" l="l" r="r" t="t"/>
              <a:pathLst>
                <a:path extrusionOk="0" h="1574" w="1959">
                  <a:moveTo>
                    <a:pt x="1246" y="1"/>
                  </a:moveTo>
                  <a:cubicBezTo>
                    <a:pt x="758" y="1"/>
                    <a:pt x="1" y="19"/>
                    <a:pt x="51" y="157"/>
                  </a:cubicBezTo>
                  <a:cubicBezTo>
                    <a:pt x="51" y="157"/>
                    <a:pt x="170" y="1522"/>
                    <a:pt x="1075" y="1573"/>
                  </a:cubicBezTo>
                  <a:cubicBezTo>
                    <a:pt x="1084" y="1573"/>
                    <a:pt x="1093" y="1574"/>
                    <a:pt x="1102" y="1574"/>
                  </a:cubicBezTo>
                  <a:cubicBezTo>
                    <a:pt x="1959" y="1574"/>
                    <a:pt x="1806" y="3"/>
                    <a:pt x="1621" y="3"/>
                  </a:cubicBezTo>
                  <a:cubicBezTo>
                    <a:pt x="1566" y="3"/>
                    <a:pt x="1424" y="1"/>
                    <a:pt x="124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59"/>
            <p:cNvSpPr/>
            <p:nvPr/>
          </p:nvSpPr>
          <p:spPr>
            <a:xfrm>
              <a:off x="4316925" y="3765600"/>
              <a:ext cx="223100" cy="55475"/>
            </a:xfrm>
            <a:custGeom>
              <a:rect b="b" l="l" r="r" t="t"/>
              <a:pathLst>
                <a:path extrusionOk="0" h="2219" w="8924">
                  <a:moveTo>
                    <a:pt x="8804" y="0"/>
                  </a:moveTo>
                  <a:cubicBezTo>
                    <a:pt x="8224" y="119"/>
                    <a:pt x="7678" y="307"/>
                    <a:pt x="7678" y="307"/>
                  </a:cubicBezTo>
                  <a:lnTo>
                    <a:pt x="0" y="1058"/>
                  </a:lnTo>
                  <a:cubicBezTo>
                    <a:pt x="34" y="1467"/>
                    <a:pt x="51" y="1860"/>
                    <a:pt x="85" y="2218"/>
                  </a:cubicBezTo>
                  <a:cubicBezTo>
                    <a:pt x="1570" y="2218"/>
                    <a:pt x="6722" y="2167"/>
                    <a:pt x="8923" y="1092"/>
                  </a:cubicBezTo>
                  <a:cubicBezTo>
                    <a:pt x="8872" y="751"/>
                    <a:pt x="8821" y="375"/>
                    <a:pt x="8804" y="0"/>
                  </a:cubicBezTo>
                  <a:close/>
                </a:path>
              </a:pathLst>
            </a:custGeom>
            <a:solidFill>
              <a:srgbClr val="CE68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59"/>
            <p:cNvSpPr/>
            <p:nvPr/>
          </p:nvSpPr>
          <p:spPr>
            <a:xfrm>
              <a:off x="4304975" y="3753800"/>
              <a:ext cx="240600" cy="59650"/>
            </a:xfrm>
            <a:custGeom>
              <a:rect b="b" l="l" r="r" t="t"/>
              <a:pathLst>
                <a:path extrusionOk="0" h="2386" w="9624">
                  <a:moveTo>
                    <a:pt x="9017" y="1"/>
                  </a:moveTo>
                  <a:cubicBezTo>
                    <a:pt x="8518" y="1"/>
                    <a:pt x="7456" y="129"/>
                    <a:pt x="5682" y="301"/>
                  </a:cubicBezTo>
                  <a:cubicBezTo>
                    <a:pt x="4505" y="421"/>
                    <a:pt x="3242" y="523"/>
                    <a:pt x="2218" y="609"/>
                  </a:cubicBezTo>
                  <a:cubicBezTo>
                    <a:pt x="1109" y="711"/>
                    <a:pt x="256" y="779"/>
                    <a:pt x="137" y="779"/>
                  </a:cubicBezTo>
                  <a:cubicBezTo>
                    <a:pt x="0" y="779"/>
                    <a:pt x="205" y="2264"/>
                    <a:pt x="325" y="2349"/>
                  </a:cubicBezTo>
                  <a:cubicBezTo>
                    <a:pt x="357" y="2371"/>
                    <a:pt x="550" y="2386"/>
                    <a:pt x="881" y="2386"/>
                  </a:cubicBezTo>
                  <a:cubicBezTo>
                    <a:pt x="1585" y="2386"/>
                    <a:pt x="2918" y="2319"/>
                    <a:pt x="4692" y="2110"/>
                  </a:cubicBezTo>
                  <a:cubicBezTo>
                    <a:pt x="7303" y="1786"/>
                    <a:pt x="9452" y="1325"/>
                    <a:pt x="9572" y="1172"/>
                  </a:cubicBezTo>
                  <a:cubicBezTo>
                    <a:pt x="9623" y="1052"/>
                    <a:pt x="9623" y="933"/>
                    <a:pt x="9589" y="813"/>
                  </a:cubicBezTo>
                  <a:cubicBezTo>
                    <a:pt x="9555" y="557"/>
                    <a:pt x="9470" y="301"/>
                    <a:pt x="9350" y="63"/>
                  </a:cubicBezTo>
                  <a:cubicBezTo>
                    <a:pt x="9317" y="20"/>
                    <a:pt x="9209" y="1"/>
                    <a:pt x="90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59"/>
            <p:cNvSpPr/>
            <p:nvPr/>
          </p:nvSpPr>
          <p:spPr>
            <a:xfrm>
              <a:off x="4304975" y="3769000"/>
              <a:ext cx="240600" cy="44450"/>
            </a:xfrm>
            <a:custGeom>
              <a:rect b="b" l="l" r="r" t="t"/>
              <a:pathLst>
                <a:path extrusionOk="0" h="1778" w="9624">
                  <a:moveTo>
                    <a:pt x="2218" y="1"/>
                  </a:moveTo>
                  <a:cubicBezTo>
                    <a:pt x="1109" y="103"/>
                    <a:pt x="256" y="171"/>
                    <a:pt x="137" y="171"/>
                  </a:cubicBezTo>
                  <a:cubicBezTo>
                    <a:pt x="0" y="171"/>
                    <a:pt x="205" y="1656"/>
                    <a:pt x="325" y="1741"/>
                  </a:cubicBezTo>
                  <a:cubicBezTo>
                    <a:pt x="357" y="1763"/>
                    <a:pt x="550" y="1778"/>
                    <a:pt x="881" y="1778"/>
                  </a:cubicBezTo>
                  <a:cubicBezTo>
                    <a:pt x="1585" y="1778"/>
                    <a:pt x="2918" y="1711"/>
                    <a:pt x="4692" y="1502"/>
                  </a:cubicBezTo>
                  <a:cubicBezTo>
                    <a:pt x="7303" y="1178"/>
                    <a:pt x="9452" y="717"/>
                    <a:pt x="9572" y="564"/>
                  </a:cubicBezTo>
                  <a:cubicBezTo>
                    <a:pt x="9623" y="444"/>
                    <a:pt x="9623" y="325"/>
                    <a:pt x="9589" y="205"/>
                  </a:cubicBezTo>
                  <a:lnTo>
                    <a:pt x="9589" y="205"/>
                  </a:lnTo>
                  <a:cubicBezTo>
                    <a:pt x="7490" y="615"/>
                    <a:pt x="2850" y="1263"/>
                    <a:pt x="2594" y="1263"/>
                  </a:cubicBezTo>
                  <a:cubicBezTo>
                    <a:pt x="2372" y="1263"/>
                    <a:pt x="2270" y="495"/>
                    <a:pt x="22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59"/>
            <p:cNvSpPr/>
            <p:nvPr/>
          </p:nvSpPr>
          <p:spPr>
            <a:xfrm>
              <a:off x="4311025" y="3801675"/>
              <a:ext cx="243075" cy="48600"/>
            </a:xfrm>
            <a:custGeom>
              <a:rect b="b" l="l" r="r" t="t"/>
              <a:pathLst>
                <a:path extrusionOk="0" h="1944" w="9723">
                  <a:moveTo>
                    <a:pt x="9402" y="1"/>
                  </a:moveTo>
                  <a:cubicBezTo>
                    <a:pt x="9199" y="1"/>
                    <a:pt x="8575" y="346"/>
                    <a:pt x="5901" y="775"/>
                  </a:cubicBezTo>
                  <a:cubicBezTo>
                    <a:pt x="4757" y="946"/>
                    <a:pt x="3614" y="1065"/>
                    <a:pt x="2471" y="1099"/>
                  </a:cubicBezTo>
                  <a:cubicBezTo>
                    <a:pt x="2118" y="1115"/>
                    <a:pt x="1766" y="1123"/>
                    <a:pt x="1413" y="1123"/>
                  </a:cubicBezTo>
                  <a:cubicBezTo>
                    <a:pt x="981" y="1123"/>
                    <a:pt x="549" y="1110"/>
                    <a:pt x="117" y="1082"/>
                  </a:cubicBezTo>
                  <a:cubicBezTo>
                    <a:pt x="113" y="1081"/>
                    <a:pt x="110" y="1081"/>
                    <a:pt x="107" y="1081"/>
                  </a:cubicBezTo>
                  <a:cubicBezTo>
                    <a:pt x="0" y="1081"/>
                    <a:pt x="50" y="1633"/>
                    <a:pt x="117" y="1799"/>
                  </a:cubicBezTo>
                  <a:cubicBezTo>
                    <a:pt x="159" y="1876"/>
                    <a:pt x="266" y="1944"/>
                    <a:pt x="865" y="1944"/>
                  </a:cubicBezTo>
                  <a:cubicBezTo>
                    <a:pt x="1465" y="1944"/>
                    <a:pt x="2556" y="1876"/>
                    <a:pt x="4570" y="1679"/>
                  </a:cubicBezTo>
                  <a:cubicBezTo>
                    <a:pt x="8596" y="1287"/>
                    <a:pt x="9535" y="741"/>
                    <a:pt x="9637" y="622"/>
                  </a:cubicBezTo>
                  <a:cubicBezTo>
                    <a:pt x="9722" y="536"/>
                    <a:pt x="9671" y="366"/>
                    <a:pt x="9603" y="229"/>
                  </a:cubicBezTo>
                  <a:cubicBezTo>
                    <a:pt x="9569" y="161"/>
                    <a:pt x="9535" y="93"/>
                    <a:pt x="9483" y="41"/>
                  </a:cubicBezTo>
                  <a:cubicBezTo>
                    <a:pt x="9464" y="14"/>
                    <a:pt x="9441" y="1"/>
                    <a:pt x="940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59"/>
            <p:cNvSpPr/>
            <p:nvPr/>
          </p:nvSpPr>
          <p:spPr>
            <a:xfrm>
              <a:off x="4598850" y="3627750"/>
              <a:ext cx="142075" cy="212500"/>
            </a:xfrm>
            <a:custGeom>
              <a:rect b="b" l="l" r="r" t="t"/>
              <a:pathLst>
                <a:path extrusionOk="0" h="8500" w="5683">
                  <a:moveTo>
                    <a:pt x="1787" y="0"/>
                  </a:moveTo>
                  <a:cubicBezTo>
                    <a:pt x="1610" y="0"/>
                    <a:pt x="1430" y="61"/>
                    <a:pt x="1280" y="191"/>
                  </a:cubicBezTo>
                  <a:cubicBezTo>
                    <a:pt x="1059" y="344"/>
                    <a:pt x="871" y="566"/>
                    <a:pt x="751" y="822"/>
                  </a:cubicBezTo>
                  <a:cubicBezTo>
                    <a:pt x="547" y="1249"/>
                    <a:pt x="393" y="1692"/>
                    <a:pt x="291" y="2170"/>
                  </a:cubicBezTo>
                  <a:cubicBezTo>
                    <a:pt x="171" y="2870"/>
                    <a:pt x="103" y="3586"/>
                    <a:pt x="86" y="4303"/>
                  </a:cubicBezTo>
                  <a:cubicBezTo>
                    <a:pt x="86" y="4593"/>
                    <a:pt x="52" y="4883"/>
                    <a:pt x="35" y="5190"/>
                  </a:cubicBezTo>
                  <a:cubicBezTo>
                    <a:pt x="18" y="5480"/>
                    <a:pt x="18" y="5770"/>
                    <a:pt x="1" y="6077"/>
                  </a:cubicBezTo>
                  <a:cubicBezTo>
                    <a:pt x="1" y="6555"/>
                    <a:pt x="1" y="7050"/>
                    <a:pt x="1" y="7544"/>
                  </a:cubicBezTo>
                  <a:lnTo>
                    <a:pt x="1" y="7851"/>
                  </a:lnTo>
                  <a:cubicBezTo>
                    <a:pt x="1" y="8005"/>
                    <a:pt x="35" y="8159"/>
                    <a:pt x="120" y="8295"/>
                  </a:cubicBezTo>
                  <a:cubicBezTo>
                    <a:pt x="171" y="8415"/>
                    <a:pt x="308" y="8500"/>
                    <a:pt x="444" y="8500"/>
                  </a:cubicBezTo>
                  <a:cubicBezTo>
                    <a:pt x="478" y="8500"/>
                    <a:pt x="513" y="8500"/>
                    <a:pt x="547" y="8483"/>
                  </a:cubicBezTo>
                  <a:cubicBezTo>
                    <a:pt x="717" y="8449"/>
                    <a:pt x="837" y="8295"/>
                    <a:pt x="837" y="8142"/>
                  </a:cubicBezTo>
                  <a:lnTo>
                    <a:pt x="837" y="8022"/>
                  </a:lnTo>
                  <a:lnTo>
                    <a:pt x="837" y="7732"/>
                  </a:lnTo>
                  <a:cubicBezTo>
                    <a:pt x="837" y="6964"/>
                    <a:pt x="820" y="6162"/>
                    <a:pt x="854" y="5378"/>
                  </a:cubicBezTo>
                  <a:cubicBezTo>
                    <a:pt x="871" y="5122"/>
                    <a:pt x="871" y="4849"/>
                    <a:pt x="871" y="4593"/>
                  </a:cubicBezTo>
                  <a:cubicBezTo>
                    <a:pt x="871" y="4064"/>
                    <a:pt x="905" y="3535"/>
                    <a:pt x="956" y="3023"/>
                  </a:cubicBezTo>
                  <a:cubicBezTo>
                    <a:pt x="1024" y="2409"/>
                    <a:pt x="1195" y="1812"/>
                    <a:pt x="1451" y="1249"/>
                  </a:cubicBezTo>
                  <a:cubicBezTo>
                    <a:pt x="1519" y="1095"/>
                    <a:pt x="1605" y="976"/>
                    <a:pt x="1741" y="873"/>
                  </a:cubicBezTo>
                  <a:lnTo>
                    <a:pt x="1775" y="856"/>
                  </a:lnTo>
                  <a:cubicBezTo>
                    <a:pt x="1775" y="873"/>
                    <a:pt x="1792" y="873"/>
                    <a:pt x="1792" y="890"/>
                  </a:cubicBezTo>
                  <a:cubicBezTo>
                    <a:pt x="1878" y="1061"/>
                    <a:pt x="1946" y="1232"/>
                    <a:pt x="1963" y="1419"/>
                  </a:cubicBezTo>
                  <a:cubicBezTo>
                    <a:pt x="2082" y="2426"/>
                    <a:pt x="2151" y="3450"/>
                    <a:pt x="2168" y="4456"/>
                  </a:cubicBezTo>
                  <a:cubicBezTo>
                    <a:pt x="2168" y="5173"/>
                    <a:pt x="2185" y="5872"/>
                    <a:pt x="2185" y="6589"/>
                  </a:cubicBezTo>
                  <a:lnTo>
                    <a:pt x="2185" y="7715"/>
                  </a:lnTo>
                  <a:lnTo>
                    <a:pt x="2185" y="7766"/>
                  </a:lnTo>
                  <a:cubicBezTo>
                    <a:pt x="2185" y="7886"/>
                    <a:pt x="2202" y="8005"/>
                    <a:pt x="2253" y="8124"/>
                  </a:cubicBezTo>
                  <a:cubicBezTo>
                    <a:pt x="2315" y="8281"/>
                    <a:pt x="2464" y="8365"/>
                    <a:pt x="2633" y="8365"/>
                  </a:cubicBezTo>
                  <a:cubicBezTo>
                    <a:pt x="2648" y="8365"/>
                    <a:pt x="2664" y="8365"/>
                    <a:pt x="2679" y="8363"/>
                  </a:cubicBezTo>
                  <a:cubicBezTo>
                    <a:pt x="2833" y="8329"/>
                    <a:pt x="2969" y="8210"/>
                    <a:pt x="3004" y="8056"/>
                  </a:cubicBezTo>
                  <a:cubicBezTo>
                    <a:pt x="3021" y="7988"/>
                    <a:pt x="3038" y="7920"/>
                    <a:pt x="3038" y="7869"/>
                  </a:cubicBezTo>
                  <a:cubicBezTo>
                    <a:pt x="3021" y="7527"/>
                    <a:pt x="3038" y="7186"/>
                    <a:pt x="3038" y="6862"/>
                  </a:cubicBezTo>
                  <a:cubicBezTo>
                    <a:pt x="3038" y="6589"/>
                    <a:pt x="3072" y="6316"/>
                    <a:pt x="3055" y="6026"/>
                  </a:cubicBezTo>
                  <a:cubicBezTo>
                    <a:pt x="3038" y="4917"/>
                    <a:pt x="3123" y="3808"/>
                    <a:pt x="3311" y="2699"/>
                  </a:cubicBezTo>
                  <a:cubicBezTo>
                    <a:pt x="3362" y="2221"/>
                    <a:pt x="3515" y="1743"/>
                    <a:pt x="3737" y="1300"/>
                  </a:cubicBezTo>
                  <a:cubicBezTo>
                    <a:pt x="3788" y="1180"/>
                    <a:pt x="3857" y="1095"/>
                    <a:pt x="3959" y="1010"/>
                  </a:cubicBezTo>
                  <a:cubicBezTo>
                    <a:pt x="4027" y="942"/>
                    <a:pt x="4113" y="907"/>
                    <a:pt x="4198" y="890"/>
                  </a:cubicBezTo>
                  <a:cubicBezTo>
                    <a:pt x="4232" y="890"/>
                    <a:pt x="4317" y="890"/>
                    <a:pt x="4420" y="1112"/>
                  </a:cubicBezTo>
                  <a:cubicBezTo>
                    <a:pt x="4488" y="1300"/>
                    <a:pt x="4539" y="1470"/>
                    <a:pt x="4556" y="1658"/>
                  </a:cubicBezTo>
                  <a:cubicBezTo>
                    <a:pt x="4659" y="2784"/>
                    <a:pt x="4710" y="3825"/>
                    <a:pt x="4727" y="4815"/>
                  </a:cubicBezTo>
                  <a:cubicBezTo>
                    <a:pt x="4727" y="5139"/>
                    <a:pt x="4727" y="5463"/>
                    <a:pt x="4744" y="5787"/>
                  </a:cubicBezTo>
                  <a:cubicBezTo>
                    <a:pt x="4744" y="5958"/>
                    <a:pt x="4761" y="6128"/>
                    <a:pt x="4778" y="6299"/>
                  </a:cubicBezTo>
                  <a:cubicBezTo>
                    <a:pt x="4812" y="6777"/>
                    <a:pt x="4829" y="7271"/>
                    <a:pt x="4795" y="7766"/>
                  </a:cubicBezTo>
                  <a:cubicBezTo>
                    <a:pt x="4795" y="7800"/>
                    <a:pt x="4795" y="7851"/>
                    <a:pt x="4795" y="7886"/>
                  </a:cubicBezTo>
                  <a:cubicBezTo>
                    <a:pt x="4814" y="8138"/>
                    <a:pt x="5012" y="8273"/>
                    <a:pt x="5209" y="8273"/>
                  </a:cubicBezTo>
                  <a:cubicBezTo>
                    <a:pt x="5372" y="8273"/>
                    <a:pt x="5535" y="8181"/>
                    <a:pt x="5597" y="7988"/>
                  </a:cubicBezTo>
                  <a:cubicBezTo>
                    <a:pt x="5648" y="7851"/>
                    <a:pt x="5665" y="7715"/>
                    <a:pt x="5665" y="7561"/>
                  </a:cubicBezTo>
                  <a:cubicBezTo>
                    <a:pt x="5682" y="7084"/>
                    <a:pt x="5665" y="6555"/>
                    <a:pt x="5631" y="5924"/>
                  </a:cubicBezTo>
                  <a:cubicBezTo>
                    <a:pt x="5597" y="5207"/>
                    <a:pt x="5580" y="4490"/>
                    <a:pt x="5563" y="3757"/>
                  </a:cubicBezTo>
                  <a:cubicBezTo>
                    <a:pt x="5563" y="3484"/>
                    <a:pt x="5546" y="3194"/>
                    <a:pt x="5529" y="2904"/>
                  </a:cubicBezTo>
                  <a:cubicBezTo>
                    <a:pt x="5529" y="2750"/>
                    <a:pt x="5495" y="2597"/>
                    <a:pt x="5495" y="2443"/>
                  </a:cubicBezTo>
                  <a:cubicBezTo>
                    <a:pt x="5478" y="2119"/>
                    <a:pt x="5443" y="1795"/>
                    <a:pt x="5392" y="1470"/>
                  </a:cubicBezTo>
                  <a:cubicBezTo>
                    <a:pt x="5358" y="1044"/>
                    <a:pt x="5187" y="652"/>
                    <a:pt x="4897" y="344"/>
                  </a:cubicBezTo>
                  <a:cubicBezTo>
                    <a:pt x="4722" y="147"/>
                    <a:pt x="4468" y="41"/>
                    <a:pt x="4209" y="41"/>
                  </a:cubicBezTo>
                  <a:cubicBezTo>
                    <a:pt x="4066" y="41"/>
                    <a:pt x="3922" y="73"/>
                    <a:pt x="3788" y="140"/>
                  </a:cubicBezTo>
                  <a:cubicBezTo>
                    <a:pt x="3464" y="293"/>
                    <a:pt x="3191" y="549"/>
                    <a:pt x="3038" y="873"/>
                  </a:cubicBezTo>
                  <a:cubicBezTo>
                    <a:pt x="2952" y="1044"/>
                    <a:pt x="2867" y="1232"/>
                    <a:pt x="2799" y="1402"/>
                  </a:cubicBezTo>
                  <a:cubicBezTo>
                    <a:pt x="2782" y="1283"/>
                    <a:pt x="2765" y="1163"/>
                    <a:pt x="2731" y="1044"/>
                  </a:cubicBezTo>
                  <a:cubicBezTo>
                    <a:pt x="2679" y="805"/>
                    <a:pt x="2594" y="600"/>
                    <a:pt x="2458" y="396"/>
                  </a:cubicBezTo>
                  <a:cubicBezTo>
                    <a:pt x="2314" y="139"/>
                    <a:pt x="2054" y="0"/>
                    <a:pt x="17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59"/>
            <p:cNvSpPr/>
            <p:nvPr/>
          </p:nvSpPr>
          <p:spPr>
            <a:xfrm>
              <a:off x="4830050" y="3629675"/>
              <a:ext cx="75500" cy="206775"/>
            </a:xfrm>
            <a:custGeom>
              <a:rect b="b" l="l" r="r" t="t"/>
              <a:pathLst>
                <a:path extrusionOk="0" h="8271" w="3020">
                  <a:moveTo>
                    <a:pt x="1441" y="1"/>
                  </a:moveTo>
                  <a:cubicBezTo>
                    <a:pt x="1326" y="1"/>
                    <a:pt x="1208" y="15"/>
                    <a:pt x="1092" y="46"/>
                  </a:cubicBezTo>
                  <a:cubicBezTo>
                    <a:pt x="666" y="148"/>
                    <a:pt x="393" y="472"/>
                    <a:pt x="256" y="967"/>
                  </a:cubicBezTo>
                  <a:cubicBezTo>
                    <a:pt x="154" y="1342"/>
                    <a:pt x="171" y="1718"/>
                    <a:pt x="273" y="2093"/>
                  </a:cubicBezTo>
                  <a:cubicBezTo>
                    <a:pt x="410" y="2502"/>
                    <a:pt x="580" y="2895"/>
                    <a:pt x="802" y="3253"/>
                  </a:cubicBezTo>
                  <a:lnTo>
                    <a:pt x="956" y="3543"/>
                  </a:lnTo>
                  <a:cubicBezTo>
                    <a:pt x="1143" y="3884"/>
                    <a:pt x="1348" y="4260"/>
                    <a:pt x="1519" y="4618"/>
                  </a:cubicBezTo>
                  <a:cubicBezTo>
                    <a:pt x="1775" y="5096"/>
                    <a:pt x="1962" y="5591"/>
                    <a:pt x="2082" y="6120"/>
                  </a:cubicBezTo>
                  <a:cubicBezTo>
                    <a:pt x="2167" y="6478"/>
                    <a:pt x="2099" y="6870"/>
                    <a:pt x="1911" y="7177"/>
                  </a:cubicBezTo>
                  <a:cubicBezTo>
                    <a:pt x="1808" y="7327"/>
                    <a:pt x="1696" y="7391"/>
                    <a:pt x="1546" y="7391"/>
                  </a:cubicBezTo>
                  <a:cubicBezTo>
                    <a:pt x="1474" y="7391"/>
                    <a:pt x="1392" y="7376"/>
                    <a:pt x="1297" y="7348"/>
                  </a:cubicBezTo>
                  <a:cubicBezTo>
                    <a:pt x="1092" y="7297"/>
                    <a:pt x="938" y="7109"/>
                    <a:pt x="938" y="6904"/>
                  </a:cubicBezTo>
                  <a:cubicBezTo>
                    <a:pt x="938" y="6751"/>
                    <a:pt x="973" y="6614"/>
                    <a:pt x="1024" y="6478"/>
                  </a:cubicBezTo>
                  <a:cubicBezTo>
                    <a:pt x="1075" y="6375"/>
                    <a:pt x="1109" y="6239"/>
                    <a:pt x="1109" y="6120"/>
                  </a:cubicBezTo>
                  <a:cubicBezTo>
                    <a:pt x="1109" y="5915"/>
                    <a:pt x="956" y="5744"/>
                    <a:pt x="734" y="5727"/>
                  </a:cubicBezTo>
                  <a:cubicBezTo>
                    <a:pt x="648" y="5727"/>
                    <a:pt x="580" y="5761"/>
                    <a:pt x="495" y="5795"/>
                  </a:cubicBezTo>
                  <a:cubicBezTo>
                    <a:pt x="427" y="5847"/>
                    <a:pt x="358" y="5915"/>
                    <a:pt x="324" y="6000"/>
                  </a:cubicBezTo>
                  <a:cubicBezTo>
                    <a:pt x="68" y="6375"/>
                    <a:pt x="0" y="6853"/>
                    <a:pt x="120" y="7297"/>
                  </a:cubicBezTo>
                  <a:cubicBezTo>
                    <a:pt x="256" y="7792"/>
                    <a:pt x="683" y="8167"/>
                    <a:pt x="1194" y="8235"/>
                  </a:cubicBezTo>
                  <a:cubicBezTo>
                    <a:pt x="1297" y="8252"/>
                    <a:pt x="1399" y="8269"/>
                    <a:pt x="1502" y="8269"/>
                  </a:cubicBezTo>
                  <a:cubicBezTo>
                    <a:pt x="1518" y="8270"/>
                    <a:pt x="1534" y="8270"/>
                    <a:pt x="1551" y="8270"/>
                  </a:cubicBezTo>
                  <a:cubicBezTo>
                    <a:pt x="1959" y="8270"/>
                    <a:pt x="2347" y="8068"/>
                    <a:pt x="2576" y="7723"/>
                  </a:cubicBezTo>
                  <a:cubicBezTo>
                    <a:pt x="2696" y="7587"/>
                    <a:pt x="2781" y="7433"/>
                    <a:pt x="2832" y="7263"/>
                  </a:cubicBezTo>
                  <a:cubicBezTo>
                    <a:pt x="3003" y="6802"/>
                    <a:pt x="3020" y="6307"/>
                    <a:pt x="2901" y="5829"/>
                  </a:cubicBezTo>
                  <a:cubicBezTo>
                    <a:pt x="2696" y="5079"/>
                    <a:pt x="2389" y="4345"/>
                    <a:pt x="1996" y="3663"/>
                  </a:cubicBezTo>
                  <a:cubicBezTo>
                    <a:pt x="1911" y="3475"/>
                    <a:pt x="1809" y="3287"/>
                    <a:pt x="1706" y="3100"/>
                  </a:cubicBezTo>
                  <a:cubicBezTo>
                    <a:pt x="1570" y="2861"/>
                    <a:pt x="1433" y="2605"/>
                    <a:pt x="1314" y="2349"/>
                  </a:cubicBezTo>
                  <a:cubicBezTo>
                    <a:pt x="1143" y="2076"/>
                    <a:pt x="1075" y="1786"/>
                    <a:pt x="1058" y="1479"/>
                  </a:cubicBezTo>
                  <a:lnTo>
                    <a:pt x="1058" y="1445"/>
                  </a:lnTo>
                  <a:cubicBezTo>
                    <a:pt x="1058" y="1342"/>
                    <a:pt x="1075" y="1223"/>
                    <a:pt x="1092" y="1120"/>
                  </a:cubicBezTo>
                  <a:cubicBezTo>
                    <a:pt x="1132" y="923"/>
                    <a:pt x="1304" y="796"/>
                    <a:pt x="1482" y="796"/>
                  </a:cubicBezTo>
                  <a:cubicBezTo>
                    <a:pt x="1535" y="796"/>
                    <a:pt x="1588" y="807"/>
                    <a:pt x="1638" y="830"/>
                  </a:cubicBezTo>
                  <a:cubicBezTo>
                    <a:pt x="1809" y="899"/>
                    <a:pt x="1945" y="1001"/>
                    <a:pt x="2047" y="1138"/>
                  </a:cubicBezTo>
                  <a:cubicBezTo>
                    <a:pt x="2150" y="1274"/>
                    <a:pt x="2252" y="1428"/>
                    <a:pt x="2320" y="1598"/>
                  </a:cubicBezTo>
                  <a:cubicBezTo>
                    <a:pt x="2355" y="1718"/>
                    <a:pt x="2440" y="1786"/>
                    <a:pt x="2559" y="1803"/>
                  </a:cubicBezTo>
                  <a:lnTo>
                    <a:pt x="2593" y="1803"/>
                  </a:lnTo>
                  <a:cubicBezTo>
                    <a:pt x="2713" y="1786"/>
                    <a:pt x="2815" y="1666"/>
                    <a:pt x="2815" y="1530"/>
                  </a:cubicBezTo>
                  <a:cubicBezTo>
                    <a:pt x="2832" y="1411"/>
                    <a:pt x="2815" y="1291"/>
                    <a:pt x="2781" y="1172"/>
                  </a:cubicBezTo>
                  <a:cubicBezTo>
                    <a:pt x="2713" y="882"/>
                    <a:pt x="2576" y="609"/>
                    <a:pt x="2355" y="387"/>
                  </a:cubicBezTo>
                  <a:cubicBezTo>
                    <a:pt x="2112" y="132"/>
                    <a:pt x="1784" y="1"/>
                    <a:pt x="14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59"/>
            <p:cNvSpPr/>
            <p:nvPr/>
          </p:nvSpPr>
          <p:spPr>
            <a:xfrm>
              <a:off x="4914225" y="3628675"/>
              <a:ext cx="67400" cy="208750"/>
            </a:xfrm>
            <a:custGeom>
              <a:rect b="b" l="l" r="r" t="t"/>
              <a:pathLst>
                <a:path extrusionOk="0" h="8350" w="2696">
                  <a:moveTo>
                    <a:pt x="950" y="0"/>
                  </a:moveTo>
                  <a:cubicBezTo>
                    <a:pt x="643" y="0"/>
                    <a:pt x="387" y="188"/>
                    <a:pt x="301" y="478"/>
                  </a:cubicBezTo>
                  <a:cubicBezTo>
                    <a:pt x="267" y="580"/>
                    <a:pt x="233" y="700"/>
                    <a:pt x="216" y="819"/>
                  </a:cubicBezTo>
                  <a:cubicBezTo>
                    <a:pt x="165" y="1109"/>
                    <a:pt x="148" y="1399"/>
                    <a:pt x="165" y="1706"/>
                  </a:cubicBezTo>
                  <a:cubicBezTo>
                    <a:pt x="199" y="3208"/>
                    <a:pt x="165" y="4692"/>
                    <a:pt x="131" y="5972"/>
                  </a:cubicBezTo>
                  <a:lnTo>
                    <a:pt x="131" y="6569"/>
                  </a:lnTo>
                  <a:cubicBezTo>
                    <a:pt x="131" y="6842"/>
                    <a:pt x="114" y="7115"/>
                    <a:pt x="97" y="7388"/>
                  </a:cubicBezTo>
                  <a:cubicBezTo>
                    <a:pt x="1" y="7899"/>
                    <a:pt x="413" y="8350"/>
                    <a:pt x="914" y="8350"/>
                  </a:cubicBezTo>
                  <a:cubicBezTo>
                    <a:pt x="948" y="8350"/>
                    <a:pt x="983" y="8348"/>
                    <a:pt x="1018" y="8343"/>
                  </a:cubicBezTo>
                  <a:lnTo>
                    <a:pt x="1035" y="8343"/>
                  </a:lnTo>
                  <a:cubicBezTo>
                    <a:pt x="1274" y="8343"/>
                    <a:pt x="1513" y="8343"/>
                    <a:pt x="1752" y="8326"/>
                  </a:cubicBezTo>
                  <a:lnTo>
                    <a:pt x="1939" y="8326"/>
                  </a:lnTo>
                  <a:cubicBezTo>
                    <a:pt x="2007" y="8326"/>
                    <a:pt x="2093" y="8326"/>
                    <a:pt x="2161" y="8309"/>
                  </a:cubicBezTo>
                  <a:cubicBezTo>
                    <a:pt x="2696" y="8276"/>
                    <a:pt x="2658" y="7489"/>
                    <a:pt x="2143" y="7489"/>
                  </a:cubicBezTo>
                  <a:cubicBezTo>
                    <a:pt x="2132" y="7489"/>
                    <a:pt x="2121" y="7490"/>
                    <a:pt x="2110" y="7490"/>
                  </a:cubicBezTo>
                  <a:lnTo>
                    <a:pt x="2127" y="7456"/>
                  </a:lnTo>
                  <a:lnTo>
                    <a:pt x="1956" y="7456"/>
                  </a:lnTo>
                  <a:lnTo>
                    <a:pt x="1632" y="7473"/>
                  </a:lnTo>
                  <a:cubicBezTo>
                    <a:pt x="1462" y="7473"/>
                    <a:pt x="1274" y="7490"/>
                    <a:pt x="1086" y="7490"/>
                  </a:cubicBezTo>
                  <a:lnTo>
                    <a:pt x="950" y="7490"/>
                  </a:lnTo>
                  <a:cubicBezTo>
                    <a:pt x="933" y="7439"/>
                    <a:pt x="933" y="7388"/>
                    <a:pt x="933" y="7337"/>
                  </a:cubicBezTo>
                  <a:cubicBezTo>
                    <a:pt x="933" y="6774"/>
                    <a:pt x="967" y="6211"/>
                    <a:pt x="984" y="5631"/>
                  </a:cubicBezTo>
                  <a:cubicBezTo>
                    <a:pt x="984" y="5614"/>
                    <a:pt x="984" y="5579"/>
                    <a:pt x="984" y="5562"/>
                  </a:cubicBezTo>
                  <a:lnTo>
                    <a:pt x="1035" y="5562"/>
                  </a:lnTo>
                  <a:lnTo>
                    <a:pt x="2076" y="5614"/>
                  </a:lnTo>
                  <a:lnTo>
                    <a:pt x="2212" y="5614"/>
                  </a:lnTo>
                  <a:cubicBezTo>
                    <a:pt x="2571" y="5545"/>
                    <a:pt x="2656" y="5068"/>
                    <a:pt x="2332" y="4897"/>
                  </a:cubicBezTo>
                  <a:cubicBezTo>
                    <a:pt x="2246" y="4846"/>
                    <a:pt x="2144" y="4829"/>
                    <a:pt x="2042" y="4812"/>
                  </a:cubicBezTo>
                  <a:cubicBezTo>
                    <a:pt x="1854" y="4787"/>
                    <a:pt x="1667" y="4771"/>
                    <a:pt x="1480" y="4771"/>
                  </a:cubicBezTo>
                  <a:cubicBezTo>
                    <a:pt x="1411" y="4771"/>
                    <a:pt x="1342" y="4773"/>
                    <a:pt x="1274" y="4778"/>
                  </a:cubicBezTo>
                  <a:lnTo>
                    <a:pt x="1001" y="4778"/>
                  </a:lnTo>
                  <a:lnTo>
                    <a:pt x="1001" y="4675"/>
                  </a:lnTo>
                  <a:lnTo>
                    <a:pt x="1018" y="4283"/>
                  </a:lnTo>
                  <a:cubicBezTo>
                    <a:pt x="1018" y="3976"/>
                    <a:pt x="1035" y="3669"/>
                    <a:pt x="1035" y="3361"/>
                  </a:cubicBezTo>
                  <a:lnTo>
                    <a:pt x="1035" y="3037"/>
                  </a:lnTo>
                  <a:lnTo>
                    <a:pt x="1035" y="2321"/>
                  </a:lnTo>
                  <a:cubicBezTo>
                    <a:pt x="984" y="1877"/>
                    <a:pt x="1001" y="1433"/>
                    <a:pt x="1052" y="1007"/>
                  </a:cubicBezTo>
                  <a:cubicBezTo>
                    <a:pt x="1086" y="836"/>
                    <a:pt x="1086" y="836"/>
                    <a:pt x="1240" y="819"/>
                  </a:cubicBezTo>
                  <a:cubicBezTo>
                    <a:pt x="1462" y="785"/>
                    <a:pt x="1666" y="785"/>
                    <a:pt x="1888" y="785"/>
                  </a:cubicBezTo>
                  <a:lnTo>
                    <a:pt x="2110" y="785"/>
                  </a:lnTo>
                  <a:cubicBezTo>
                    <a:pt x="2195" y="785"/>
                    <a:pt x="2263" y="785"/>
                    <a:pt x="2332" y="768"/>
                  </a:cubicBezTo>
                  <a:cubicBezTo>
                    <a:pt x="2485" y="751"/>
                    <a:pt x="2605" y="632"/>
                    <a:pt x="2639" y="478"/>
                  </a:cubicBezTo>
                  <a:cubicBezTo>
                    <a:pt x="2656" y="307"/>
                    <a:pt x="2588" y="154"/>
                    <a:pt x="2434" y="69"/>
                  </a:cubicBezTo>
                  <a:cubicBezTo>
                    <a:pt x="2349" y="17"/>
                    <a:pt x="2246" y="0"/>
                    <a:pt x="21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59"/>
            <p:cNvSpPr/>
            <p:nvPr/>
          </p:nvSpPr>
          <p:spPr>
            <a:xfrm>
              <a:off x="4741325" y="3635500"/>
              <a:ext cx="78075" cy="198775"/>
            </a:xfrm>
            <a:custGeom>
              <a:rect b="b" l="l" r="r" t="t"/>
              <a:pathLst>
                <a:path extrusionOk="0" h="7951" w="3123">
                  <a:moveTo>
                    <a:pt x="2730" y="0"/>
                  </a:moveTo>
                  <a:cubicBezTo>
                    <a:pt x="2372" y="0"/>
                    <a:pt x="2338" y="359"/>
                    <a:pt x="2321" y="461"/>
                  </a:cubicBezTo>
                  <a:cubicBezTo>
                    <a:pt x="2304" y="632"/>
                    <a:pt x="2287" y="819"/>
                    <a:pt x="2287" y="990"/>
                  </a:cubicBezTo>
                  <a:cubicBezTo>
                    <a:pt x="2287" y="1195"/>
                    <a:pt x="2269" y="1382"/>
                    <a:pt x="2235" y="1587"/>
                  </a:cubicBezTo>
                  <a:cubicBezTo>
                    <a:pt x="2184" y="1979"/>
                    <a:pt x="2031" y="2338"/>
                    <a:pt x="1775" y="2645"/>
                  </a:cubicBezTo>
                  <a:cubicBezTo>
                    <a:pt x="1711" y="2762"/>
                    <a:pt x="1595" y="2822"/>
                    <a:pt x="1480" y="2822"/>
                  </a:cubicBezTo>
                  <a:cubicBezTo>
                    <a:pt x="1378" y="2822"/>
                    <a:pt x="1276" y="2775"/>
                    <a:pt x="1212" y="2679"/>
                  </a:cubicBezTo>
                  <a:cubicBezTo>
                    <a:pt x="1109" y="2594"/>
                    <a:pt x="1024" y="2491"/>
                    <a:pt x="973" y="2372"/>
                  </a:cubicBezTo>
                  <a:cubicBezTo>
                    <a:pt x="888" y="2150"/>
                    <a:pt x="819" y="1928"/>
                    <a:pt x="802" y="1689"/>
                  </a:cubicBezTo>
                  <a:cubicBezTo>
                    <a:pt x="768" y="1348"/>
                    <a:pt x="751" y="990"/>
                    <a:pt x="751" y="563"/>
                  </a:cubicBezTo>
                  <a:cubicBezTo>
                    <a:pt x="751" y="461"/>
                    <a:pt x="734" y="359"/>
                    <a:pt x="700" y="256"/>
                  </a:cubicBezTo>
                  <a:cubicBezTo>
                    <a:pt x="661" y="140"/>
                    <a:pt x="556" y="79"/>
                    <a:pt x="451" y="79"/>
                  </a:cubicBezTo>
                  <a:cubicBezTo>
                    <a:pt x="371" y="79"/>
                    <a:pt x="291" y="114"/>
                    <a:pt x="239" y="188"/>
                  </a:cubicBezTo>
                  <a:cubicBezTo>
                    <a:pt x="154" y="324"/>
                    <a:pt x="103" y="461"/>
                    <a:pt x="86" y="614"/>
                  </a:cubicBezTo>
                  <a:cubicBezTo>
                    <a:pt x="17" y="1041"/>
                    <a:pt x="0" y="1468"/>
                    <a:pt x="34" y="1894"/>
                  </a:cubicBezTo>
                  <a:cubicBezTo>
                    <a:pt x="69" y="2372"/>
                    <a:pt x="256" y="2815"/>
                    <a:pt x="563" y="3174"/>
                  </a:cubicBezTo>
                  <a:cubicBezTo>
                    <a:pt x="785" y="3465"/>
                    <a:pt x="1119" y="3615"/>
                    <a:pt x="1457" y="3615"/>
                  </a:cubicBezTo>
                  <a:cubicBezTo>
                    <a:pt x="1692" y="3615"/>
                    <a:pt x="1930" y="3543"/>
                    <a:pt x="2133" y="3396"/>
                  </a:cubicBezTo>
                  <a:cubicBezTo>
                    <a:pt x="2133" y="3396"/>
                    <a:pt x="2133" y="3413"/>
                    <a:pt x="2133" y="3413"/>
                  </a:cubicBezTo>
                  <a:lnTo>
                    <a:pt x="2133" y="3481"/>
                  </a:lnTo>
                  <a:cubicBezTo>
                    <a:pt x="2133" y="3805"/>
                    <a:pt x="2116" y="4146"/>
                    <a:pt x="2116" y="4487"/>
                  </a:cubicBezTo>
                  <a:cubicBezTo>
                    <a:pt x="2099" y="4897"/>
                    <a:pt x="2082" y="5306"/>
                    <a:pt x="2082" y="5733"/>
                  </a:cubicBezTo>
                  <a:cubicBezTo>
                    <a:pt x="2082" y="6142"/>
                    <a:pt x="2065" y="6535"/>
                    <a:pt x="2031" y="6927"/>
                  </a:cubicBezTo>
                  <a:cubicBezTo>
                    <a:pt x="2031" y="7081"/>
                    <a:pt x="2014" y="7234"/>
                    <a:pt x="2014" y="7388"/>
                  </a:cubicBezTo>
                  <a:cubicBezTo>
                    <a:pt x="1997" y="7490"/>
                    <a:pt x="2014" y="7610"/>
                    <a:pt x="2048" y="7695"/>
                  </a:cubicBezTo>
                  <a:cubicBezTo>
                    <a:pt x="2099" y="7849"/>
                    <a:pt x="2235" y="7951"/>
                    <a:pt x="2389" y="7951"/>
                  </a:cubicBezTo>
                  <a:lnTo>
                    <a:pt x="2406" y="7951"/>
                  </a:lnTo>
                  <a:cubicBezTo>
                    <a:pt x="2560" y="7951"/>
                    <a:pt x="2696" y="7866"/>
                    <a:pt x="2747" y="7746"/>
                  </a:cubicBezTo>
                  <a:cubicBezTo>
                    <a:pt x="2798" y="7627"/>
                    <a:pt x="2833" y="7524"/>
                    <a:pt x="2833" y="7405"/>
                  </a:cubicBezTo>
                  <a:cubicBezTo>
                    <a:pt x="2884" y="6450"/>
                    <a:pt x="2918" y="5528"/>
                    <a:pt x="2918" y="4743"/>
                  </a:cubicBezTo>
                  <a:cubicBezTo>
                    <a:pt x="2918" y="4129"/>
                    <a:pt x="2952" y="3481"/>
                    <a:pt x="2969" y="2696"/>
                  </a:cubicBezTo>
                  <a:cubicBezTo>
                    <a:pt x="2986" y="2423"/>
                    <a:pt x="3020" y="2133"/>
                    <a:pt x="3037" y="1860"/>
                  </a:cubicBezTo>
                  <a:lnTo>
                    <a:pt x="3054" y="1741"/>
                  </a:lnTo>
                  <a:cubicBezTo>
                    <a:pt x="3106" y="1331"/>
                    <a:pt x="3123" y="922"/>
                    <a:pt x="3123" y="529"/>
                  </a:cubicBezTo>
                  <a:cubicBezTo>
                    <a:pt x="3088" y="103"/>
                    <a:pt x="2884" y="0"/>
                    <a:pt x="27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59"/>
            <p:cNvSpPr/>
            <p:nvPr/>
          </p:nvSpPr>
          <p:spPr>
            <a:xfrm>
              <a:off x="5070175" y="3627650"/>
              <a:ext cx="64875" cy="209200"/>
            </a:xfrm>
            <a:custGeom>
              <a:rect b="b" l="l" r="r" t="t"/>
              <a:pathLst>
                <a:path extrusionOk="0" h="8368" w="2595">
                  <a:moveTo>
                    <a:pt x="1416" y="1"/>
                  </a:moveTo>
                  <a:cubicBezTo>
                    <a:pt x="1229" y="1"/>
                    <a:pt x="1050" y="20"/>
                    <a:pt x="871" y="58"/>
                  </a:cubicBezTo>
                  <a:cubicBezTo>
                    <a:pt x="410" y="161"/>
                    <a:pt x="240" y="348"/>
                    <a:pt x="240" y="826"/>
                  </a:cubicBezTo>
                  <a:lnTo>
                    <a:pt x="240" y="1116"/>
                  </a:lnTo>
                  <a:lnTo>
                    <a:pt x="240" y="1457"/>
                  </a:lnTo>
                  <a:cubicBezTo>
                    <a:pt x="171" y="2276"/>
                    <a:pt x="154" y="3112"/>
                    <a:pt x="137" y="3931"/>
                  </a:cubicBezTo>
                  <a:lnTo>
                    <a:pt x="120" y="4631"/>
                  </a:lnTo>
                  <a:cubicBezTo>
                    <a:pt x="120" y="4938"/>
                    <a:pt x="103" y="5262"/>
                    <a:pt x="86" y="5586"/>
                  </a:cubicBezTo>
                  <a:cubicBezTo>
                    <a:pt x="86" y="6252"/>
                    <a:pt x="69" y="6951"/>
                    <a:pt x="18" y="7617"/>
                  </a:cubicBezTo>
                  <a:cubicBezTo>
                    <a:pt x="1" y="7753"/>
                    <a:pt x="18" y="7890"/>
                    <a:pt x="35" y="8026"/>
                  </a:cubicBezTo>
                  <a:cubicBezTo>
                    <a:pt x="69" y="8214"/>
                    <a:pt x="223" y="8350"/>
                    <a:pt x="410" y="8367"/>
                  </a:cubicBezTo>
                  <a:cubicBezTo>
                    <a:pt x="598" y="8367"/>
                    <a:pt x="769" y="8231"/>
                    <a:pt x="786" y="8043"/>
                  </a:cubicBezTo>
                  <a:cubicBezTo>
                    <a:pt x="820" y="7941"/>
                    <a:pt x="820" y="7821"/>
                    <a:pt x="820" y="7719"/>
                  </a:cubicBezTo>
                  <a:lnTo>
                    <a:pt x="820" y="7685"/>
                  </a:lnTo>
                  <a:cubicBezTo>
                    <a:pt x="820" y="7241"/>
                    <a:pt x="837" y="6798"/>
                    <a:pt x="871" y="6337"/>
                  </a:cubicBezTo>
                  <a:cubicBezTo>
                    <a:pt x="905" y="5672"/>
                    <a:pt x="922" y="4989"/>
                    <a:pt x="939" y="4324"/>
                  </a:cubicBezTo>
                  <a:lnTo>
                    <a:pt x="973" y="3573"/>
                  </a:lnTo>
                  <a:lnTo>
                    <a:pt x="973" y="3419"/>
                  </a:lnTo>
                  <a:cubicBezTo>
                    <a:pt x="1024" y="3419"/>
                    <a:pt x="1076" y="3402"/>
                    <a:pt x="1127" y="3402"/>
                  </a:cubicBezTo>
                  <a:lnTo>
                    <a:pt x="1195" y="3402"/>
                  </a:lnTo>
                  <a:cubicBezTo>
                    <a:pt x="1383" y="3402"/>
                    <a:pt x="1587" y="3385"/>
                    <a:pt x="1775" y="3368"/>
                  </a:cubicBezTo>
                  <a:cubicBezTo>
                    <a:pt x="1980" y="3351"/>
                    <a:pt x="2150" y="3198"/>
                    <a:pt x="2168" y="2993"/>
                  </a:cubicBezTo>
                  <a:cubicBezTo>
                    <a:pt x="2185" y="2788"/>
                    <a:pt x="2031" y="2583"/>
                    <a:pt x="1826" y="2549"/>
                  </a:cubicBezTo>
                  <a:cubicBezTo>
                    <a:pt x="1724" y="2532"/>
                    <a:pt x="1622" y="2532"/>
                    <a:pt x="1536" y="2532"/>
                  </a:cubicBezTo>
                  <a:cubicBezTo>
                    <a:pt x="1451" y="2532"/>
                    <a:pt x="1383" y="2549"/>
                    <a:pt x="1297" y="2549"/>
                  </a:cubicBezTo>
                  <a:cubicBezTo>
                    <a:pt x="1229" y="2566"/>
                    <a:pt x="1127" y="2583"/>
                    <a:pt x="1041" y="2583"/>
                  </a:cubicBezTo>
                  <a:lnTo>
                    <a:pt x="990" y="2583"/>
                  </a:lnTo>
                  <a:lnTo>
                    <a:pt x="990" y="2532"/>
                  </a:lnTo>
                  <a:cubicBezTo>
                    <a:pt x="1007" y="2345"/>
                    <a:pt x="1007" y="2140"/>
                    <a:pt x="1007" y="1952"/>
                  </a:cubicBezTo>
                  <a:lnTo>
                    <a:pt x="1007" y="1611"/>
                  </a:lnTo>
                  <a:lnTo>
                    <a:pt x="1007" y="1457"/>
                  </a:lnTo>
                  <a:lnTo>
                    <a:pt x="1007" y="997"/>
                  </a:lnTo>
                  <a:cubicBezTo>
                    <a:pt x="1007" y="894"/>
                    <a:pt x="1024" y="877"/>
                    <a:pt x="1024" y="877"/>
                  </a:cubicBezTo>
                  <a:cubicBezTo>
                    <a:pt x="1024" y="860"/>
                    <a:pt x="1059" y="860"/>
                    <a:pt x="1161" y="860"/>
                  </a:cubicBezTo>
                  <a:lnTo>
                    <a:pt x="1946" y="860"/>
                  </a:lnTo>
                  <a:cubicBezTo>
                    <a:pt x="2048" y="860"/>
                    <a:pt x="2133" y="843"/>
                    <a:pt x="2219" y="826"/>
                  </a:cubicBezTo>
                  <a:cubicBezTo>
                    <a:pt x="2560" y="707"/>
                    <a:pt x="2594" y="229"/>
                    <a:pt x="2270" y="75"/>
                  </a:cubicBezTo>
                  <a:cubicBezTo>
                    <a:pt x="2202" y="24"/>
                    <a:pt x="2116" y="7"/>
                    <a:pt x="2048" y="7"/>
                  </a:cubicBezTo>
                  <a:lnTo>
                    <a:pt x="1605" y="7"/>
                  </a:lnTo>
                  <a:cubicBezTo>
                    <a:pt x="1541" y="3"/>
                    <a:pt x="1478" y="1"/>
                    <a:pt x="14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59"/>
            <p:cNvSpPr/>
            <p:nvPr/>
          </p:nvSpPr>
          <p:spPr>
            <a:xfrm>
              <a:off x="5004500" y="3627825"/>
              <a:ext cx="56750" cy="212125"/>
            </a:xfrm>
            <a:custGeom>
              <a:rect b="b" l="l" r="r" t="t"/>
              <a:pathLst>
                <a:path extrusionOk="0" h="8485" w="2270">
                  <a:moveTo>
                    <a:pt x="461" y="0"/>
                  </a:moveTo>
                  <a:cubicBezTo>
                    <a:pt x="324" y="0"/>
                    <a:pt x="205" y="85"/>
                    <a:pt x="137" y="222"/>
                  </a:cubicBezTo>
                  <a:cubicBezTo>
                    <a:pt x="103" y="290"/>
                    <a:pt x="86" y="376"/>
                    <a:pt x="86" y="461"/>
                  </a:cubicBezTo>
                  <a:lnTo>
                    <a:pt x="86" y="512"/>
                  </a:lnTo>
                  <a:cubicBezTo>
                    <a:pt x="86" y="649"/>
                    <a:pt x="86" y="802"/>
                    <a:pt x="86" y="939"/>
                  </a:cubicBezTo>
                  <a:cubicBezTo>
                    <a:pt x="86" y="1058"/>
                    <a:pt x="86" y="1194"/>
                    <a:pt x="86" y="1314"/>
                  </a:cubicBezTo>
                  <a:cubicBezTo>
                    <a:pt x="34" y="1843"/>
                    <a:pt x="34" y="2389"/>
                    <a:pt x="17" y="2901"/>
                  </a:cubicBezTo>
                  <a:lnTo>
                    <a:pt x="17" y="2952"/>
                  </a:lnTo>
                  <a:cubicBezTo>
                    <a:pt x="0" y="4249"/>
                    <a:pt x="17" y="5630"/>
                    <a:pt x="86" y="7456"/>
                  </a:cubicBezTo>
                  <a:cubicBezTo>
                    <a:pt x="103" y="8087"/>
                    <a:pt x="427" y="8412"/>
                    <a:pt x="1058" y="8446"/>
                  </a:cubicBezTo>
                  <a:cubicBezTo>
                    <a:pt x="1126" y="8446"/>
                    <a:pt x="1212" y="8463"/>
                    <a:pt x="1297" y="8463"/>
                  </a:cubicBezTo>
                  <a:cubicBezTo>
                    <a:pt x="1450" y="8463"/>
                    <a:pt x="1587" y="8480"/>
                    <a:pt x="1723" y="8480"/>
                  </a:cubicBezTo>
                  <a:lnTo>
                    <a:pt x="1792" y="8480"/>
                  </a:lnTo>
                  <a:cubicBezTo>
                    <a:pt x="1812" y="8483"/>
                    <a:pt x="1833" y="8484"/>
                    <a:pt x="1853" y="8484"/>
                  </a:cubicBezTo>
                  <a:cubicBezTo>
                    <a:pt x="2067" y="8484"/>
                    <a:pt x="2254" y="8323"/>
                    <a:pt x="2269" y="8104"/>
                  </a:cubicBezTo>
                  <a:cubicBezTo>
                    <a:pt x="2252" y="7866"/>
                    <a:pt x="2065" y="7695"/>
                    <a:pt x="1775" y="7661"/>
                  </a:cubicBezTo>
                  <a:cubicBezTo>
                    <a:pt x="1570" y="7644"/>
                    <a:pt x="1348" y="7627"/>
                    <a:pt x="1143" y="7610"/>
                  </a:cubicBezTo>
                  <a:cubicBezTo>
                    <a:pt x="887" y="7593"/>
                    <a:pt x="887" y="7593"/>
                    <a:pt x="870" y="7354"/>
                  </a:cubicBezTo>
                  <a:lnTo>
                    <a:pt x="870" y="7132"/>
                  </a:lnTo>
                  <a:lnTo>
                    <a:pt x="802" y="2184"/>
                  </a:lnTo>
                  <a:lnTo>
                    <a:pt x="802" y="2013"/>
                  </a:lnTo>
                  <a:lnTo>
                    <a:pt x="802" y="478"/>
                  </a:lnTo>
                  <a:cubicBezTo>
                    <a:pt x="819" y="410"/>
                    <a:pt x="802" y="341"/>
                    <a:pt x="785" y="273"/>
                  </a:cubicBezTo>
                  <a:cubicBezTo>
                    <a:pt x="768" y="120"/>
                    <a:pt x="632" y="0"/>
                    <a:pt x="4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59"/>
            <p:cNvSpPr/>
            <p:nvPr/>
          </p:nvSpPr>
          <p:spPr>
            <a:xfrm>
              <a:off x="4803175" y="3388700"/>
              <a:ext cx="115600" cy="208425"/>
            </a:xfrm>
            <a:custGeom>
              <a:rect b="b" l="l" r="r" t="t"/>
              <a:pathLst>
                <a:path extrusionOk="0" h="8337" w="4624">
                  <a:moveTo>
                    <a:pt x="2218" y="813"/>
                  </a:moveTo>
                  <a:cubicBezTo>
                    <a:pt x="2269" y="830"/>
                    <a:pt x="2338" y="847"/>
                    <a:pt x="2372" y="881"/>
                  </a:cubicBezTo>
                  <a:cubicBezTo>
                    <a:pt x="2457" y="932"/>
                    <a:pt x="2542" y="1017"/>
                    <a:pt x="2611" y="1103"/>
                  </a:cubicBezTo>
                  <a:cubicBezTo>
                    <a:pt x="2952" y="1580"/>
                    <a:pt x="3157" y="2160"/>
                    <a:pt x="3208" y="2758"/>
                  </a:cubicBezTo>
                  <a:cubicBezTo>
                    <a:pt x="3208" y="2826"/>
                    <a:pt x="3191" y="2877"/>
                    <a:pt x="3140" y="2911"/>
                  </a:cubicBezTo>
                  <a:cubicBezTo>
                    <a:pt x="2935" y="3099"/>
                    <a:pt x="2696" y="3201"/>
                    <a:pt x="2423" y="3201"/>
                  </a:cubicBezTo>
                  <a:lnTo>
                    <a:pt x="2389" y="3201"/>
                  </a:lnTo>
                  <a:cubicBezTo>
                    <a:pt x="2013" y="3184"/>
                    <a:pt x="1672" y="3031"/>
                    <a:pt x="1433" y="2741"/>
                  </a:cubicBezTo>
                  <a:cubicBezTo>
                    <a:pt x="1365" y="2672"/>
                    <a:pt x="1348" y="2604"/>
                    <a:pt x="1348" y="2246"/>
                  </a:cubicBezTo>
                  <a:cubicBezTo>
                    <a:pt x="1399" y="1717"/>
                    <a:pt x="1672" y="1222"/>
                    <a:pt x="2082" y="881"/>
                  </a:cubicBezTo>
                  <a:cubicBezTo>
                    <a:pt x="2116" y="847"/>
                    <a:pt x="2167" y="813"/>
                    <a:pt x="2218" y="813"/>
                  </a:cubicBezTo>
                  <a:close/>
                  <a:moveTo>
                    <a:pt x="990" y="3423"/>
                  </a:moveTo>
                  <a:lnTo>
                    <a:pt x="1041" y="3457"/>
                  </a:lnTo>
                  <a:cubicBezTo>
                    <a:pt x="1437" y="3818"/>
                    <a:pt x="1944" y="4012"/>
                    <a:pt x="2460" y="4012"/>
                  </a:cubicBezTo>
                  <a:cubicBezTo>
                    <a:pt x="2699" y="4012"/>
                    <a:pt x="2941" y="3970"/>
                    <a:pt x="3174" y="3884"/>
                  </a:cubicBezTo>
                  <a:lnTo>
                    <a:pt x="3225" y="3867"/>
                  </a:lnTo>
                  <a:cubicBezTo>
                    <a:pt x="3225" y="3884"/>
                    <a:pt x="3225" y="3901"/>
                    <a:pt x="3225" y="3935"/>
                  </a:cubicBezTo>
                  <a:cubicBezTo>
                    <a:pt x="3191" y="4839"/>
                    <a:pt x="3054" y="5743"/>
                    <a:pt x="2798" y="6631"/>
                  </a:cubicBezTo>
                  <a:cubicBezTo>
                    <a:pt x="2730" y="6904"/>
                    <a:pt x="2594" y="7159"/>
                    <a:pt x="2406" y="7381"/>
                  </a:cubicBezTo>
                  <a:cubicBezTo>
                    <a:pt x="2316" y="7507"/>
                    <a:pt x="2183" y="7572"/>
                    <a:pt x="2048" y="7572"/>
                  </a:cubicBezTo>
                  <a:cubicBezTo>
                    <a:pt x="1926" y="7572"/>
                    <a:pt x="1803" y="7520"/>
                    <a:pt x="1706" y="7415"/>
                  </a:cubicBezTo>
                  <a:cubicBezTo>
                    <a:pt x="1502" y="7245"/>
                    <a:pt x="1348" y="7023"/>
                    <a:pt x="1263" y="6750"/>
                  </a:cubicBezTo>
                  <a:cubicBezTo>
                    <a:pt x="1092" y="6238"/>
                    <a:pt x="990" y="5675"/>
                    <a:pt x="956" y="5129"/>
                  </a:cubicBezTo>
                  <a:cubicBezTo>
                    <a:pt x="904" y="4566"/>
                    <a:pt x="922" y="3986"/>
                    <a:pt x="990" y="3423"/>
                  </a:cubicBezTo>
                  <a:close/>
                  <a:moveTo>
                    <a:pt x="2226" y="1"/>
                  </a:moveTo>
                  <a:cubicBezTo>
                    <a:pt x="1990" y="1"/>
                    <a:pt x="1755" y="91"/>
                    <a:pt x="1570" y="267"/>
                  </a:cubicBezTo>
                  <a:cubicBezTo>
                    <a:pt x="1246" y="557"/>
                    <a:pt x="973" y="898"/>
                    <a:pt x="802" y="1290"/>
                  </a:cubicBezTo>
                  <a:cubicBezTo>
                    <a:pt x="222" y="2570"/>
                    <a:pt x="0" y="3969"/>
                    <a:pt x="154" y="5351"/>
                  </a:cubicBezTo>
                  <a:cubicBezTo>
                    <a:pt x="205" y="5914"/>
                    <a:pt x="324" y="6494"/>
                    <a:pt x="512" y="7023"/>
                  </a:cubicBezTo>
                  <a:cubicBezTo>
                    <a:pt x="666" y="7467"/>
                    <a:pt x="939" y="7842"/>
                    <a:pt x="1314" y="8098"/>
                  </a:cubicBezTo>
                  <a:cubicBezTo>
                    <a:pt x="1519" y="8251"/>
                    <a:pt x="1758" y="8337"/>
                    <a:pt x="2013" y="8337"/>
                  </a:cubicBezTo>
                  <a:cubicBezTo>
                    <a:pt x="2355" y="8337"/>
                    <a:pt x="2662" y="8200"/>
                    <a:pt x="2901" y="7961"/>
                  </a:cubicBezTo>
                  <a:cubicBezTo>
                    <a:pt x="3225" y="7637"/>
                    <a:pt x="3447" y="7211"/>
                    <a:pt x="3566" y="6767"/>
                  </a:cubicBezTo>
                  <a:cubicBezTo>
                    <a:pt x="3873" y="5778"/>
                    <a:pt x="4027" y="4737"/>
                    <a:pt x="4044" y="3696"/>
                  </a:cubicBezTo>
                  <a:cubicBezTo>
                    <a:pt x="4044" y="3321"/>
                    <a:pt x="4095" y="3082"/>
                    <a:pt x="4283" y="2843"/>
                  </a:cubicBezTo>
                  <a:cubicBezTo>
                    <a:pt x="4470" y="2604"/>
                    <a:pt x="4573" y="2314"/>
                    <a:pt x="4590" y="2007"/>
                  </a:cubicBezTo>
                  <a:cubicBezTo>
                    <a:pt x="4624" y="1785"/>
                    <a:pt x="4487" y="1563"/>
                    <a:pt x="4266" y="1495"/>
                  </a:cubicBezTo>
                  <a:lnTo>
                    <a:pt x="4180" y="1495"/>
                  </a:lnTo>
                  <a:cubicBezTo>
                    <a:pt x="4027" y="1495"/>
                    <a:pt x="3890" y="1597"/>
                    <a:pt x="3822" y="1734"/>
                  </a:cubicBezTo>
                  <a:cubicBezTo>
                    <a:pt x="3737" y="1461"/>
                    <a:pt x="3617" y="1205"/>
                    <a:pt x="3481" y="966"/>
                  </a:cubicBezTo>
                  <a:cubicBezTo>
                    <a:pt x="3327" y="659"/>
                    <a:pt x="3088" y="386"/>
                    <a:pt x="2798" y="198"/>
                  </a:cubicBezTo>
                  <a:cubicBezTo>
                    <a:pt x="2626" y="65"/>
                    <a:pt x="2425" y="1"/>
                    <a:pt x="22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59"/>
            <p:cNvSpPr/>
            <p:nvPr/>
          </p:nvSpPr>
          <p:spPr>
            <a:xfrm>
              <a:off x="4927725" y="3388950"/>
              <a:ext cx="96425" cy="211175"/>
            </a:xfrm>
            <a:custGeom>
              <a:rect b="b" l="l" r="r" t="t"/>
              <a:pathLst>
                <a:path extrusionOk="0" h="8447" w="3857">
                  <a:moveTo>
                    <a:pt x="3447" y="1"/>
                  </a:moveTo>
                  <a:cubicBezTo>
                    <a:pt x="3276" y="1"/>
                    <a:pt x="3122" y="103"/>
                    <a:pt x="3071" y="257"/>
                  </a:cubicBezTo>
                  <a:cubicBezTo>
                    <a:pt x="3054" y="325"/>
                    <a:pt x="3037" y="376"/>
                    <a:pt x="3020" y="444"/>
                  </a:cubicBezTo>
                  <a:lnTo>
                    <a:pt x="3020" y="530"/>
                  </a:lnTo>
                  <a:cubicBezTo>
                    <a:pt x="3020" y="717"/>
                    <a:pt x="3003" y="922"/>
                    <a:pt x="2986" y="1110"/>
                  </a:cubicBezTo>
                  <a:lnTo>
                    <a:pt x="2986" y="1468"/>
                  </a:lnTo>
                  <a:cubicBezTo>
                    <a:pt x="2986" y="1656"/>
                    <a:pt x="2986" y="1843"/>
                    <a:pt x="2969" y="2031"/>
                  </a:cubicBezTo>
                  <a:cubicBezTo>
                    <a:pt x="2918" y="2526"/>
                    <a:pt x="2901" y="3038"/>
                    <a:pt x="2867" y="3515"/>
                  </a:cubicBezTo>
                  <a:cubicBezTo>
                    <a:pt x="2849" y="3942"/>
                    <a:pt x="2832" y="4386"/>
                    <a:pt x="2798" y="4812"/>
                  </a:cubicBezTo>
                  <a:cubicBezTo>
                    <a:pt x="2781" y="5034"/>
                    <a:pt x="2764" y="5239"/>
                    <a:pt x="2747" y="5460"/>
                  </a:cubicBezTo>
                  <a:cubicBezTo>
                    <a:pt x="2696" y="5972"/>
                    <a:pt x="2662" y="6501"/>
                    <a:pt x="2576" y="7013"/>
                  </a:cubicBezTo>
                  <a:lnTo>
                    <a:pt x="2559" y="7098"/>
                  </a:lnTo>
                  <a:lnTo>
                    <a:pt x="2559" y="7184"/>
                  </a:lnTo>
                  <a:cubicBezTo>
                    <a:pt x="2303" y="6552"/>
                    <a:pt x="2099" y="5887"/>
                    <a:pt x="1894" y="5239"/>
                  </a:cubicBezTo>
                  <a:lnTo>
                    <a:pt x="1826" y="5017"/>
                  </a:lnTo>
                  <a:cubicBezTo>
                    <a:pt x="1382" y="3567"/>
                    <a:pt x="973" y="2082"/>
                    <a:pt x="580" y="717"/>
                  </a:cubicBezTo>
                  <a:cubicBezTo>
                    <a:pt x="563" y="632"/>
                    <a:pt x="546" y="564"/>
                    <a:pt x="512" y="495"/>
                  </a:cubicBezTo>
                  <a:cubicBezTo>
                    <a:pt x="478" y="393"/>
                    <a:pt x="393" y="325"/>
                    <a:pt x="290" y="325"/>
                  </a:cubicBezTo>
                  <a:lnTo>
                    <a:pt x="256" y="325"/>
                  </a:lnTo>
                  <a:cubicBezTo>
                    <a:pt x="137" y="325"/>
                    <a:pt x="51" y="410"/>
                    <a:pt x="34" y="530"/>
                  </a:cubicBezTo>
                  <a:cubicBezTo>
                    <a:pt x="0" y="632"/>
                    <a:pt x="0" y="751"/>
                    <a:pt x="17" y="871"/>
                  </a:cubicBezTo>
                  <a:cubicBezTo>
                    <a:pt x="85" y="1587"/>
                    <a:pt x="205" y="2287"/>
                    <a:pt x="393" y="2969"/>
                  </a:cubicBezTo>
                  <a:cubicBezTo>
                    <a:pt x="666" y="4078"/>
                    <a:pt x="973" y="5119"/>
                    <a:pt x="1280" y="6109"/>
                  </a:cubicBezTo>
                  <a:lnTo>
                    <a:pt x="1365" y="6382"/>
                  </a:lnTo>
                  <a:cubicBezTo>
                    <a:pt x="1485" y="6808"/>
                    <a:pt x="1638" y="7218"/>
                    <a:pt x="1792" y="7610"/>
                  </a:cubicBezTo>
                  <a:cubicBezTo>
                    <a:pt x="1877" y="7849"/>
                    <a:pt x="2013" y="8054"/>
                    <a:pt x="2184" y="8224"/>
                  </a:cubicBezTo>
                  <a:cubicBezTo>
                    <a:pt x="2303" y="8361"/>
                    <a:pt x="2474" y="8429"/>
                    <a:pt x="2662" y="8446"/>
                  </a:cubicBezTo>
                  <a:cubicBezTo>
                    <a:pt x="2918" y="8429"/>
                    <a:pt x="3140" y="8241"/>
                    <a:pt x="3191" y="7986"/>
                  </a:cubicBezTo>
                  <a:cubicBezTo>
                    <a:pt x="3225" y="7900"/>
                    <a:pt x="3242" y="7815"/>
                    <a:pt x="3259" y="7730"/>
                  </a:cubicBezTo>
                  <a:cubicBezTo>
                    <a:pt x="3430" y="6825"/>
                    <a:pt x="3532" y="5904"/>
                    <a:pt x="3583" y="4983"/>
                  </a:cubicBezTo>
                  <a:lnTo>
                    <a:pt x="3617" y="4454"/>
                  </a:lnTo>
                  <a:cubicBezTo>
                    <a:pt x="3651" y="4078"/>
                    <a:pt x="3685" y="3720"/>
                    <a:pt x="3685" y="3345"/>
                  </a:cubicBezTo>
                  <a:cubicBezTo>
                    <a:pt x="3685" y="3038"/>
                    <a:pt x="3720" y="2731"/>
                    <a:pt x="3754" y="2441"/>
                  </a:cubicBezTo>
                  <a:cubicBezTo>
                    <a:pt x="3788" y="2048"/>
                    <a:pt x="3822" y="1639"/>
                    <a:pt x="3822" y="1212"/>
                  </a:cubicBezTo>
                  <a:cubicBezTo>
                    <a:pt x="3805" y="1007"/>
                    <a:pt x="3822" y="786"/>
                    <a:pt x="3839" y="581"/>
                  </a:cubicBezTo>
                  <a:cubicBezTo>
                    <a:pt x="3856" y="478"/>
                    <a:pt x="3856" y="376"/>
                    <a:pt x="3805" y="274"/>
                  </a:cubicBezTo>
                  <a:cubicBezTo>
                    <a:pt x="3771" y="103"/>
                    <a:pt x="3617" y="1"/>
                    <a:pt x="34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59"/>
            <p:cNvSpPr/>
            <p:nvPr/>
          </p:nvSpPr>
          <p:spPr>
            <a:xfrm>
              <a:off x="4601850" y="3391775"/>
              <a:ext cx="103675" cy="210475"/>
            </a:xfrm>
            <a:custGeom>
              <a:rect b="b" l="l" r="r" t="t"/>
              <a:pathLst>
                <a:path extrusionOk="0" h="8419" w="4147">
                  <a:moveTo>
                    <a:pt x="3111" y="0"/>
                  </a:moveTo>
                  <a:cubicBezTo>
                    <a:pt x="2836" y="0"/>
                    <a:pt x="2561" y="16"/>
                    <a:pt x="2286" y="41"/>
                  </a:cubicBezTo>
                  <a:cubicBezTo>
                    <a:pt x="1996" y="58"/>
                    <a:pt x="1689" y="75"/>
                    <a:pt x="1382" y="75"/>
                  </a:cubicBezTo>
                  <a:lnTo>
                    <a:pt x="580" y="75"/>
                  </a:lnTo>
                  <a:cubicBezTo>
                    <a:pt x="444" y="75"/>
                    <a:pt x="307" y="110"/>
                    <a:pt x="205" y="161"/>
                  </a:cubicBezTo>
                  <a:cubicBezTo>
                    <a:pt x="86" y="229"/>
                    <a:pt x="0" y="348"/>
                    <a:pt x="0" y="485"/>
                  </a:cubicBezTo>
                  <a:cubicBezTo>
                    <a:pt x="0" y="621"/>
                    <a:pt x="68" y="758"/>
                    <a:pt x="188" y="826"/>
                  </a:cubicBezTo>
                  <a:cubicBezTo>
                    <a:pt x="273" y="877"/>
                    <a:pt x="376" y="894"/>
                    <a:pt x="478" y="894"/>
                  </a:cubicBezTo>
                  <a:lnTo>
                    <a:pt x="1263" y="894"/>
                  </a:lnTo>
                  <a:cubicBezTo>
                    <a:pt x="1280" y="963"/>
                    <a:pt x="1280" y="1048"/>
                    <a:pt x="1280" y="1116"/>
                  </a:cubicBezTo>
                  <a:lnTo>
                    <a:pt x="1280" y="1577"/>
                  </a:lnTo>
                  <a:cubicBezTo>
                    <a:pt x="1280" y="2003"/>
                    <a:pt x="1263" y="2447"/>
                    <a:pt x="1280" y="2891"/>
                  </a:cubicBezTo>
                  <a:cubicBezTo>
                    <a:pt x="1280" y="3112"/>
                    <a:pt x="1297" y="3351"/>
                    <a:pt x="1297" y="3590"/>
                  </a:cubicBezTo>
                  <a:cubicBezTo>
                    <a:pt x="1348" y="4273"/>
                    <a:pt x="1348" y="4955"/>
                    <a:pt x="1314" y="5637"/>
                  </a:cubicBezTo>
                  <a:cubicBezTo>
                    <a:pt x="1314" y="5740"/>
                    <a:pt x="1314" y="5825"/>
                    <a:pt x="1331" y="5910"/>
                  </a:cubicBezTo>
                  <a:cubicBezTo>
                    <a:pt x="1331" y="5962"/>
                    <a:pt x="1331" y="5996"/>
                    <a:pt x="1348" y="6047"/>
                  </a:cubicBezTo>
                  <a:cubicBezTo>
                    <a:pt x="1348" y="6218"/>
                    <a:pt x="1348" y="6388"/>
                    <a:pt x="1365" y="6542"/>
                  </a:cubicBezTo>
                  <a:cubicBezTo>
                    <a:pt x="1365" y="6849"/>
                    <a:pt x="1365" y="7173"/>
                    <a:pt x="1399" y="7480"/>
                  </a:cubicBezTo>
                  <a:cubicBezTo>
                    <a:pt x="1399" y="7497"/>
                    <a:pt x="1399" y="7514"/>
                    <a:pt x="1399" y="7531"/>
                  </a:cubicBezTo>
                  <a:lnTo>
                    <a:pt x="870" y="7531"/>
                  </a:lnTo>
                  <a:cubicBezTo>
                    <a:pt x="717" y="7531"/>
                    <a:pt x="546" y="7548"/>
                    <a:pt x="376" y="7582"/>
                  </a:cubicBezTo>
                  <a:cubicBezTo>
                    <a:pt x="188" y="7617"/>
                    <a:pt x="34" y="7787"/>
                    <a:pt x="34" y="7992"/>
                  </a:cubicBezTo>
                  <a:cubicBezTo>
                    <a:pt x="51" y="8197"/>
                    <a:pt x="188" y="8350"/>
                    <a:pt x="393" y="8401"/>
                  </a:cubicBezTo>
                  <a:cubicBezTo>
                    <a:pt x="461" y="8418"/>
                    <a:pt x="529" y="8418"/>
                    <a:pt x="597" y="8418"/>
                  </a:cubicBezTo>
                  <a:lnTo>
                    <a:pt x="649" y="8418"/>
                  </a:lnTo>
                  <a:lnTo>
                    <a:pt x="2935" y="8367"/>
                  </a:lnTo>
                  <a:cubicBezTo>
                    <a:pt x="3003" y="8367"/>
                    <a:pt x="3071" y="8367"/>
                    <a:pt x="3140" y="8350"/>
                  </a:cubicBezTo>
                  <a:cubicBezTo>
                    <a:pt x="3327" y="8299"/>
                    <a:pt x="3481" y="8128"/>
                    <a:pt x="3481" y="7924"/>
                  </a:cubicBezTo>
                  <a:cubicBezTo>
                    <a:pt x="3464" y="7736"/>
                    <a:pt x="3344" y="7582"/>
                    <a:pt x="3174" y="7531"/>
                  </a:cubicBezTo>
                  <a:cubicBezTo>
                    <a:pt x="3061" y="7506"/>
                    <a:pt x="2940" y="7490"/>
                    <a:pt x="2822" y="7490"/>
                  </a:cubicBezTo>
                  <a:cubicBezTo>
                    <a:pt x="2779" y="7490"/>
                    <a:pt x="2737" y="7493"/>
                    <a:pt x="2696" y="7497"/>
                  </a:cubicBezTo>
                  <a:lnTo>
                    <a:pt x="2611" y="7497"/>
                  </a:lnTo>
                  <a:cubicBezTo>
                    <a:pt x="2525" y="7497"/>
                    <a:pt x="2423" y="7514"/>
                    <a:pt x="2338" y="7514"/>
                  </a:cubicBezTo>
                  <a:lnTo>
                    <a:pt x="2235" y="7514"/>
                  </a:lnTo>
                  <a:cubicBezTo>
                    <a:pt x="2235" y="7480"/>
                    <a:pt x="2218" y="7446"/>
                    <a:pt x="2218" y="7412"/>
                  </a:cubicBezTo>
                  <a:cubicBezTo>
                    <a:pt x="2201" y="7292"/>
                    <a:pt x="2201" y="7190"/>
                    <a:pt x="2201" y="7071"/>
                  </a:cubicBezTo>
                  <a:lnTo>
                    <a:pt x="2201" y="7036"/>
                  </a:lnTo>
                  <a:cubicBezTo>
                    <a:pt x="2201" y="6695"/>
                    <a:pt x="2201" y="6337"/>
                    <a:pt x="2218" y="6013"/>
                  </a:cubicBezTo>
                  <a:cubicBezTo>
                    <a:pt x="2235" y="5620"/>
                    <a:pt x="2252" y="5228"/>
                    <a:pt x="2235" y="4836"/>
                  </a:cubicBezTo>
                  <a:cubicBezTo>
                    <a:pt x="2235" y="4324"/>
                    <a:pt x="2218" y="3727"/>
                    <a:pt x="2252" y="3164"/>
                  </a:cubicBezTo>
                  <a:cubicBezTo>
                    <a:pt x="2286" y="2549"/>
                    <a:pt x="2269" y="1952"/>
                    <a:pt x="2235" y="1355"/>
                  </a:cubicBezTo>
                  <a:lnTo>
                    <a:pt x="2218" y="980"/>
                  </a:lnTo>
                  <a:lnTo>
                    <a:pt x="2218" y="860"/>
                  </a:lnTo>
                  <a:lnTo>
                    <a:pt x="3447" y="860"/>
                  </a:lnTo>
                  <a:cubicBezTo>
                    <a:pt x="3549" y="860"/>
                    <a:pt x="3668" y="843"/>
                    <a:pt x="3771" y="809"/>
                  </a:cubicBezTo>
                  <a:cubicBezTo>
                    <a:pt x="4146" y="673"/>
                    <a:pt x="4146" y="144"/>
                    <a:pt x="3771" y="7"/>
                  </a:cubicBezTo>
                  <a:lnTo>
                    <a:pt x="3737" y="41"/>
                  </a:lnTo>
                  <a:cubicBezTo>
                    <a:pt x="3651" y="7"/>
                    <a:pt x="3566" y="7"/>
                    <a:pt x="3481" y="7"/>
                  </a:cubicBezTo>
                  <a:lnTo>
                    <a:pt x="3412" y="7"/>
                  </a:lnTo>
                  <a:cubicBezTo>
                    <a:pt x="3312" y="3"/>
                    <a:pt x="3211" y="0"/>
                    <a:pt x="31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59"/>
            <p:cNvSpPr/>
            <p:nvPr/>
          </p:nvSpPr>
          <p:spPr>
            <a:xfrm>
              <a:off x="5043300" y="3392375"/>
              <a:ext cx="63600" cy="201875"/>
            </a:xfrm>
            <a:custGeom>
              <a:rect b="b" l="l" r="r" t="t"/>
              <a:pathLst>
                <a:path extrusionOk="0" h="8075" w="2544">
                  <a:moveTo>
                    <a:pt x="1775" y="0"/>
                  </a:moveTo>
                  <a:cubicBezTo>
                    <a:pt x="1366" y="17"/>
                    <a:pt x="956" y="68"/>
                    <a:pt x="564" y="154"/>
                  </a:cubicBezTo>
                  <a:cubicBezTo>
                    <a:pt x="308" y="205"/>
                    <a:pt x="120" y="410"/>
                    <a:pt x="86" y="666"/>
                  </a:cubicBezTo>
                  <a:lnTo>
                    <a:pt x="86" y="700"/>
                  </a:lnTo>
                  <a:cubicBezTo>
                    <a:pt x="35" y="1058"/>
                    <a:pt x="1" y="1433"/>
                    <a:pt x="1" y="1792"/>
                  </a:cubicBezTo>
                  <a:cubicBezTo>
                    <a:pt x="52" y="2849"/>
                    <a:pt x="86" y="3788"/>
                    <a:pt x="69" y="4726"/>
                  </a:cubicBezTo>
                  <a:lnTo>
                    <a:pt x="69" y="5579"/>
                  </a:lnTo>
                  <a:cubicBezTo>
                    <a:pt x="69" y="6176"/>
                    <a:pt x="69" y="6740"/>
                    <a:pt x="120" y="7320"/>
                  </a:cubicBezTo>
                  <a:cubicBezTo>
                    <a:pt x="154" y="7763"/>
                    <a:pt x="376" y="7985"/>
                    <a:pt x="786" y="8036"/>
                  </a:cubicBezTo>
                  <a:cubicBezTo>
                    <a:pt x="956" y="8053"/>
                    <a:pt x="1127" y="8053"/>
                    <a:pt x="1280" y="8053"/>
                  </a:cubicBezTo>
                  <a:lnTo>
                    <a:pt x="1502" y="8053"/>
                  </a:lnTo>
                  <a:cubicBezTo>
                    <a:pt x="1656" y="8053"/>
                    <a:pt x="1826" y="8053"/>
                    <a:pt x="1997" y="8070"/>
                  </a:cubicBezTo>
                  <a:lnTo>
                    <a:pt x="2048" y="8070"/>
                  </a:lnTo>
                  <a:cubicBezTo>
                    <a:pt x="2069" y="8073"/>
                    <a:pt x="2089" y="8075"/>
                    <a:pt x="2109" y="8075"/>
                  </a:cubicBezTo>
                  <a:cubicBezTo>
                    <a:pt x="2321" y="8075"/>
                    <a:pt x="2493" y="7913"/>
                    <a:pt x="2509" y="7695"/>
                  </a:cubicBezTo>
                  <a:cubicBezTo>
                    <a:pt x="2543" y="7473"/>
                    <a:pt x="2355" y="7303"/>
                    <a:pt x="2048" y="7268"/>
                  </a:cubicBezTo>
                  <a:cubicBezTo>
                    <a:pt x="1741" y="7234"/>
                    <a:pt x="1434" y="7217"/>
                    <a:pt x="1127" y="7217"/>
                  </a:cubicBezTo>
                  <a:lnTo>
                    <a:pt x="973" y="7217"/>
                  </a:lnTo>
                  <a:cubicBezTo>
                    <a:pt x="973" y="7166"/>
                    <a:pt x="956" y="7115"/>
                    <a:pt x="956" y="7064"/>
                  </a:cubicBezTo>
                  <a:cubicBezTo>
                    <a:pt x="905" y="6620"/>
                    <a:pt x="905" y="6176"/>
                    <a:pt x="905" y="5733"/>
                  </a:cubicBezTo>
                  <a:lnTo>
                    <a:pt x="905" y="5170"/>
                  </a:lnTo>
                  <a:cubicBezTo>
                    <a:pt x="905" y="5102"/>
                    <a:pt x="905" y="5033"/>
                    <a:pt x="922" y="4982"/>
                  </a:cubicBezTo>
                  <a:cubicBezTo>
                    <a:pt x="922" y="4914"/>
                    <a:pt x="939" y="4846"/>
                    <a:pt x="956" y="4777"/>
                  </a:cubicBezTo>
                  <a:cubicBezTo>
                    <a:pt x="1007" y="4777"/>
                    <a:pt x="1076" y="4760"/>
                    <a:pt x="1144" y="4760"/>
                  </a:cubicBezTo>
                  <a:lnTo>
                    <a:pt x="1724" y="4760"/>
                  </a:lnTo>
                  <a:cubicBezTo>
                    <a:pt x="1809" y="4760"/>
                    <a:pt x="1895" y="4760"/>
                    <a:pt x="1980" y="4726"/>
                  </a:cubicBezTo>
                  <a:cubicBezTo>
                    <a:pt x="2270" y="4658"/>
                    <a:pt x="2372" y="4300"/>
                    <a:pt x="2151" y="4095"/>
                  </a:cubicBezTo>
                  <a:cubicBezTo>
                    <a:pt x="2031" y="3976"/>
                    <a:pt x="1861" y="3907"/>
                    <a:pt x="1690" y="3907"/>
                  </a:cubicBezTo>
                  <a:cubicBezTo>
                    <a:pt x="1468" y="3907"/>
                    <a:pt x="1263" y="3907"/>
                    <a:pt x="1059" y="3941"/>
                  </a:cubicBezTo>
                  <a:lnTo>
                    <a:pt x="922" y="3941"/>
                  </a:lnTo>
                  <a:cubicBezTo>
                    <a:pt x="922" y="3890"/>
                    <a:pt x="905" y="3839"/>
                    <a:pt x="905" y="3805"/>
                  </a:cubicBezTo>
                  <a:lnTo>
                    <a:pt x="905" y="3515"/>
                  </a:lnTo>
                  <a:lnTo>
                    <a:pt x="905" y="3225"/>
                  </a:lnTo>
                  <a:cubicBezTo>
                    <a:pt x="905" y="3003"/>
                    <a:pt x="888" y="2798"/>
                    <a:pt x="888" y="2576"/>
                  </a:cubicBezTo>
                  <a:cubicBezTo>
                    <a:pt x="854" y="2082"/>
                    <a:pt x="854" y="1587"/>
                    <a:pt x="888" y="1092"/>
                  </a:cubicBezTo>
                  <a:cubicBezTo>
                    <a:pt x="905" y="922"/>
                    <a:pt x="905" y="922"/>
                    <a:pt x="1042" y="922"/>
                  </a:cubicBezTo>
                  <a:cubicBezTo>
                    <a:pt x="1298" y="904"/>
                    <a:pt x="1536" y="887"/>
                    <a:pt x="1775" y="870"/>
                  </a:cubicBezTo>
                  <a:lnTo>
                    <a:pt x="1844" y="870"/>
                  </a:lnTo>
                  <a:cubicBezTo>
                    <a:pt x="1946" y="870"/>
                    <a:pt x="2048" y="836"/>
                    <a:pt x="2134" y="802"/>
                  </a:cubicBezTo>
                  <a:cubicBezTo>
                    <a:pt x="2287" y="717"/>
                    <a:pt x="2372" y="546"/>
                    <a:pt x="2355" y="376"/>
                  </a:cubicBezTo>
                  <a:cubicBezTo>
                    <a:pt x="2338" y="205"/>
                    <a:pt x="2219" y="68"/>
                    <a:pt x="2048" y="34"/>
                  </a:cubicBezTo>
                  <a:cubicBezTo>
                    <a:pt x="1997" y="17"/>
                    <a:pt x="1946" y="0"/>
                    <a:pt x="18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59"/>
            <p:cNvSpPr/>
            <p:nvPr/>
          </p:nvSpPr>
          <p:spPr>
            <a:xfrm>
              <a:off x="4753700" y="3394550"/>
              <a:ext cx="57600" cy="210675"/>
            </a:xfrm>
            <a:custGeom>
              <a:rect b="b" l="l" r="r" t="t"/>
              <a:pathLst>
                <a:path extrusionOk="0" h="8427" w="2304">
                  <a:moveTo>
                    <a:pt x="469" y="1"/>
                  </a:moveTo>
                  <a:cubicBezTo>
                    <a:pt x="367" y="1"/>
                    <a:pt x="265" y="56"/>
                    <a:pt x="222" y="169"/>
                  </a:cubicBezTo>
                  <a:cubicBezTo>
                    <a:pt x="171" y="289"/>
                    <a:pt x="137" y="391"/>
                    <a:pt x="120" y="510"/>
                  </a:cubicBezTo>
                  <a:cubicBezTo>
                    <a:pt x="68" y="988"/>
                    <a:pt x="34" y="1466"/>
                    <a:pt x="34" y="1944"/>
                  </a:cubicBezTo>
                  <a:cubicBezTo>
                    <a:pt x="0" y="3513"/>
                    <a:pt x="34" y="5117"/>
                    <a:pt x="85" y="6653"/>
                  </a:cubicBezTo>
                  <a:lnTo>
                    <a:pt x="85" y="6704"/>
                  </a:lnTo>
                  <a:lnTo>
                    <a:pt x="85" y="7079"/>
                  </a:lnTo>
                  <a:cubicBezTo>
                    <a:pt x="85" y="7267"/>
                    <a:pt x="85" y="7471"/>
                    <a:pt x="102" y="7659"/>
                  </a:cubicBezTo>
                  <a:cubicBezTo>
                    <a:pt x="85" y="8034"/>
                    <a:pt x="375" y="8359"/>
                    <a:pt x="734" y="8393"/>
                  </a:cubicBezTo>
                  <a:cubicBezTo>
                    <a:pt x="904" y="8410"/>
                    <a:pt x="1075" y="8427"/>
                    <a:pt x="1229" y="8427"/>
                  </a:cubicBezTo>
                  <a:lnTo>
                    <a:pt x="1877" y="8427"/>
                  </a:lnTo>
                  <a:cubicBezTo>
                    <a:pt x="2099" y="8427"/>
                    <a:pt x="2286" y="8256"/>
                    <a:pt x="2303" y="8017"/>
                  </a:cubicBezTo>
                  <a:cubicBezTo>
                    <a:pt x="2303" y="7796"/>
                    <a:pt x="2133" y="7591"/>
                    <a:pt x="1911" y="7557"/>
                  </a:cubicBezTo>
                  <a:cubicBezTo>
                    <a:pt x="1843" y="7557"/>
                    <a:pt x="1792" y="7540"/>
                    <a:pt x="1723" y="7540"/>
                  </a:cubicBezTo>
                  <a:lnTo>
                    <a:pt x="1638" y="7540"/>
                  </a:lnTo>
                  <a:cubicBezTo>
                    <a:pt x="1467" y="7540"/>
                    <a:pt x="1280" y="7540"/>
                    <a:pt x="1109" y="7557"/>
                  </a:cubicBezTo>
                  <a:cubicBezTo>
                    <a:pt x="1075" y="7565"/>
                    <a:pt x="1045" y="7570"/>
                    <a:pt x="1015" y="7570"/>
                  </a:cubicBezTo>
                  <a:cubicBezTo>
                    <a:pt x="985" y="7570"/>
                    <a:pt x="956" y="7565"/>
                    <a:pt x="921" y="7557"/>
                  </a:cubicBezTo>
                  <a:cubicBezTo>
                    <a:pt x="921" y="7557"/>
                    <a:pt x="904" y="7523"/>
                    <a:pt x="904" y="7386"/>
                  </a:cubicBezTo>
                  <a:cubicBezTo>
                    <a:pt x="904" y="7079"/>
                    <a:pt x="904" y="6772"/>
                    <a:pt x="887" y="6482"/>
                  </a:cubicBezTo>
                  <a:cubicBezTo>
                    <a:pt x="887" y="6294"/>
                    <a:pt x="887" y="6124"/>
                    <a:pt x="870" y="5936"/>
                  </a:cubicBezTo>
                  <a:lnTo>
                    <a:pt x="870" y="5595"/>
                  </a:lnTo>
                  <a:cubicBezTo>
                    <a:pt x="870" y="4946"/>
                    <a:pt x="853" y="4281"/>
                    <a:pt x="853" y="3633"/>
                  </a:cubicBezTo>
                  <a:lnTo>
                    <a:pt x="853" y="3240"/>
                  </a:lnTo>
                  <a:lnTo>
                    <a:pt x="853" y="2285"/>
                  </a:lnTo>
                  <a:lnTo>
                    <a:pt x="853" y="1790"/>
                  </a:lnTo>
                  <a:cubicBezTo>
                    <a:pt x="870" y="1346"/>
                    <a:pt x="853" y="903"/>
                    <a:pt x="802" y="459"/>
                  </a:cubicBezTo>
                  <a:lnTo>
                    <a:pt x="802" y="408"/>
                  </a:lnTo>
                  <a:cubicBezTo>
                    <a:pt x="785" y="323"/>
                    <a:pt x="768" y="237"/>
                    <a:pt x="717" y="152"/>
                  </a:cubicBezTo>
                  <a:cubicBezTo>
                    <a:pt x="667" y="52"/>
                    <a:pt x="567" y="1"/>
                    <a:pt x="4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59"/>
            <p:cNvSpPr/>
            <p:nvPr/>
          </p:nvSpPr>
          <p:spPr>
            <a:xfrm>
              <a:off x="4561750" y="3181650"/>
              <a:ext cx="56750" cy="75975"/>
            </a:xfrm>
            <a:custGeom>
              <a:rect b="b" l="l" r="r" t="t"/>
              <a:pathLst>
                <a:path extrusionOk="0" h="3039" w="2270">
                  <a:moveTo>
                    <a:pt x="1139" y="1"/>
                  </a:moveTo>
                  <a:cubicBezTo>
                    <a:pt x="974" y="1"/>
                    <a:pt x="1006" y="943"/>
                    <a:pt x="871" y="1332"/>
                  </a:cubicBezTo>
                  <a:cubicBezTo>
                    <a:pt x="734" y="1707"/>
                    <a:pt x="0" y="1570"/>
                    <a:pt x="0" y="1724"/>
                  </a:cubicBezTo>
                  <a:cubicBezTo>
                    <a:pt x="0" y="1843"/>
                    <a:pt x="615" y="1963"/>
                    <a:pt x="836" y="2133"/>
                  </a:cubicBezTo>
                  <a:cubicBezTo>
                    <a:pt x="1058" y="2304"/>
                    <a:pt x="1109" y="3038"/>
                    <a:pt x="1280" y="3038"/>
                  </a:cubicBezTo>
                  <a:cubicBezTo>
                    <a:pt x="1282" y="3038"/>
                    <a:pt x="1285" y="3038"/>
                    <a:pt x="1287" y="3038"/>
                  </a:cubicBezTo>
                  <a:cubicBezTo>
                    <a:pt x="1450" y="3038"/>
                    <a:pt x="1419" y="2436"/>
                    <a:pt x="1587" y="2082"/>
                  </a:cubicBezTo>
                  <a:cubicBezTo>
                    <a:pt x="1758" y="1724"/>
                    <a:pt x="2270" y="1724"/>
                    <a:pt x="2253" y="1588"/>
                  </a:cubicBezTo>
                  <a:cubicBezTo>
                    <a:pt x="2235" y="1451"/>
                    <a:pt x="1690" y="1502"/>
                    <a:pt x="1502" y="1246"/>
                  </a:cubicBezTo>
                  <a:cubicBezTo>
                    <a:pt x="1331" y="1007"/>
                    <a:pt x="1314" y="1"/>
                    <a:pt x="1144" y="1"/>
                  </a:cubicBezTo>
                  <a:cubicBezTo>
                    <a:pt x="1142" y="1"/>
                    <a:pt x="1141" y="1"/>
                    <a:pt x="1139" y="1"/>
                  </a:cubicBezTo>
                  <a:close/>
                </a:path>
              </a:pathLst>
            </a:custGeom>
            <a:solidFill>
              <a:srgbClr val="FAF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59"/>
            <p:cNvSpPr/>
            <p:nvPr/>
          </p:nvSpPr>
          <p:spPr>
            <a:xfrm>
              <a:off x="4692275" y="3084825"/>
              <a:ext cx="56750" cy="75975"/>
            </a:xfrm>
            <a:custGeom>
              <a:rect b="b" l="l" r="r" t="t"/>
              <a:pathLst>
                <a:path extrusionOk="0" h="3039" w="2270">
                  <a:moveTo>
                    <a:pt x="1139" y="1"/>
                  </a:moveTo>
                  <a:cubicBezTo>
                    <a:pt x="973" y="1"/>
                    <a:pt x="1006" y="926"/>
                    <a:pt x="870" y="1315"/>
                  </a:cubicBezTo>
                  <a:cubicBezTo>
                    <a:pt x="734" y="1707"/>
                    <a:pt x="0" y="1570"/>
                    <a:pt x="0" y="1724"/>
                  </a:cubicBezTo>
                  <a:cubicBezTo>
                    <a:pt x="0" y="1826"/>
                    <a:pt x="614" y="1946"/>
                    <a:pt x="836" y="2116"/>
                  </a:cubicBezTo>
                  <a:cubicBezTo>
                    <a:pt x="1058" y="2287"/>
                    <a:pt x="1109" y="3021"/>
                    <a:pt x="1280" y="3038"/>
                  </a:cubicBezTo>
                  <a:cubicBezTo>
                    <a:pt x="1282" y="3038"/>
                    <a:pt x="1284" y="3038"/>
                    <a:pt x="1287" y="3038"/>
                  </a:cubicBezTo>
                  <a:cubicBezTo>
                    <a:pt x="1450" y="3038"/>
                    <a:pt x="1419" y="2436"/>
                    <a:pt x="1587" y="2082"/>
                  </a:cubicBezTo>
                  <a:cubicBezTo>
                    <a:pt x="1758" y="1707"/>
                    <a:pt x="2269" y="1724"/>
                    <a:pt x="2252" y="1588"/>
                  </a:cubicBezTo>
                  <a:cubicBezTo>
                    <a:pt x="2252" y="1451"/>
                    <a:pt x="1689" y="1485"/>
                    <a:pt x="1502" y="1246"/>
                  </a:cubicBezTo>
                  <a:cubicBezTo>
                    <a:pt x="1331" y="1007"/>
                    <a:pt x="1314" y="1"/>
                    <a:pt x="1143" y="1"/>
                  </a:cubicBezTo>
                  <a:cubicBezTo>
                    <a:pt x="1142" y="1"/>
                    <a:pt x="1140" y="1"/>
                    <a:pt x="1139" y="1"/>
                  </a:cubicBezTo>
                  <a:close/>
                </a:path>
              </a:pathLst>
            </a:custGeom>
            <a:solidFill>
              <a:srgbClr val="FAF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30" name="Shape 2530"/>
        <p:cNvGrpSpPr/>
        <p:nvPr/>
      </p:nvGrpSpPr>
      <p:grpSpPr>
        <a:xfrm>
          <a:off x="0" y="0"/>
          <a:ext cx="0" cy="0"/>
          <a:chOff x="0" y="0"/>
          <a:chExt cx="0" cy="0"/>
        </a:xfrm>
      </p:grpSpPr>
      <p:sp>
        <p:nvSpPr>
          <p:cNvPr id="2531" name="Google Shape;2531;p60"/>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5"/>
                </a:solidFill>
              </a:rPr>
              <a:t>YEARLY </a:t>
            </a:r>
            <a:r>
              <a:rPr lang="en"/>
              <a:t>COMMEMORATIONS</a:t>
            </a:r>
            <a:endParaRPr/>
          </a:p>
        </p:txBody>
      </p:sp>
      <p:sp>
        <p:nvSpPr>
          <p:cNvPr id="2532" name="Google Shape;2532;p60"/>
          <p:cNvSpPr txBox="1"/>
          <p:nvPr/>
        </p:nvSpPr>
        <p:spPr>
          <a:xfrm>
            <a:off x="2603301" y="1954404"/>
            <a:ext cx="2209500" cy="534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latin typeface="Montserrat"/>
                <a:ea typeface="Montserrat"/>
                <a:cs typeface="Montserrat"/>
                <a:sym typeface="Montserrat"/>
              </a:rPr>
              <a:t>Mercury is the closest planet to the Sun</a:t>
            </a:r>
            <a:endParaRPr>
              <a:solidFill>
                <a:schemeClr val="lt1"/>
              </a:solidFill>
              <a:latin typeface="Montserrat"/>
              <a:ea typeface="Montserrat"/>
              <a:cs typeface="Montserrat"/>
              <a:sym typeface="Montserrat"/>
            </a:endParaRPr>
          </a:p>
        </p:txBody>
      </p:sp>
      <p:sp>
        <p:nvSpPr>
          <p:cNvPr id="2533" name="Google Shape;2533;p60"/>
          <p:cNvSpPr txBox="1"/>
          <p:nvPr/>
        </p:nvSpPr>
        <p:spPr>
          <a:xfrm>
            <a:off x="2603301" y="1607579"/>
            <a:ext cx="2209500" cy="429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2"/>
                </a:solidFill>
                <a:latin typeface="Chau Philomene One"/>
                <a:ea typeface="Chau Philomene One"/>
                <a:cs typeface="Chau Philomene One"/>
                <a:sym typeface="Chau Philomene One"/>
              </a:rPr>
              <a:t>IWD 2017</a:t>
            </a:r>
            <a:endParaRPr sz="1800">
              <a:solidFill>
                <a:schemeClr val="dk2"/>
              </a:solidFill>
              <a:latin typeface="Chau Philomene One"/>
              <a:ea typeface="Chau Philomene One"/>
              <a:cs typeface="Chau Philomene One"/>
              <a:sym typeface="Chau Philomene One"/>
            </a:endParaRPr>
          </a:p>
        </p:txBody>
      </p:sp>
      <p:sp>
        <p:nvSpPr>
          <p:cNvPr id="2534" name="Google Shape;2534;p60"/>
          <p:cNvSpPr txBox="1"/>
          <p:nvPr/>
        </p:nvSpPr>
        <p:spPr>
          <a:xfrm>
            <a:off x="6079563" y="1607579"/>
            <a:ext cx="2168700" cy="429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2"/>
                </a:solidFill>
                <a:latin typeface="Chau Philomene One"/>
                <a:ea typeface="Chau Philomene One"/>
                <a:cs typeface="Chau Philomene One"/>
                <a:sym typeface="Chau Philomene One"/>
              </a:rPr>
              <a:t>IWD 2020</a:t>
            </a:r>
            <a:endParaRPr sz="1800">
              <a:solidFill>
                <a:schemeClr val="dk2"/>
              </a:solidFill>
              <a:latin typeface="Chau Philomene One"/>
              <a:ea typeface="Chau Philomene One"/>
              <a:cs typeface="Chau Philomene One"/>
              <a:sym typeface="Chau Philomene One"/>
            </a:endParaRPr>
          </a:p>
        </p:txBody>
      </p:sp>
      <p:sp>
        <p:nvSpPr>
          <p:cNvPr id="2535" name="Google Shape;2535;p60"/>
          <p:cNvSpPr txBox="1"/>
          <p:nvPr/>
        </p:nvSpPr>
        <p:spPr>
          <a:xfrm>
            <a:off x="6079563" y="1954404"/>
            <a:ext cx="2168700" cy="534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latin typeface="Montserrat"/>
                <a:ea typeface="Montserrat"/>
                <a:cs typeface="Montserrat"/>
                <a:sym typeface="Montserrat"/>
              </a:rPr>
              <a:t>Saturn is a gas giant and has several rings</a:t>
            </a:r>
            <a:endParaRPr>
              <a:solidFill>
                <a:schemeClr val="lt1"/>
              </a:solidFill>
              <a:latin typeface="Montserrat"/>
              <a:ea typeface="Montserrat"/>
              <a:cs typeface="Montserrat"/>
              <a:sym typeface="Montserrat"/>
            </a:endParaRPr>
          </a:p>
        </p:txBody>
      </p:sp>
      <p:sp>
        <p:nvSpPr>
          <p:cNvPr id="2536" name="Google Shape;2536;p60"/>
          <p:cNvSpPr txBox="1"/>
          <p:nvPr/>
        </p:nvSpPr>
        <p:spPr>
          <a:xfrm>
            <a:off x="895745" y="3289143"/>
            <a:ext cx="2168700" cy="429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2"/>
                </a:solidFill>
                <a:latin typeface="Chau Philomene One"/>
                <a:ea typeface="Chau Philomene One"/>
                <a:cs typeface="Chau Philomene One"/>
                <a:sym typeface="Chau Philomene One"/>
              </a:rPr>
              <a:t>IWD 2016</a:t>
            </a:r>
            <a:endParaRPr sz="1800">
              <a:solidFill>
                <a:schemeClr val="dk2"/>
              </a:solidFill>
              <a:latin typeface="Chau Philomene One"/>
              <a:ea typeface="Chau Philomene One"/>
              <a:cs typeface="Chau Philomene One"/>
              <a:sym typeface="Chau Philomene One"/>
            </a:endParaRPr>
          </a:p>
        </p:txBody>
      </p:sp>
      <p:sp>
        <p:nvSpPr>
          <p:cNvPr id="2537" name="Google Shape;2537;p60"/>
          <p:cNvSpPr txBox="1"/>
          <p:nvPr/>
        </p:nvSpPr>
        <p:spPr>
          <a:xfrm>
            <a:off x="895745" y="3635131"/>
            <a:ext cx="2168700" cy="534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latin typeface="Montserrat"/>
                <a:ea typeface="Montserrat"/>
                <a:cs typeface="Montserrat"/>
                <a:sym typeface="Montserrat"/>
              </a:rPr>
              <a:t>Venus has a beautiful name, but it’s hot</a:t>
            </a:r>
            <a:endParaRPr>
              <a:solidFill>
                <a:schemeClr val="lt1"/>
              </a:solidFill>
              <a:latin typeface="Montserrat"/>
              <a:ea typeface="Montserrat"/>
              <a:cs typeface="Montserrat"/>
              <a:sym typeface="Montserrat"/>
            </a:endParaRPr>
          </a:p>
        </p:txBody>
      </p:sp>
      <p:sp>
        <p:nvSpPr>
          <p:cNvPr id="2538" name="Google Shape;2538;p60"/>
          <p:cNvSpPr txBox="1"/>
          <p:nvPr/>
        </p:nvSpPr>
        <p:spPr>
          <a:xfrm>
            <a:off x="4351632" y="3289143"/>
            <a:ext cx="2168700" cy="429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2"/>
                </a:solidFill>
                <a:latin typeface="Chau Philomene One"/>
                <a:ea typeface="Chau Philomene One"/>
                <a:cs typeface="Chau Philomene One"/>
                <a:sym typeface="Chau Philomene One"/>
              </a:rPr>
              <a:t>IWD 2019</a:t>
            </a:r>
            <a:endParaRPr sz="1800">
              <a:solidFill>
                <a:schemeClr val="dk2"/>
              </a:solidFill>
              <a:latin typeface="Chau Philomene One"/>
              <a:ea typeface="Chau Philomene One"/>
              <a:cs typeface="Chau Philomene One"/>
              <a:sym typeface="Chau Philomene One"/>
            </a:endParaRPr>
          </a:p>
        </p:txBody>
      </p:sp>
      <p:sp>
        <p:nvSpPr>
          <p:cNvPr id="2539" name="Google Shape;2539;p60"/>
          <p:cNvSpPr txBox="1"/>
          <p:nvPr/>
        </p:nvSpPr>
        <p:spPr>
          <a:xfrm>
            <a:off x="4331232" y="3635131"/>
            <a:ext cx="2209500" cy="534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latin typeface="Montserrat"/>
                <a:ea typeface="Montserrat"/>
                <a:cs typeface="Montserrat"/>
                <a:sym typeface="Montserrat"/>
              </a:rPr>
              <a:t>Despite being red, Mars is a cold place</a:t>
            </a:r>
            <a:endParaRPr>
              <a:solidFill>
                <a:schemeClr val="lt1"/>
              </a:solidFill>
              <a:latin typeface="Montserrat"/>
              <a:ea typeface="Montserrat"/>
              <a:cs typeface="Montserrat"/>
              <a:sym typeface="Montserrat"/>
            </a:endParaRPr>
          </a:p>
        </p:txBody>
      </p:sp>
      <p:cxnSp>
        <p:nvCxnSpPr>
          <p:cNvPr id="2540" name="Google Shape;2540;p60"/>
          <p:cNvCxnSpPr/>
          <p:nvPr/>
        </p:nvCxnSpPr>
        <p:spPr>
          <a:xfrm>
            <a:off x="729995" y="2907668"/>
            <a:ext cx="7688400" cy="0"/>
          </a:xfrm>
          <a:prstGeom prst="straightConnector1">
            <a:avLst/>
          </a:prstGeom>
          <a:noFill/>
          <a:ln cap="flat" cmpd="sng" w="38100">
            <a:solidFill>
              <a:schemeClr val="lt1"/>
            </a:solidFill>
            <a:prstDash val="solid"/>
            <a:round/>
            <a:headEnd len="med" w="med" type="oval"/>
            <a:tailEnd len="med" w="med" type="oval"/>
          </a:ln>
        </p:spPr>
      </p:cxnSp>
      <p:grpSp>
        <p:nvGrpSpPr>
          <p:cNvPr id="2541" name="Google Shape;2541;p60"/>
          <p:cNvGrpSpPr/>
          <p:nvPr/>
        </p:nvGrpSpPr>
        <p:grpSpPr>
          <a:xfrm>
            <a:off x="3410576" y="2625230"/>
            <a:ext cx="621861" cy="564876"/>
            <a:chOff x="7339100" y="3907175"/>
            <a:chExt cx="1211025" cy="1100050"/>
          </a:xfrm>
        </p:grpSpPr>
        <p:sp>
          <p:nvSpPr>
            <p:cNvPr id="2542" name="Google Shape;2542;p60"/>
            <p:cNvSpPr/>
            <p:nvPr/>
          </p:nvSpPr>
          <p:spPr>
            <a:xfrm>
              <a:off x="7389725" y="3907175"/>
              <a:ext cx="1160400" cy="1100050"/>
            </a:xfrm>
            <a:custGeom>
              <a:rect b="b" l="l" r="r" t="t"/>
              <a:pathLst>
                <a:path extrusionOk="0" h="44002" w="46416">
                  <a:moveTo>
                    <a:pt x="12178" y="1"/>
                  </a:moveTo>
                  <a:cubicBezTo>
                    <a:pt x="11364" y="1"/>
                    <a:pt x="10499" y="99"/>
                    <a:pt x="9579" y="318"/>
                  </a:cubicBezTo>
                  <a:cubicBezTo>
                    <a:pt x="0" y="2589"/>
                    <a:pt x="963" y="12391"/>
                    <a:pt x="3852" y="23402"/>
                  </a:cubicBezTo>
                  <a:cubicBezTo>
                    <a:pt x="6715" y="34438"/>
                    <a:pt x="13801" y="43375"/>
                    <a:pt x="16245" y="43919"/>
                  </a:cubicBezTo>
                  <a:cubicBezTo>
                    <a:pt x="16481" y="43974"/>
                    <a:pt x="16742" y="44001"/>
                    <a:pt x="17026" y="44001"/>
                  </a:cubicBezTo>
                  <a:cubicBezTo>
                    <a:pt x="21050" y="44001"/>
                    <a:pt x="29707" y="38482"/>
                    <a:pt x="37503" y="28611"/>
                  </a:cubicBezTo>
                  <a:cubicBezTo>
                    <a:pt x="45847" y="18045"/>
                    <a:pt x="46415" y="10045"/>
                    <a:pt x="40836" y="6367"/>
                  </a:cubicBezTo>
                  <a:cubicBezTo>
                    <a:pt x="39366" y="5402"/>
                    <a:pt x="37588" y="5040"/>
                    <a:pt x="35745" y="5040"/>
                  </a:cubicBezTo>
                  <a:cubicBezTo>
                    <a:pt x="30559" y="5040"/>
                    <a:pt x="24847" y="7904"/>
                    <a:pt x="23973" y="8268"/>
                  </a:cubicBezTo>
                  <a:cubicBezTo>
                    <a:pt x="23948" y="8278"/>
                    <a:pt x="23922" y="8283"/>
                    <a:pt x="23895" y="8283"/>
                  </a:cubicBezTo>
                  <a:cubicBezTo>
                    <a:pt x="22774" y="8283"/>
                    <a:pt x="19637" y="1"/>
                    <a:pt x="12178" y="1"/>
                  </a:cubicBezTo>
                  <a:close/>
                </a:path>
              </a:pathLst>
            </a:custGeom>
            <a:solidFill>
              <a:srgbClr val="FFFF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60"/>
            <p:cNvSpPr/>
            <p:nvPr/>
          </p:nvSpPr>
          <p:spPr>
            <a:xfrm>
              <a:off x="7339100" y="3972400"/>
              <a:ext cx="1151075" cy="950225"/>
            </a:xfrm>
            <a:custGeom>
              <a:rect b="b" l="l" r="r" t="t"/>
              <a:pathLst>
                <a:path extrusionOk="0" h="38009" w="46043">
                  <a:moveTo>
                    <a:pt x="13978" y="1"/>
                  </a:moveTo>
                  <a:cubicBezTo>
                    <a:pt x="13115" y="1"/>
                    <a:pt x="12200" y="236"/>
                    <a:pt x="11234" y="770"/>
                  </a:cubicBezTo>
                  <a:cubicBezTo>
                    <a:pt x="1" y="7017"/>
                    <a:pt x="15653" y="37384"/>
                    <a:pt x="19184" y="38001"/>
                  </a:cubicBezTo>
                  <a:cubicBezTo>
                    <a:pt x="19211" y="38006"/>
                    <a:pt x="19240" y="38008"/>
                    <a:pt x="19273" y="38008"/>
                  </a:cubicBezTo>
                  <a:cubicBezTo>
                    <a:pt x="21183" y="38008"/>
                    <a:pt x="33319" y="30282"/>
                    <a:pt x="41231" y="17855"/>
                  </a:cubicBezTo>
                  <a:cubicBezTo>
                    <a:pt x="46042" y="10314"/>
                    <a:pt x="41732" y="5428"/>
                    <a:pt x="35787" y="5428"/>
                  </a:cubicBezTo>
                  <a:cubicBezTo>
                    <a:pt x="31787" y="5428"/>
                    <a:pt x="27048" y="7640"/>
                    <a:pt x="23850" y="12745"/>
                  </a:cubicBezTo>
                  <a:cubicBezTo>
                    <a:pt x="23850" y="12745"/>
                    <a:pt x="20329" y="1"/>
                    <a:pt x="139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60"/>
            <p:cNvSpPr/>
            <p:nvPr/>
          </p:nvSpPr>
          <p:spPr>
            <a:xfrm>
              <a:off x="7666225" y="4165700"/>
              <a:ext cx="775250" cy="756925"/>
            </a:xfrm>
            <a:custGeom>
              <a:rect b="b" l="l" r="r" t="t"/>
              <a:pathLst>
                <a:path extrusionOk="0" h="30277" w="31010">
                  <a:moveTo>
                    <a:pt x="28640" y="1"/>
                  </a:moveTo>
                  <a:lnTo>
                    <a:pt x="28640" y="1"/>
                  </a:lnTo>
                  <a:cubicBezTo>
                    <a:pt x="23974" y="6790"/>
                    <a:pt x="18048" y="13135"/>
                    <a:pt x="11061" y="17579"/>
                  </a:cubicBezTo>
                  <a:cubicBezTo>
                    <a:pt x="7802" y="19628"/>
                    <a:pt x="3926" y="21579"/>
                    <a:pt x="1" y="21776"/>
                  </a:cubicBezTo>
                  <a:cubicBezTo>
                    <a:pt x="2420" y="26566"/>
                    <a:pt x="4938" y="30072"/>
                    <a:pt x="6099" y="30269"/>
                  </a:cubicBezTo>
                  <a:cubicBezTo>
                    <a:pt x="6126" y="30274"/>
                    <a:pt x="6155" y="30276"/>
                    <a:pt x="6188" y="30276"/>
                  </a:cubicBezTo>
                  <a:cubicBezTo>
                    <a:pt x="8098" y="30276"/>
                    <a:pt x="20234" y="22550"/>
                    <a:pt x="28146" y="10148"/>
                  </a:cubicBezTo>
                  <a:cubicBezTo>
                    <a:pt x="31010" y="5679"/>
                    <a:pt x="30640" y="2124"/>
                    <a:pt x="28640" y="1"/>
                  </a:cubicBezTo>
                  <a:close/>
                </a:path>
              </a:pathLst>
            </a:custGeom>
            <a:solidFill>
              <a:srgbClr val="FFFFFF">
                <a:alpha val="424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60"/>
            <p:cNvSpPr/>
            <p:nvPr/>
          </p:nvSpPr>
          <p:spPr>
            <a:xfrm>
              <a:off x="7552975" y="4057650"/>
              <a:ext cx="84500" cy="217025"/>
            </a:xfrm>
            <a:custGeom>
              <a:rect b="b" l="l" r="r" t="t"/>
              <a:pathLst>
                <a:path extrusionOk="0" h="8681" w="3380">
                  <a:moveTo>
                    <a:pt x="2501" y="0"/>
                  </a:moveTo>
                  <a:cubicBezTo>
                    <a:pt x="2311" y="0"/>
                    <a:pt x="2127" y="95"/>
                    <a:pt x="2012" y="323"/>
                  </a:cubicBezTo>
                  <a:cubicBezTo>
                    <a:pt x="803" y="2743"/>
                    <a:pt x="136" y="5360"/>
                    <a:pt x="13" y="8051"/>
                  </a:cubicBezTo>
                  <a:cubicBezTo>
                    <a:pt x="0" y="8470"/>
                    <a:pt x="321" y="8680"/>
                    <a:pt x="648" y="8680"/>
                  </a:cubicBezTo>
                  <a:cubicBezTo>
                    <a:pt x="975" y="8680"/>
                    <a:pt x="1309" y="8470"/>
                    <a:pt x="1321" y="8051"/>
                  </a:cubicBezTo>
                  <a:cubicBezTo>
                    <a:pt x="1420" y="5582"/>
                    <a:pt x="2037" y="3187"/>
                    <a:pt x="3123" y="990"/>
                  </a:cubicBezTo>
                  <a:cubicBezTo>
                    <a:pt x="3380" y="477"/>
                    <a:pt x="2927" y="0"/>
                    <a:pt x="2501" y="0"/>
                  </a:cubicBezTo>
                  <a:close/>
                </a:path>
              </a:pathLst>
            </a:custGeom>
            <a:solidFill>
              <a:srgbClr val="91DF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60"/>
            <p:cNvSpPr/>
            <p:nvPr/>
          </p:nvSpPr>
          <p:spPr>
            <a:xfrm>
              <a:off x="7631850" y="4011200"/>
              <a:ext cx="106625" cy="43950"/>
            </a:xfrm>
            <a:custGeom>
              <a:rect b="b" l="l" r="r" t="t"/>
              <a:pathLst>
                <a:path extrusionOk="0" h="1758" w="4265">
                  <a:moveTo>
                    <a:pt x="3108" y="0"/>
                  </a:moveTo>
                  <a:cubicBezTo>
                    <a:pt x="2277" y="0"/>
                    <a:pt x="1451" y="171"/>
                    <a:pt x="684" y="478"/>
                  </a:cubicBezTo>
                  <a:cubicBezTo>
                    <a:pt x="0" y="743"/>
                    <a:pt x="184" y="1758"/>
                    <a:pt x="796" y="1758"/>
                  </a:cubicBezTo>
                  <a:cubicBezTo>
                    <a:pt x="868" y="1758"/>
                    <a:pt x="946" y="1743"/>
                    <a:pt x="1030" y="1712"/>
                  </a:cubicBezTo>
                  <a:cubicBezTo>
                    <a:pt x="1740" y="1437"/>
                    <a:pt x="2493" y="1290"/>
                    <a:pt x="3249" y="1290"/>
                  </a:cubicBezTo>
                  <a:cubicBezTo>
                    <a:pt x="3308" y="1290"/>
                    <a:pt x="3366" y="1291"/>
                    <a:pt x="3425" y="1292"/>
                  </a:cubicBezTo>
                  <a:cubicBezTo>
                    <a:pt x="3433" y="1293"/>
                    <a:pt x="3441" y="1293"/>
                    <a:pt x="3449" y="1293"/>
                  </a:cubicBezTo>
                  <a:cubicBezTo>
                    <a:pt x="4264" y="1293"/>
                    <a:pt x="4256" y="33"/>
                    <a:pt x="3425" y="9"/>
                  </a:cubicBezTo>
                  <a:cubicBezTo>
                    <a:pt x="3319" y="3"/>
                    <a:pt x="3214" y="0"/>
                    <a:pt x="3108" y="0"/>
                  </a:cubicBezTo>
                  <a:close/>
                </a:path>
              </a:pathLst>
            </a:custGeom>
            <a:solidFill>
              <a:srgbClr val="91DF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47" name="Google Shape;2547;p60"/>
          <p:cNvGrpSpPr/>
          <p:nvPr/>
        </p:nvGrpSpPr>
        <p:grpSpPr>
          <a:xfrm>
            <a:off x="1682569" y="2536232"/>
            <a:ext cx="621850" cy="742874"/>
            <a:chOff x="1022575" y="1629175"/>
            <a:chExt cx="922216" cy="1101696"/>
          </a:xfrm>
        </p:grpSpPr>
        <p:sp>
          <p:nvSpPr>
            <p:cNvPr id="2548" name="Google Shape;2548;p60"/>
            <p:cNvSpPr/>
            <p:nvPr/>
          </p:nvSpPr>
          <p:spPr>
            <a:xfrm flipH="1">
              <a:off x="1358691" y="20020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60"/>
            <p:cNvSpPr/>
            <p:nvPr/>
          </p:nvSpPr>
          <p:spPr>
            <a:xfrm>
              <a:off x="1022575" y="1629175"/>
              <a:ext cx="922216" cy="1101696"/>
            </a:xfrm>
            <a:custGeom>
              <a:rect b="b" l="l" r="r" t="t"/>
              <a:pathLst>
                <a:path extrusionOk="0" h="15628" w="13082">
                  <a:moveTo>
                    <a:pt x="7887" y="0"/>
                  </a:moveTo>
                  <a:cubicBezTo>
                    <a:pt x="7078" y="0"/>
                    <a:pt x="480" y="5386"/>
                    <a:pt x="250" y="6451"/>
                  </a:cubicBezTo>
                  <a:cubicBezTo>
                    <a:pt x="0" y="7553"/>
                    <a:pt x="3274" y="10606"/>
                    <a:pt x="3450" y="10870"/>
                  </a:cubicBezTo>
                  <a:cubicBezTo>
                    <a:pt x="3641" y="11149"/>
                    <a:pt x="2349" y="15098"/>
                    <a:pt x="3127" y="15598"/>
                  </a:cubicBezTo>
                  <a:cubicBezTo>
                    <a:pt x="3160" y="15618"/>
                    <a:pt x="3205" y="15627"/>
                    <a:pt x="3263" y="15627"/>
                  </a:cubicBezTo>
                  <a:cubicBezTo>
                    <a:pt x="4593" y="15627"/>
                    <a:pt x="12362" y="10482"/>
                    <a:pt x="12714" y="9990"/>
                  </a:cubicBezTo>
                  <a:cubicBezTo>
                    <a:pt x="13081" y="9490"/>
                    <a:pt x="10071" y="6848"/>
                    <a:pt x="9881" y="6554"/>
                  </a:cubicBezTo>
                  <a:cubicBezTo>
                    <a:pt x="9704" y="6246"/>
                    <a:pt x="12068" y="4895"/>
                    <a:pt x="12318" y="4323"/>
                  </a:cubicBezTo>
                  <a:cubicBezTo>
                    <a:pt x="12435" y="4029"/>
                    <a:pt x="8515" y="227"/>
                    <a:pt x="7928" y="7"/>
                  </a:cubicBezTo>
                  <a:cubicBezTo>
                    <a:pt x="7917" y="2"/>
                    <a:pt x="7903" y="0"/>
                    <a:pt x="78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60"/>
            <p:cNvSpPr/>
            <p:nvPr/>
          </p:nvSpPr>
          <p:spPr>
            <a:xfrm>
              <a:off x="1166384" y="1754726"/>
              <a:ext cx="639672" cy="868075"/>
            </a:xfrm>
            <a:custGeom>
              <a:rect b="b" l="l" r="r" t="t"/>
              <a:pathLst>
                <a:path extrusionOk="0" h="12314" w="9074">
                  <a:moveTo>
                    <a:pt x="5698" y="0"/>
                  </a:moveTo>
                  <a:cubicBezTo>
                    <a:pt x="5623" y="0"/>
                    <a:pt x="5538" y="52"/>
                    <a:pt x="5404" y="149"/>
                  </a:cubicBezTo>
                  <a:cubicBezTo>
                    <a:pt x="4405" y="868"/>
                    <a:pt x="1073" y="3202"/>
                    <a:pt x="544" y="3716"/>
                  </a:cubicBezTo>
                  <a:cubicBezTo>
                    <a:pt x="1" y="4245"/>
                    <a:pt x="206" y="4700"/>
                    <a:pt x="397" y="4979"/>
                  </a:cubicBezTo>
                  <a:cubicBezTo>
                    <a:pt x="588" y="5243"/>
                    <a:pt x="2717" y="7430"/>
                    <a:pt x="3363" y="8076"/>
                  </a:cubicBezTo>
                  <a:cubicBezTo>
                    <a:pt x="4024" y="8737"/>
                    <a:pt x="2776" y="10690"/>
                    <a:pt x="2644" y="10983"/>
                  </a:cubicBezTo>
                  <a:cubicBezTo>
                    <a:pt x="2532" y="11276"/>
                    <a:pt x="2115" y="12313"/>
                    <a:pt x="2251" y="12313"/>
                  </a:cubicBezTo>
                  <a:cubicBezTo>
                    <a:pt x="2258" y="12313"/>
                    <a:pt x="2266" y="12310"/>
                    <a:pt x="2277" y="12305"/>
                  </a:cubicBezTo>
                  <a:cubicBezTo>
                    <a:pt x="2482" y="12202"/>
                    <a:pt x="7958" y="8899"/>
                    <a:pt x="8310" y="8678"/>
                  </a:cubicBezTo>
                  <a:cubicBezTo>
                    <a:pt x="8942" y="8297"/>
                    <a:pt x="9074" y="7886"/>
                    <a:pt x="8883" y="7709"/>
                  </a:cubicBezTo>
                  <a:cubicBezTo>
                    <a:pt x="8692" y="7533"/>
                    <a:pt x="6152" y="5625"/>
                    <a:pt x="5800" y="5331"/>
                  </a:cubicBezTo>
                  <a:cubicBezTo>
                    <a:pt x="5433" y="5052"/>
                    <a:pt x="5609" y="4832"/>
                    <a:pt x="5844" y="4626"/>
                  </a:cubicBezTo>
                  <a:cubicBezTo>
                    <a:pt x="6079" y="4436"/>
                    <a:pt x="7415" y="3584"/>
                    <a:pt x="8002" y="3144"/>
                  </a:cubicBezTo>
                  <a:cubicBezTo>
                    <a:pt x="8589" y="2718"/>
                    <a:pt x="8868" y="2380"/>
                    <a:pt x="8633" y="2145"/>
                  </a:cubicBezTo>
                  <a:cubicBezTo>
                    <a:pt x="8398" y="1896"/>
                    <a:pt x="6607" y="883"/>
                    <a:pt x="5917" y="149"/>
                  </a:cubicBezTo>
                  <a:cubicBezTo>
                    <a:pt x="5831" y="48"/>
                    <a:pt x="5769" y="0"/>
                    <a:pt x="56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60"/>
            <p:cNvSpPr/>
            <p:nvPr/>
          </p:nvSpPr>
          <p:spPr>
            <a:xfrm>
              <a:off x="1173645" y="1717434"/>
              <a:ext cx="623105" cy="867652"/>
            </a:xfrm>
            <a:custGeom>
              <a:rect b="b" l="l" r="r" t="t"/>
              <a:pathLst>
                <a:path extrusionOk="0" h="12308" w="8839">
                  <a:moveTo>
                    <a:pt x="5683" y="1"/>
                  </a:moveTo>
                  <a:cubicBezTo>
                    <a:pt x="5608" y="1"/>
                    <a:pt x="5523" y="52"/>
                    <a:pt x="5389" y="149"/>
                  </a:cubicBezTo>
                  <a:cubicBezTo>
                    <a:pt x="4376" y="869"/>
                    <a:pt x="1087" y="3496"/>
                    <a:pt x="544" y="4025"/>
                  </a:cubicBezTo>
                  <a:cubicBezTo>
                    <a:pt x="1" y="4539"/>
                    <a:pt x="192" y="4700"/>
                    <a:pt x="382" y="4965"/>
                  </a:cubicBezTo>
                  <a:cubicBezTo>
                    <a:pt x="573" y="5229"/>
                    <a:pt x="2702" y="7416"/>
                    <a:pt x="3363" y="8077"/>
                  </a:cubicBezTo>
                  <a:cubicBezTo>
                    <a:pt x="4009" y="8723"/>
                    <a:pt x="3744" y="8782"/>
                    <a:pt x="3612" y="9090"/>
                  </a:cubicBezTo>
                  <a:cubicBezTo>
                    <a:pt x="3497" y="9379"/>
                    <a:pt x="2104" y="12308"/>
                    <a:pt x="2253" y="12308"/>
                  </a:cubicBezTo>
                  <a:cubicBezTo>
                    <a:pt x="2255" y="12308"/>
                    <a:pt x="2258" y="12307"/>
                    <a:pt x="2262" y="12305"/>
                  </a:cubicBezTo>
                  <a:cubicBezTo>
                    <a:pt x="2306" y="12276"/>
                    <a:pt x="2673" y="12055"/>
                    <a:pt x="3201" y="11747"/>
                  </a:cubicBezTo>
                  <a:cubicBezTo>
                    <a:pt x="4845" y="10793"/>
                    <a:pt x="8061" y="8884"/>
                    <a:pt x="8295" y="8664"/>
                  </a:cubicBezTo>
                  <a:cubicBezTo>
                    <a:pt x="8589" y="8385"/>
                    <a:pt x="8839" y="8238"/>
                    <a:pt x="8662" y="8077"/>
                  </a:cubicBezTo>
                  <a:cubicBezTo>
                    <a:pt x="8472" y="7901"/>
                    <a:pt x="6137" y="5625"/>
                    <a:pt x="5770" y="5332"/>
                  </a:cubicBezTo>
                  <a:cubicBezTo>
                    <a:pt x="5418" y="5053"/>
                    <a:pt x="5594" y="4832"/>
                    <a:pt x="5829" y="4627"/>
                  </a:cubicBezTo>
                  <a:cubicBezTo>
                    <a:pt x="6064" y="4436"/>
                    <a:pt x="7400" y="3585"/>
                    <a:pt x="7987" y="3144"/>
                  </a:cubicBezTo>
                  <a:cubicBezTo>
                    <a:pt x="8560" y="2704"/>
                    <a:pt x="8604" y="2586"/>
                    <a:pt x="8369" y="2337"/>
                  </a:cubicBezTo>
                  <a:cubicBezTo>
                    <a:pt x="8251" y="2205"/>
                    <a:pt x="7767" y="1823"/>
                    <a:pt x="7224" y="1368"/>
                  </a:cubicBezTo>
                  <a:cubicBezTo>
                    <a:pt x="6769" y="986"/>
                    <a:pt x="6328" y="575"/>
                    <a:pt x="5902" y="149"/>
                  </a:cubicBezTo>
                  <a:cubicBezTo>
                    <a:pt x="5816" y="48"/>
                    <a:pt x="5754" y="1"/>
                    <a:pt x="56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60"/>
            <p:cNvSpPr/>
            <p:nvPr/>
          </p:nvSpPr>
          <p:spPr>
            <a:xfrm>
              <a:off x="1173645" y="1717434"/>
              <a:ext cx="509256" cy="867652"/>
            </a:xfrm>
            <a:custGeom>
              <a:rect b="b" l="l" r="r" t="t"/>
              <a:pathLst>
                <a:path extrusionOk="0" h="12308" w="7224">
                  <a:moveTo>
                    <a:pt x="5683" y="1"/>
                  </a:moveTo>
                  <a:cubicBezTo>
                    <a:pt x="5608" y="1"/>
                    <a:pt x="5523" y="52"/>
                    <a:pt x="5389" y="149"/>
                  </a:cubicBezTo>
                  <a:cubicBezTo>
                    <a:pt x="4376" y="869"/>
                    <a:pt x="1087" y="3496"/>
                    <a:pt x="544" y="4025"/>
                  </a:cubicBezTo>
                  <a:cubicBezTo>
                    <a:pt x="1" y="4539"/>
                    <a:pt x="192" y="4700"/>
                    <a:pt x="382" y="4965"/>
                  </a:cubicBezTo>
                  <a:cubicBezTo>
                    <a:pt x="573" y="5229"/>
                    <a:pt x="2702" y="7416"/>
                    <a:pt x="3363" y="8077"/>
                  </a:cubicBezTo>
                  <a:cubicBezTo>
                    <a:pt x="4009" y="8723"/>
                    <a:pt x="3744" y="8782"/>
                    <a:pt x="3612" y="9090"/>
                  </a:cubicBezTo>
                  <a:cubicBezTo>
                    <a:pt x="3497" y="9379"/>
                    <a:pt x="2104" y="12308"/>
                    <a:pt x="2253" y="12308"/>
                  </a:cubicBezTo>
                  <a:cubicBezTo>
                    <a:pt x="2255" y="12308"/>
                    <a:pt x="2258" y="12307"/>
                    <a:pt x="2262" y="12305"/>
                  </a:cubicBezTo>
                  <a:cubicBezTo>
                    <a:pt x="2306" y="12276"/>
                    <a:pt x="2673" y="12055"/>
                    <a:pt x="3201" y="11747"/>
                  </a:cubicBezTo>
                  <a:cubicBezTo>
                    <a:pt x="3876" y="10940"/>
                    <a:pt x="4420" y="9941"/>
                    <a:pt x="5051" y="9325"/>
                  </a:cubicBezTo>
                  <a:cubicBezTo>
                    <a:pt x="5653" y="8767"/>
                    <a:pt x="3069" y="6022"/>
                    <a:pt x="2658" y="5420"/>
                  </a:cubicBezTo>
                  <a:cubicBezTo>
                    <a:pt x="2335" y="4950"/>
                    <a:pt x="5609" y="2601"/>
                    <a:pt x="7224" y="1368"/>
                  </a:cubicBezTo>
                  <a:cubicBezTo>
                    <a:pt x="6769" y="986"/>
                    <a:pt x="6328" y="575"/>
                    <a:pt x="5902" y="149"/>
                  </a:cubicBezTo>
                  <a:cubicBezTo>
                    <a:pt x="5816" y="48"/>
                    <a:pt x="5754" y="1"/>
                    <a:pt x="5683" y="1"/>
                  </a:cubicBezTo>
                  <a:close/>
                </a:path>
              </a:pathLst>
            </a:custGeom>
            <a:solidFill>
              <a:srgbClr val="FFFFFF">
                <a:alpha val="424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53" name="Google Shape;2553;p60"/>
          <p:cNvGrpSpPr/>
          <p:nvPr/>
        </p:nvGrpSpPr>
        <p:grpSpPr>
          <a:xfrm>
            <a:off x="5138452" y="2536232"/>
            <a:ext cx="621850" cy="742874"/>
            <a:chOff x="1022575" y="1629175"/>
            <a:chExt cx="922216" cy="1101696"/>
          </a:xfrm>
        </p:grpSpPr>
        <p:sp>
          <p:nvSpPr>
            <p:cNvPr id="2554" name="Google Shape;2554;p60"/>
            <p:cNvSpPr/>
            <p:nvPr/>
          </p:nvSpPr>
          <p:spPr>
            <a:xfrm flipH="1">
              <a:off x="1358691" y="20020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60"/>
            <p:cNvSpPr/>
            <p:nvPr/>
          </p:nvSpPr>
          <p:spPr>
            <a:xfrm>
              <a:off x="1022575" y="1629175"/>
              <a:ext cx="922216" cy="1101696"/>
            </a:xfrm>
            <a:custGeom>
              <a:rect b="b" l="l" r="r" t="t"/>
              <a:pathLst>
                <a:path extrusionOk="0" h="15628" w="13082">
                  <a:moveTo>
                    <a:pt x="7887" y="0"/>
                  </a:moveTo>
                  <a:cubicBezTo>
                    <a:pt x="7078" y="0"/>
                    <a:pt x="480" y="5386"/>
                    <a:pt x="250" y="6451"/>
                  </a:cubicBezTo>
                  <a:cubicBezTo>
                    <a:pt x="0" y="7553"/>
                    <a:pt x="3274" y="10606"/>
                    <a:pt x="3450" y="10870"/>
                  </a:cubicBezTo>
                  <a:cubicBezTo>
                    <a:pt x="3641" y="11149"/>
                    <a:pt x="2349" y="15098"/>
                    <a:pt x="3127" y="15598"/>
                  </a:cubicBezTo>
                  <a:cubicBezTo>
                    <a:pt x="3160" y="15618"/>
                    <a:pt x="3205" y="15627"/>
                    <a:pt x="3263" y="15627"/>
                  </a:cubicBezTo>
                  <a:cubicBezTo>
                    <a:pt x="4593" y="15627"/>
                    <a:pt x="12362" y="10482"/>
                    <a:pt x="12714" y="9990"/>
                  </a:cubicBezTo>
                  <a:cubicBezTo>
                    <a:pt x="13081" y="9490"/>
                    <a:pt x="10071" y="6848"/>
                    <a:pt x="9881" y="6554"/>
                  </a:cubicBezTo>
                  <a:cubicBezTo>
                    <a:pt x="9704" y="6246"/>
                    <a:pt x="12068" y="4895"/>
                    <a:pt x="12318" y="4323"/>
                  </a:cubicBezTo>
                  <a:cubicBezTo>
                    <a:pt x="12435" y="4029"/>
                    <a:pt x="8515" y="227"/>
                    <a:pt x="7928" y="7"/>
                  </a:cubicBezTo>
                  <a:cubicBezTo>
                    <a:pt x="7917" y="2"/>
                    <a:pt x="7903" y="0"/>
                    <a:pt x="78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60"/>
            <p:cNvSpPr/>
            <p:nvPr/>
          </p:nvSpPr>
          <p:spPr>
            <a:xfrm>
              <a:off x="1166384" y="1754726"/>
              <a:ext cx="639672" cy="868075"/>
            </a:xfrm>
            <a:custGeom>
              <a:rect b="b" l="l" r="r" t="t"/>
              <a:pathLst>
                <a:path extrusionOk="0" h="12314" w="9074">
                  <a:moveTo>
                    <a:pt x="5698" y="0"/>
                  </a:moveTo>
                  <a:cubicBezTo>
                    <a:pt x="5623" y="0"/>
                    <a:pt x="5538" y="52"/>
                    <a:pt x="5404" y="149"/>
                  </a:cubicBezTo>
                  <a:cubicBezTo>
                    <a:pt x="4405" y="868"/>
                    <a:pt x="1073" y="3202"/>
                    <a:pt x="544" y="3716"/>
                  </a:cubicBezTo>
                  <a:cubicBezTo>
                    <a:pt x="1" y="4245"/>
                    <a:pt x="206" y="4700"/>
                    <a:pt x="397" y="4979"/>
                  </a:cubicBezTo>
                  <a:cubicBezTo>
                    <a:pt x="588" y="5243"/>
                    <a:pt x="2717" y="7430"/>
                    <a:pt x="3363" y="8076"/>
                  </a:cubicBezTo>
                  <a:cubicBezTo>
                    <a:pt x="4024" y="8737"/>
                    <a:pt x="2776" y="10690"/>
                    <a:pt x="2644" y="10983"/>
                  </a:cubicBezTo>
                  <a:cubicBezTo>
                    <a:pt x="2532" y="11276"/>
                    <a:pt x="2115" y="12313"/>
                    <a:pt x="2251" y="12313"/>
                  </a:cubicBezTo>
                  <a:cubicBezTo>
                    <a:pt x="2258" y="12313"/>
                    <a:pt x="2266" y="12310"/>
                    <a:pt x="2277" y="12305"/>
                  </a:cubicBezTo>
                  <a:cubicBezTo>
                    <a:pt x="2482" y="12202"/>
                    <a:pt x="7958" y="8899"/>
                    <a:pt x="8310" y="8678"/>
                  </a:cubicBezTo>
                  <a:cubicBezTo>
                    <a:pt x="8942" y="8297"/>
                    <a:pt x="9074" y="7886"/>
                    <a:pt x="8883" y="7709"/>
                  </a:cubicBezTo>
                  <a:cubicBezTo>
                    <a:pt x="8692" y="7533"/>
                    <a:pt x="6152" y="5625"/>
                    <a:pt x="5800" y="5331"/>
                  </a:cubicBezTo>
                  <a:cubicBezTo>
                    <a:pt x="5433" y="5052"/>
                    <a:pt x="5609" y="4832"/>
                    <a:pt x="5844" y="4626"/>
                  </a:cubicBezTo>
                  <a:cubicBezTo>
                    <a:pt x="6079" y="4436"/>
                    <a:pt x="7415" y="3584"/>
                    <a:pt x="8002" y="3144"/>
                  </a:cubicBezTo>
                  <a:cubicBezTo>
                    <a:pt x="8589" y="2718"/>
                    <a:pt x="8868" y="2380"/>
                    <a:pt x="8633" y="2145"/>
                  </a:cubicBezTo>
                  <a:cubicBezTo>
                    <a:pt x="8398" y="1896"/>
                    <a:pt x="6607" y="883"/>
                    <a:pt x="5917" y="149"/>
                  </a:cubicBezTo>
                  <a:cubicBezTo>
                    <a:pt x="5831" y="48"/>
                    <a:pt x="5769" y="0"/>
                    <a:pt x="56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60"/>
            <p:cNvSpPr/>
            <p:nvPr/>
          </p:nvSpPr>
          <p:spPr>
            <a:xfrm>
              <a:off x="1173645" y="1717434"/>
              <a:ext cx="623105" cy="867652"/>
            </a:xfrm>
            <a:custGeom>
              <a:rect b="b" l="l" r="r" t="t"/>
              <a:pathLst>
                <a:path extrusionOk="0" h="12308" w="8839">
                  <a:moveTo>
                    <a:pt x="5683" y="1"/>
                  </a:moveTo>
                  <a:cubicBezTo>
                    <a:pt x="5608" y="1"/>
                    <a:pt x="5523" y="52"/>
                    <a:pt x="5389" y="149"/>
                  </a:cubicBezTo>
                  <a:cubicBezTo>
                    <a:pt x="4376" y="869"/>
                    <a:pt x="1087" y="3496"/>
                    <a:pt x="544" y="4025"/>
                  </a:cubicBezTo>
                  <a:cubicBezTo>
                    <a:pt x="1" y="4539"/>
                    <a:pt x="192" y="4700"/>
                    <a:pt x="382" y="4965"/>
                  </a:cubicBezTo>
                  <a:cubicBezTo>
                    <a:pt x="573" y="5229"/>
                    <a:pt x="2702" y="7416"/>
                    <a:pt x="3363" y="8077"/>
                  </a:cubicBezTo>
                  <a:cubicBezTo>
                    <a:pt x="4009" y="8723"/>
                    <a:pt x="3744" y="8782"/>
                    <a:pt x="3612" y="9090"/>
                  </a:cubicBezTo>
                  <a:cubicBezTo>
                    <a:pt x="3497" y="9379"/>
                    <a:pt x="2104" y="12308"/>
                    <a:pt x="2253" y="12308"/>
                  </a:cubicBezTo>
                  <a:cubicBezTo>
                    <a:pt x="2255" y="12308"/>
                    <a:pt x="2258" y="12307"/>
                    <a:pt x="2262" y="12305"/>
                  </a:cubicBezTo>
                  <a:cubicBezTo>
                    <a:pt x="2306" y="12276"/>
                    <a:pt x="2673" y="12055"/>
                    <a:pt x="3201" y="11747"/>
                  </a:cubicBezTo>
                  <a:cubicBezTo>
                    <a:pt x="4845" y="10793"/>
                    <a:pt x="8061" y="8884"/>
                    <a:pt x="8295" y="8664"/>
                  </a:cubicBezTo>
                  <a:cubicBezTo>
                    <a:pt x="8589" y="8385"/>
                    <a:pt x="8839" y="8238"/>
                    <a:pt x="8662" y="8077"/>
                  </a:cubicBezTo>
                  <a:cubicBezTo>
                    <a:pt x="8472" y="7901"/>
                    <a:pt x="6137" y="5625"/>
                    <a:pt x="5770" y="5332"/>
                  </a:cubicBezTo>
                  <a:cubicBezTo>
                    <a:pt x="5418" y="5053"/>
                    <a:pt x="5594" y="4832"/>
                    <a:pt x="5829" y="4627"/>
                  </a:cubicBezTo>
                  <a:cubicBezTo>
                    <a:pt x="6064" y="4436"/>
                    <a:pt x="7400" y="3585"/>
                    <a:pt x="7987" y="3144"/>
                  </a:cubicBezTo>
                  <a:cubicBezTo>
                    <a:pt x="8560" y="2704"/>
                    <a:pt x="8604" y="2586"/>
                    <a:pt x="8369" y="2337"/>
                  </a:cubicBezTo>
                  <a:cubicBezTo>
                    <a:pt x="8251" y="2205"/>
                    <a:pt x="7767" y="1823"/>
                    <a:pt x="7224" y="1368"/>
                  </a:cubicBezTo>
                  <a:cubicBezTo>
                    <a:pt x="6769" y="986"/>
                    <a:pt x="6328" y="575"/>
                    <a:pt x="5902" y="149"/>
                  </a:cubicBezTo>
                  <a:cubicBezTo>
                    <a:pt x="5816" y="48"/>
                    <a:pt x="5754" y="1"/>
                    <a:pt x="56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60"/>
            <p:cNvSpPr/>
            <p:nvPr/>
          </p:nvSpPr>
          <p:spPr>
            <a:xfrm>
              <a:off x="1173645" y="1717434"/>
              <a:ext cx="509256" cy="867652"/>
            </a:xfrm>
            <a:custGeom>
              <a:rect b="b" l="l" r="r" t="t"/>
              <a:pathLst>
                <a:path extrusionOk="0" h="12308" w="7224">
                  <a:moveTo>
                    <a:pt x="5683" y="1"/>
                  </a:moveTo>
                  <a:cubicBezTo>
                    <a:pt x="5608" y="1"/>
                    <a:pt x="5523" y="52"/>
                    <a:pt x="5389" y="149"/>
                  </a:cubicBezTo>
                  <a:cubicBezTo>
                    <a:pt x="4376" y="869"/>
                    <a:pt x="1087" y="3496"/>
                    <a:pt x="544" y="4025"/>
                  </a:cubicBezTo>
                  <a:cubicBezTo>
                    <a:pt x="1" y="4539"/>
                    <a:pt x="192" y="4700"/>
                    <a:pt x="382" y="4965"/>
                  </a:cubicBezTo>
                  <a:cubicBezTo>
                    <a:pt x="573" y="5229"/>
                    <a:pt x="2702" y="7416"/>
                    <a:pt x="3363" y="8077"/>
                  </a:cubicBezTo>
                  <a:cubicBezTo>
                    <a:pt x="4009" y="8723"/>
                    <a:pt x="3744" y="8782"/>
                    <a:pt x="3612" y="9090"/>
                  </a:cubicBezTo>
                  <a:cubicBezTo>
                    <a:pt x="3497" y="9379"/>
                    <a:pt x="2104" y="12308"/>
                    <a:pt x="2253" y="12308"/>
                  </a:cubicBezTo>
                  <a:cubicBezTo>
                    <a:pt x="2255" y="12308"/>
                    <a:pt x="2258" y="12307"/>
                    <a:pt x="2262" y="12305"/>
                  </a:cubicBezTo>
                  <a:cubicBezTo>
                    <a:pt x="2306" y="12276"/>
                    <a:pt x="2673" y="12055"/>
                    <a:pt x="3201" y="11747"/>
                  </a:cubicBezTo>
                  <a:cubicBezTo>
                    <a:pt x="3876" y="10940"/>
                    <a:pt x="4420" y="9941"/>
                    <a:pt x="5051" y="9325"/>
                  </a:cubicBezTo>
                  <a:cubicBezTo>
                    <a:pt x="5653" y="8767"/>
                    <a:pt x="3069" y="6022"/>
                    <a:pt x="2658" y="5420"/>
                  </a:cubicBezTo>
                  <a:cubicBezTo>
                    <a:pt x="2335" y="4950"/>
                    <a:pt x="5609" y="2601"/>
                    <a:pt x="7224" y="1368"/>
                  </a:cubicBezTo>
                  <a:cubicBezTo>
                    <a:pt x="6769" y="986"/>
                    <a:pt x="6328" y="575"/>
                    <a:pt x="5902" y="149"/>
                  </a:cubicBezTo>
                  <a:cubicBezTo>
                    <a:pt x="5816" y="48"/>
                    <a:pt x="5754" y="1"/>
                    <a:pt x="5683" y="1"/>
                  </a:cubicBezTo>
                  <a:close/>
                </a:path>
              </a:pathLst>
            </a:custGeom>
            <a:solidFill>
              <a:srgbClr val="FFFFFF">
                <a:alpha val="424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59" name="Google Shape;2559;p60"/>
          <p:cNvGrpSpPr/>
          <p:nvPr/>
        </p:nvGrpSpPr>
        <p:grpSpPr>
          <a:xfrm>
            <a:off x="6866051" y="2596165"/>
            <a:ext cx="621851" cy="623007"/>
            <a:chOff x="7493875" y="3519059"/>
            <a:chExt cx="547115" cy="548084"/>
          </a:xfrm>
        </p:grpSpPr>
        <p:sp>
          <p:nvSpPr>
            <p:cNvPr id="2560" name="Google Shape;2560;p60"/>
            <p:cNvSpPr/>
            <p:nvPr/>
          </p:nvSpPr>
          <p:spPr>
            <a:xfrm>
              <a:off x="7493875" y="3519059"/>
              <a:ext cx="547115" cy="548084"/>
            </a:xfrm>
            <a:custGeom>
              <a:rect b="b" l="l" r="r" t="t"/>
              <a:pathLst>
                <a:path extrusionOk="0" h="18105" w="18073">
                  <a:moveTo>
                    <a:pt x="12040" y="1"/>
                  </a:moveTo>
                  <a:cubicBezTo>
                    <a:pt x="10657" y="1"/>
                    <a:pt x="7902" y="2982"/>
                    <a:pt x="7629" y="3209"/>
                  </a:cubicBezTo>
                  <a:cubicBezTo>
                    <a:pt x="7616" y="3220"/>
                    <a:pt x="7592" y="3224"/>
                    <a:pt x="7557" y="3224"/>
                  </a:cubicBezTo>
                  <a:cubicBezTo>
                    <a:pt x="7054" y="3224"/>
                    <a:pt x="4398" y="2220"/>
                    <a:pt x="2955" y="2220"/>
                  </a:cubicBezTo>
                  <a:cubicBezTo>
                    <a:pt x="2591" y="2220"/>
                    <a:pt x="2304" y="2284"/>
                    <a:pt x="2148" y="2444"/>
                  </a:cubicBezTo>
                  <a:cubicBezTo>
                    <a:pt x="1334" y="3308"/>
                    <a:pt x="2938" y="7382"/>
                    <a:pt x="3012" y="7703"/>
                  </a:cubicBezTo>
                  <a:cubicBezTo>
                    <a:pt x="3062" y="7999"/>
                    <a:pt x="0" y="12937"/>
                    <a:pt x="1062" y="14023"/>
                  </a:cubicBezTo>
                  <a:cubicBezTo>
                    <a:pt x="1386" y="14361"/>
                    <a:pt x="1945" y="14482"/>
                    <a:pt x="2584" y="14482"/>
                  </a:cubicBezTo>
                  <a:cubicBezTo>
                    <a:pt x="4183" y="14482"/>
                    <a:pt x="6289" y="13727"/>
                    <a:pt x="6518" y="13727"/>
                  </a:cubicBezTo>
                  <a:cubicBezTo>
                    <a:pt x="6820" y="13727"/>
                    <a:pt x="9844" y="18104"/>
                    <a:pt x="11151" y="18104"/>
                  </a:cubicBezTo>
                  <a:cubicBezTo>
                    <a:pt x="11236" y="18104"/>
                    <a:pt x="11313" y="18086"/>
                    <a:pt x="11382" y="18047"/>
                  </a:cubicBezTo>
                  <a:cubicBezTo>
                    <a:pt x="12493" y="17405"/>
                    <a:pt x="12715" y="12788"/>
                    <a:pt x="12888" y="12443"/>
                  </a:cubicBezTo>
                  <a:cubicBezTo>
                    <a:pt x="13061" y="12097"/>
                    <a:pt x="18073" y="10937"/>
                    <a:pt x="17875" y="9085"/>
                  </a:cubicBezTo>
                  <a:cubicBezTo>
                    <a:pt x="17678" y="7456"/>
                    <a:pt x="13950" y="6394"/>
                    <a:pt x="13752" y="6147"/>
                  </a:cubicBezTo>
                  <a:cubicBezTo>
                    <a:pt x="13530" y="5900"/>
                    <a:pt x="13579" y="691"/>
                    <a:pt x="12370" y="74"/>
                  </a:cubicBezTo>
                  <a:cubicBezTo>
                    <a:pt x="12272" y="24"/>
                    <a:pt x="12161" y="1"/>
                    <a:pt x="120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60"/>
            <p:cNvSpPr/>
            <p:nvPr/>
          </p:nvSpPr>
          <p:spPr>
            <a:xfrm>
              <a:off x="7564137" y="3583902"/>
              <a:ext cx="402110" cy="400778"/>
            </a:xfrm>
            <a:custGeom>
              <a:rect b="b" l="l" r="r" t="t"/>
              <a:pathLst>
                <a:path extrusionOk="0" h="13239" w="13283">
                  <a:moveTo>
                    <a:pt x="9323" y="1"/>
                  </a:moveTo>
                  <a:cubicBezTo>
                    <a:pt x="8756" y="1"/>
                    <a:pt x="5796" y="3216"/>
                    <a:pt x="5530" y="3240"/>
                  </a:cubicBezTo>
                  <a:cubicBezTo>
                    <a:pt x="5529" y="3240"/>
                    <a:pt x="5527" y="3240"/>
                    <a:pt x="5525" y="3240"/>
                  </a:cubicBezTo>
                  <a:cubicBezTo>
                    <a:pt x="5251" y="3240"/>
                    <a:pt x="2231" y="1636"/>
                    <a:pt x="1326" y="1636"/>
                  </a:cubicBezTo>
                  <a:cubicBezTo>
                    <a:pt x="1203" y="1636"/>
                    <a:pt x="1119" y="1666"/>
                    <a:pt x="1086" y="1734"/>
                  </a:cubicBezTo>
                  <a:cubicBezTo>
                    <a:pt x="840" y="2302"/>
                    <a:pt x="2889" y="5388"/>
                    <a:pt x="2815" y="5758"/>
                  </a:cubicBezTo>
                  <a:cubicBezTo>
                    <a:pt x="2716" y="6128"/>
                    <a:pt x="0" y="9140"/>
                    <a:pt x="370" y="9955"/>
                  </a:cubicBezTo>
                  <a:cubicBezTo>
                    <a:pt x="465" y="10156"/>
                    <a:pt x="759" y="10231"/>
                    <a:pt x="1154" y="10231"/>
                  </a:cubicBezTo>
                  <a:cubicBezTo>
                    <a:pt x="2324" y="10231"/>
                    <a:pt x="4384" y="9573"/>
                    <a:pt x="4800" y="9573"/>
                  </a:cubicBezTo>
                  <a:cubicBezTo>
                    <a:pt x="4830" y="9573"/>
                    <a:pt x="4852" y="9577"/>
                    <a:pt x="4864" y="9585"/>
                  </a:cubicBezTo>
                  <a:cubicBezTo>
                    <a:pt x="5085" y="9732"/>
                    <a:pt x="7293" y="13239"/>
                    <a:pt x="8065" y="13239"/>
                  </a:cubicBezTo>
                  <a:cubicBezTo>
                    <a:pt x="8068" y="13239"/>
                    <a:pt x="8071" y="13239"/>
                    <a:pt x="8073" y="13239"/>
                  </a:cubicBezTo>
                  <a:cubicBezTo>
                    <a:pt x="8839" y="13214"/>
                    <a:pt x="8468" y="9042"/>
                    <a:pt x="8814" y="8943"/>
                  </a:cubicBezTo>
                  <a:cubicBezTo>
                    <a:pt x="9160" y="8844"/>
                    <a:pt x="13061" y="8178"/>
                    <a:pt x="13159" y="7412"/>
                  </a:cubicBezTo>
                  <a:cubicBezTo>
                    <a:pt x="13283" y="6672"/>
                    <a:pt x="9579" y="5561"/>
                    <a:pt x="9333" y="5240"/>
                  </a:cubicBezTo>
                  <a:cubicBezTo>
                    <a:pt x="9110" y="4943"/>
                    <a:pt x="9876" y="178"/>
                    <a:pt x="9357" y="6"/>
                  </a:cubicBezTo>
                  <a:cubicBezTo>
                    <a:pt x="9347" y="2"/>
                    <a:pt x="9336" y="1"/>
                    <a:pt x="93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60"/>
            <p:cNvSpPr/>
            <p:nvPr/>
          </p:nvSpPr>
          <p:spPr>
            <a:xfrm>
              <a:off x="7627769" y="3676141"/>
              <a:ext cx="50313" cy="73714"/>
            </a:xfrm>
            <a:custGeom>
              <a:rect b="b" l="l" r="r" t="t"/>
              <a:pathLst>
                <a:path extrusionOk="0" h="2435" w="1662">
                  <a:moveTo>
                    <a:pt x="325" y="0"/>
                  </a:moveTo>
                  <a:cubicBezTo>
                    <a:pt x="164" y="0"/>
                    <a:pt x="1" y="171"/>
                    <a:pt x="120" y="341"/>
                  </a:cubicBezTo>
                  <a:cubicBezTo>
                    <a:pt x="515" y="983"/>
                    <a:pt x="861" y="1625"/>
                    <a:pt x="1182" y="2316"/>
                  </a:cubicBezTo>
                  <a:cubicBezTo>
                    <a:pt x="1220" y="2400"/>
                    <a:pt x="1284" y="2435"/>
                    <a:pt x="1351" y="2435"/>
                  </a:cubicBezTo>
                  <a:cubicBezTo>
                    <a:pt x="1500" y="2435"/>
                    <a:pt x="1662" y="2264"/>
                    <a:pt x="1577" y="2094"/>
                  </a:cubicBezTo>
                  <a:cubicBezTo>
                    <a:pt x="1281" y="1403"/>
                    <a:pt x="910" y="736"/>
                    <a:pt x="515" y="119"/>
                  </a:cubicBezTo>
                  <a:cubicBezTo>
                    <a:pt x="469" y="35"/>
                    <a:pt x="397" y="0"/>
                    <a:pt x="3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60"/>
            <p:cNvSpPr/>
            <p:nvPr/>
          </p:nvSpPr>
          <p:spPr>
            <a:xfrm>
              <a:off x="7596891" y="3785484"/>
              <a:ext cx="77165" cy="86186"/>
            </a:xfrm>
            <a:custGeom>
              <a:rect b="b" l="l" r="r" t="t"/>
              <a:pathLst>
                <a:path extrusionOk="0" h="2847" w="2549">
                  <a:moveTo>
                    <a:pt x="2185" y="0"/>
                  </a:moveTo>
                  <a:cubicBezTo>
                    <a:pt x="2132" y="0"/>
                    <a:pt x="2078" y="19"/>
                    <a:pt x="2029" y="62"/>
                  </a:cubicBezTo>
                  <a:cubicBezTo>
                    <a:pt x="1264" y="778"/>
                    <a:pt x="622" y="1593"/>
                    <a:pt x="103" y="2481"/>
                  </a:cubicBezTo>
                  <a:cubicBezTo>
                    <a:pt x="0" y="2670"/>
                    <a:pt x="159" y="2846"/>
                    <a:pt x="315" y="2846"/>
                  </a:cubicBezTo>
                  <a:cubicBezTo>
                    <a:pt x="384" y="2846"/>
                    <a:pt x="453" y="2812"/>
                    <a:pt x="498" y="2728"/>
                  </a:cubicBezTo>
                  <a:lnTo>
                    <a:pt x="523" y="2728"/>
                  </a:lnTo>
                  <a:cubicBezTo>
                    <a:pt x="1017" y="1864"/>
                    <a:pt x="1634" y="1074"/>
                    <a:pt x="2375" y="408"/>
                  </a:cubicBezTo>
                  <a:cubicBezTo>
                    <a:pt x="2548" y="234"/>
                    <a:pt x="2375" y="0"/>
                    <a:pt x="218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67" name="Shape 2567"/>
        <p:cNvGrpSpPr/>
        <p:nvPr/>
      </p:nvGrpSpPr>
      <p:grpSpPr>
        <a:xfrm>
          <a:off x="0" y="0"/>
          <a:ext cx="0" cy="0"/>
          <a:chOff x="0" y="0"/>
          <a:chExt cx="0" cy="0"/>
        </a:xfrm>
      </p:grpSpPr>
      <p:sp>
        <p:nvSpPr>
          <p:cNvPr id="2568" name="Google Shape;2568;p61"/>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SNEAK </a:t>
            </a:r>
            <a:r>
              <a:rPr lang="en">
                <a:solidFill>
                  <a:schemeClr val="accent5"/>
                </a:solidFill>
              </a:rPr>
              <a:t>PEEK</a:t>
            </a:r>
            <a:endParaRPr>
              <a:solidFill>
                <a:schemeClr val="accent5"/>
              </a:solidFill>
            </a:endParaRPr>
          </a:p>
        </p:txBody>
      </p:sp>
      <p:grpSp>
        <p:nvGrpSpPr>
          <p:cNvPr id="2569" name="Google Shape;2569;p61"/>
          <p:cNvGrpSpPr/>
          <p:nvPr/>
        </p:nvGrpSpPr>
        <p:grpSpPr>
          <a:xfrm rot="-5400000">
            <a:off x="1282440" y="822806"/>
            <a:ext cx="3036007" cy="4174420"/>
            <a:chOff x="2371683" y="929768"/>
            <a:chExt cx="2388300" cy="3284100"/>
          </a:xfrm>
        </p:grpSpPr>
        <p:grpSp>
          <p:nvGrpSpPr>
            <p:cNvPr id="2570" name="Google Shape;2570;p61"/>
            <p:cNvGrpSpPr/>
            <p:nvPr/>
          </p:nvGrpSpPr>
          <p:grpSpPr>
            <a:xfrm>
              <a:off x="2371683" y="929768"/>
              <a:ext cx="2388300" cy="3284100"/>
              <a:chOff x="1835466" y="929768"/>
              <a:chExt cx="2388300" cy="3284100"/>
            </a:xfrm>
          </p:grpSpPr>
          <p:sp>
            <p:nvSpPr>
              <p:cNvPr id="2571" name="Google Shape;2571;p61"/>
              <p:cNvSpPr/>
              <p:nvPr/>
            </p:nvSpPr>
            <p:spPr>
              <a:xfrm>
                <a:off x="1835466" y="929768"/>
                <a:ext cx="2388300" cy="3284100"/>
              </a:xfrm>
              <a:prstGeom prst="roundRect">
                <a:avLst>
                  <a:gd fmla="val 4846" name="adj"/>
                </a:avLst>
              </a:prstGeom>
              <a:solidFill>
                <a:srgbClr val="FDC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400"/>
              </a:p>
            </p:txBody>
          </p:sp>
          <p:sp>
            <p:nvSpPr>
              <p:cNvPr id="2572" name="Google Shape;2572;p61"/>
              <p:cNvSpPr/>
              <p:nvPr/>
            </p:nvSpPr>
            <p:spPr>
              <a:xfrm>
                <a:off x="2947422" y="4067543"/>
                <a:ext cx="164400" cy="97500"/>
              </a:xfrm>
              <a:prstGeom prst="roundRect">
                <a:avLst>
                  <a:gd fmla="val 50000"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73" name="Google Shape;2573;p61"/>
            <p:cNvSpPr/>
            <p:nvPr/>
          </p:nvSpPr>
          <p:spPr>
            <a:xfrm>
              <a:off x="3568016" y="996800"/>
              <a:ext cx="54600" cy="546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2574" name="Google Shape;2574;p61"/>
          <p:cNvPicPr preferRelativeResize="0"/>
          <p:nvPr/>
        </p:nvPicPr>
        <p:blipFill rotWithShape="1">
          <a:blip r:embed="rId3">
            <a:alphaModFix/>
          </a:blip>
          <a:srcRect b="38081" l="0" r="0" t="14875"/>
          <a:stretch/>
        </p:blipFill>
        <p:spPr>
          <a:xfrm>
            <a:off x="953275" y="1603625"/>
            <a:ext cx="3688524" cy="2603924"/>
          </a:xfrm>
          <a:prstGeom prst="rect">
            <a:avLst/>
          </a:prstGeom>
          <a:noFill/>
          <a:ln>
            <a:noFill/>
          </a:ln>
        </p:spPr>
      </p:pic>
      <p:grpSp>
        <p:nvGrpSpPr>
          <p:cNvPr id="2575" name="Google Shape;2575;p61"/>
          <p:cNvGrpSpPr/>
          <p:nvPr/>
        </p:nvGrpSpPr>
        <p:grpSpPr>
          <a:xfrm>
            <a:off x="2447776" y="2467597"/>
            <a:ext cx="725343" cy="725361"/>
            <a:chOff x="2226879" y="2494420"/>
            <a:chExt cx="626051" cy="626067"/>
          </a:xfrm>
        </p:grpSpPr>
        <p:sp>
          <p:nvSpPr>
            <p:cNvPr id="2576" name="Google Shape;2576;p61"/>
            <p:cNvSpPr/>
            <p:nvPr/>
          </p:nvSpPr>
          <p:spPr>
            <a:xfrm>
              <a:off x="2226879" y="2494420"/>
              <a:ext cx="626051" cy="626067"/>
            </a:xfrm>
            <a:custGeom>
              <a:rect b="b" l="l" r="r" t="t"/>
              <a:pathLst>
                <a:path extrusionOk="0" h="39681" w="39680">
                  <a:moveTo>
                    <a:pt x="19840" y="1"/>
                  </a:moveTo>
                  <a:cubicBezTo>
                    <a:pt x="8884" y="1"/>
                    <a:pt x="1" y="8884"/>
                    <a:pt x="1" y="19840"/>
                  </a:cubicBezTo>
                  <a:cubicBezTo>
                    <a:pt x="1" y="30797"/>
                    <a:pt x="8884" y="39680"/>
                    <a:pt x="19840" y="39680"/>
                  </a:cubicBezTo>
                  <a:cubicBezTo>
                    <a:pt x="30797" y="39680"/>
                    <a:pt x="39680" y="30797"/>
                    <a:pt x="39680" y="19840"/>
                  </a:cubicBezTo>
                  <a:cubicBezTo>
                    <a:pt x="39680" y="8884"/>
                    <a:pt x="30797" y="1"/>
                    <a:pt x="19840" y="1"/>
                  </a:cubicBezTo>
                  <a:close/>
                </a:path>
              </a:pathLst>
            </a:custGeom>
            <a:solidFill>
              <a:srgbClr val="F3F3F3">
                <a:alpha val="598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61"/>
            <p:cNvSpPr/>
            <p:nvPr/>
          </p:nvSpPr>
          <p:spPr>
            <a:xfrm>
              <a:off x="2433501" y="2666379"/>
              <a:ext cx="282149" cy="282149"/>
            </a:xfrm>
            <a:custGeom>
              <a:rect b="b" l="l" r="r" t="t"/>
              <a:pathLst>
                <a:path extrusionOk="0" h="17883" w="17883">
                  <a:moveTo>
                    <a:pt x="0" y="1"/>
                  </a:moveTo>
                  <a:lnTo>
                    <a:pt x="0" y="17882"/>
                  </a:lnTo>
                  <a:lnTo>
                    <a:pt x="17883" y="8941"/>
                  </a:lnTo>
                  <a:lnTo>
                    <a:pt x="0"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8" name="Google Shape;2578;p61"/>
          <p:cNvGrpSpPr/>
          <p:nvPr/>
        </p:nvGrpSpPr>
        <p:grpSpPr>
          <a:xfrm>
            <a:off x="1105996" y="3856586"/>
            <a:ext cx="3396872" cy="162641"/>
            <a:chOff x="5185012" y="3095898"/>
            <a:chExt cx="3391784" cy="162398"/>
          </a:xfrm>
        </p:grpSpPr>
        <p:sp>
          <p:nvSpPr>
            <p:cNvPr id="2579" name="Google Shape;2579;p61"/>
            <p:cNvSpPr/>
            <p:nvPr/>
          </p:nvSpPr>
          <p:spPr>
            <a:xfrm>
              <a:off x="5185012" y="3112512"/>
              <a:ext cx="3391784" cy="18144"/>
            </a:xfrm>
            <a:custGeom>
              <a:rect b="b" l="l" r="r" t="t"/>
              <a:pathLst>
                <a:path extrusionOk="0" h="1150" w="214976">
                  <a:moveTo>
                    <a:pt x="0" y="1"/>
                  </a:moveTo>
                  <a:lnTo>
                    <a:pt x="0" y="1149"/>
                  </a:lnTo>
                  <a:lnTo>
                    <a:pt x="214975" y="1149"/>
                  </a:lnTo>
                  <a:lnTo>
                    <a:pt x="214975" y="1"/>
                  </a:lnTo>
                  <a:close/>
                </a:path>
              </a:pathLst>
            </a:custGeom>
            <a:solidFill>
              <a:srgbClr val="4A50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61"/>
            <p:cNvSpPr/>
            <p:nvPr/>
          </p:nvSpPr>
          <p:spPr>
            <a:xfrm>
              <a:off x="5185012" y="3112512"/>
              <a:ext cx="1721483" cy="18144"/>
            </a:xfrm>
            <a:custGeom>
              <a:rect b="b" l="l" r="r" t="t"/>
              <a:pathLst>
                <a:path extrusionOk="0" h="1150" w="109110">
                  <a:moveTo>
                    <a:pt x="0" y="1"/>
                  </a:moveTo>
                  <a:lnTo>
                    <a:pt x="0" y="1149"/>
                  </a:lnTo>
                  <a:lnTo>
                    <a:pt x="109109" y="1149"/>
                  </a:lnTo>
                  <a:lnTo>
                    <a:pt x="109109" y="1"/>
                  </a:lnTo>
                  <a:close/>
                </a:path>
              </a:pathLst>
            </a:custGeom>
            <a:solidFill>
              <a:srgbClr val="D400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61"/>
            <p:cNvSpPr/>
            <p:nvPr/>
          </p:nvSpPr>
          <p:spPr>
            <a:xfrm>
              <a:off x="6880841" y="3095898"/>
              <a:ext cx="51356" cy="51372"/>
            </a:xfrm>
            <a:custGeom>
              <a:rect b="b" l="l" r="r" t="t"/>
              <a:pathLst>
                <a:path extrusionOk="0" h="3256" w="3255">
                  <a:moveTo>
                    <a:pt x="1625" y="1"/>
                  </a:moveTo>
                  <a:cubicBezTo>
                    <a:pt x="728" y="1"/>
                    <a:pt x="1" y="729"/>
                    <a:pt x="1" y="1626"/>
                  </a:cubicBezTo>
                  <a:cubicBezTo>
                    <a:pt x="1" y="2527"/>
                    <a:pt x="728" y="3255"/>
                    <a:pt x="1625" y="3255"/>
                  </a:cubicBezTo>
                  <a:cubicBezTo>
                    <a:pt x="2527" y="3255"/>
                    <a:pt x="3254" y="2527"/>
                    <a:pt x="3254" y="1626"/>
                  </a:cubicBezTo>
                  <a:cubicBezTo>
                    <a:pt x="3254" y="729"/>
                    <a:pt x="2527" y="1"/>
                    <a:pt x="1625" y="1"/>
                  </a:cubicBezTo>
                  <a:close/>
                </a:path>
              </a:pathLst>
            </a:custGeom>
            <a:solidFill>
              <a:srgbClr val="FF00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61"/>
            <p:cNvSpPr/>
            <p:nvPr/>
          </p:nvSpPr>
          <p:spPr>
            <a:xfrm>
              <a:off x="7121275" y="3112512"/>
              <a:ext cx="30230" cy="18144"/>
            </a:xfrm>
            <a:custGeom>
              <a:rect b="b" l="l" r="r" t="t"/>
              <a:pathLst>
                <a:path extrusionOk="0" h="1150" w="1916">
                  <a:moveTo>
                    <a:pt x="0" y="1"/>
                  </a:moveTo>
                  <a:lnTo>
                    <a:pt x="0" y="1149"/>
                  </a:lnTo>
                  <a:lnTo>
                    <a:pt x="1916" y="1149"/>
                  </a:lnTo>
                  <a:lnTo>
                    <a:pt x="1916" y="1"/>
                  </a:lnTo>
                  <a:close/>
                </a:path>
              </a:pathLst>
            </a:custGeom>
            <a:solidFill>
              <a:srgbClr val="FFBF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61"/>
            <p:cNvSpPr/>
            <p:nvPr/>
          </p:nvSpPr>
          <p:spPr>
            <a:xfrm>
              <a:off x="8505435" y="3112512"/>
              <a:ext cx="30167" cy="18144"/>
            </a:xfrm>
            <a:custGeom>
              <a:rect b="b" l="l" r="r" t="t"/>
              <a:pathLst>
                <a:path extrusionOk="0" h="1150" w="1912">
                  <a:moveTo>
                    <a:pt x="1" y="1"/>
                  </a:moveTo>
                  <a:lnTo>
                    <a:pt x="1" y="1149"/>
                  </a:lnTo>
                  <a:lnTo>
                    <a:pt x="1911" y="1149"/>
                  </a:lnTo>
                  <a:lnTo>
                    <a:pt x="1911" y="1"/>
                  </a:lnTo>
                  <a:close/>
                </a:path>
              </a:pathLst>
            </a:custGeom>
            <a:solidFill>
              <a:srgbClr val="FFBF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61"/>
            <p:cNvSpPr/>
            <p:nvPr/>
          </p:nvSpPr>
          <p:spPr>
            <a:xfrm>
              <a:off x="7795210" y="3112512"/>
              <a:ext cx="145863" cy="18144"/>
            </a:xfrm>
            <a:custGeom>
              <a:rect b="b" l="l" r="r" t="t"/>
              <a:pathLst>
                <a:path extrusionOk="0" h="1150" w="9245">
                  <a:moveTo>
                    <a:pt x="1" y="1"/>
                  </a:moveTo>
                  <a:lnTo>
                    <a:pt x="1" y="1149"/>
                  </a:lnTo>
                  <a:lnTo>
                    <a:pt x="9244" y="1149"/>
                  </a:lnTo>
                  <a:lnTo>
                    <a:pt x="9244" y="1"/>
                  </a:lnTo>
                  <a:close/>
                </a:path>
              </a:pathLst>
            </a:custGeom>
            <a:solidFill>
              <a:srgbClr val="FFBF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61"/>
            <p:cNvSpPr/>
            <p:nvPr/>
          </p:nvSpPr>
          <p:spPr>
            <a:xfrm>
              <a:off x="5248249" y="3194492"/>
              <a:ext cx="57335" cy="57335"/>
            </a:xfrm>
            <a:custGeom>
              <a:rect b="b" l="l" r="r" t="t"/>
              <a:pathLst>
                <a:path extrusionOk="0" h="3634" w="3634">
                  <a:moveTo>
                    <a:pt x="1" y="1"/>
                  </a:moveTo>
                  <a:lnTo>
                    <a:pt x="1" y="3633"/>
                  </a:lnTo>
                  <a:lnTo>
                    <a:pt x="3634" y="1815"/>
                  </a:ln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61"/>
            <p:cNvSpPr/>
            <p:nvPr/>
          </p:nvSpPr>
          <p:spPr>
            <a:xfrm>
              <a:off x="5378571" y="3202428"/>
              <a:ext cx="41463" cy="41447"/>
            </a:xfrm>
            <a:custGeom>
              <a:rect b="b" l="l" r="r" t="t"/>
              <a:pathLst>
                <a:path extrusionOk="0" h="2627" w="2628">
                  <a:moveTo>
                    <a:pt x="1" y="0"/>
                  </a:moveTo>
                  <a:lnTo>
                    <a:pt x="1" y="2627"/>
                  </a:lnTo>
                  <a:lnTo>
                    <a:pt x="2628" y="1312"/>
                  </a:ln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61"/>
            <p:cNvSpPr/>
            <p:nvPr/>
          </p:nvSpPr>
          <p:spPr>
            <a:xfrm>
              <a:off x="5421975" y="3202428"/>
              <a:ext cx="5333" cy="41447"/>
            </a:xfrm>
            <a:custGeom>
              <a:rect b="b" l="l" r="r" t="t"/>
              <a:pathLst>
                <a:path extrusionOk="0" h="2627" w="338">
                  <a:moveTo>
                    <a:pt x="0" y="0"/>
                  </a:moveTo>
                  <a:lnTo>
                    <a:pt x="0" y="2627"/>
                  </a:lnTo>
                  <a:lnTo>
                    <a:pt x="337" y="2627"/>
                  </a:lnTo>
                  <a:lnTo>
                    <a:pt x="33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61"/>
            <p:cNvSpPr/>
            <p:nvPr/>
          </p:nvSpPr>
          <p:spPr>
            <a:xfrm>
              <a:off x="5500278" y="3191068"/>
              <a:ext cx="43435" cy="64167"/>
            </a:xfrm>
            <a:custGeom>
              <a:rect b="b" l="l" r="r" t="t"/>
              <a:pathLst>
                <a:path extrusionOk="0" h="4067" w="2753">
                  <a:moveTo>
                    <a:pt x="2752" y="1"/>
                  </a:moveTo>
                  <a:lnTo>
                    <a:pt x="1" y="2032"/>
                  </a:lnTo>
                  <a:lnTo>
                    <a:pt x="2752" y="4066"/>
                  </a:lnTo>
                  <a:lnTo>
                    <a:pt x="275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61"/>
            <p:cNvSpPr/>
            <p:nvPr/>
          </p:nvSpPr>
          <p:spPr>
            <a:xfrm>
              <a:off x="5500278" y="3207240"/>
              <a:ext cx="21883" cy="31760"/>
            </a:xfrm>
            <a:custGeom>
              <a:rect b="b" l="l" r="r" t="t"/>
              <a:pathLst>
                <a:path extrusionOk="0" h="2013" w="1387">
                  <a:moveTo>
                    <a:pt x="1" y="1"/>
                  </a:moveTo>
                  <a:lnTo>
                    <a:pt x="1" y="2013"/>
                  </a:lnTo>
                  <a:lnTo>
                    <a:pt x="1386" y="2013"/>
                  </a:lnTo>
                  <a:lnTo>
                    <a:pt x="138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61"/>
            <p:cNvSpPr/>
            <p:nvPr/>
          </p:nvSpPr>
          <p:spPr>
            <a:xfrm>
              <a:off x="5550151" y="3192599"/>
              <a:ext cx="24739" cy="61059"/>
            </a:xfrm>
            <a:custGeom>
              <a:rect b="b" l="l" r="r" t="t"/>
              <a:pathLst>
                <a:path extrusionOk="0" h="3870" w="1568">
                  <a:moveTo>
                    <a:pt x="1" y="0"/>
                  </a:moveTo>
                  <a:lnTo>
                    <a:pt x="1" y="426"/>
                  </a:lnTo>
                  <a:cubicBezTo>
                    <a:pt x="666" y="604"/>
                    <a:pt x="1161" y="1212"/>
                    <a:pt x="1161" y="1935"/>
                  </a:cubicBezTo>
                  <a:cubicBezTo>
                    <a:pt x="1161" y="2658"/>
                    <a:pt x="666" y="3266"/>
                    <a:pt x="1" y="3448"/>
                  </a:cubicBezTo>
                  <a:lnTo>
                    <a:pt x="1" y="3869"/>
                  </a:lnTo>
                  <a:cubicBezTo>
                    <a:pt x="895" y="3680"/>
                    <a:pt x="1568" y="2887"/>
                    <a:pt x="1568" y="1935"/>
                  </a:cubicBezTo>
                  <a:cubicBezTo>
                    <a:pt x="1568" y="983"/>
                    <a:pt x="895" y="190"/>
                    <a:pt x="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61"/>
            <p:cNvSpPr/>
            <p:nvPr/>
          </p:nvSpPr>
          <p:spPr>
            <a:xfrm>
              <a:off x="5550151" y="3207855"/>
              <a:ext cx="12417" cy="30529"/>
            </a:xfrm>
            <a:custGeom>
              <a:rect b="b" l="l" r="r" t="t"/>
              <a:pathLst>
                <a:path extrusionOk="0" h="1935" w="787">
                  <a:moveTo>
                    <a:pt x="1" y="1"/>
                  </a:moveTo>
                  <a:lnTo>
                    <a:pt x="1" y="1935"/>
                  </a:lnTo>
                  <a:cubicBezTo>
                    <a:pt x="450" y="1842"/>
                    <a:pt x="786" y="1444"/>
                    <a:pt x="786" y="968"/>
                  </a:cubicBezTo>
                  <a:cubicBezTo>
                    <a:pt x="786" y="492"/>
                    <a:pt x="450" y="97"/>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61"/>
            <p:cNvSpPr/>
            <p:nvPr/>
          </p:nvSpPr>
          <p:spPr>
            <a:xfrm>
              <a:off x="5590021" y="3215965"/>
              <a:ext cx="179343" cy="14310"/>
            </a:xfrm>
            <a:custGeom>
              <a:rect b="b" l="l" r="r" t="t"/>
              <a:pathLst>
                <a:path extrusionOk="0" h="907" w="11367">
                  <a:moveTo>
                    <a:pt x="0" y="1"/>
                  </a:moveTo>
                  <a:lnTo>
                    <a:pt x="0" y="906"/>
                  </a:lnTo>
                  <a:lnTo>
                    <a:pt x="11367" y="906"/>
                  </a:lnTo>
                  <a:lnTo>
                    <a:pt x="113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61"/>
            <p:cNvSpPr/>
            <p:nvPr/>
          </p:nvSpPr>
          <p:spPr>
            <a:xfrm>
              <a:off x="5749153" y="3202917"/>
              <a:ext cx="40422" cy="40422"/>
            </a:xfrm>
            <a:custGeom>
              <a:rect b="b" l="l" r="r" t="t"/>
              <a:pathLst>
                <a:path extrusionOk="0" h="2562" w="2562">
                  <a:moveTo>
                    <a:pt x="1281" y="1"/>
                  </a:moveTo>
                  <a:cubicBezTo>
                    <a:pt x="573" y="1"/>
                    <a:pt x="1" y="576"/>
                    <a:pt x="1" y="1281"/>
                  </a:cubicBezTo>
                  <a:cubicBezTo>
                    <a:pt x="1" y="1989"/>
                    <a:pt x="573" y="2562"/>
                    <a:pt x="1281" y="2562"/>
                  </a:cubicBezTo>
                  <a:cubicBezTo>
                    <a:pt x="1989" y="2562"/>
                    <a:pt x="2561" y="1989"/>
                    <a:pt x="2561" y="1281"/>
                  </a:cubicBezTo>
                  <a:cubicBezTo>
                    <a:pt x="2561" y="576"/>
                    <a:pt x="1989" y="1"/>
                    <a:pt x="12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61"/>
            <p:cNvSpPr/>
            <p:nvPr/>
          </p:nvSpPr>
          <p:spPr>
            <a:xfrm>
              <a:off x="5864518" y="3205110"/>
              <a:ext cx="24676" cy="37550"/>
            </a:xfrm>
            <a:custGeom>
              <a:rect b="b" l="l" r="r" t="t"/>
              <a:pathLst>
                <a:path extrusionOk="0" h="2380" w="1564">
                  <a:moveTo>
                    <a:pt x="786" y="241"/>
                  </a:moveTo>
                  <a:cubicBezTo>
                    <a:pt x="1107" y="241"/>
                    <a:pt x="1250" y="616"/>
                    <a:pt x="1250" y="1180"/>
                  </a:cubicBezTo>
                  <a:cubicBezTo>
                    <a:pt x="1250" y="1769"/>
                    <a:pt x="1099" y="2140"/>
                    <a:pt x="782" y="2140"/>
                  </a:cubicBezTo>
                  <a:cubicBezTo>
                    <a:pt x="496" y="2140"/>
                    <a:pt x="314" y="1799"/>
                    <a:pt x="314" y="1200"/>
                  </a:cubicBezTo>
                  <a:cubicBezTo>
                    <a:pt x="314" y="573"/>
                    <a:pt x="511" y="241"/>
                    <a:pt x="786" y="241"/>
                  </a:cubicBezTo>
                  <a:close/>
                  <a:moveTo>
                    <a:pt x="801" y="1"/>
                  </a:moveTo>
                  <a:cubicBezTo>
                    <a:pt x="333" y="1"/>
                    <a:pt x="1" y="426"/>
                    <a:pt x="1" y="1196"/>
                  </a:cubicBezTo>
                  <a:cubicBezTo>
                    <a:pt x="8" y="1958"/>
                    <a:pt x="314" y="2380"/>
                    <a:pt x="763" y="2380"/>
                  </a:cubicBezTo>
                  <a:cubicBezTo>
                    <a:pt x="1274" y="2380"/>
                    <a:pt x="1563" y="1946"/>
                    <a:pt x="1563" y="1165"/>
                  </a:cubicBezTo>
                  <a:cubicBezTo>
                    <a:pt x="1563" y="434"/>
                    <a:pt x="1285" y="1"/>
                    <a:pt x="8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61"/>
            <p:cNvSpPr/>
            <p:nvPr/>
          </p:nvSpPr>
          <p:spPr>
            <a:xfrm>
              <a:off x="5894053" y="3215965"/>
              <a:ext cx="6690" cy="26696"/>
            </a:xfrm>
            <a:custGeom>
              <a:rect b="b" l="l" r="r" t="t"/>
              <a:pathLst>
                <a:path extrusionOk="0" h="1692" w="424">
                  <a:moveTo>
                    <a:pt x="214" y="1"/>
                  </a:moveTo>
                  <a:cubicBezTo>
                    <a:pt x="90" y="1"/>
                    <a:pt x="1" y="94"/>
                    <a:pt x="1" y="222"/>
                  </a:cubicBezTo>
                  <a:cubicBezTo>
                    <a:pt x="1" y="345"/>
                    <a:pt x="86" y="442"/>
                    <a:pt x="209" y="442"/>
                  </a:cubicBezTo>
                  <a:cubicBezTo>
                    <a:pt x="341" y="442"/>
                    <a:pt x="423" y="345"/>
                    <a:pt x="423" y="222"/>
                  </a:cubicBezTo>
                  <a:cubicBezTo>
                    <a:pt x="418" y="94"/>
                    <a:pt x="338" y="1"/>
                    <a:pt x="214" y="1"/>
                  </a:cubicBezTo>
                  <a:close/>
                  <a:moveTo>
                    <a:pt x="214" y="1251"/>
                  </a:moveTo>
                  <a:cubicBezTo>
                    <a:pt x="90" y="1251"/>
                    <a:pt x="1" y="1340"/>
                    <a:pt x="1" y="1472"/>
                  </a:cubicBezTo>
                  <a:cubicBezTo>
                    <a:pt x="1" y="1595"/>
                    <a:pt x="86" y="1692"/>
                    <a:pt x="209" y="1692"/>
                  </a:cubicBezTo>
                  <a:cubicBezTo>
                    <a:pt x="341" y="1692"/>
                    <a:pt x="423" y="1595"/>
                    <a:pt x="423" y="1472"/>
                  </a:cubicBezTo>
                  <a:cubicBezTo>
                    <a:pt x="418" y="1340"/>
                    <a:pt x="338" y="1251"/>
                    <a:pt x="214" y="125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61"/>
            <p:cNvSpPr/>
            <p:nvPr/>
          </p:nvSpPr>
          <p:spPr>
            <a:xfrm>
              <a:off x="5905034" y="3205725"/>
              <a:ext cx="22609" cy="36935"/>
            </a:xfrm>
            <a:custGeom>
              <a:rect b="b" l="l" r="r" t="t"/>
              <a:pathLst>
                <a:path extrusionOk="0" h="2341" w="1433">
                  <a:moveTo>
                    <a:pt x="288" y="0"/>
                  </a:moveTo>
                  <a:lnTo>
                    <a:pt x="136" y="1107"/>
                  </a:lnTo>
                  <a:cubicBezTo>
                    <a:pt x="222" y="1095"/>
                    <a:pt x="326" y="1080"/>
                    <a:pt x="458" y="1080"/>
                  </a:cubicBezTo>
                  <a:cubicBezTo>
                    <a:pt x="915" y="1080"/>
                    <a:pt x="1115" y="1293"/>
                    <a:pt x="1120" y="1591"/>
                  </a:cubicBezTo>
                  <a:cubicBezTo>
                    <a:pt x="1120" y="1900"/>
                    <a:pt x="868" y="2089"/>
                    <a:pt x="574" y="2089"/>
                  </a:cubicBezTo>
                  <a:cubicBezTo>
                    <a:pt x="365" y="2089"/>
                    <a:pt x="175" y="2020"/>
                    <a:pt x="83" y="1962"/>
                  </a:cubicBezTo>
                  <a:lnTo>
                    <a:pt x="1" y="2198"/>
                  </a:lnTo>
                  <a:cubicBezTo>
                    <a:pt x="113" y="2271"/>
                    <a:pt x="326" y="2341"/>
                    <a:pt x="578" y="2341"/>
                  </a:cubicBezTo>
                  <a:cubicBezTo>
                    <a:pt x="1077" y="2341"/>
                    <a:pt x="1433" y="2005"/>
                    <a:pt x="1433" y="1555"/>
                  </a:cubicBezTo>
                  <a:cubicBezTo>
                    <a:pt x="1433" y="1266"/>
                    <a:pt x="1286" y="1068"/>
                    <a:pt x="1104" y="964"/>
                  </a:cubicBezTo>
                  <a:cubicBezTo>
                    <a:pt x="961" y="878"/>
                    <a:pt x="786" y="839"/>
                    <a:pt x="609" y="839"/>
                  </a:cubicBezTo>
                  <a:cubicBezTo>
                    <a:pt x="524" y="839"/>
                    <a:pt x="474" y="848"/>
                    <a:pt x="419" y="855"/>
                  </a:cubicBezTo>
                  <a:lnTo>
                    <a:pt x="508" y="264"/>
                  </a:lnTo>
                  <a:lnTo>
                    <a:pt x="1386" y="264"/>
                  </a:lnTo>
                  <a:lnTo>
                    <a:pt x="138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61"/>
            <p:cNvSpPr/>
            <p:nvPr/>
          </p:nvSpPr>
          <p:spPr>
            <a:xfrm>
              <a:off x="5933371" y="3205110"/>
              <a:ext cx="24676" cy="37550"/>
            </a:xfrm>
            <a:custGeom>
              <a:rect b="b" l="l" r="r" t="t"/>
              <a:pathLst>
                <a:path extrusionOk="0" h="2380" w="1564">
                  <a:moveTo>
                    <a:pt x="782" y="241"/>
                  </a:moveTo>
                  <a:cubicBezTo>
                    <a:pt x="1107" y="241"/>
                    <a:pt x="1250" y="616"/>
                    <a:pt x="1250" y="1180"/>
                  </a:cubicBezTo>
                  <a:cubicBezTo>
                    <a:pt x="1250" y="1769"/>
                    <a:pt x="1099" y="2140"/>
                    <a:pt x="778" y="2140"/>
                  </a:cubicBezTo>
                  <a:cubicBezTo>
                    <a:pt x="496" y="2140"/>
                    <a:pt x="314" y="1799"/>
                    <a:pt x="314" y="1200"/>
                  </a:cubicBezTo>
                  <a:cubicBezTo>
                    <a:pt x="314" y="573"/>
                    <a:pt x="511" y="241"/>
                    <a:pt x="782" y="241"/>
                  </a:cubicBezTo>
                  <a:close/>
                  <a:moveTo>
                    <a:pt x="801" y="1"/>
                  </a:moveTo>
                  <a:cubicBezTo>
                    <a:pt x="333" y="1"/>
                    <a:pt x="1" y="426"/>
                    <a:pt x="1" y="1196"/>
                  </a:cubicBezTo>
                  <a:cubicBezTo>
                    <a:pt x="8" y="1958"/>
                    <a:pt x="314" y="2380"/>
                    <a:pt x="763" y="2380"/>
                  </a:cubicBezTo>
                  <a:cubicBezTo>
                    <a:pt x="1274" y="2380"/>
                    <a:pt x="1563" y="1946"/>
                    <a:pt x="1563" y="1165"/>
                  </a:cubicBezTo>
                  <a:cubicBezTo>
                    <a:pt x="1563" y="434"/>
                    <a:pt x="1285" y="1"/>
                    <a:pt x="8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61"/>
            <p:cNvSpPr/>
            <p:nvPr/>
          </p:nvSpPr>
          <p:spPr>
            <a:xfrm>
              <a:off x="5971773" y="3203769"/>
              <a:ext cx="19422" cy="40548"/>
            </a:xfrm>
            <a:custGeom>
              <a:rect b="b" l="l" r="r" t="t"/>
              <a:pathLst>
                <a:path extrusionOk="0" h="2570" w="1231">
                  <a:moveTo>
                    <a:pt x="990" y="1"/>
                  </a:moveTo>
                  <a:lnTo>
                    <a:pt x="0" y="2570"/>
                  </a:lnTo>
                  <a:lnTo>
                    <a:pt x="240" y="2570"/>
                  </a:lnTo>
                  <a:lnTo>
                    <a:pt x="123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61"/>
            <p:cNvSpPr/>
            <p:nvPr/>
          </p:nvSpPr>
          <p:spPr>
            <a:xfrm>
              <a:off x="6005332" y="3205110"/>
              <a:ext cx="23224" cy="36935"/>
            </a:xfrm>
            <a:custGeom>
              <a:rect b="b" l="l" r="r" t="t"/>
              <a:pathLst>
                <a:path extrusionOk="0" h="2341" w="1472">
                  <a:moveTo>
                    <a:pt x="709" y="1"/>
                  </a:moveTo>
                  <a:cubicBezTo>
                    <a:pt x="445" y="1"/>
                    <a:pt x="218" y="101"/>
                    <a:pt x="59" y="237"/>
                  </a:cubicBezTo>
                  <a:lnTo>
                    <a:pt x="156" y="453"/>
                  </a:lnTo>
                  <a:cubicBezTo>
                    <a:pt x="264" y="364"/>
                    <a:pt x="438" y="260"/>
                    <a:pt x="647" y="260"/>
                  </a:cubicBezTo>
                  <a:cubicBezTo>
                    <a:pt x="988" y="260"/>
                    <a:pt x="1104" y="476"/>
                    <a:pt x="1104" y="708"/>
                  </a:cubicBezTo>
                  <a:cubicBezTo>
                    <a:pt x="1100" y="1057"/>
                    <a:pt x="833" y="1355"/>
                    <a:pt x="245" y="1912"/>
                  </a:cubicBezTo>
                  <a:lnTo>
                    <a:pt x="1" y="2151"/>
                  </a:lnTo>
                  <a:lnTo>
                    <a:pt x="1" y="2341"/>
                  </a:lnTo>
                  <a:lnTo>
                    <a:pt x="1471" y="2341"/>
                  </a:lnTo>
                  <a:lnTo>
                    <a:pt x="1471" y="2082"/>
                  </a:lnTo>
                  <a:lnTo>
                    <a:pt x="438" y="2082"/>
                  </a:lnTo>
                  <a:lnTo>
                    <a:pt x="438" y="2074"/>
                  </a:lnTo>
                  <a:lnTo>
                    <a:pt x="620" y="1904"/>
                  </a:lnTo>
                  <a:cubicBezTo>
                    <a:pt x="1107" y="1440"/>
                    <a:pt x="1413" y="1096"/>
                    <a:pt x="1413" y="669"/>
                  </a:cubicBezTo>
                  <a:cubicBezTo>
                    <a:pt x="1413" y="341"/>
                    <a:pt x="1204" y="1"/>
                    <a:pt x="7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61"/>
            <p:cNvSpPr/>
            <p:nvPr/>
          </p:nvSpPr>
          <p:spPr>
            <a:xfrm>
              <a:off x="6034394" y="3215965"/>
              <a:ext cx="6674" cy="26696"/>
            </a:xfrm>
            <a:custGeom>
              <a:rect b="b" l="l" r="r" t="t"/>
              <a:pathLst>
                <a:path extrusionOk="0" h="1692" w="423">
                  <a:moveTo>
                    <a:pt x="213" y="1"/>
                  </a:moveTo>
                  <a:cubicBezTo>
                    <a:pt x="89" y="1"/>
                    <a:pt x="1" y="94"/>
                    <a:pt x="1" y="222"/>
                  </a:cubicBezTo>
                  <a:cubicBezTo>
                    <a:pt x="1" y="345"/>
                    <a:pt x="85" y="442"/>
                    <a:pt x="210" y="442"/>
                  </a:cubicBezTo>
                  <a:cubicBezTo>
                    <a:pt x="341" y="442"/>
                    <a:pt x="422" y="345"/>
                    <a:pt x="422" y="222"/>
                  </a:cubicBezTo>
                  <a:cubicBezTo>
                    <a:pt x="419" y="94"/>
                    <a:pt x="337" y="1"/>
                    <a:pt x="213" y="1"/>
                  </a:cubicBezTo>
                  <a:close/>
                  <a:moveTo>
                    <a:pt x="213" y="1251"/>
                  </a:moveTo>
                  <a:cubicBezTo>
                    <a:pt x="89" y="1251"/>
                    <a:pt x="1" y="1340"/>
                    <a:pt x="1" y="1472"/>
                  </a:cubicBezTo>
                  <a:cubicBezTo>
                    <a:pt x="1" y="1595"/>
                    <a:pt x="85" y="1692"/>
                    <a:pt x="210" y="1692"/>
                  </a:cubicBezTo>
                  <a:cubicBezTo>
                    <a:pt x="341" y="1692"/>
                    <a:pt x="422" y="1595"/>
                    <a:pt x="422" y="1472"/>
                  </a:cubicBezTo>
                  <a:cubicBezTo>
                    <a:pt x="419" y="1340"/>
                    <a:pt x="337" y="1251"/>
                    <a:pt x="213" y="125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61"/>
            <p:cNvSpPr/>
            <p:nvPr/>
          </p:nvSpPr>
          <p:spPr>
            <a:xfrm>
              <a:off x="6045391" y="3205725"/>
              <a:ext cx="22578" cy="36935"/>
            </a:xfrm>
            <a:custGeom>
              <a:rect b="b" l="l" r="r" t="t"/>
              <a:pathLst>
                <a:path extrusionOk="0" h="2341" w="1431">
                  <a:moveTo>
                    <a:pt x="282" y="0"/>
                  </a:moveTo>
                  <a:lnTo>
                    <a:pt x="135" y="1107"/>
                  </a:lnTo>
                  <a:cubicBezTo>
                    <a:pt x="220" y="1095"/>
                    <a:pt x="320" y="1080"/>
                    <a:pt x="452" y="1080"/>
                  </a:cubicBezTo>
                  <a:cubicBezTo>
                    <a:pt x="913" y="1080"/>
                    <a:pt x="1110" y="1293"/>
                    <a:pt x="1114" y="1591"/>
                  </a:cubicBezTo>
                  <a:cubicBezTo>
                    <a:pt x="1114" y="1900"/>
                    <a:pt x="863" y="2089"/>
                    <a:pt x="568" y="2089"/>
                  </a:cubicBezTo>
                  <a:cubicBezTo>
                    <a:pt x="359" y="2089"/>
                    <a:pt x="174" y="2020"/>
                    <a:pt x="77" y="1962"/>
                  </a:cubicBezTo>
                  <a:lnTo>
                    <a:pt x="0" y="2198"/>
                  </a:lnTo>
                  <a:cubicBezTo>
                    <a:pt x="108" y="2271"/>
                    <a:pt x="320" y="2341"/>
                    <a:pt x="572" y="2341"/>
                  </a:cubicBezTo>
                  <a:cubicBezTo>
                    <a:pt x="1072" y="2341"/>
                    <a:pt x="1431" y="2005"/>
                    <a:pt x="1431" y="1555"/>
                  </a:cubicBezTo>
                  <a:cubicBezTo>
                    <a:pt x="1431" y="1266"/>
                    <a:pt x="1281" y="1068"/>
                    <a:pt x="1099" y="964"/>
                  </a:cubicBezTo>
                  <a:cubicBezTo>
                    <a:pt x="959" y="878"/>
                    <a:pt x="781" y="839"/>
                    <a:pt x="604" y="839"/>
                  </a:cubicBezTo>
                  <a:cubicBezTo>
                    <a:pt x="518" y="839"/>
                    <a:pt x="472" y="848"/>
                    <a:pt x="418" y="855"/>
                  </a:cubicBezTo>
                  <a:lnTo>
                    <a:pt x="506" y="264"/>
                  </a:lnTo>
                  <a:lnTo>
                    <a:pt x="1385" y="264"/>
                  </a:lnTo>
                  <a:lnTo>
                    <a:pt x="138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61"/>
            <p:cNvSpPr/>
            <p:nvPr/>
          </p:nvSpPr>
          <p:spPr>
            <a:xfrm>
              <a:off x="6073696" y="3205110"/>
              <a:ext cx="24613" cy="37550"/>
            </a:xfrm>
            <a:custGeom>
              <a:rect b="b" l="l" r="r" t="t"/>
              <a:pathLst>
                <a:path extrusionOk="0" h="2380" w="1560">
                  <a:moveTo>
                    <a:pt x="783" y="241"/>
                  </a:moveTo>
                  <a:cubicBezTo>
                    <a:pt x="1103" y="241"/>
                    <a:pt x="1251" y="616"/>
                    <a:pt x="1251" y="1180"/>
                  </a:cubicBezTo>
                  <a:cubicBezTo>
                    <a:pt x="1251" y="1769"/>
                    <a:pt x="1096" y="2140"/>
                    <a:pt x="778" y="2140"/>
                  </a:cubicBezTo>
                  <a:cubicBezTo>
                    <a:pt x="496" y="2140"/>
                    <a:pt x="310" y="1799"/>
                    <a:pt x="310" y="1200"/>
                  </a:cubicBezTo>
                  <a:cubicBezTo>
                    <a:pt x="310" y="573"/>
                    <a:pt x="508" y="241"/>
                    <a:pt x="783" y="241"/>
                  </a:cubicBezTo>
                  <a:close/>
                  <a:moveTo>
                    <a:pt x="798" y="1"/>
                  </a:moveTo>
                  <a:cubicBezTo>
                    <a:pt x="333" y="1"/>
                    <a:pt x="1" y="426"/>
                    <a:pt x="1" y="1196"/>
                  </a:cubicBezTo>
                  <a:cubicBezTo>
                    <a:pt x="8" y="1958"/>
                    <a:pt x="310" y="2380"/>
                    <a:pt x="760" y="2380"/>
                  </a:cubicBezTo>
                  <a:cubicBezTo>
                    <a:pt x="1270" y="2380"/>
                    <a:pt x="1560" y="1946"/>
                    <a:pt x="1560" y="1165"/>
                  </a:cubicBezTo>
                  <a:cubicBezTo>
                    <a:pt x="1560" y="434"/>
                    <a:pt x="1285" y="1"/>
                    <a:pt x="7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61"/>
            <p:cNvSpPr/>
            <p:nvPr/>
          </p:nvSpPr>
          <p:spPr>
            <a:xfrm>
              <a:off x="7753605" y="3191857"/>
              <a:ext cx="80765" cy="62526"/>
            </a:xfrm>
            <a:custGeom>
              <a:rect b="b" l="l" r="r" t="t"/>
              <a:pathLst>
                <a:path extrusionOk="0" h="3963" w="5119">
                  <a:moveTo>
                    <a:pt x="1323" y="1761"/>
                  </a:moveTo>
                  <a:lnTo>
                    <a:pt x="1323" y="2202"/>
                  </a:lnTo>
                  <a:lnTo>
                    <a:pt x="495" y="2202"/>
                  </a:lnTo>
                  <a:lnTo>
                    <a:pt x="495" y="1761"/>
                  </a:lnTo>
                  <a:close/>
                  <a:moveTo>
                    <a:pt x="4515" y="1761"/>
                  </a:moveTo>
                  <a:lnTo>
                    <a:pt x="4515" y="2202"/>
                  </a:lnTo>
                  <a:lnTo>
                    <a:pt x="1872" y="2202"/>
                  </a:lnTo>
                  <a:lnTo>
                    <a:pt x="1872" y="1761"/>
                  </a:lnTo>
                  <a:close/>
                  <a:moveTo>
                    <a:pt x="3191" y="2698"/>
                  </a:moveTo>
                  <a:lnTo>
                    <a:pt x="3191" y="3139"/>
                  </a:lnTo>
                  <a:lnTo>
                    <a:pt x="549" y="3139"/>
                  </a:lnTo>
                  <a:lnTo>
                    <a:pt x="549" y="2698"/>
                  </a:lnTo>
                  <a:close/>
                  <a:moveTo>
                    <a:pt x="4569" y="2698"/>
                  </a:moveTo>
                  <a:lnTo>
                    <a:pt x="4569" y="3139"/>
                  </a:lnTo>
                  <a:lnTo>
                    <a:pt x="3745" y="3139"/>
                  </a:lnTo>
                  <a:lnTo>
                    <a:pt x="3745" y="2698"/>
                  </a:lnTo>
                  <a:close/>
                  <a:moveTo>
                    <a:pt x="538" y="1"/>
                  </a:moveTo>
                  <a:cubicBezTo>
                    <a:pt x="240" y="1"/>
                    <a:pt x="0" y="241"/>
                    <a:pt x="0" y="539"/>
                  </a:cubicBezTo>
                  <a:lnTo>
                    <a:pt x="0" y="3429"/>
                  </a:lnTo>
                  <a:cubicBezTo>
                    <a:pt x="0" y="3723"/>
                    <a:pt x="240" y="3963"/>
                    <a:pt x="538" y="3963"/>
                  </a:cubicBezTo>
                  <a:lnTo>
                    <a:pt x="4584" y="3963"/>
                  </a:lnTo>
                  <a:cubicBezTo>
                    <a:pt x="4878" y="3963"/>
                    <a:pt x="5118" y="3723"/>
                    <a:pt x="5118" y="3429"/>
                  </a:cubicBezTo>
                  <a:lnTo>
                    <a:pt x="5118" y="539"/>
                  </a:lnTo>
                  <a:cubicBezTo>
                    <a:pt x="5118" y="241"/>
                    <a:pt x="4878" y="1"/>
                    <a:pt x="45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61"/>
            <p:cNvSpPr/>
            <p:nvPr/>
          </p:nvSpPr>
          <p:spPr>
            <a:xfrm>
              <a:off x="8158898" y="3195233"/>
              <a:ext cx="88591" cy="55789"/>
            </a:xfrm>
            <a:custGeom>
              <a:rect b="b" l="l" r="r" t="t"/>
              <a:pathLst>
                <a:path extrusionOk="0" h="3536" w="5615">
                  <a:moveTo>
                    <a:pt x="5119" y="495"/>
                  </a:moveTo>
                  <a:lnTo>
                    <a:pt x="5119" y="3041"/>
                  </a:lnTo>
                  <a:lnTo>
                    <a:pt x="496" y="3041"/>
                  </a:lnTo>
                  <a:lnTo>
                    <a:pt x="496" y="495"/>
                  </a:lnTo>
                  <a:close/>
                  <a:moveTo>
                    <a:pt x="248" y="0"/>
                  </a:moveTo>
                  <a:cubicBezTo>
                    <a:pt x="109" y="0"/>
                    <a:pt x="0" y="112"/>
                    <a:pt x="0" y="247"/>
                  </a:cubicBezTo>
                  <a:lnTo>
                    <a:pt x="0" y="3288"/>
                  </a:lnTo>
                  <a:cubicBezTo>
                    <a:pt x="0" y="3424"/>
                    <a:pt x="109" y="3536"/>
                    <a:pt x="248" y="3536"/>
                  </a:cubicBezTo>
                  <a:lnTo>
                    <a:pt x="5367" y="3536"/>
                  </a:lnTo>
                  <a:cubicBezTo>
                    <a:pt x="5502" y="3536"/>
                    <a:pt x="5614" y="3424"/>
                    <a:pt x="5614" y="3288"/>
                  </a:cubicBezTo>
                  <a:lnTo>
                    <a:pt x="5614" y="247"/>
                  </a:lnTo>
                  <a:cubicBezTo>
                    <a:pt x="5614" y="112"/>
                    <a:pt x="5502" y="0"/>
                    <a:pt x="53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61"/>
            <p:cNvSpPr/>
            <p:nvPr/>
          </p:nvSpPr>
          <p:spPr>
            <a:xfrm>
              <a:off x="7890317" y="3193214"/>
              <a:ext cx="58203" cy="59828"/>
            </a:xfrm>
            <a:custGeom>
              <a:rect b="b" l="l" r="r" t="t"/>
              <a:pathLst>
                <a:path extrusionOk="0" h="3792" w="3689">
                  <a:moveTo>
                    <a:pt x="1847" y="1173"/>
                  </a:moveTo>
                  <a:cubicBezTo>
                    <a:pt x="2245" y="1173"/>
                    <a:pt x="2570" y="1498"/>
                    <a:pt x="2570" y="1896"/>
                  </a:cubicBezTo>
                  <a:cubicBezTo>
                    <a:pt x="2570" y="2298"/>
                    <a:pt x="2245" y="2619"/>
                    <a:pt x="1847" y="2619"/>
                  </a:cubicBezTo>
                  <a:cubicBezTo>
                    <a:pt x="1444" y="2619"/>
                    <a:pt x="1119" y="2298"/>
                    <a:pt x="1119" y="1896"/>
                  </a:cubicBezTo>
                  <a:cubicBezTo>
                    <a:pt x="1119" y="1498"/>
                    <a:pt x="1444" y="1173"/>
                    <a:pt x="1847" y="1173"/>
                  </a:cubicBezTo>
                  <a:close/>
                  <a:moveTo>
                    <a:pt x="1336" y="0"/>
                  </a:moveTo>
                  <a:lnTo>
                    <a:pt x="1258" y="766"/>
                  </a:lnTo>
                  <a:lnTo>
                    <a:pt x="589" y="391"/>
                  </a:lnTo>
                  <a:lnTo>
                    <a:pt x="1" y="1223"/>
                  </a:lnTo>
                  <a:lnTo>
                    <a:pt x="783" y="1896"/>
                  </a:lnTo>
                  <a:lnTo>
                    <a:pt x="1" y="2569"/>
                  </a:lnTo>
                  <a:lnTo>
                    <a:pt x="589" y="3405"/>
                  </a:lnTo>
                  <a:lnTo>
                    <a:pt x="1258" y="3025"/>
                  </a:lnTo>
                  <a:lnTo>
                    <a:pt x="1336" y="3791"/>
                  </a:lnTo>
                  <a:lnTo>
                    <a:pt x="2353" y="3791"/>
                  </a:lnTo>
                  <a:lnTo>
                    <a:pt x="2431" y="3025"/>
                  </a:lnTo>
                  <a:lnTo>
                    <a:pt x="3100" y="3405"/>
                  </a:lnTo>
                  <a:lnTo>
                    <a:pt x="3688" y="2569"/>
                  </a:lnTo>
                  <a:lnTo>
                    <a:pt x="2910" y="1896"/>
                  </a:lnTo>
                  <a:lnTo>
                    <a:pt x="3688" y="1223"/>
                  </a:lnTo>
                  <a:lnTo>
                    <a:pt x="3100" y="391"/>
                  </a:lnTo>
                  <a:lnTo>
                    <a:pt x="2431" y="766"/>
                  </a:lnTo>
                  <a:lnTo>
                    <a:pt x="235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61"/>
            <p:cNvSpPr/>
            <p:nvPr/>
          </p:nvSpPr>
          <p:spPr>
            <a:xfrm>
              <a:off x="7923655" y="3193214"/>
              <a:ext cx="37361" cy="26443"/>
            </a:xfrm>
            <a:custGeom>
              <a:rect b="b" l="l" r="r" t="t"/>
              <a:pathLst>
                <a:path extrusionOk="0" h="1676" w="2368">
                  <a:moveTo>
                    <a:pt x="0" y="0"/>
                  </a:moveTo>
                  <a:lnTo>
                    <a:pt x="0" y="1675"/>
                  </a:lnTo>
                  <a:lnTo>
                    <a:pt x="2368" y="1675"/>
                  </a:lnTo>
                  <a:lnTo>
                    <a:pt x="2368" y="0"/>
                  </a:lnTo>
                  <a:close/>
                </a:path>
              </a:pathLst>
            </a:custGeom>
            <a:solidFill>
              <a:srgbClr val="FF00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61"/>
            <p:cNvSpPr/>
            <p:nvPr/>
          </p:nvSpPr>
          <p:spPr>
            <a:xfrm>
              <a:off x="7930976" y="3199620"/>
              <a:ext cx="11060" cy="14847"/>
            </a:xfrm>
            <a:custGeom>
              <a:rect b="b" l="l" r="r" t="t"/>
              <a:pathLst>
                <a:path extrusionOk="0" h="941" w="701">
                  <a:moveTo>
                    <a:pt x="1" y="1"/>
                  </a:moveTo>
                  <a:lnTo>
                    <a:pt x="1" y="940"/>
                  </a:lnTo>
                  <a:lnTo>
                    <a:pt x="124" y="940"/>
                  </a:lnTo>
                  <a:lnTo>
                    <a:pt x="124" y="499"/>
                  </a:lnTo>
                  <a:lnTo>
                    <a:pt x="577" y="499"/>
                  </a:lnTo>
                  <a:lnTo>
                    <a:pt x="577" y="940"/>
                  </a:lnTo>
                  <a:lnTo>
                    <a:pt x="701" y="940"/>
                  </a:lnTo>
                  <a:lnTo>
                    <a:pt x="701" y="1"/>
                  </a:lnTo>
                  <a:lnTo>
                    <a:pt x="577" y="1"/>
                  </a:lnTo>
                  <a:lnTo>
                    <a:pt x="577" y="395"/>
                  </a:lnTo>
                  <a:lnTo>
                    <a:pt x="124" y="395"/>
                  </a:lnTo>
                  <a:lnTo>
                    <a:pt x="12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61"/>
            <p:cNvSpPr/>
            <p:nvPr/>
          </p:nvSpPr>
          <p:spPr>
            <a:xfrm>
              <a:off x="7945318" y="3199493"/>
              <a:ext cx="12164" cy="15083"/>
            </a:xfrm>
            <a:custGeom>
              <a:rect b="b" l="l" r="r" t="t"/>
              <a:pathLst>
                <a:path extrusionOk="0" h="956" w="771">
                  <a:moveTo>
                    <a:pt x="264" y="97"/>
                  </a:moveTo>
                  <a:cubicBezTo>
                    <a:pt x="520" y="97"/>
                    <a:pt x="647" y="241"/>
                    <a:pt x="647" y="461"/>
                  </a:cubicBezTo>
                  <a:cubicBezTo>
                    <a:pt x="647" y="713"/>
                    <a:pt x="504" y="859"/>
                    <a:pt x="245" y="859"/>
                  </a:cubicBezTo>
                  <a:cubicBezTo>
                    <a:pt x="198" y="859"/>
                    <a:pt x="152" y="856"/>
                    <a:pt x="120" y="852"/>
                  </a:cubicBezTo>
                  <a:lnTo>
                    <a:pt x="120" y="109"/>
                  </a:lnTo>
                  <a:cubicBezTo>
                    <a:pt x="156" y="105"/>
                    <a:pt x="202" y="97"/>
                    <a:pt x="264" y="97"/>
                  </a:cubicBezTo>
                  <a:close/>
                  <a:moveTo>
                    <a:pt x="260" y="0"/>
                  </a:moveTo>
                  <a:cubicBezTo>
                    <a:pt x="163" y="0"/>
                    <a:pt x="74" y="9"/>
                    <a:pt x="1" y="20"/>
                  </a:cubicBezTo>
                  <a:lnTo>
                    <a:pt x="1" y="945"/>
                  </a:lnTo>
                  <a:cubicBezTo>
                    <a:pt x="63" y="952"/>
                    <a:pt x="136" y="956"/>
                    <a:pt x="222" y="956"/>
                  </a:cubicBezTo>
                  <a:cubicBezTo>
                    <a:pt x="404" y="956"/>
                    <a:pt x="550" y="909"/>
                    <a:pt x="636" y="821"/>
                  </a:cubicBezTo>
                  <a:cubicBezTo>
                    <a:pt x="724" y="736"/>
                    <a:pt x="770" y="608"/>
                    <a:pt x="770" y="457"/>
                  </a:cubicBezTo>
                  <a:cubicBezTo>
                    <a:pt x="770" y="302"/>
                    <a:pt x="724" y="194"/>
                    <a:pt x="639" y="120"/>
                  </a:cubicBezTo>
                  <a:cubicBezTo>
                    <a:pt x="558" y="43"/>
                    <a:pt x="434" y="0"/>
                    <a:pt x="2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61"/>
            <p:cNvSpPr/>
            <p:nvPr/>
          </p:nvSpPr>
          <p:spPr>
            <a:xfrm>
              <a:off x="8016979" y="3189238"/>
              <a:ext cx="85972" cy="67764"/>
            </a:xfrm>
            <a:custGeom>
              <a:rect b="b" l="l" r="r" t="t"/>
              <a:pathLst>
                <a:path extrusionOk="0" h="4295" w="5449">
                  <a:moveTo>
                    <a:pt x="4747" y="334"/>
                  </a:moveTo>
                  <a:cubicBezTo>
                    <a:pt x="4953" y="334"/>
                    <a:pt x="5119" y="500"/>
                    <a:pt x="5119" y="705"/>
                  </a:cubicBezTo>
                  <a:lnTo>
                    <a:pt x="5119" y="3595"/>
                  </a:lnTo>
                  <a:cubicBezTo>
                    <a:pt x="5119" y="3800"/>
                    <a:pt x="4953" y="3966"/>
                    <a:pt x="4747" y="3966"/>
                  </a:cubicBezTo>
                  <a:lnTo>
                    <a:pt x="701" y="3966"/>
                  </a:lnTo>
                  <a:cubicBezTo>
                    <a:pt x="496" y="3966"/>
                    <a:pt x="330" y="3800"/>
                    <a:pt x="330" y="3595"/>
                  </a:cubicBezTo>
                  <a:lnTo>
                    <a:pt x="330" y="705"/>
                  </a:lnTo>
                  <a:cubicBezTo>
                    <a:pt x="330" y="500"/>
                    <a:pt x="496" y="334"/>
                    <a:pt x="701" y="334"/>
                  </a:cubicBezTo>
                  <a:close/>
                  <a:moveTo>
                    <a:pt x="701" y="0"/>
                  </a:moveTo>
                  <a:cubicBezTo>
                    <a:pt x="314" y="0"/>
                    <a:pt x="1" y="318"/>
                    <a:pt x="1" y="705"/>
                  </a:cubicBezTo>
                  <a:lnTo>
                    <a:pt x="1" y="3595"/>
                  </a:lnTo>
                  <a:cubicBezTo>
                    <a:pt x="1" y="3982"/>
                    <a:pt x="314" y="4295"/>
                    <a:pt x="701" y="4295"/>
                  </a:cubicBezTo>
                  <a:lnTo>
                    <a:pt x="4747" y="4295"/>
                  </a:lnTo>
                  <a:cubicBezTo>
                    <a:pt x="5135" y="4295"/>
                    <a:pt x="5448" y="3982"/>
                    <a:pt x="5448" y="3595"/>
                  </a:cubicBezTo>
                  <a:lnTo>
                    <a:pt x="5448" y="705"/>
                  </a:lnTo>
                  <a:cubicBezTo>
                    <a:pt x="5448" y="318"/>
                    <a:pt x="5135" y="0"/>
                    <a:pt x="474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61"/>
            <p:cNvSpPr/>
            <p:nvPr/>
          </p:nvSpPr>
          <p:spPr>
            <a:xfrm>
              <a:off x="8063554" y="3223491"/>
              <a:ext cx="26632" cy="20574"/>
            </a:xfrm>
            <a:custGeom>
              <a:rect b="b" l="l" r="r" t="t"/>
              <a:pathLst>
                <a:path extrusionOk="0" h="1304" w="1688">
                  <a:moveTo>
                    <a:pt x="179" y="0"/>
                  </a:moveTo>
                  <a:cubicBezTo>
                    <a:pt x="82" y="0"/>
                    <a:pt x="1" y="77"/>
                    <a:pt x="1" y="174"/>
                  </a:cubicBezTo>
                  <a:lnTo>
                    <a:pt x="1" y="1129"/>
                  </a:lnTo>
                  <a:cubicBezTo>
                    <a:pt x="1" y="1227"/>
                    <a:pt x="82" y="1304"/>
                    <a:pt x="179" y="1304"/>
                  </a:cubicBezTo>
                  <a:lnTo>
                    <a:pt x="1513" y="1304"/>
                  </a:lnTo>
                  <a:cubicBezTo>
                    <a:pt x="1610" y="1304"/>
                    <a:pt x="1688" y="1227"/>
                    <a:pt x="1688" y="1129"/>
                  </a:cubicBezTo>
                  <a:lnTo>
                    <a:pt x="1688" y="174"/>
                  </a:lnTo>
                  <a:cubicBezTo>
                    <a:pt x="1688" y="77"/>
                    <a:pt x="1610" y="0"/>
                    <a:pt x="151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61"/>
            <p:cNvSpPr/>
            <p:nvPr/>
          </p:nvSpPr>
          <p:spPr>
            <a:xfrm>
              <a:off x="8303877" y="3189238"/>
              <a:ext cx="85956" cy="67764"/>
            </a:xfrm>
            <a:custGeom>
              <a:rect b="b" l="l" r="r" t="t"/>
              <a:pathLst>
                <a:path extrusionOk="0" h="4295" w="5448">
                  <a:moveTo>
                    <a:pt x="700" y="0"/>
                  </a:moveTo>
                  <a:cubicBezTo>
                    <a:pt x="314" y="0"/>
                    <a:pt x="0" y="318"/>
                    <a:pt x="0" y="705"/>
                  </a:cubicBezTo>
                  <a:lnTo>
                    <a:pt x="329" y="705"/>
                  </a:lnTo>
                  <a:cubicBezTo>
                    <a:pt x="329" y="500"/>
                    <a:pt x="496" y="334"/>
                    <a:pt x="700" y="334"/>
                  </a:cubicBezTo>
                  <a:lnTo>
                    <a:pt x="4748" y="334"/>
                  </a:lnTo>
                  <a:cubicBezTo>
                    <a:pt x="4953" y="334"/>
                    <a:pt x="5119" y="500"/>
                    <a:pt x="5119" y="705"/>
                  </a:cubicBezTo>
                  <a:lnTo>
                    <a:pt x="5119" y="3595"/>
                  </a:lnTo>
                  <a:cubicBezTo>
                    <a:pt x="5119" y="3800"/>
                    <a:pt x="4953" y="3966"/>
                    <a:pt x="4748" y="3966"/>
                  </a:cubicBezTo>
                  <a:lnTo>
                    <a:pt x="3769" y="3966"/>
                  </a:lnTo>
                  <a:lnTo>
                    <a:pt x="3769" y="4295"/>
                  </a:lnTo>
                  <a:lnTo>
                    <a:pt x="4748" y="4295"/>
                  </a:lnTo>
                  <a:cubicBezTo>
                    <a:pt x="5134" y="4295"/>
                    <a:pt x="5448" y="3982"/>
                    <a:pt x="5448" y="3595"/>
                  </a:cubicBezTo>
                  <a:lnTo>
                    <a:pt x="5448" y="705"/>
                  </a:lnTo>
                  <a:cubicBezTo>
                    <a:pt x="5448" y="318"/>
                    <a:pt x="5134" y="0"/>
                    <a:pt x="4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61"/>
            <p:cNvSpPr/>
            <p:nvPr/>
          </p:nvSpPr>
          <p:spPr>
            <a:xfrm>
              <a:off x="8303451" y="3205773"/>
              <a:ext cx="50378" cy="50378"/>
            </a:xfrm>
            <a:custGeom>
              <a:rect b="b" l="l" r="r" t="t"/>
              <a:pathLst>
                <a:path extrusionOk="0" h="3193" w="3193">
                  <a:moveTo>
                    <a:pt x="0" y="1"/>
                  </a:moveTo>
                  <a:lnTo>
                    <a:pt x="0" y="477"/>
                  </a:lnTo>
                  <a:cubicBezTo>
                    <a:pt x="1498" y="477"/>
                    <a:pt x="2716" y="1695"/>
                    <a:pt x="2716" y="3193"/>
                  </a:cubicBezTo>
                  <a:lnTo>
                    <a:pt x="3192" y="3193"/>
                  </a:lnTo>
                  <a:cubicBezTo>
                    <a:pt x="3192" y="1433"/>
                    <a:pt x="1761" y="1"/>
                    <a:pt x="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61"/>
            <p:cNvSpPr/>
            <p:nvPr/>
          </p:nvSpPr>
          <p:spPr>
            <a:xfrm>
              <a:off x="8303451" y="3222876"/>
              <a:ext cx="33275" cy="33275"/>
            </a:xfrm>
            <a:custGeom>
              <a:rect b="b" l="l" r="r" t="t"/>
              <a:pathLst>
                <a:path extrusionOk="0" h="2109" w="2109">
                  <a:moveTo>
                    <a:pt x="0" y="0"/>
                  </a:moveTo>
                  <a:lnTo>
                    <a:pt x="0" y="477"/>
                  </a:lnTo>
                  <a:cubicBezTo>
                    <a:pt x="902" y="477"/>
                    <a:pt x="1632" y="1207"/>
                    <a:pt x="1632" y="2109"/>
                  </a:cubicBezTo>
                  <a:lnTo>
                    <a:pt x="2109" y="2109"/>
                  </a:lnTo>
                  <a:cubicBezTo>
                    <a:pt x="2109" y="945"/>
                    <a:pt x="1164" y="0"/>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61"/>
            <p:cNvSpPr/>
            <p:nvPr/>
          </p:nvSpPr>
          <p:spPr>
            <a:xfrm>
              <a:off x="8303451" y="3241793"/>
              <a:ext cx="14358" cy="14358"/>
            </a:xfrm>
            <a:custGeom>
              <a:rect b="b" l="l" r="r" t="t"/>
              <a:pathLst>
                <a:path extrusionOk="0" h="910" w="910">
                  <a:moveTo>
                    <a:pt x="0" y="1"/>
                  </a:moveTo>
                  <a:lnTo>
                    <a:pt x="0" y="910"/>
                  </a:lnTo>
                  <a:lnTo>
                    <a:pt x="909" y="910"/>
                  </a:lnTo>
                  <a:cubicBezTo>
                    <a:pt x="909" y="407"/>
                    <a:pt x="503" y="1"/>
                    <a:pt x="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61"/>
            <p:cNvSpPr/>
            <p:nvPr/>
          </p:nvSpPr>
          <p:spPr>
            <a:xfrm>
              <a:off x="8445796" y="3187960"/>
              <a:ext cx="30892" cy="30892"/>
            </a:xfrm>
            <a:custGeom>
              <a:rect b="b" l="l" r="r" t="t"/>
              <a:pathLst>
                <a:path extrusionOk="0" h="1958" w="1958">
                  <a:moveTo>
                    <a:pt x="248" y="1"/>
                  </a:moveTo>
                  <a:cubicBezTo>
                    <a:pt x="113" y="1"/>
                    <a:pt x="1" y="113"/>
                    <a:pt x="1" y="248"/>
                  </a:cubicBezTo>
                  <a:lnTo>
                    <a:pt x="1" y="1710"/>
                  </a:lnTo>
                  <a:cubicBezTo>
                    <a:pt x="1" y="1849"/>
                    <a:pt x="113" y="1958"/>
                    <a:pt x="248" y="1958"/>
                  </a:cubicBezTo>
                  <a:cubicBezTo>
                    <a:pt x="383" y="1958"/>
                    <a:pt x="495" y="1849"/>
                    <a:pt x="495" y="1710"/>
                  </a:cubicBezTo>
                  <a:lnTo>
                    <a:pt x="495" y="496"/>
                  </a:lnTo>
                  <a:lnTo>
                    <a:pt x="1710" y="496"/>
                  </a:lnTo>
                  <a:cubicBezTo>
                    <a:pt x="1845" y="496"/>
                    <a:pt x="1958" y="383"/>
                    <a:pt x="1958" y="248"/>
                  </a:cubicBezTo>
                  <a:cubicBezTo>
                    <a:pt x="1958" y="113"/>
                    <a:pt x="1845" y="1"/>
                    <a:pt x="17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61"/>
            <p:cNvSpPr/>
            <p:nvPr/>
          </p:nvSpPr>
          <p:spPr>
            <a:xfrm>
              <a:off x="8482589" y="3187960"/>
              <a:ext cx="30971" cy="30892"/>
            </a:xfrm>
            <a:custGeom>
              <a:rect b="b" l="l" r="r" t="t"/>
              <a:pathLst>
                <a:path extrusionOk="0" h="1958" w="1963">
                  <a:moveTo>
                    <a:pt x="249" y="1"/>
                  </a:moveTo>
                  <a:cubicBezTo>
                    <a:pt x="113" y="1"/>
                    <a:pt x="1" y="113"/>
                    <a:pt x="1" y="248"/>
                  </a:cubicBezTo>
                  <a:cubicBezTo>
                    <a:pt x="1" y="383"/>
                    <a:pt x="113" y="496"/>
                    <a:pt x="249" y="496"/>
                  </a:cubicBezTo>
                  <a:lnTo>
                    <a:pt x="1467" y="496"/>
                  </a:lnTo>
                  <a:lnTo>
                    <a:pt x="1467" y="1710"/>
                  </a:lnTo>
                  <a:cubicBezTo>
                    <a:pt x="1467" y="1849"/>
                    <a:pt x="1576" y="1958"/>
                    <a:pt x="1715" y="1958"/>
                  </a:cubicBezTo>
                  <a:cubicBezTo>
                    <a:pt x="1851" y="1958"/>
                    <a:pt x="1963" y="1849"/>
                    <a:pt x="1963" y="1710"/>
                  </a:cubicBezTo>
                  <a:lnTo>
                    <a:pt x="1963" y="248"/>
                  </a:lnTo>
                  <a:cubicBezTo>
                    <a:pt x="1963" y="113"/>
                    <a:pt x="1851" y="1"/>
                    <a:pt x="17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61"/>
            <p:cNvSpPr/>
            <p:nvPr/>
          </p:nvSpPr>
          <p:spPr>
            <a:xfrm>
              <a:off x="8482589" y="3227388"/>
              <a:ext cx="30971" cy="30908"/>
            </a:xfrm>
            <a:custGeom>
              <a:rect b="b" l="l" r="r" t="t"/>
              <a:pathLst>
                <a:path extrusionOk="0" h="1959" w="1963">
                  <a:moveTo>
                    <a:pt x="1715" y="0"/>
                  </a:moveTo>
                  <a:cubicBezTo>
                    <a:pt x="1576" y="0"/>
                    <a:pt x="1467" y="113"/>
                    <a:pt x="1467" y="248"/>
                  </a:cubicBezTo>
                  <a:lnTo>
                    <a:pt x="1467" y="1463"/>
                  </a:lnTo>
                  <a:lnTo>
                    <a:pt x="249" y="1463"/>
                  </a:lnTo>
                  <a:cubicBezTo>
                    <a:pt x="113" y="1463"/>
                    <a:pt x="1" y="1575"/>
                    <a:pt x="1" y="1711"/>
                  </a:cubicBezTo>
                  <a:cubicBezTo>
                    <a:pt x="1" y="1850"/>
                    <a:pt x="113" y="1959"/>
                    <a:pt x="249" y="1959"/>
                  </a:cubicBezTo>
                  <a:lnTo>
                    <a:pt x="1715" y="1959"/>
                  </a:lnTo>
                  <a:cubicBezTo>
                    <a:pt x="1851" y="1959"/>
                    <a:pt x="1963" y="1850"/>
                    <a:pt x="1963" y="1711"/>
                  </a:cubicBezTo>
                  <a:lnTo>
                    <a:pt x="1963" y="248"/>
                  </a:lnTo>
                  <a:cubicBezTo>
                    <a:pt x="1963" y="113"/>
                    <a:pt x="1851" y="0"/>
                    <a:pt x="17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61"/>
            <p:cNvSpPr/>
            <p:nvPr/>
          </p:nvSpPr>
          <p:spPr>
            <a:xfrm>
              <a:off x="8445796" y="3227388"/>
              <a:ext cx="30892" cy="30908"/>
            </a:xfrm>
            <a:custGeom>
              <a:rect b="b" l="l" r="r" t="t"/>
              <a:pathLst>
                <a:path extrusionOk="0" h="1959" w="1958">
                  <a:moveTo>
                    <a:pt x="248" y="0"/>
                  </a:moveTo>
                  <a:cubicBezTo>
                    <a:pt x="113" y="0"/>
                    <a:pt x="1" y="113"/>
                    <a:pt x="1" y="248"/>
                  </a:cubicBezTo>
                  <a:lnTo>
                    <a:pt x="1" y="1711"/>
                  </a:lnTo>
                  <a:cubicBezTo>
                    <a:pt x="1" y="1850"/>
                    <a:pt x="113" y="1959"/>
                    <a:pt x="248" y="1959"/>
                  </a:cubicBezTo>
                  <a:lnTo>
                    <a:pt x="1710" y="1959"/>
                  </a:lnTo>
                  <a:cubicBezTo>
                    <a:pt x="1845" y="1959"/>
                    <a:pt x="1958" y="1850"/>
                    <a:pt x="1958" y="1711"/>
                  </a:cubicBezTo>
                  <a:cubicBezTo>
                    <a:pt x="1958" y="1575"/>
                    <a:pt x="1845" y="1463"/>
                    <a:pt x="1710" y="1463"/>
                  </a:cubicBezTo>
                  <a:lnTo>
                    <a:pt x="495" y="1463"/>
                  </a:lnTo>
                  <a:lnTo>
                    <a:pt x="495" y="248"/>
                  </a:lnTo>
                  <a:cubicBezTo>
                    <a:pt x="495" y="113"/>
                    <a:pt x="383" y="0"/>
                    <a:pt x="2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9" name="Google Shape;2619;p61"/>
          <p:cNvGrpSpPr/>
          <p:nvPr/>
        </p:nvGrpSpPr>
        <p:grpSpPr>
          <a:xfrm rot="-2557744">
            <a:off x="5833914" y="1389170"/>
            <a:ext cx="1334920" cy="1334920"/>
            <a:chOff x="5094780" y="1239601"/>
            <a:chExt cx="1335017" cy="1335017"/>
          </a:xfrm>
        </p:grpSpPr>
        <p:sp>
          <p:nvSpPr>
            <p:cNvPr id="2620" name="Google Shape;2620;p61"/>
            <p:cNvSpPr/>
            <p:nvPr/>
          </p:nvSpPr>
          <p:spPr>
            <a:xfrm rot="2700000">
              <a:off x="5255856" y="1469542"/>
              <a:ext cx="1012865" cy="875134"/>
            </a:xfrm>
            <a:custGeom>
              <a:rect b="b" l="l" r="r" t="t"/>
              <a:pathLst>
                <a:path extrusionOk="0" h="17899" w="20716">
                  <a:moveTo>
                    <a:pt x="10085" y="0"/>
                  </a:moveTo>
                  <a:cubicBezTo>
                    <a:pt x="5289" y="0"/>
                    <a:pt x="854" y="1280"/>
                    <a:pt x="485" y="5668"/>
                  </a:cubicBezTo>
                  <a:cubicBezTo>
                    <a:pt x="1" y="11423"/>
                    <a:pt x="764" y="14873"/>
                    <a:pt x="3612" y="15313"/>
                  </a:cubicBezTo>
                  <a:cubicBezTo>
                    <a:pt x="5554" y="15614"/>
                    <a:pt x="6329" y="15661"/>
                    <a:pt x="6733" y="15661"/>
                  </a:cubicBezTo>
                  <a:cubicBezTo>
                    <a:pt x="6921" y="15661"/>
                    <a:pt x="7028" y="15651"/>
                    <a:pt x="7136" y="15651"/>
                  </a:cubicBezTo>
                  <a:cubicBezTo>
                    <a:pt x="7400" y="15651"/>
                    <a:pt x="7929" y="15710"/>
                    <a:pt x="8251" y="16400"/>
                  </a:cubicBezTo>
                  <a:cubicBezTo>
                    <a:pt x="8567" y="17058"/>
                    <a:pt x="8965" y="17899"/>
                    <a:pt x="9189" y="17899"/>
                  </a:cubicBezTo>
                  <a:cubicBezTo>
                    <a:pt x="9195" y="17899"/>
                    <a:pt x="9200" y="17898"/>
                    <a:pt x="9206" y="17897"/>
                  </a:cubicBezTo>
                  <a:cubicBezTo>
                    <a:pt x="9426" y="17838"/>
                    <a:pt x="9602" y="16532"/>
                    <a:pt x="9720" y="16091"/>
                  </a:cubicBezTo>
                  <a:cubicBezTo>
                    <a:pt x="9830" y="15677"/>
                    <a:pt x="9824" y="15458"/>
                    <a:pt x="10446" y="15458"/>
                  </a:cubicBezTo>
                  <a:cubicBezTo>
                    <a:pt x="10485" y="15458"/>
                    <a:pt x="10527" y="15458"/>
                    <a:pt x="10571" y="15460"/>
                  </a:cubicBezTo>
                  <a:cubicBezTo>
                    <a:pt x="10865" y="15466"/>
                    <a:pt x="12031" y="15665"/>
                    <a:pt x="13392" y="15665"/>
                  </a:cubicBezTo>
                  <a:cubicBezTo>
                    <a:pt x="15432" y="15665"/>
                    <a:pt x="17909" y="15218"/>
                    <a:pt x="18543" y="13008"/>
                  </a:cubicBezTo>
                  <a:cubicBezTo>
                    <a:pt x="19615" y="9309"/>
                    <a:pt x="20716" y="1146"/>
                    <a:pt x="14608" y="324"/>
                  </a:cubicBezTo>
                  <a:cubicBezTo>
                    <a:pt x="13142" y="127"/>
                    <a:pt x="11596" y="0"/>
                    <a:pt x="10085" y="0"/>
                  </a:cubicBezTo>
                  <a:close/>
                </a:path>
              </a:pathLst>
            </a:custGeom>
            <a:solidFill>
              <a:schemeClr val="l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21" name="Google Shape;2621;p61"/>
            <p:cNvGrpSpPr/>
            <p:nvPr/>
          </p:nvGrpSpPr>
          <p:grpSpPr>
            <a:xfrm rot="-828049">
              <a:off x="5471964" y="1555078"/>
              <a:ext cx="613451" cy="613451"/>
              <a:chOff x="7317334" y="3850172"/>
              <a:chExt cx="1194589" cy="1194589"/>
            </a:xfrm>
          </p:grpSpPr>
          <p:sp>
            <p:nvSpPr>
              <p:cNvPr id="2622" name="Google Shape;2622;p61"/>
              <p:cNvSpPr/>
              <p:nvPr/>
            </p:nvSpPr>
            <p:spPr>
              <a:xfrm rot="2700000">
                <a:off x="7451907" y="4065485"/>
                <a:ext cx="925442" cy="763962"/>
              </a:xfrm>
              <a:custGeom>
                <a:rect b="b" l="l" r="r" t="t"/>
                <a:pathLst>
                  <a:path extrusionOk="0" h="38009" w="46043">
                    <a:moveTo>
                      <a:pt x="13978" y="1"/>
                    </a:moveTo>
                    <a:cubicBezTo>
                      <a:pt x="13115" y="1"/>
                      <a:pt x="12200" y="236"/>
                      <a:pt x="11234" y="770"/>
                    </a:cubicBezTo>
                    <a:cubicBezTo>
                      <a:pt x="1" y="7017"/>
                      <a:pt x="15653" y="37384"/>
                      <a:pt x="19184" y="38001"/>
                    </a:cubicBezTo>
                    <a:cubicBezTo>
                      <a:pt x="19211" y="38006"/>
                      <a:pt x="19240" y="38008"/>
                      <a:pt x="19273" y="38008"/>
                    </a:cubicBezTo>
                    <a:cubicBezTo>
                      <a:pt x="21183" y="38008"/>
                      <a:pt x="33319" y="30282"/>
                      <a:pt x="41231" y="17855"/>
                    </a:cubicBezTo>
                    <a:cubicBezTo>
                      <a:pt x="46042" y="10314"/>
                      <a:pt x="41732" y="5428"/>
                      <a:pt x="35787" y="5428"/>
                    </a:cubicBezTo>
                    <a:cubicBezTo>
                      <a:pt x="31787" y="5428"/>
                      <a:pt x="27048" y="7640"/>
                      <a:pt x="23850" y="12745"/>
                    </a:cubicBezTo>
                    <a:cubicBezTo>
                      <a:pt x="23850" y="12745"/>
                      <a:pt x="20329" y="1"/>
                      <a:pt x="139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61"/>
              <p:cNvSpPr/>
              <p:nvPr/>
            </p:nvSpPr>
            <p:spPr>
              <a:xfrm rot="2700000">
                <a:off x="7627188" y="4277298"/>
                <a:ext cx="623286" cy="608553"/>
              </a:xfrm>
              <a:custGeom>
                <a:rect b="b" l="l" r="r" t="t"/>
                <a:pathLst>
                  <a:path extrusionOk="0" h="30277" w="31010">
                    <a:moveTo>
                      <a:pt x="28640" y="1"/>
                    </a:moveTo>
                    <a:lnTo>
                      <a:pt x="28640" y="1"/>
                    </a:lnTo>
                    <a:cubicBezTo>
                      <a:pt x="23974" y="6790"/>
                      <a:pt x="18048" y="13135"/>
                      <a:pt x="11061" y="17579"/>
                    </a:cubicBezTo>
                    <a:cubicBezTo>
                      <a:pt x="7802" y="19628"/>
                      <a:pt x="3926" y="21579"/>
                      <a:pt x="1" y="21776"/>
                    </a:cubicBezTo>
                    <a:cubicBezTo>
                      <a:pt x="2420" y="26566"/>
                      <a:pt x="4938" y="30072"/>
                      <a:pt x="6099" y="30269"/>
                    </a:cubicBezTo>
                    <a:cubicBezTo>
                      <a:pt x="6126" y="30274"/>
                      <a:pt x="6155" y="30276"/>
                      <a:pt x="6188" y="30276"/>
                    </a:cubicBezTo>
                    <a:cubicBezTo>
                      <a:pt x="8098" y="30276"/>
                      <a:pt x="20234" y="22550"/>
                      <a:pt x="28146" y="10148"/>
                    </a:cubicBezTo>
                    <a:cubicBezTo>
                      <a:pt x="31010" y="5679"/>
                      <a:pt x="30640" y="2124"/>
                      <a:pt x="28640" y="1"/>
                    </a:cubicBezTo>
                    <a:close/>
                  </a:path>
                </a:pathLst>
              </a:custGeom>
              <a:solidFill>
                <a:srgbClr val="FFFFFF">
                  <a:alpha val="424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61"/>
              <p:cNvSpPr/>
              <p:nvPr/>
            </p:nvSpPr>
            <p:spPr>
              <a:xfrm rot="2700000">
                <a:off x="7859027" y="4018703"/>
                <a:ext cx="67936" cy="174484"/>
              </a:xfrm>
              <a:custGeom>
                <a:rect b="b" l="l" r="r" t="t"/>
                <a:pathLst>
                  <a:path extrusionOk="0" h="8681" w="3380">
                    <a:moveTo>
                      <a:pt x="2501" y="0"/>
                    </a:moveTo>
                    <a:cubicBezTo>
                      <a:pt x="2311" y="0"/>
                      <a:pt x="2127" y="95"/>
                      <a:pt x="2012" y="323"/>
                    </a:cubicBezTo>
                    <a:cubicBezTo>
                      <a:pt x="803" y="2743"/>
                      <a:pt x="136" y="5360"/>
                      <a:pt x="13" y="8051"/>
                    </a:cubicBezTo>
                    <a:cubicBezTo>
                      <a:pt x="0" y="8470"/>
                      <a:pt x="321" y="8680"/>
                      <a:pt x="648" y="8680"/>
                    </a:cubicBezTo>
                    <a:cubicBezTo>
                      <a:pt x="975" y="8680"/>
                      <a:pt x="1309" y="8470"/>
                      <a:pt x="1321" y="8051"/>
                    </a:cubicBezTo>
                    <a:cubicBezTo>
                      <a:pt x="1420" y="5582"/>
                      <a:pt x="2037" y="3187"/>
                      <a:pt x="3123" y="990"/>
                    </a:cubicBezTo>
                    <a:cubicBezTo>
                      <a:pt x="3380" y="477"/>
                      <a:pt x="2927" y="0"/>
                      <a:pt x="2501" y="0"/>
                    </a:cubicBezTo>
                    <a:close/>
                  </a:path>
                </a:pathLst>
              </a:custGeom>
              <a:solidFill>
                <a:srgbClr val="91DF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61"/>
              <p:cNvSpPr/>
              <p:nvPr/>
            </p:nvSpPr>
            <p:spPr>
              <a:xfrm rot="2700000">
                <a:off x="7976870" y="4063805"/>
                <a:ext cx="85724" cy="35335"/>
              </a:xfrm>
              <a:custGeom>
                <a:rect b="b" l="l" r="r" t="t"/>
                <a:pathLst>
                  <a:path extrusionOk="0" h="1758" w="4265">
                    <a:moveTo>
                      <a:pt x="3108" y="0"/>
                    </a:moveTo>
                    <a:cubicBezTo>
                      <a:pt x="2277" y="0"/>
                      <a:pt x="1451" y="171"/>
                      <a:pt x="684" y="478"/>
                    </a:cubicBezTo>
                    <a:cubicBezTo>
                      <a:pt x="0" y="743"/>
                      <a:pt x="184" y="1758"/>
                      <a:pt x="796" y="1758"/>
                    </a:cubicBezTo>
                    <a:cubicBezTo>
                      <a:pt x="868" y="1758"/>
                      <a:pt x="946" y="1743"/>
                      <a:pt x="1030" y="1712"/>
                    </a:cubicBezTo>
                    <a:cubicBezTo>
                      <a:pt x="1740" y="1437"/>
                      <a:pt x="2493" y="1290"/>
                      <a:pt x="3249" y="1290"/>
                    </a:cubicBezTo>
                    <a:cubicBezTo>
                      <a:pt x="3308" y="1290"/>
                      <a:pt x="3366" y="1291"/>
                      <a:pt x="3425" y="1292"/>
                    </a:cubicBezTo>
                    <a:cubicBezTo>
                      <a:pt x="3433" y="1293"/>
                      <a:pt x="3441" y="1293"/>
                      <a:pt x="3449" y="1293"/>
                    </a:cubicBezTo>
                    <a:cubicBezTo>
                      <a:pt x="4264" y="1293"/>
                      <a:pt x="4256" y="33"/>
                      <a:pt x="3425" y="9"/>
                    </a:cubicBezTo>
                    <a:cubicBezTo>
                      <a:pt x="3319" y="3"/>
                      <a:pt x="3214" y="0"/>
                      <a:pt x="3108" y="0"/>
                    </a:cubicBezTo>
                    <a:close/>
                  </a:path>
                </a:pathLst>
              </a:custGeom>
              <a:solidFill>
                <a:srgbClr val="91DF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626" name="Google Shape;2626;p61"/>
          <p:cNvSpPr txBox="1"/>
          <p:nvPr>
            <p:ph idx="1" type="subTitle"/>
          </p:nvPr>
        </p:nvSpPr>
        <p:spPr>
          <a:xfrm>
            <a:off x="5091550" y="2843825"/>
            <a:ext cx="3059100" cy="1290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replace the images on the screens with your own work. Just delete this one, add yours and center it properly</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30" name="Shape 2630"/>
        <p:cNvGrpSpPr/>
        <p:nvPr/>
      </p:nvGrpSpPr>
      <p:grpSpPr>
        <a:xfrm>
          <a:off x="0" y="0"/>
          <a:ext cx="0" cy="0"/>
          <a:chOff x="0" y="0"/>
          <a:chExt cx="0" cy="0"/>
        </a:xfrm>
      </p:grpSpPr>
      <p:sp>
        <p:nvSpPr>
          <p:cNvPr id="2631" name="Google Shape;2631;p62"/>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5"/>
                </a:solidFill>
              </a:rPr>
              <a:t>DESKTOP </a:t>
            </a:r>
            <a:r>
              <a:rPr lang="en"/>
              <a:t>SOFTWARE</a:t>
            </a:r>
            <a:endParaRPr/>
          </a:p>
        </p:txBody>
      </p:sp>
      <p:grpSp>
        <p:nvGrpSpPr>
          <p:cNvPr id="2632" name="Google Shape;2632;p62"/>
          <p:cNvGrpSpPr/>
          <p:nvPr/>
        </p:nvGrpSpPr>
        <p:grpSpPr>
          <a:xfrm>
            <a:off x="4820552" y="1460193"/>
            <a:ext cx="3542942" cy="2698403"/>
            <a:chOff x="3578510" y="1419647"/>
            <a:chExt cx="4021500" cy="3062887"/>
          </a:xfrm>
        </p:grpSpPr>
        <p:sp>
          <p:nvSpPr>
            <p:cNvPr id="2633" name="Google Shape;2633;p62"/>
            <p:cNvSpPr/>
            <p:nvPr/>
          </p:nvSpPr>
          <p:spPr>
            <a:xfrm>
              <a:off x="3716658" y="1548119"/>
              <a:ext cx="3748500" cy="2285700"/>
            </a:xfrm>
            <a:prstGeom prst="rect">
              <a:avLst/>
            </a:prstGeom>
            <a:noFill/>
            <a:ln cap="flat" cmpd="sng" w="19050">
              <a:solidFill>
                <a:srgbClr val="9A94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62"/>
            <p:cNvSpPr/>
            <p:nvPr/>
          </p:nvSpPr>
          <p:spPr>
            <a:xfrm>
              <a:off x="3578510" y="1419647"/>
              <a:ext cx="4021500" cy="2544300"/>
            </a:xfrm>
            <a:prstGeom prst="roundRect">
              <a:avLst>
                <a:gd fmla="val 3857" name="adj"/>
              </a:avLst>
            </a:prstGeom>
            <a:solidFill>
              <a:schemeClr val="accent5"/>
            </a:solid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62"/>
            <p:cNvSpPr/>
            <p:nvPr/>
          </p:nvSpPr>
          <p:spPr>
            <a:xfrm>
              <a:off x="4900908" y="3963886"/>
              <a:ext cx="1373274" cy="518648"/>
            </a:xfrm>
            <a:custGeom>
              <a:rect b="b" l="l" r="r" t="t"/>
              <a:pathLst>
                <a:path extrusionOk="0" h="24926" w="65999">
                  <a:moveTo>
                    <a:pt x="13372" y="0"/>
                  </a:moveTo>
                  <a:cubicBezTo>
                    <a:pt x="13051" y="1881"/>
                    <a:pt x="12653" y="8225"/>
                    <a:pt x="11445" y="11283"/>
                  </a:cubicBezTo>
                  <a:cubicBezTo>
                    <a:pt x="10237" y="14341"/>
                    <a:pt x="7883" y="16511"/>
                    <a:pt x="6125" y="18346"/>
                  </a:cubicBezTo>
                  <a:cubicBezTo>
                    <a:pt x="4367" y="20181"/>
                    <a:pt x="1875" y="21297"/>
                    <a:pt x="896" y="22291"/>
                  </a:cubicBezTo>
                  <a:cubicBezTo>
                    <a:pt x="-82" y="23285"/>
                    <a:pt x="-174" y="23896"/>
                    <a:pt x="254" y="24309"/>
                  </a:cubicBezTo>
                  <a:cubicBezTo>
                    <a:pt x="682" y="24722"/>
                    <a:pt x="805" y="24692"/>
                    <a:pt x="3465" y="24768"/>
                  </a:cubicBezTo>
                  <a:cubicBezTo>
                    <a:pt x="6125" y="24845"/>
                    <a:pt x="10925" y="24768"/>
                    <a:pt x="16215" y="24768"/>
                  </a:cubicBezTo>
                  <a:cubicBezTo>
                    <a:pt x="21505" y="24768"/>
                    <a:pt x="28630" y="24768"/>
                    <a:pt x="35204" y="24768"/>
                  </a:cubicBezTo>
                  <a:cubicBezTo>
                    <a:pt x="41778" y="24768"/>
                    <a:pt x="50783" y="24768"/>
                    <a:pt x="55660" y="24768"/>
                  </a:cubicBezTo>
                  <a:cubicBezTo>
                    <a:pt x="60537" y="24768"/>
                    <a:pt x="62754" y="25104"/>
                    <a:pt x="64466" y="24768"/>
                  </a:cubicBezTo>
                  <a:cubicBezTo>
                    <a:pt x="66178" y="24432"/>
                    <a:pt x="66056" y="23346"/>
                    <a:pt x="65934" y="22750"/>
                  </a:cubicBezTo>
                  <a:cubicBezTo>
                    <a:pt x="65812" y="22154"/>
                    <a:pt x="65353" y="22765"/>
                    <a:pt x="63732" y="21190"/>
                  </a:cubicBezTo>
                  <a:cubicBezTo>
                    <a:pt x="62111" y="19615"/>
                    <a:pt x="57999" y="16512"/>
                    <a:pt x="56210" y="13301"/>
                  </a:cubicBezTo>
                  <a:cubicBezTo>
                    <a:pt x="54421" y="10091"/>
                    <a:pt x="53505" y="4083"/>
                    <a:pt x="53000" y="1927"/>
                  </a:cubicBezTo>
                  <a:cubicBezTo>
                    <a:pt x="52496" y="-229"/>
                    <a:pt x="53153" y="627"/>
                    <a:pt x="53183" y="367"/>
                  </a:cubicBezTo>
                </a:path>
              </a:pathLst>
            </a:custGeom>
            <a:solidFill>
              <a:schemeClr val="accent5"/>
            </a:solidFill>
            <a:ln>
              <a:noFill/>
            </a:ln>
          </p:spPr>
        </p:sp>
        <p:cxnSp>
          <p:nvCxnSpPr>
            <p:cNvPr id="2636" name="Google Shape;2636;p62"/>
            <p:cNvCxnSpPr/>
            <p:nvPr/>
          </p:nvCxnSpPr>
          <p:spPr>
            <a:xfrm>
              <a:off x="4915750" y="4433452"/>
              <a:ext cx="1353300" cy="0"/>
            </a:xfrm>
            <a:prstGeom prst="straightConnector1">
              <a:avLst/>
            </a:prstGeom>
            <a:noFill/>
            <a:ln cap="flat" cmpd="sng" w="19050">
              <a:solidFill>
                <a:schemeClr val="lt1"/>
              </a:solidFill>
              <a:prstDash val="solid"/>
              <a:round/>
              <a:headEnd len="med" w="med" type="none"/>
              <a:tailEnd len="med" w="med" type="none"/>
            </a:ln>
          </p:spPr>
        </p:cxnSp>
      </p:grpSp>
      <p:pic>
        <p:nvPicPr>
          <p:cNvPr id="2637" name="Google Shape;2637;p62"/>
          <p:cNvPicPr preferRelativeResize="0"/>
          <p:nvPr/>
        </p:nvPicPr>
        <p:blipFill rotWithShape="1">
          <a:blip r:embed="rId3">
            <a:alphaModFix/>
          </a:blip>
          <a:srcRect b="0" l="3583" r="3583" t="0"/>
          <a:stretch/>
        </p:blipFill>
        <p:spPr>
          <a:xfrm>
            <a:off x="4950050" y="1577015"/>
            <a:ext cx="3284347" cy="1990020"/>
          </a:xfrm>
          <a:prstGeom prst="rect">
            <a:avLst/>
          </a:prstGeom>
          <a:noFill/>
          <a:ln>
            <a:noFill/>
          </a:ln>
        </p:spPr>
      </p:pic>
      <p:sp>
        <p:nvSpPr>
          <p:cNvPr id="2638" name="Google Shape;2638;p62"/>
          <p:cNvSpPr txBox="1"/>
          <p:nvPr>
            <p:ph idx="1" type="subTitle"/>
          </p:nvPr>
        </p:nvSpPr>
        <p:spPr>
          <a:xfrm>
            <a:off x="783275" y="2275050"/>
            <a:ext cx="3543000" cy="13296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You can replace the images on the screens with your own work. Just delete this one, add yours and center it properly</a:t>
            </a:r>
            <a:endParaRPr/>
          </a:p>
        </p:txBody>
      </p:sp>
      <p:grpSp>
        <p:nvGrpSpPr>
          <p:cNvPr id="2639" name="Google Shape;2639;p62"/>
          <p:cNvGrpSpPr/>
          <p:nvPr/>
        </p:nvGrpSpPr>
        <p:grpSpPr>
          <a:xfrm>
            <a:off x="8109151" y="249298"/>
            <a:ext cx="643245" cy="768433"/>
            <a:chOff x="1022575" y="1629175"/>
            <a:chExt cx="922216" cy="1101696"/>
          </a:xfrm>
        </p:grpSpPr>
        <p:sp>
          <p:nvSpPr>
            <p:cNvPr id="2640" name="Google Shape;2640;p62"/>
            <p:cNvSpPr/>
            <p:nvPr/>
          </p:nvSpPr>
          <p:spPr>
            <a:xfrm flipH="1">
              <a:off x="1358691" y="20020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62"/>
            <p:cNvSpPr/>
            <p:nvPr/>
          </p:nvSpPr>
          <p:spPr>
            <a:xfrm>
              <a:off x="1022575" y="1629175"/>
              <a:ext cx="922216" cy="1101696"/>
            </a:xfrm>
            <a:custGeom>
              <a:rect b="b" l="l" r="r" t="t"/>
              <a:pathLst>
                <a:path extrusionOk="0" h="15628" w="13082">
                  <a:moveTo>
                    <a:pt x="7887" y="0"/>
                  </a:moveTo>
                  <a:cubicBezTo>
                    <a:pt x="7078" y="0"/>
                    <a:pt x="480" y="5386"/>
                    <a:pt x="250" y="6451"/>
                  </a:cubicBezTo>
                  <a:cubicBezTo>
                    <a:pt x="0" y="7553"/>
                    <a:pt x="3274" y="10606"/>
                    <a:pt x="3450" y="10870"/>
                  </a:cubicBezTo>
                  <a:cubicBezTo>
                    <a:pt x="3641" y="11149"/>
                    <a:pt x="2349" y="15098"/>
                    <a:pt x="3127" y="15598"/>
                  </a:cubicBezTo>
                  <a:cubicBezTo>
                    <a:pt x="3160" y="15618"/>
                    <a:pt x="3205" y="15627"/>
                    <a:pt x="3263" y="15627"/>
                  </a:cubicBezTo>
                  <a:cubicBezTo>
                    <a:pt x="4593" y="15627"/>
                    <a:pt x="12362" y="10482"/>
                    <a:pt x="12714" y="9990"/>
                  </a:cubicBezTo>
                  <a:cubicBezTo>
                    <a:pt x="13081" y="9490"/>
                    <a:pt x="10071" y="6848"/>
                    <a:pt x="9881" y="6554"/>
                  </a:cubicBezTo>
                  <a:cubicBezTo>
                    <a:pt x="9704" y="6246"/>
                    <a:pt x="12068" y="4895"/>
                    <a:pt x="12318" y="4323"/>
                  </a:cubicBezTo>
                  <a:cubicBezTo>
                    <a:pt x="12435" y="4029"/>
                    <a:pt x="8515" y="227"/>
                    <a:pt x="7928" y="7"/>
                  </a:cubicBezTo>
                  <a:cubicBezTo>
                    <a:pt x="7917" y="2"/>
                    <a:pt x="7903" y="0"/>
                    <a:pt x="78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62"/>
            <p:cNvSpPr/>
            <p:nvPr/>
          </p:nvSpPr>
          <p:spPr>
            <a:xfrm>
              <a:off x="1166384" y="1754726"/>
              <a:ext cx="639672" cy="868075"/>
            </a:xfrm>
            <a:custGeom>
              <a:rect b="b" l="l" r="r" t="t"/>
              <a:pathLst>
                <a:path extrusionOk="0" h="12314" w="9074">
                  <a:moveTo>
                    <a:pt x="5698" y="0"/>
                  </a:moveTo>
                  <a:cubicBezTo>
                    <a:pt x="5623" y="0"/>
                    <a:pt x="5538" y="52"/>
                    <a:pt x="5404" y="149"/>
                  </a:cubicBezTo>
                  <a:cubicBezTo>
                    <a:pt x="4405" y="868"/>
                    <a:pt x="1073" y="3202"/>
                    <a:pt x="544" y="3716"/>
                  </a:cubicBezTo>
                  <a:cubicBezTo>
                    <a:pt x="1" y="4245"/>
                    <a:pt x="206" y="4700"/>
                    <a:pt x="397" y="4979"/>
                  </a:cubicBezTo>
                  <a:cubicBezTo>
                    <a:pt x="588" y="5243"/>
                    <a:pt x="2717" y="7430"/>
                    <a:pt x="3363" y="8076"/>
                  </a:cubicBezTo>
                  <a:cubicBezTo>
                    <a:pt x="4024" y="8737"/>
                    <a:pt x="2776" y="10690"/>
                    <a:pt x="2644" y="10983"/>
                  </a:cubicBezTo>
                  <a:cubicBezTo>
                    <a:pt x="2532" y="11276"/>
                    <a:pt x="2115" y="12313"/>
                    <a:pt x="2251" y="12313"/>
                  </a:cubicBezTo>
                  <a:cubicBezTo>
                    <a:pt x="2258" y="12313"/>
                    <a:pt x="2266" y="12310"/>
                    <a:pt x="2277" y="12305"/>
                  </a:cubicBezTo>
                  <a:cubicBezTo>
                    <a:pt x="2482" y="12202"/>
                    <a:pt x="7958" y="8899"/>
                    <a:pt x="8310" y="8678"/>
                  </a:cubicBezTo>
                  <a:cubicBezTo>
                    <a:pt x="8942" y="8297"/>
                    <a:pt x="9074" y="7886"/>
                    <a:pt x="8883" y="7709"/>
                  </a:cubicBezTo>
                  <a:cubicBezTo>
                    <a:pt x="8692" y="7533"/>
                    <a:pt x="6152" y="5625"/>
                    <a:pt x="5800" y="5331"/>
                  </a:cubicBezTo>
                  <a:cubicBezTo>
                    <a:pt x="5433" y="5052"/>
                    <a:pt x="5609" y="4832"/>
                    <a:pt x="5844" y="4626"/>
                  </a:cubicBezTo>
                  <a:cubicBezTo>
                    <a:pt x="6079" y="4436"/>
                    <a:pt x="7415" y="3584"/>
                    <a:pt x="8002" y="3144"/>
                  </a:cubicBezTo>
                  <a:cubicBezTo>
                    <a:pt x="8589" y="2718"/>
                    <a:pt x="8868" y="2380"/>
                    <a:pt x="8633" y="2145"/>
                  </a:cubicBezTo>
                  <a:cubicBezTo>
                    <a:pt x="8398" y="1896"/>
                    <a:pt x="6607" y="883"/>
                    <a:pt x="5917" y="149"/>
                  </a:cubicBezTo>
                  <a:cubicBezTo>
                    <a:pt x="5831" y="48"/>
                    <a:pt x="5769" y="0"/>
                    <a:pt x="56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62"/>
            <p:cNvSpPr/>
            <p:nvPr/>
          </p:nvSpPr>
          <p:spPr>
            <a:xfrm>
              <a:off x="1173645" y="1717434"/>
              <a:ext cx="623105" cy="867652"/>
            </a:xfrm>
            <a:custGeom>
              <a:rect b="b" l="l" r="r" t="t"/>
              <a:pathLst>
                <a:path extrusionOk="0" h="12308" w="8839">
                  <a:moveTo>
                    <a:pt x="5683" y="1"/>
                  </a:moveTo>
                  <a:cubicBezTo>
                    <a:pt x="5608" y="1"/>
                    <a:pt x="5523" y="52"/>
                    <a:pt x="5389" y="149"/>
                  </a:cubicBezTo>
                  <a:cubicBezTo>
                    <a:pt x="4376" y="869"/>
                    <a:pt x="1087" y="3496"/>
                    <a:pt x="544" y="4025"/>
                  </a:cubicBezTo>
                  <a:cubicBezTo>
                    <a:pt x="1" y="4539"/>
                    <a:pt x="192" y="4700"/>
                    <a:pt x="382" y="4965"/>
                  </a:cubicBezTo>
                  <a:cubicBezTo>
                    <a:pt x="573" y="5229"/>
                    <a:pt x="2702" y="7416"/>
                    <a:pt x="3363" y="8077"/>
                  </a:cubicBezTo>
                  <a:cubicBezTo>
                    <a:pt x="4009" y="8723"/>
                    <a:pt x="3744" y="8782"/>
                    <a:pt x="3612" y="9090"/>
                  </a:cubicBezTo>
                  <a:cubicBezTo>
                    <a:pt x="3497" y="9379"/>
                    <a:pt x="2104" y="12308"/>
                    <a:pt x="2253" y="12308"/>
                  </a:cubicBezTo>
                  <a:cubicBezTo>
                    <a:pt x="2255" y="12308"/>
                    <a:pt x="2258" y="12307"/>
                    <a:pt x="2262" y="12305"/>
                  </a:cubicBezTo>
                  <a:cubicBezTo>
                    <a:pt x="2306" y="12276"/>
                    <a:pt x="2673" y="12055"/>
                    <a:pt x="3201" y="11747"/>
                  </a:cubicBezTo>
                  <a:cubicBezTo>
                    <a:pt x="4845" y="10793"/>
                    <a:pt x="8061" y="8884"/>
                    <a:pt x="8295" y="8664"/>
                  </a:cubicBezTo>
                  <a:cubicBezTo>
                    <a:pt x="8589" y="8385"/>
                    <a:pt x="8839" y="8238"/>
                    <a:pt x="8662" y="8077"/>
                  </a:cubicBezTo>
                  <a:cubicBezTo>
                    <a:pt x="8472" y="7901"/>
                    <a:pt x="6137" y="5625"/>
                    <a:pt x="5770" y="5332"/>
                  </a:cubicBezTo>
                  <a:cubicBezTo>
                    <a:pt x="5418" y="5053"/>
                    <a:pt x="5594" y="4832"/>
                    <a:pt x="5829" y="4627"/>
                  </a:cubicBezTo>
                  <a:cubicBezTo>
                    <a:pt x="6064" y="4436"/>
                    <a:pt x="7400" y="3585"/>
                    <a:pt x="7987" y="3144"/>
                  </a:cubicBezTo>
                  <a:cubicBezTo>
                    <a:pt x="8560" y="2704"/>
                    <a:pt x="8604" y="2586"/>
                    <a:pt x="8369" y="2337"/>
                  </a:cubicBezTo>
                  <a:cubicBezTo>
                    <a:pt x="8251" y="2205"/>
                    <a:pt x="7767" y="1823"/>
                    <a:pt x="7224" y="1368"/>
                  </a:cubicBezTo>
                  <a:cubicBezTo>
                    <a:pt x="6769" y="986"/>
                    <a:pt x="6328" y="575"/>
                    <a:pt x="5902" y="149"/>
                  </a:cubicBezTo>
                  <a:cubicBezTo>
                    <a:pt x="5816" y="48"/>
                    <a:pt x="5754" y="1"/>
                    <a:pt x="568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62"/>
            <p:cNvSpPr/>
            <p:nvPr/>
          </p:nvSpPr>
          <p:spPr>
            <a:xfrm>
              <a:off x="1173645" y="1717434"/>
              <a:ext cx="509256" cy="867652"/>
            </a:xfrm>
            <a:custGeom>
              <a:rect b="b" l="l" r="r" t="t"/>
              <a:pathLst>
                <a:path extrusionOk="0" h="12308" w="7224">
                  <a:moveTo>
                    <a:pt x="5683" y="1"/>
                  </a:moveTo>
                  <a:cubicBezTo>
                    <a:pt x="5608" y="1"/>
                    <a:pt x="5523" y="52"/>
                    <a:pt x="5389" y="149"/>
                  </a:cubicBezTo>
                  <a:cubicBezTo>
                    <a:pt x="4376" y="869"/>
                    <a:pt x="1087" y="3496"/>
                    <a:pt x="544" y="4025"/>
                  </a:cubicBezTo>
                  <a:cubicBezTo>
                    <a:pt x="1" y="4539"/>
                    <a:pt x="192" y="4700"/>
                    <a:pt x="382" y="4965"/>
                  </a:cubicBezTo>
                  <a:cubicBezTo>
                    <a:pt x="573" y="5229"/>
                    <a:pt x="2702" y="7416"/>
                    <a:pt x="3363" y="8077"/>
                  </a:cubicBezTo>
                  <a:cubicBezTo>
                    <a:pt x="4009" y="8723"/>
                    <a:pt x="3744" y="8782"/>
                    <a:pt x="3612" y="9090"/>
                  </a:cubicBezTo>
                  <a:cubicBezTo>
                    <a:pt x="3497" y="9379"/>
                    <a:pt x="2104" y="12308"/>
                    <a:pt x="2253" y="12308"/>
                  </a:cubicBezTo>
                  <a:cubicBezTo>
                    <a:pt x="2255" y="12308"/>
                    <a:pt x="2258" y="12307"/>
                    <a:pt x="2262" y="12305"/>
                  </a:cubicBezTo>
                  <a:cubicBezTo>
                    <a:pt x="2306" y="12276"/>
                    <a:pt x="2673" y="12055"/>
                    <a:pt x="3201" y="11747"/>
                  </a:cubicBezTo>
                  <a:cubicBezTo>
                    <a:pt x="3876" y="10940"/>
                    <a:pt x="4420" y="9941"/>
                    <a:pt x="5051" y="9325"/>
                  </a:cubicBezTo>
                  <a:cubicBezTo>
                    <a:pt x="5653" y="8767"/>
                    <a:pt x="3069" y="6022"/>
                    <a:pt x="2658" y="5420"/>
                  </a:cubicBezTo>
                  <a:cubicBezTo>
                    <a:pt x="2335" y="4950"/>
                    <a:pt x="5609" y="2601"/>
                    <a:pt x="7224" y="1368"/>
                  </a:cubicBezTo>
                  <a:cubicBezTo>
                    <a:pt x="6769" y="986"/>
                    <a:pt x="6328" y="575"/>
                    <a:pt x="5902" y="149"/>
                  </a:cubicBezTo>
                  <a:cubicBezTo>
                    <a:pt x="5816" y="48"/>
                    <a:pt x="5754" y="1"/>
                    <a:pt x="5683" y="1"/>
                  </a:cubicBezTo>
                  <a:close/>
                </a:path>
              </a:pathLst>
            </a:custGeom>
            <a:solidFill>
              <a:srgbClr val="FFFFFF">
                <a:alpha val="424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45" name="Google Shape;2645;p62"/>
          <p:cNvGrpSpPr/>
          <p:nvPr/>
        </p:nvGrpSpPr>
        <p:grpSpPr>
          <a:xfrm flipH="1" rot="-1096653">
            <a:off x="842881" y="3962494"/>
            <a:ext cx="530769" cy="633962"/>
            <a:chOff x="1022575" y="1629175"/>
            <a:chExt cx="922216" cy="1101696"/>
          </a:xfrm>
        </p:grpSpPr>
        <p:sp>
          <p:nvSpPr>
            <p:cNvPr id="2646" name="Google Shape;2646;p62"/>
            <p:cNvSpPr/>
            <p:nvPr/>
          </p:nvSpPr>
          <p:spPr>
            <a:xfrm flipH="1">
              <a:off x="1358691" y="20020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62"/>
            <p:cNvSpPr/>
            <p:nvPr/>
          </p:nvSpPr>
          <p:spPr>
            <a:xfrm>
              <a:off x="1022575" y="1629175"/>
              <a:ext cx="922216" cy="1101696"/>
            </a:xfrm>
            <a:custGeom>
              <a:rect b="b" l="l" r="r" t="t"/>
              <a:pathLst>
                <a:path extrusionOk="0" h="15628" w="13082">
                  <a:moveTo>
                    <a:pt x="7887" y="0"/>
                  </a:moveTo>
                  <a:cubicBezTo>
                    <a:pt x="7078" y="0"/>
                    <a:pt x="480" y="5386"/>
                    <a:pt x="250" y="6451"/>
                  </a:cubicBezTo>
                  <a:cubicBezTo>
                    <a:pt x="0" y="7553"/>
                    <a:pt x="3274" y="10606"/>
                    <a:pt x="3450" y="10870"/>
                  </a:cubicBezTo>
                  <a:cubicBezTo>
                    <a:pt x="3641" y="11149"/>
                    <a:pt x="2349" y="15098"/>
                    <a:pt x="3127" y="15598"/>
                  </a:cubicBezTo>
                  <a:cubicBezTo>
                    <a:pt x="3160" y="15618"/>
                    <a:pt x="3205" y="15627"/>
                    <a:pt x="3263" y="15627"/>
                  </a:cubicBezTo>
                  <a:cubicBezTo>
                    <a:pt x="4593" y="15627"/>
                    <a:pt x="12362" y="10482"/>
                    <a:pt x="12714" y="9990"/>
                  </a:cubicBezTo>
                  <a:cubicBezTo>
                    <a:pt x="13081" y="9490"/>
                    <a:pt x="10071" y="6848"/>
                    <a:pt x="9881" y="6554"/>
                  </a:cubicBezTo>
                  <a:cubicBezTo>
                    <a:pt x="9704" y="6246"/>
                    <a:pt x="12068" y="4895"/>
                    <a:pt x="12318" y="4323"/>
                  </a:cubicBezTo>
                  <a:cubicBezTo>
                    <a:pt x="12435" y="4029"/>
                    <a:pt x="8515" y="227"/>
                    <a:pt x="7928" y="7"/>
                  </a:cubicBezTo>
                  <a:cubicBezTo>
                    <a:pt x="7917" y="2"/>
                    <a:pt x="7903" y="0"/>
                    <a:pt x="78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62"/>
            <p:cNvSpPr/>
            <p:nvPr/>
          </p:nvSpPr>
          <p:spPr>
            <a:xfrm>
              <a:off x="1166384" y="1754726"/>
              <a:ext cx="639672" cy="868075"/>
            </a:xfrm>
            <a:custGeom>
              <a:rect b="b" l="l" r="r" t="t"/>
              <a:pathLst>
                <a:path extrusionOk="0" h="12314" w="9074">
                  <a:moveTo>
                    <a:pt x="5698" y="0"/>
                  </a:moveTo>
                  <a:cubicBezTo>
                    <a:pt x="5623" y="0"/>
                    <a:pt x="5538" y="52"/>
                    <a:pt x="5404" y="149"/>
                  </a:cubicBezTo>
                  <a:cubicBezTo>
                    <a:pt x="4405" y="868"/>
                    <a:pt x="1073" y="3202"/>
                    <a:pt x="544" y="3716"/>
                  </a:cubicBezTo>
                  <a:cubicBezTo>
                    <a:pt x="1" y="4245"/>
                    <a:pt x="206" y="4700"/>
                    <a:pt x="397" y="4979"/>
                  </a:cubicBezTo>
                  <a:cubicBezTo>
                    <a:pt x="588" y="5243"/>
                    <a:pt x="2717" y="7430"/>
                    <a:pt x="3363" y="8076"/>
                  </a:cubicBezTo>
                  <a:cubicBezTo>
                    <a:pt x="4024" y="8737"/>
                    <a:pt x="2776" y="10690"/>
                    <a:pt x="2644" y="10983"/>
                  </a:cubicBezTo>
                  <a:cubicBezTo>
                    <a:pt x="2532" y="11276"/>
                    <a:pt x="2115" y="12313"/>
                    <a:pt x="2251" y="12313"/>
                  </a:cubicBezTo>
                  <a:cubicBezTo>
                    <a:pt x="2258" y="12313"/>
                    <a:pt x="2266" y="12310"/>
                    <a:pt x="2277" y="12305"/>
                  </a:cubicBezTo>
                  <a:cubicBezTo>
                    <a:pt x="2482" y="12202"/>
                    <a:pt x="7958" y="8899"/>
                    <a:pt x="8310" y="8678"/>
                  </a:cubicBezTo>
                  <a:cubicBezTo>
                    <a:pt x="8942" y="8297"/>
                    <a:pt x="9074" y="7886"/>
                    <a:pt x="8883" y="7709"/>
                  </a:cubicBezTo>
                  <a:cubicBezTo>
                    <a:pt x="8692" y="7533"/>
                    <a:pt x="6152" y="5625"/>
                    <a:pt x="5800" y="5331"/>
                  </a:cubicBezTo>
                  <a:cubicBezTo>
                    <a:pt x="5433" y="5052"/>
                    <a:pt x="5609" y="4832"/>
                    <a:pt x="5844" y="4626"/>
                  </a:cubicBezTo>
                  <a:cubicBezTo>
                    <a:pt x="6079" y="4436"/>
                    <a:pt x="7415" y="3584"/>
                    <a:pt x="8002" y="3144"/>
                  </a:cubicBezTo>
                  <a:cubicBezTo>
                    <a:pt x="8589" y="2718"/>
                    <a:pt x="8868" y="2380"/>
                    <a:pt x="8633" y="2145"/>
                  </a:cubicBezTo>
                  <a:cubicBezTo>
                    <a:pt x="8398" y="1896"/>
                    <a:pt x="6607" y="883"/>
                    <a:pt x="5917" y="149"/>
                  </a:cubicBezTo>
                  <a:cubicBezTo>
                    <a:pt x="5831" y="48"/>
                    <a:pt x="5769" y="0"/>
                    <a:pt x="56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62"/>
            <p:cNvSpPr/>
            <p:nvPr/>
          </p:nvSpPr>
          <p:spPr>
            <a:xfrm>
              <a:off x="1173645" y="1717434"/>
              <a:ext cx="623105" cy="867652"/>
            </a:xfrm>
            <a:custGeom>
              <a:rect b="b" l="l" r="r" t="t"/>
              <a:pathLst>
                <a:path extrusionOk="0" h="12308" w="8839">
                  <a:moveTo>
                    <a:pt x="5683" y="1"/>
                  </a:moveTo>
                  <a:cubicBezTo>
                    <a:pt x="5608" y="1"/>
                    <a:pt x="5523" y="52"/>
                    <a:pt x="5389" y="149"/>
                  </a:cubicBezTo>
                  <a:cubicBezTo>
                    <a:pt x="4376" y="869"/>
                    <a:pt x="1087" y="3496"/>
                    <a:pt x="544" y="4025"/>
                  </a:cubicBezTo>
                  <a:cubicBezTo>
                    <a:pt x="1" y="4539"/>
                    <a:pt x="192" y="4700"/>
                    <a:pt x="382" y="4965"/>
                  </a:cubicBezTo>
                  <a:cubicBezTo>
                    <a:pt x="573" y="5229"/>
                    <a:pt x="2702" y="7416"/>
                    <a:pt x="3363" y="8077"/>
                  </a:cubicBezTo>
                  <a:cubicBezTo>
                    <a:pt x="4009" y="8723"/>
                    <a:pt x="3744" y="8782"/>
                    <a:pt x="3612" y="9090"/>
                  </a:cubicBezTo>
                  <a:cubicBezTo>
                    <a:pt x="3497" y="9379"/>
                    <a:pt x="2104" y="12308"/>
                    <a:pt x="2253" y="12308"/>
                  </a:cubicBezTo>
                  <a:cubicBezTo>
                    <a:pt x="2255" y="12308"/>
                    <a:pt x="2258" y="12307"/>
                    <a:pt x="2262" y="12305"/>
                  </a:cubicBezTo>
                  <a:cubicBezTo>
                    <a:pt x="2306" y="12276"/>
                    <a:pt x="2673" y="12055"/>
                    <a:pt x="3201" y="11747"/>
                  </a:cubicBezTo>
                  <a:cubicBezTo>
                    <a:pt x="4845" y="10793"/>
                    <a:pt x="8061" y="8884"/>
                    <a:pt x="8295" y="8664"/>
                  </a:cubicBezTo>
                  <a:cubicBezTo>
                    <a:pt x="8589" y="8385"/>
                    <a:pt x="8839" y="8238"/>
                    <a:pt x="8662" y="8077"/>
                  </a:cubicBezTo>
                  <a:cubicBezTo>
                    <a:pt x="8472" y="7901"/>
                    <a:pt x="6137" y="5625"/>
                    <a:pt x="5770" y="5332"/>
                  </a:cubicBezTo>
                  <a:cubicBezTo>
                    <a:pt x="5418" y="5053"/>
                    <a:pt x="5594" y="4832"/>
                    <a:pt x="5829" y="4627"/>
                  </a:cubicBezTo>
                  <a:cubicBezTo>
                    <a:pt x="6064" y="4436"/>
                    <a:pt x="7400" y="3585"/>
                    <a:pt x="7987" y="3144"/>
                  </a:cubicBezTo>
                  <a:cubicBezTo>
                    <a:pt x="8560" y="2704"/>
                    <a:pt x="8604" y="2586"/>
                    <a:pt x="8369" y="2337"/>
                  </a:cubicBezTo>
                  <a:cubicBezTo>
                    <a:pt x="8251" y="2205"/>
                    <a:pt x="7767" y="1823"/>
                    <a:pt x="7224" y="1368"/>
                  </a:cubicBezTo>
                  <a:cubicBezTo>
                    <a:pt x="6769" y="986"/>
                    <a:pt x="6328" y="575"/>
                    <a:pt x="5902" y="149"/>
                  </a:cubicBezTo>
                  <a:cubicBezTo>
                    <a:pt x="5816" y="48"/>
                    <a:pt x="5754" y="1"/>
                    <a:pt x="568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62"/>
            <p:cNvSpPr/>
            <p:nvPr/>
          </p:nvSpPr>
          <p:spPr>
            <a:xfrm>
              <a:off x="1173645" y="1717434"/>
              <a:ext cx="509256" cy="867652"/>
            </a:xfrm>
            <a:custGeom>
              <a:rect b="b" l="l" r="r" t="t"/>
              <a:pathLst>
                <a:path extrusionOk="0" h="12308" w="7224">
                  <a:moveTo>
                    <a:pt x="5683" y="1"/>
                  </a:moveTo>
                  <a:cubicBezTo>
                    <a:pt x="5608" y="1"/>
                    <a:pt x="5523" y="52"/>
                    <a:pt x="5389" y="149"/>
                  </a:cubicBezTo>
                  <a:cubicBezTo>
                    <a:pt x="4376" y="869"/>
                    <a:pt x="1087" y="3496"/>
                    <a:pt x="544" y="4025"/>
                  </a:cubicBezTo>
                  <a:cubicBezTo>
                    <a:pt x="1" y="4539"/>
                    <a:pt x="192" y="4700"/>
                    <a:pt x="382" y="4965"/>
                  </a:cubicBezTo>
                  <a:cubicBezTo>
                    <a:pt x="573" y="5229"/>
                    <a:pt x="2702" y="7416"/>
                    <a:pt x="3363" y="8077"/>
                  </a:cubicBezTo>
                  <a:cubicBezTo>
                    <a:pt x="4009" y="8723"/>
                    <a:pt x="3744" y="8782"/>
                    <a:pt x="3612" y="9090"/>
                  </a:cubicBezTo>
                  <a:cubicBezTo>
                    <a:pt x="3497" y="9379"/>
                    <a:pt x="2104" y="12308"/>
                    <a:pt x="2253" y="12308"/>
                  </a:cubicBezTo>
                  <a:cubicBezTo>
                    <a:pt x="2255" y="12308"/>
                    <a:pt x="2258" y="12307"/>
                    <a:pt x="2262" y="12305"/>
                  </a:cubicBezTo>
                  <a:cubicBezTo>
                    <a:pt x="2306" y="12276"/>
                    <a:pt x="2673" y="12055"/>
                    <a:pt x="3201" y="11747"/>
                  </a:cubicBezTo>
                  <a:cubicBezTo>
                    <a:pt x="3876" y="10940"/>
                    <a:pt x="4420" y="9941"/>
                    <a:pt x="5051" y="9325"/>
                  </a:cubicBezTo>
                  <a:cubicBezTo>
                    <a:pt x="5653" y="8767"/>
                    <a:pt x="3069" y="6022"/>
                    <a:pt x="2658" y="5420"/>
                  </a:cubicBezTo>
                  <a:cubicBezTo>
                    <a:pt x="2335" y="4950"/>
                    <a:pt x="5609" y="2601"/>
                    <a:pt x="7224" y="1368"/>
                  </a:cubicBezTo>
                  <a:cubicBezTo>
                    <a:pt x="6769" y="986"/>
                    <a:pt x="6328" y="575"/>
                    <a:pt x="5902" y="149"/>
                  </a:cubicBezTo>
                  <a:cubicBezTo>
                    <a:pt x="5816" y="48"/>
                    <a:pt x="5754" y="1"/>
                    <a:pt x="5683" y="1"/>
                  </a:cubicBezTo>
                  <a:close/>
                </a:path>
              </a:pathLst>
            </a:custGeom>
            <a:solidFill>
              <a:srgbClr val="FFFFFF">
                <a:alpha val="424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1"/>
        </a:solidFill>
      </p:bgPr>
    </p:bg>
    <p:spTree>
      <p:nvGrpSpPr>
        <p:cNvPr id="1102" name="Shape 1102"/>
        <p:cNvGrpSpPr/>
        <p:nvPr/>
      </p:nvGrpSpPr>
      <p:grpSpPr>
        <a:xfrm>
          <a:off x="0" y="0"/>
          <a:ext cx="0" cy="0"/>
          <a:chOff x="0" y="0"/>
          <a:chExt cx="0" cy="0"/>
        </a:xfrm>
      </p:grpSpPr>
      <p:sp>
        <p:nvSpPr>
          <p:cNvPr id="1103" name="Google Shape;1103;p36"/>
          <p:cNvSpPr/>
          <p:nvPr/>
        </p:nvSpPr>
        <p:spPr>
          <a:xfrm rot="-5400000">
            <a:off x="4555354" y="2946224"/>
            <a:ext cx="868984" cy="750818"/>
          </a:xfrm>
          <a:custGeom>
            <a:rect b="b" l="l" r="r" t="t"/>
            <a:pathLst>
              <a:path extrusionOk="0" h="17899" w="20716">
                <a:moveTo>
                  <a:pt x="10085" y="0"/>
                </a:moveTo>
                <a:cubicBezTo>
                  <a:pt x="5289" y="0"/>
                  <a:pt x="854" y="1280"/>
                  <a:pt x="485" y="5668"/>
                </a:cubicBezTo>
                <a:cubicBezTo>
                  <a:pt x="1" y="11423"/>
                  <a:pt x="764" y="14873"/>
                  <a:pt x="3612" y="15313"/>
                </a:cubicBezTo>
                <a:cubicBezTo>
                  <a:pt x="5554" y="15614"/>
                  <a:pt x="6329" y="15661"/>
                  <a:pt x="6733" y="15661"/>
                </a:cubicBezTo>
                <a:cubicBezTo>
                  <a:pt x="6921" y="15661"/>
                  <a:pt x="7028" y="15651"/>
                  <a:pt x="7136" y="15651"/>
                </a:cubicBezTo>
                <a:cubicBezTo>
                  <a:pt x="7400" y="15651"/>
                  <a:pt x="7929" y="15710"/>
                  <a:pt x="8251" y="16400"/>
                </a:cubicBezTo>
                <a:cubicBezTo>
                  <a:pt x="8567" y="17058"/>
                  <a:pt x="8965" y="17899"/>
                  <a:pt x="9189" y="17899"/>
                </a:cubicBezTo>
                <a:cubicBezTo>
                  <a:pt x="9195" y="17899"/>
                  <a:pt x="9200" y="17898"/>
                  <a:pt x="9206" y="17897"/>
                </a:cubicBezTo>
                <a:cubicBezTo>
                  <a:pt x="9426" y="17838"/>
                  <a:pt x="9602" y="16532"/>
                  <a:pt x="9720" y="16091"/>
                </a:cubicBezTo>
                <a:cubicBezTo>
                  <a:pt x="9830" y="15677"/>
                  <a:pt x="9824" y="15458"/>
                  <a:pt x="10446" y="15458"/>
                </a:cubicBezTo>
                <a:cubicBezTo>
                  <a:pt x="10485" y="15458"/>
                  <a:pt x="10527" y="15458"/>
                  <a:pt x="10571" y="15460"/>
                </a:cubicBezTo>
                <a:cubicBezTo>
                  <a:pt x="10865" y="15466"/>
                  <a:pt x="12031" y="15665"/>
                  <a:pt x="13392" y="15665"/>
                </a:cubicBezTo>
                <a:cubicBezTo>
                  <a:pt x="15432" y="15665"/>
                  <a:pt x="17909" y="15218"/>
                  <a:pt x="18543" y="13008"/>
                </a:cubicBezTo>
                <a:cubicBezTo>
                  <a:pt x="19615" y="9309"/>
                  <a:pt x="20716" y="1146"/>
                  <a:pt x="14608" y="324"/>
                </a:cubicBezTo>
                <a:cubicBezTo>
                  <a:pt x="13142" y="127"/>
                  <a:pt x="11596" y="0"/>
                  <a:pt x="10085" y="0"/>
                </a:cubicBezTo>
                <a:close/>
              </a:path>
            </a:pathLst>
          </a:cu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36"/>
          <p:cNvSpPr/>
          <p:nvPr/>
        </p:nvSpPr>
        <p:spPr>
          <a:xfrm rot="-5400000">
            <a:off x="4555354" y="1344361"/>
            <a:ext cx="868984" cy="750818"/>
          </a:xfrm>
          <a:custGeom>
            <a:rect b="b" l="l" r="r" t="t"/>
            <a:pathLst>
              <a:path extrusionOk="0" h="17899" w="20716">
                <a:moveTo>
                  <a:pt x="10085" y="0"/>
                </a:moveTo>
                <a:cubicBezTo>
                  <a:pt x="5289" y="0"/>
                  <a:pt x="854" y="1280"/>
                  <a:pt x="485" y="5668"/>
                </a:cubicBezTo>
                <a:cubicBezTo>
                  <a:pt x="1" y="11423"/>
                  <a:pt x="764" y="14873"/>
                  <a:pt x="3612" y="15313"/>
                </a:cubicBezTo>
                <a:cubicBezTo>
                  <a:pt x="5554" y="15614"/>
                  <a:pt x="6329" y="15661"/>
                  <a:pt x="6733" y="15661"/>
                </a:cubicBezTo>
                <a:cubicBezTo>
                  <a:pt x="6921" y="15661"/>
                  <a:pt x="7028" y="15651"/>
                  <a:pt x="7136" y="15651"/>
                </a:cubicBezTo>
                <a:cubicBezTo>
                  <a:pt x="7400" y="15651"/>
                  <a:pt x="7929" y="15710"/>
                  <a:pt x="8251" y="16400"/>
                </a:cubicBezTo>
                <a:cubicBezTo>
                  <a:pt x="8567" y="17058"/>
                  <a:pt x="8965" y="17899"/>
                  <a:pt x="9189" y="17899"/>
                </a:cubicBezTo>
                <a:cubicBezTo>
                  <a:pt x="9195" y="17899"/>
                  <a:pt x="9200" y="17898"/>
                  <a:pt x="9206" y="17897"/>
                </a:cubicBezTo>
                <a:cubicBezTo>
                  <a:pt x="9426" y="17838"/>
                  <a:pt x="9602" y="16532"/>
                  <a:pt x="9720" y="16091"/>
                </a:cubicBezTo>
                <a:cubicBezTo>
                  <a:pt x="9830" y="15677"/>
                  <a:pt x="9824" y="15458"/>
                  <a:pt x="10446" y="15458"/>
                </a:cubicBezTo>
                <a:cubicBezTo>
                  <a:pt x="10485" y="15458"/>
                  <a:pt x="10527" y="15458"/>
                  <a:pt x="10571" y="15460"/>
                </a:cubicBezTo>
                <a:cubicBezTo>
                  <a:pt x="10865" y="15466"/>
                  <a:pt x="12031" y="15665"/>
                  <a:pt x="13392" y="15665"/>
                </a:cubicBezTo>
                <a:cubicBezTo>
                  <a:pt x="15432" y="15665"/>
                  <a:pt x="17909" y="15218"/>
                  <a:pt x="18543" y="13008"/>
                </a:cubicBezTo>
                <a:cubicBezTo>
                  <a:pt x="19615" y="9309"/>
                  <a:pt x="20716" y="1146"/>
                  <a:pt x="14608" y="324"/>
                </a:cubicBezTo>
                <a:cubicBezTo>
                  <a:pt x="13142" y="127"/>
                  <a:pt x="11596" y="0"/>
                  <a:pt x="10085" y="0"/>
                </a:cubicBezTo>
                <a:close/>
              </a:path>
            </a:pathLst>
          </a:cu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36"/>
          <p:cNvSpPr/>
          <p:nvPr/>
        </p:nvSpPr>
        <p:spPr>
          <a:xfrm rot="-5400000">
            <a:off x="710254" y="2946224"/>
            <a:ext cx="868984" cy="750818"/>
          </a:xfrm>
          <a:custGeom>
            <a:rect b="b" l="l" r="r" t="t"/>
            <a:pathLst>
              <a:path extrusionOk="0" h="17899" w="20716">
                <a:moveTo>
                  <a:pt x="10085" y="0"/>
                </a:moveTo>
                <a:cubicBezTo>
                  <a:pt x="5289" y="0"/>
                  <a:pt x="854" y="1280"/>
                  <a:pt x="485" y="5668"/>
                </a:cubicBezTo>
                <a:cubicBezTo>
                  <a:pt x="1" y="11423"/>
                  <a:pt x="764" y="14873"/>
                  <a:pt x="3612" y="15313"/>
                </a:cubicBezTo>
                <a:cubicBezTo>
                  <a:pt x="5554" y="15614"/>
                  <a:pt x="6329" y="15661"/>
                  <a:pt x="6733" y="15661"/>
                </a:cubicBezTo>
                <a:cubicBezTo>
                  <a:pt x="6921" y="15661"/>
                  <a:pt x="7028" y="15651"/>
                  <a:pt x="7136" y="15651"/>
                </a:cubicBezTo>
                <a:cubicBezTo>
                  <a:pt x="7400" y="15651"/>
                  <a:pt x="7929" y="15710"/>
                  <a:pt x="8251" y="16400"/>
                </a:cubicBezTo>
                <a:cubicBezTo>
                  <a:pt x="8567" y="17058"/>
                  <a:pt x="8965" y="17899"/>
                  <a:pt x="9189" y="17899"/>
                </a:cubicBezTo>
                <a:cubicBezTo>
                  <a:pt x="9195" y="17899"/>
                  <a:pt x="9200" y="17898"/>
                  <a:pt x="9206" y="17897"/>
                </a:cubicBezTo>
                <a:cubicBezTo>
                  <a:pt x="9426" y="17838"/>
                  <a:pt x="9602" y="16532"/>
                  <a:pt x="9720" y="16091"/>
                </a:cubicBezTo>
                <a:cubicBezTo>
                  <a:pt x="9830" y="15677"/>
                  <a:pt x="9824" y="15458"/>
                  <a:pt x="10446" y="15458"/>
                </a:cubicBezTo>
                <a:cubicBezTo>
                  <a:pt x="10485" y="15458"/>
                  <a:pt x="10527" y="15458"/>
                  <a:pt x="10571" y="15460"/>
                </a:cubicBezTo>
                <a:cubicBezTo>
                  <a:pt x="10865" y="15466"/>
                  <a:pt x="12031" y="15665"/>
                  <a:pt x="13392" y="15665"/>
                </a:cubicBezTo>
                <a:cubicBezTo>
                  <a:pt x="15432" y="15665"/>
                  <a:pt x="17909" y="15218"/>
                  <a:pt x="18543" y="13008"/>
                </a:cubicBezTo>
                <a:cubicBezTo>
                  <a:pt x="19615" y="9309"/>
                  <a:pt x="20716" y="1146"/>
                  <a:pt x="14608" y="324"/>
                </a:cubicBezTo>
                <a:cubicBezTo>
                  <a:pt x="13142" y="127"/>
                  <a:pt x="11596" y="0"/>
                  <a:pt x="10085" y="0"/>
                </a:cubicBezTo>
                <a:close/>
              </a:path>
            </a:pathLst>
          </a:cu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36"/>
          <p:cNvSpPr txBox="1"/>
          <p:nvPr>
            <p:ph type="title"/>
          </p:nvPr>
        </p:nvSpPr>
        <p:spPr>
          <a:xfrm>
            <a:off x="1695750" y="1273775"/>
            <a:ext cx="1456800" cy="806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OUR </a:t>
            </a:r>
            <a:r>
              <a:rPr lang="en"/>
              <a:t>HISTORY</a:t>
            </a:r>
            <a:endParaRPr/>
          </a:p>
        </p:txBody>
      </p:sp>
      <p:sp>
        <p:nvSpPr>
          <p:cNvPr id="1107" name="Google Shape;1107;p36"/>
          <p:cNvSpPr txBox="1"/>
          <p:nvPr>
            <p:ph idx="1" type="subTitle"/>
          </p:nvPr>
        </p:nvSpPr>
        <p:spPr>
          <a:xfrm>
            <a:off x="1695754" y="2003668"/>
            <a:ext cx="2727900" cy="524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Here you could describe the topic of the section</a:t>
            </a:r>
            <a:endParaRPr/>
          </a:p>
        </p:txBody>
      </p:sp>
      <p:sp>
        <p:nvSpPr>
          <p:cNvPr id="1108" name="Google Shape;1108;p36"/>
          <p:cNvSpPr/>
          <p:nvPr/>
        </p:nvSpPr>
        <p:spPr>
          <a:xfrm rot="-5400000">
            <a:off x="710254" y="1344361"/>
            <a:ext cx="868984" cy="750818"/>
          </a:xfrm>
          <a:custGeom>
            <a:rect b="b" l="l" r="r" t="t"/>
            <a:pathLst>
              <a:path extrusionOk="0" h="17899" w="20716">
                <a:moveTo>
                  <a:pt x="10085" y="0"/>
                </a:moveTo>
                <a:cubicBezTo>
                  <a:pt x="5289" y="0"/>
                  <a:pt x="854" y="1280"/>
                  <a:pt x="485" y="5668"/>
                </a:cubicBezTo>
                <a:cubicBezTo>
                  <a:pt x="1" y="11423"/>
                  <a:pt x="764" y="14873"/>
                  <a:pt x="3612" y="15313"/>
                </a:cubicBezTo>
                <a:cubicBezTo>
                  <a:pt x="5554" y="15614"/>
                  <a:pt x="6329" y="15661"/>
                  <a:pt x="6733" y="15661"/>
                </a:cubicBezTo>
                <a:cubicBezTo>
                  <a:pt x="6921" y="15661"/>
                  <a:pt x="7028" y="15651"/>
                  <a:pt x="7136" y="15651"/>
                </a:cubicBezTo>
                <a:cubicBezTo>
                  <a:pt x="7400" y="15651"/>
                  <a:pt x="7929" y="15710"/>
                  <a:pt x="8251" y="16400"/>
                </a:cubicBezTo>
                <a:cubicBezTo>
                  <a:pt x="8567" y="17058"/>
                  <a:pt x="8965" y="17899"/>
                  <a:pt x="9189" y="17899"/>
                </a:cubicBezTo>
                <a:cubicBezTo>
                  <a:pt x="9195" y="17899"/>
                  <a:pt x="9200" y="17898"/>
                  <a:pt x="9206" y="17897"/>
                </a:cubicBezTo>
                <a:cubicBezTo>
                  <a:pt x="9426" y="17838"/>
                  <a:pt x="9602" y="16532"/>
                  <a:pt x="9720" y="16091"/>
                </a:cubicBezTo>
                <a:cubicBezTo>
                  <a:pt x="9830" y="15677"/>
                  <a:pt x="9824" y="15458"/>
                  <a:pt x="10446" y="15458"/>
                </a:cubicBezTo>
                <a:cubicBezTo>
                  <a:pt x="10485" y="15458"/>
                  <a:pt x="10527" y="15458"/>
                  <a:pt x="10571" y="15460"/>
                </a:cubicBezTo>
                <a:cubicBezTo>
                  <a:pt x="10865" y="15466"/>
                  <a:pt x="12031" y="15665"/>
                  <a:pt x="13392" y="15665"/>
                </a:cubicBezTo>
                <a:cubicBezTo>
                  <a:pt x="15432" y="15665"/>
                  <a:pt x="17909" y="15218"/>
                  <a:pt x="18543" y="13008"/>
                </a:cubicBezTo>
                <a:cubicBezTo>
                  <a:pt x="19615" y="9309"/>
                  <a:pt x="20716" y="1146"/>
                  <a:pt x="14608" y="324"/>
                </a:cubicBezTo>
                <a:cubicBezTo>
                  <a:pt x="13142" y="127"/>
                  <a:pt x="11596" y="0"/>
                  <a:pt x="10085" y="0"/>
                </a:cubicBezTo>
                <a:close/>
              </a:path>
            </a:pathLst>
          </a:cu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36"/>
          <p:cNvSpPr txBox="1"/>
          <p:nvPr>
            <p:ph idx="3" type="title"/>
          </p:nvPr>
        </p:nvSpPr>
        <p:spPr>
          <a:xfrm>
            <a:off x="5556051" y="1273780"/>
            <a:ext cx="2727900" cy="806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YEARLY COMMEMORATIONS</a:t>
            </a:r>
            <a:endParaRPr/>
          </a:p>
        </p:txBody>
      </p:sp>
      <p:sp>
        <p:nvSpPr>
          <p:cNvPr id="1110" name="Google Shape;1110;p36"/>
          <p:cNvSpPr txBox="1"/>
          <p:nvPr>
            <p:ph idx="4" type="title"/>
          </p:nvPr>
        </p:nvSpPr>
        <p:spPr>
          <a:xfrm>
            <a:off x="4677097" y="1528970"/>
            <a:ext cx="625500" cy="381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1111" name="Google Shape;1111;p36"/>
          <p:cNvSpPr txBox="1"/>
          <p:nvPr>
            <p:ph idx="5" type="subTitle"/>
          </p:nvPr>
        </p:nvSpPr>
        <p:spPr>
          <a:xfrm>
            <a:off x="5556054" y="2003668"/>
            <a:ext cx="2727900" cy="524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Here you could describe the topic of the section</a:t>
            </a:r>
            <a:endParaRPr/>
          </a:p>
        </p:txBody>
      </p:sp>
      <p:sp>
        <p:nvSpPr>
          <p:cNvPr id="1112" name="Google Shape;1112;p36"/>
          <p:cNvSpPr txBox="1"/>
          <p:nvPr>
            <p:ph idx="6" type="title"/>
          </p:nvPr>
        </p:nvSpPr>
        <p:spPr>
          <a:xfrm>
            <a:off x="1695750" y="2907075"/>
            <a:ext cx="1869000" cy="806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HONORING WOMEN</a:t>
            </a:r>
            <a:endParaRPr/>
          </a:p>
        </p:txBody>
      </p:sp>
      <p:sp>
        <p:nvSpPr>
          <p:cNvPr id="1113" name="Google Shape;1113;p36"/>
          <p:cNvSpPr txBox="1"/>
          <p:nvPr>
            <p:ph idx="7" type="title"/>
          </p:nvPr>
        </p:nvSpPr>
        <p:spPr>
          <a:xfrm>
            <a:off x="831997" y="3130833"/>
            <a:ext cx="625500" cy="381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1114" name="Google Shape;1114;p36"/>
          <p:cNvSpPr txBox="1"/>
          <p:nvPr>
            <p:ph idx="8" type="subTitle"/>
          </p:nvPr>
        </p:nvSpPr>
        <p:spPr>
          <a:xfrm>
            <a:off x="1695754" y="3636972"/>
            <a:ext cx="2727900" cy="601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Here you could describe the topic of the section</a:t>
            </a:r>
            <a:endParaRPr/>
          </a:p>
        </p:txBody>
      </p:sp>
      <p:sp>
        <p:nvSpPr>
          <p:cNvPr id="1115" name="Google Shape;1115;p36"/>
          <p:cNvSpPr txBox="1"/>
          <p:nvPr>
            <p:ph idx="9" type="title"/>
          </p:nvPr>
        </p:nvSpPr>
        <p:spPr>
          <a:xfrm>
            <a:off x="5556049" y="2907071"/>
            <a:ext cx="1869000" cy="806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FURTHER READING</a:t>
            </a:r>
            <a:endParaRPr/>
          </a:p>
        </p:txBody>
      </p:sp>
      <p:sp>
        <p:nvSpPr>
          <p:cNvPr id="1116" name="Google Shape;1116;p36"/>
          <p:cNvSpPr txBox="1"/>
          <p:nvPr>
            <p:ph idx="13" type="title"/>
          </p:nvPr>
        </p:nvSpPr>
        <p:spPr>
          <a:xfrm>
            <a:off x="4677097" y="3130833"/>
            <a:ext cx="625500" cy="381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1117" name="Google Shape;1117;p36"/>
          <p:cNvSpPr txBox="1"/>
          <p:nvPr>
            <p:ph idx="14" type="subTitle"/>
          </p:nvPr>
        </p:nvSpPr>
        <p:spPr>
          <a:xfrm>
            <a:off x="5556054" y="3636965"/>
            <a:ext cx="2727900" cy="601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Here you could describe the topic of the section</a:t>
            </a:r>
            <a:endParaRPr/>
          </a:p>
        </p:txBody>
      </p:sp>
      <p:sp>
        <p:nvSpPr>
          <p:cNvPr id="1118" name="Google Shape;1118;p36"/>
          <p:cNvSpPr txBox="1"/>
          <p:nvPr>
            <p:ph idx="15" type="title"/>
          </p:nvPr>
        </p:nvSpPr>
        <p:spPr>
          <a:xfrm>
            <a:off x="713250" y="445025"/>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TABLE </a:t>
            </a:r>
            <a:r>
              <a:rPr lang="en">
                <a:solidFill>
                  <a:schemeClr val="accent5"/>
                </a:solidFill>
              </a:rPr>
              <a:t>OF</a:t>
            </a:r>
            <a:r>
              <a:rPr lang="en"/>
              <a:t> CONTENTS</a:t>
            </a:r>
            <a:endParaRPr/>
          </a:p>
        </p:txBody>
      </p:sp>
      <p:sp>
        <p:nvSpPr>
          <p:cNvPr id="1119" name="Google Shape;1119;p36"/>
          <p:cNvSpPr txBox="1"/>
          <p:nvPr>
            <p:ph idx="2" type="title"/>
          </p:nvPr>
        </p:nvSpPr>
        <p:spPr>
          <a:xfrm>
            <a:off x="831997" y="1528970"/>
            <a:ext cx="625500" cy="381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54" name="Shape 2654"/>
        <p:cNvGrpSpPr/>
        <p:nvPr/>
      </p:nvGrpSpPr>
      <p:grpSpPr>
        <a:xfrm>
          <a:off x="0" y="0"/>
          <a:ext cx="0" cy="0"/>
          <a:chOff x="0" y="0"/>
          <a:chExt cx="0" cy="0"/>
        </a:xfrm>
      </p:grpSpPr>
      <p:sp>
        <p:nvSpPr>
          <p:cNvPr id="2655" name="Google Shape;2655;p63"/>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5"/>
                </a:solidFill>
              </a:rPr>
              <a:t>MOBILE</a:t>
            </a:r>
            <a:r>
              <a:rPr lang="en"/>
              <a:t> WEB</a:t>
            </a:r>
            <a:endParaRPr>
              <a:solidFill>
                <a:schemeClr val="accent5"/>
              </a:solidFill>
            </a:endParaRPr>
          </a:p>
        </p:txBody>
      </p:sp>
      <p:sp>
        <p:nvSpPr>
          <p:cNvPr id="2656" name="Google Shape;2656;p63"/>
          <p:cNvSpPr txBox="1"/>
          <p:nvPr>
            <p:ph idx="1" type="subTitle"/>
          </p:nvPr>
        </p:nvSpPr>
        <p:spPr>
          <a:xfrm>
            <a:off x="4974180" y="2368724"/>
            <a:ext cx="3059100" cy="1290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replace the images on the screens with your own work. Just delete this one, add yours and center it </a:t>
            </a:r>
            <a:endParaRPr/>
          </a:p>
        </p:txBody>
      </p:sp>
      <p:pic>
        <p:nvPicPr>
          <p:cNvPr id="2657" name="Google Shape;2657;p63"/>
          <p:cNvPicPr preferRelativeResize="0"/>
          <p:nvPr/>
        </p:nvPicPr>
        <p:blipFill rotWithShape="1">
          <a:blip r:embed="rId3">
            <a:alphaModFix/>
          </a:blip>
          <a:srcRect b="0" l="34004" r="34000" t="0"/>
          <a:stretch/>
        </p:blipFill>
        <p:spPr>
          <a:xfrm>
            <a:off x="3009189" y="1681109"/>
            <a:ext cx="1528579" cy="2687422"/>
          </a:xfrm>
          <a:prstGeom prst="rect">
            <a:avLst/>
          </a:prstGeom>
          <a:noFill/>
          <a:ln>
            <a:noFill/>
          </a:ln>
        </p:spPr>
      </p:pic>
      <p:sp>
        <p:nvSpPr>
          <p:cNvPr id="2658" name="Google Shape;2658;p63"/>
          <p:cNvSpPr/>
          <p:nvPr/>
        </p:nvSpPr>
        <p:spPr>
          <a:xfrm>
            <a:off x="2976609" y="1423355"/>
            <a:ext cx="1595403" cy="3181324"/>
          </a:xfrm>
          <a:custGeom>
            <a:rect b="b" l="l" r="r" t="t"/>
            <a:pathLst>
              <a:path extrusionOk="0" h="206345" w="103480">
                <a:moveTo>
                  <a:pt x="61741" y="8558"/>
                </a:moveTo>
                <a:cubicBezTo>
                  <a:pt x="62649" y="8558"/>
                  <a:pt x="62637" y="9975"/>
                  <a:pt x="61704" y="9975"/>
                </a:cubicBezTo>
                <a:cubicBezTo>
                  <a:pt x="61677" y="9975"/>
                  <a:pt x="61650" y="9973"/>
                  <a:pt x="61623" y="9971"/>
                </a:cubicBezTo>
                <a:lnTo>
                  <a:pt x="40979" y="9971"/>
                </a:lnTo>
                <a:cubicBezTo>
                  <a:pt x="40952" y="9973"/>
                  <a:pt x="40925" y="9975"/>
                  <a:pt x="40898" y="9975"/>
                </a:cubicBezTo>
                <a:cubicBezTo>
                  <a:pt x="39965" y="9975"/>
                  <a:pt x="39952" y="8558"/>
                  <a:pt x="40861" y="8558"/>
                </a:cubicBezTo>
                <a:cubicBezTo>
                  <a:pt x="40899" y="8558"/>
                  <a:pt x="40938" y="8561"/>
                  <a:pt x="40979" y="8566"/>
                </a:cubicBezTo>
                <a:lnTo>
                  <a:pt x="61623" y="8566"/>
                </a:lnTo>
                <a:cubicBezTo>
                  <a:pt x="61664" y="8561"/>
                  <a:pt x="61703" y="8558"/>
                  <a:pt x="61741" y="8558"/>
                </a:cubicBezTo>
                <a:close/>
                <a:moveTo>
                  <a:pt x="100713" y="16164"/>
                </a:moveTo>
                <a:lnTo>
                  <a:pt x="100713" y="189567"/>
                </a:lnTo>
                <a:lnTo>
                  <a:pt x="2987" y="189567"/>
                </a:lnTo>
                <a:lnTo>
                  <a:pt x="2987" y="16164"/>
                </a:lnTo>
                <a:close/>
                <a:moveTo>
                  <a:pt x="22357" y="196638"/>
                </a:moveTo>
                <a:lnTo>
                  <a:pt x="22313" y="197165"/>
                </a:lnTo>
                <a:lnTo>
                  <a:pt x="18448" y="197165"/>
                </a:lnTo>
                <a:lnTo>
                  <a:pt x="18448" y="196638"/>
                </a:lnTo>
                <a:close/>
                <a:moveTo>
                  <a:pt x="53277" y="196726"/>
                </a:moveTo>
                <a:cubicBezTo>
                  <a:pt x="53365" y="196726"/>
                  <a:pt x="53453" y="196814"/>
                  <a:pt x="53453" y="196945"/>
                </a:cubicBezTo>
                <a:lnTo>
                  <a:pt x="53453" y="199976"/>
                </a:lnTo>
                <a:cubicBezTo>
                  <a:pt x="53453" y="200064"/>
                  <a:pt x="53365" y="200152"/>
                  <a:pt x="53234" y="200152"/>
                </a:cubicBezTo>
                <a:lnTo>
                  <a:pt x="50203" y="200152"/>
                </a:lnTo>
                <a:cubicBezTo>
                  <a:pt x="50071" y="200152"/>
                  <a:pt x="49983" y="200064"/>
                  <a:pt x="49983" y="199976"/>
                </a:cubicBezTo>
                <a:lnTo>
                  <a:pt x="49983" y="196945"/>
                </a:lnTo>
                <a:cubicBezTo>
                  <a:pt x="49983" y="196814"/>
                  <a:pt x="50071" y="196726"/>
                  <a:pt x="50203" y="196726"/>
                </a:cubicBezTo>
                <a:close/>
                <a:moveTo>
                  <a:pt x="80706" y="196517"/>
                </a:moveTo>
                <a:cubicBezTo>
                  <a:pt x="80761" y="196517"/>
                  <a:pt x="80816" y="196528"/>
                  <a:pt x="80860" y="196550"/>
                </a:cubicBezTo>
                <a:cubicBezTo>
                  <a:pt x="80948" y="196638"/>
                  <a:pt x="80948" y="196770"/>
                  <a:pt x="80860" y="196858"/>
                </a:cubicBezTo>
                <a:lnTo>
                  <a:pt x="79455" y="198263"/>
                </a:lnTo>
                <a:cubicBezTo>
                  <a:pt x="79367" y="198351"/>
                  <a:pt x="79323" y="198439"/>
                  <a:pt x="79323" y="198527"/>
                </a:cubicBezTo>
                <a:cubicBezTo>
                  <a:pt x="79323" y="198614"/>
                  <a:pt x="79367" y="198702"/>
                  <a:pt x="79455" y="198790"/>
                </a:cubicBezTo>
                <a:lnTo>
                  <a:pt x="80860" y="200196"/>
                </a:lnTo>
                <a:cubicBezTo>
                  <a:pt x="80948" y="200284"/>
                  <a:pt x="80948" y="200415"/>
                  <a:pt x="80860" y="200503"/>
                </a:cubicBezTo>
                <a:cubicBezTo>
                  <a:pt x="80816" y="200547"/>
                  <a:pt x="80761" y="200569"/>
                  <a:pt x="80706" y="200569"/>
                </a:cubicBezTo>
                <a:cubicBezTo>
                  <a:pt x="80652" y="200569"/>
                  <a:pt x="80597" y="200547"/>
                  <a:pt x="80553" y="200503"/>
                </a:cubicBezTo>
                <a:lnTo>
                  <a:pt x="79147" y="199098"/>
                </a:lnTo>
                <a:cubicBezTo>
                  <a:pt x="79015" y="198922"/>
                  <a:pt x="78928" y="198746"/>
                  <a:pt x="78928" y="198527"/>
                </a:cubicBezTo>
                <a:cubicBezTo>
                  <a:pt x="78928" y="198307"/>
                  <a:pt x="79015" y="198131"/>
                  <a:pt x="79147" y="198000"/>
                </a:cubicBezTo>
                <a:lnTo>
                  <a:pt x="80553" y="196550"/>
                </a:lnTo>
                <a:cubicBezTo>
                  <a:pt x="80597" y="196528"/>
                  <a:pt x="80652" y="196517"/>
                  <a:pt x="80706" y="196517"/>
                </a:cubicBezTo>
                <a:close/>
                <a:moveTo>
                  <a:pt x="15461" y="1"/>
                </a:moveTo>
                <a:cubicBezTo>
                  <a:pt x="6940" y="1"/>
                  <a:pt x="1" y="6941"/>
                  <a:pt x="1" y="15461"/>
                </a:cubicBezTo>
                <a:lnTo>
                  <a:pt x="1" y="190884"/>
                </a:lnTo>
                <a:cubicBezTo>
                  <a:pt x="1" y="199405"/>
                  <a:pt x="6940" y="206345"/>
                  <a:pt x="15461" y="206345"/>
                </a:cubicBezTo>
                <a:lnTo>
                  <a:pt x="88019" y="206345"/>
                </a:lnTo>
                <a:cubicBezTo>
                  <a:pt x="96540" y="206345"/>
                  <a:pt x="103480" y="199405"/>
                  <a:pt x="103480" y="190884"/>
                </a:cubicBezTo>
                <a:lnTo>
                  <a:pt x="103480" y="15461"/>
                </a:lnTo>
                <a:cubicBezTo>
                  <a:pt x="103480" y="6941"/>
                  <a:pt x="96540" y="1"/>
                  <a:pt x="880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400"/>
          </a:p>
        </p:txBody>
      </p:sp>
      <p:grpSp>
        <p:nvGrpSpPr>
          <p:cNvPr id="2659" name="Google Shape;2659;p63"/>
          <p:cNvGrpSpPr/>
          <p:nvPr/>
        </p:nvGrpSpPr>
        <p:grpSpPr>
          <a:xfrm rot="-2238972">
            <a:off x="7538412" y="1040512"/>
            <a:ext cx="621880" cy="564893"/>
            <a:chOff x="7339100" y="3907175"/>
            <a:chExt cx="1211025" cy="1100050"/>
          </a:xfrm>
        </p:grpSpPr>
        <p:sp>
          <p:nvSpPr>
            <p:cNvPr id="2660" name="Google Shape;2660;p63"/>
            <p:cNvSpPr/>
            <p:nvPr/>
          </p:nvSpPr>
          <p:spPr>
            <a:xfrm>
              <a:off x="7389725" y="3907175"/>
              <a:ext cx="1160400" cy="1100050"/>
            </a:xfrm>
            <a:custGeom>
              <a:rect b="b" l="l" r="r" t="t"/>
              <a:pathLst>
                <a:path extrusionOk="0" h="44002" w="46416">
                  <a:moveTo>
                    <a:pt x="12178" y="1"/>
                  </a:moveTo>
                  <a:cubicBezTo>
                    <a:pt x="11364" y="1"/>
                    <a:pt x="10499" y="99"/>
                    <a:pt x="9579" y="318"/>
                  </a:cubicBezTo>
                  <a:cubicBezTo>
                    <a:pt x="0" y="2589"/>
                    <a:pt x="963" y="12391"/>
                    <a:pt x="3852" y="23402"/>
                  </a:cubicBezTo>
                  <a:cubicBezTo>
                    <a:pt x="6715" y="34438"/>
                    <a:pt x="13801" y="43375"/>
                    <a:pt x="16245" y="43919"/>
                  </a:cubicBezTo>
                  <a:cubicBezTo>
                    <a:pt x="16481" y="43974"/>
                    <a:pt x="16742" y="44001"/>
                    <a:pt x="17026" y="44001"/>
                  </a:cubicBezTo>
                  <a:cubicBezTo>
                    <a:pt x="21050" y="44001"/>
                    <a:pt x="29707" y="38482"/>
                    <a:pt x="37503" y="28611"/>
                  </a:cubicBezTo>
                  <a:cubicBezTo>
                    <a:pt x="45847" y="18045"/>
                    <a:pt x="46415" y="10045"/>
                    <a:pt x="40836" y="6367"/>
                  </a:cubicBezTo>
                  <a:cubicBezTo>
                    <a:pt x="39366" y="5402"/>
                    <a:pt x="37588" y="5040"/>
                    <a:pt x="35745" y="5040"/>
                  </a:cubicBezTo>
                  <a:cubicBezTo>
                    <a:pt x="30559" y="5040"/>
                    <a:pt x="24847" y="7904"/>
                    <a:pt x="23973" y="8268"/>
                  </a:cubicBezTo>
                  <a:cubicBezTo>
                    <a:pt x="23948" y="8278"/>
                    <a:pt x="23922" y="8283"/>
                    <a:pt x="23895" y="8283"/>
                  </a:cubicBezTo>
                  <a:cubicBezTo>
                    <a:pt x="22774" y="8283"/>
                    <a:pt x="19637" y="1"/>
                    <a:pt x="12178" y="1"/>
                  </a:cubicBezTo>
                  <a:close/>
                </a:path>
              </a:pathLst>
            </a:custGeom>
            <a:solidFill>
              <a:srgbClr val="FFFF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63"/>
            <p:cNvSpPr/>
            <p:nvPr/>
          </p:nvSpPr>
          <p:spPr>
            <a:xfrm>
              <a:off x="7339100" y="3972400"/>
              <a:ext cx="1151075" cy="950225"/>
            </a:xfrm>
            <a:custGeom>
              <a:rect b="b" l="l" r="r" t="t"/>
              <a:pathLst>
                <a:path extrusionOk="0" h="38009" w="46043">
                  <a:moveTo>
                    <a:pt x="13978" y="1"/>
                  </a:moveTo>
                  <a:cubicBezTo>
                    <a:pt x="13115" y="1"/>
                    <a:pt x="12200" y="236"/>
                    <a:pt x="11234" y="770"/>
                  </a:cubicBezTo>
                  <a:cubicBezTo>
                    <a:pt x="1" y="7017"/>
                    <a:pt x="15653" y="37384"/>
                    <a:pt x="19184" y="38001"/>
                  </a:cubicBezTo>
                  <a:cubicBezTo>
                    <a:pt x="19211" y="38006"/>
                    <a:pt x="19240" y="38008"/>
                    <a:pt x="19273" y="38008"/>
                  </a:cubicBezTo>
                  <a:cubicBezTo>
                    <a:pt x="21183" y="38008"/>
                    <a:pt x="33319" y="30282"/>
                    <a:pt x="41231" y="17855"/>
                  </a:cubicBezTo>
                  <a:cubicBezTo>
                    <a:pt x="46042" y="10314"/>
                    <a:pt x="41732" y="5428"/>
                    <a:pt x="35787" y="5428"/>
                  </a:cubicBezTo>
                  <a:cubicBezTo>
                    <a:pt x="31787" y="5428"/>
                    <a:pt x="27048" y="7640"/>
                    <a:pt x="23850" y="12745"/>
                  </a:cubicBezTo>
                  <a:cubicBezTo>
                    <a:pt x="23850" y="12745"/>
                    <a:pt x="20329" y="1"/>
                    <a:pt x="139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63"/>
            <p:cNvSpPr/>
            <p:nvPr/>
          </p:nvSpPr>
          <p:spPr>
            <a:xfrm>
              <a:off x="7666225" y="4165700"/>
              <a:ext cx="775250" cy="756925"/>
            </a:xfrm>
            <a:custGeom>
              <a:rect b="b" l="l" r="r" t="t"/>
              <a:pathLst>
                <a:path extrusionOk="0" h="30277" w="31010">
                  <a:moveTo>
                    <a:pt x="28640" y="1"/>
                  </a:moveTo>
                  <a:lnTo>
                    <a:pt x="28640" y="1"/>
                  </a:lnTo>
                  <a:cubicBezTo>
                    <a:pt x="23974" y="6790"/>
                    <a:pt x="18048" y="13135"/>
                    <a:pt x="11061" y="17579"/>
                  </a:cubicBezTo>
                  <a:cubicBezTo>
                    <a:pt x="7802" y="19628"/>
                    <a:pt x="3926" y="21579"/>
                    <a:pt x="1" y="21776"/>
                  </a:cubicBezTo>
                  <a:cubicBezTo>
                    <a:pt x="2420" y="26566"/>
                    <a:pt x="4938" y="30072"/>
                    <a:pt x="6099" y="30269"/>
                  </a:cubicBezTo>
                  <a:cubicBezTo>
                    <a:pt x="6126" y="30274"/>
                    <a:pt x="6155" y="30276"/>
                    <a:pt x="6188" y="30276"/>
                  </a:cubicBezTo>
                  <a:cubicBezTo>
                    <a:pt x="8098" y="30276"/>
                    <a:pt x="20234" y="22550"/>
                    <a:pt x="28146" y="10148"/>
                  </a:cubicBezTo>
                  <a:cubicBezTo>
                    <a:pt x="31010" y="5679"/>
                    <a:pt x="30640" y="2124"/>
                    <a:pt x="28640" y="1"/>
                  </a:cubicBezTo>
                  <a:close/>
                </a:path>
              </a:pathLst>
            </a:custGeom>
            <a:solidFill>
              <a:srgbClr val="FFFFFF">
                <a:alpha val="424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63"/>
            <p:cNvSpPr/>
            <p:nvPr/>
          </p:nvSpPr>
          <p:spPr>
            <a:xfrm>
              <a:off x="7552975" y="4057650"/>
              <a:ext cx="84500" cy="217025"/>
            </a:xfrm>
            <a:custGeom>
              <a:rect b="b" l="l" r="r" t="t"/>
              <a:pathLst>
                <a:path extrusionOk="0" h="8681" w="3380">
                  <a:moveTo>
                    <a:pt x="2501" y="0"/>
                  </a:moveTo>
                  <a:cubicBezTo>
                    <a:pt x="2311" y="0"/>
                    <a:pt x="2127" y="95"/>
                    <a:pt x="2012" y="323"/>
                  </a:cubicBezTo>
                  <a:cubicBezTo>
                    <a:pt x="803" y="2743"/>
                    <a:pt x="136" y="5360"/>
                    <a:pt x="13" y="8051"/>
                  </a:cubicBezTo>
                  <a:cubicBezTo>
                    <a:pt x="0" y="8470"/>
                    <a:pt x="321" y="8680"/>
                    <a:pt x="648" y="8680"/>
                  </a:cubicBezTo>
                  <a:cubicBezTo>
                    <a:pt x="975" y="8680"/>
                    <a:pt x="1309" y="8470"/>
                    <a:pt x="1321" y="8051"/>
                  </a:cubicBezTo>
                  <a:cubicBezTo>
                    <a:pt x="1420" y="5582"/>
                    <a:pt x="2037" y="3187"/>
                    <a:pt x="3123" y="990"/>
                  </a:cubicBezTo>
                  <a:cubicBezTo>
                    <a:pt x="3380" y="477"/>
                    <a:pt x="2927" y="0"/>
                    <a:pt x="2501" y="0"/>
                  </a:cubicBezTo>
                  <a:close/>
                </a:path>
              </a:pathLst>
            </a:custGeom>
            <a:solidFill>
              <a:srgbClr val="91DF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63"/>
            <p:cNvSpPr/>
            <p:nvPr/>
          </p:nvSpPr>
          <p:spPr>
            <a:xfrm>
              <a:off x="7631850" y="4011200"/>
              <a:ext cx="106625" cy="43950"/>
            </a:xfrm>
            <a:custGeom>
              <a:rect b="b" l="l" r="r" t="t"/>
              <a:pathLst>
                <a:path extrusionOk="0" h="1758" w="4265">
                  <a:moveTo>
                    <a:pt x="3108" y="0"/>
                  </a:moveTo>
                  <a:cubicBezTo>
                    <a:pt x="2277" y="0"/>
                    <a:pt x="1451" y="171"/>
                    <a:pt x="684" y="478"/>
                  </a:cubicBezTo>
                  <a:cubicBezTo>
                    <a:pt x="0" y="743"/>
                    <a:pt x="184" y="1758"/>
                    <a:pt x="796" y="1758"/>
                  </a:cubicBezTo>
                  <a:cubicBezTo>
                    <a:pt x="868" y="1758"/>
                    <a:pt x="946" y="1743"/>
                    <a:pt x="1030" y="1712"/>
                  </a:cubicBezTo>
                  <a:cubicBezTo>
                    <a:pt x="1740" y="1437"/>
                    <a:pt x="2493" y="1290"/>
                    <a:pt x="3249" y="1290"/>
                  </a:cubicBezTo>
                  <a:cubicBezTo>
                    <a:pt x="3308" y="1290"/>
                    <a:pt x="3366" y="1291"/>
                    <a:pt x="3425" y="1292"/>
                  </a:cubicBezTo>
                  <a:cubicBezTo>
                    <a:pt x="3433" y="1293"/>
                    <a:pt x="3441" y="1293"/>
                    <a:pt x="3449" y="1293"/>
                  </a:cubicBezTo>
                  <a:cubicBezTo>
                    <a:pt x="4264" y="1293"/>
                    <a:pt x="4256" y="33"/>
                    <a:pt x="3425" y="9"/>
                  </a:cubicBezTo>
                  <a:cubicBezTo>
                    <a:pt x="3319" y="3"/>
                    <a:pt x="3214" y="0"/>
                    <a:pt x="3108" y="0"/>
                  </a:cubicBezTo>
                  <a:close/>
                </a:path>
              </a:pathLst>
            </a:custGeom>
            <a:solidFill>
              <a:srgbClr val="91DF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65" name="Google Shape;2665;p63"/>
          <p:cNvGrpSpPr/>
          <p:nvPr/>
        </p:nvGrpSpPr>
        <p:grpSpPr>
          <a:xfrm rot="-1366236">
            <a:off x="814040" y="3622448"/>
            <a:ext cx="873318" cy="661917"/>
            <a:chOff x="2380000" y="4719300"/>
            <a:chExt cx="966575" cy="732525"/>
          </a:xfrm>
        </p:grpSpPr>
        <p:sp>
          <p:nvSpPr>
            <p:cNvPr id="2666" name="Google Shape;2666;p63"/>
            <p:cNvSpPr/>
            <p:nvPr/>
          </p:nvSpPr>
          <p:spPr>
            <a:xfrm>
              <a:off x="2380000" y="4719300"/>
              <a:ext cx="966575" cy="732525"/>
            </a:xfrm>
            <a:custGeom>
              <a:rect b="b" l="l" r="r" t="t"/>
              <a:pathLst>
                <a:path extrusionOk="0" h="29301" w="38663">
                  <a:moveTo>
                    <a:pt x="11831" y="0"/>
                  </a:moveTo>
                  <a:cubicBezTo>
                    <a:pt x="11801" y="0"/>
                    <a:pt x="11770" y="1"/>
                    <a:pt x="11739" y="2"/>
                  </a:cubicBezTo>
                  <a:cubicBezTo>
                    <a:pt x="10534" y="48"/>
                    <a:pt x="10280" y="1060"/>
                    <a:pt x="10129" y="1060"/>
                  </a:cubicBezTo>
                  <a:cubicBezTo>
                    <a:pt x="10113" y="1060"/>
                    <a:pt x="10099" y="1049"/>
                    <a:pt x="10084" y="1025"/>
                  </a:cubicBezTo>
                  <a:cubicBezTo>
                    <a:pt x="9943" y="775"/>
                    <a:pt x="9831" y="35"/>
                    <a:pt x="8743" y="35"/>
                  </a:cubicBezTo>
                  <a:cubicBezTo>
                    <a:pt x="8646" y="35"/>
                    <a:pt x="8542" y="40"/>
                    <a:pt x="8429" y="53"/>
                  </a:cubicBezTo>
                  <a:cubicBezTo>
                    <a:pt x="7630" y="149"/>
                    <a:pt x="7400" y="1142"/>
                    <a:pt x="7192" y="1142"/>
                  </a:cubicBezTo>
                  <a:cubicBezTo>
                    <a:pt x="7178" y="1142"/>
                    <a:pt x="7164" y="1138"/>
                    <a:pt x="7150" y="1128"/>
                  </a:cubicBezTo>
                  <a:cubicBezTo>
                    <a:pt x="6982" y="1002"/>
                    <a:pt x="6586" y="190"/>
                    <a:pt x="5427" y="190"/>
                  </a:cubicBezTo>
                  <a:cubicBezTo>
                    <a:pt x="5170" y="190"/>
                    <a:pt x="4876" y="230"/>
                    <a:pt x="4539" y="326"/>
                  </a:cubicBezTo>
                  <a:cubicBezTo>
                    <a:pt x="2492" y="906"/>
                    <a:pt x="3311" y="5547"/>
                    <a:pt x="2884" y="5666"/>
                  </a:cubicBezTo>
                  <a:cubicBezTo>
                    <a:pt x="2679" y="5717"/>
                    <a:pt x="1" y="6349"/>
                    <a:pt x="700" y="9863"/>
                  </a:cubicBezTo>
                  <a:cubicBezTo>
                    <a:pt x="1400" y="13395"/>
                    <a:pt x="1980" y="15681"/>
                    <a:pt x="3413" y="16586"/>
                  </a:cubicBezTo>
                  <a:cubicBezTo>
                    <a:pt x="4863" y="17490"/>
                    <a:pt x="5068" y="17336"/>
                    <a:pt x="4966" y="18616"/>
                  </a:cubicBezTo>
                  <a:cubicBezTo>
                    <a:pt x="4863" y="19895"/>
                    <a:pt x="3959" y="27676"/>
                    <a:pt x="4590" y="28153"/>
                  </a:cubicBezTo>
                  <a:cubicBezTo>
                    <a:pt x="5114" y="28539"/>
                    <a:pt x="7400" y="28859"/>
                    <a:pt x="9898" y="28859"/>
                  </a:cubicBezTo>
                  <a:cubicBezTo>
                    <a:pt x="10489" y="28859"/>
                    <a:pt x="11093" y="28841"/>
                    <a:pt x="11688" y="28802"/>
                  </a:cubicBezTo>
                  <a:cubicBezTo>
                    <a:pt x="14381" y="28608"/>
                    <a:pt x="15777" y="28064"/>
                    <a:pt x="16373" y="28064"/>
                  </a:cubicBezTo>
                  <a:cubicBezTo>
                    <a:pt x="16460" y="28064"/>
                    <a:pt x="16530" y="28076"/>
                    <a:pt x="16585" y="28102"/>
                  </a:cubicBezTo>
                  <a:cubicBezTo>
                    <a:pt x="16895" y="28263"/>
                    <a:pt x="18705" y="28696"/>
                    <a:pt x="20201" y="28696"/>
                  </a:cubicBezTo>
                  <a:cubicBezTo>
                    <a:pt x="20760" y="28696"/>
                    <a:pt x="21276" y="28635"/>
                    <a:pt x="21652" y="28477"/>
                  </a:cubicBezTo>
                  <a:cubicBezTo>
                    <a:pt x="22856" y="27972"/>
                    <a:pt x="23050" y="27544"/>
                    <a:pt x="23294" y="27544"/>
                  </a:cubicBezTo>
                  <a:cubicBezTo>
                    <a:pt x="23330" y="27544"/>
                    <a:pt x="23368" y="27553"/>
                    <a:pt x="23409" y="27573"/>
                  </a:cubicBezTo>
                  <a:cubicBezTo>
                    <a:pt x="23703" y="27712"/>
                    <a:pt x="24517" y="28610"/>
                    <a:pt x="25620" y="28610"/>
                  </a:cubicBezTo>
                  <a:cubicBezTo>
                    <a:pt x="25733" y="28610"/>
                    <a:pt x="25850" y="28600"/>
                    <a:pt x="25968" y="28580"/>
                  </a:cubicBezTo>
                  <a:cubicBezTo>
                    <a:pt x="27105" y="28398"/>
                    <a:pt x="27313" y="27745"/>
                    <a:pt x="27692" y="27745"/>
                  </a:cubicBezTo>
                  <a:cubicBezTo>
                    <a:pt x="27740" y="27745"/>
                    <a:pt x="27790" y="27755"/>
                    <a:pt x="27845" y="27778"/>
                  </a:cubicBezTo>
                  <a:cubicBezTo>
                    <a:pt x="28234" y="27958"/>
                    <a:pt x="29288" y="29301"/>
                    <a:pt x="31677" y="29301"/>
                  </a:cubicBezTo>
                  <a:cubicBezTo>
                    <a:pt x="32226" y="29301"/>
                    <a:pt x="32846" y="29230"/>
                    <a:pt x="33544" y="29058"/>
                  </a:cubicBezTo>
                  <a:cubicBezTo>
                    <a:pt x="37280" y="28153"/>
                    <a:pt x="37331" y="23785"/>
                    <a:pt x="36529" y="21602"/>
                  </a:cubicBezTo>
                  <a:cubicBezTo>
                    <a:pt x="35770" y="19533"/>
                    <a:pt x="35056" y="17694"/>
                    <a:pt x="35664" y="17694"/>
                  </a:cubicBezTo>
                  <a:cubicBezTo>
                    <a:pt x="35698" y="17694"/>
                    <a:pt x="35736" y="17700"/>
                    <a:pt x="35779" y="17712"/>
                  </a:cubicBezTo>
                  <a:cubicBezTo>
                    <a:pt x="35873" y="17736"/>
                    <a:pt x="35968" y="17747"/>
                    <a:pt x="36062" y="17747"/>
                  </a:cubicBezTo>
                  <a:cubicBezTo>
                    <a:pt x="36772" y="17747"/>
                    <a:pt x="37460" y="17119"/>
                    <a:pt x="37656" y="16637"/>
                  </a:cubicBezTo>
                  <a:cubicBezTo>
                    <a:pt x="37860" y="16108"/>
                    <a:pt x="38662" y="14299"/>
                    <a:pt x="36905" y="13395"/>
                  </a:cubicBezTo>
                  <a:cubicBezTo>
                    <a:pt x="35148" y="12491"/>
                    <a:pt x="34823" y="11842"/>
                    <a:pt x="34823" y="11313"/>
                  </a:cubicBezTo>
                  <a:cubicBezTo>
                    <a:pt x="34823" y="10785"/>
                    <a:pt x="34926" y="2578"/>
                    <a:pt x="34823" y="2134"/>
                  </a:cubicBezTo>
                  <a:cubicBezTo>
                    <a:pt x="34653" y="1481"/>
                    <a:pt x="33432" y="1208"/>
                    <a:pt x="32510" y="1208"/>
                  </a:cubicBezTo>
                  <a:cubicBezTo>
                    <a:pt x="32228" y="1208"/>
                    <a:pt x="31974" y="1233"/>
                    <a:pt x="31786" y="1281"/>
                  </a:cubicBezTo>
                  <a:cubicBezTo>
                    <a:pt x="31021" y="1493"/>
                    <a:pt x="31374" y="2466"/>
                    <a:pt x="31171" y="2466"/>
                  </a:cubicBezTo>
                  <a:cubicBezTo>
                    <a:pt x="31162" y="2466"/>
                    <a:pt x="31151" y="2463"/>
                    <a:pt x="31138" y="2459"/>
                  </a:cubicBezTo>
                  <a:cubicBezTo>
                    <a:pt x="30893" y="2361"/>
                    <a:pt x="29993" y="1326"/>
                    <a:pt x="28421" y="1326"/>
                  </a:cubicBezTo>
                  <a:cubicBezTo>
                    <a:pt x="28350" y="1326"/>
                    <a:pt x="28278" y="1328"/>
                    <a:pt x="28203" y="1332"/>
                  </a:cubicBezTo>
                  <a:cubicBezTo>
                    <a:pt x="26497" y="1452"/>
                    <a:pt x="26770" y="2407"/>
                    <a:pt x="26395" y="2407"/>
                  </a:cubicBezTo>
                  <a:cubicBezTo>
                    <a:pt x="26238" y="2407"/>
                    <a:pt x="25522" y="2434"/>
                    <a:pt x="24718" y="2434"/>
                  </a:cubicBezTo>
                  <a:cubicBezTo>
                    <a:pt x="23602" y="2434"/>
                    <a:pt x="22318" y="2382"/>
                    <a:pt x="22130" y="2134"/>
                  </a:cubicBezTo>
                  <a:cubicBezTo>
                    <a:pt x="21649" y="1484"/>
                    <a:pt x="20890" y="1122"/>
                    <a:pt x="20104" y="1122"/>
                  </a:cubicBezTo>
                  <a:cubicBezTo>
                    <a:pt x="19858" y="1122"/>
                    <a:pt x="19609" y="1157"/>
                    <a:pt x="19366" y="1230"/>
                  </a:cubicBezTo>
                  <a:cubicBezTo>
                    <a:pt x="17982" y="1623"/>
                    <a:pt x="17512" y="3247"/>
                    <a:pt x="17112" y="3247"/>
                  </a:cubicBezTo>
                  <a:cubicBezTo>
                    <a:pt x="17078" y="3247"/>
                    <a:pt x="17045" y="3235"/>
                    <a:pt x="17011" y="3209"/>
                  </a:cubicBezTo>
                  <a:cubicBezTo>
                    <a:pt x="16602" y="2898"/>
                    <a:pt x="16193" y="1221"/>
                    <a:pt x="15120" y="1221"/>
                  </a:cubicBezTo>
                  <a:cubicBezTo>
                    <a:pt x="15075" y="1221"/>
                    <a:pt x="15029" y="1224"/>
                    <a:pt x="14981" y="1230"/>
                  </a:cubicBezTo>
                  <a:cubicBezTo>
                    <a:pt x="14105" y="1359"/>
                    <a:pt x="14007" y="1420"/>
                    <a:pt x="13923" y="1420"/>
                  </a:cubicBezTo>
                  <a:cubicBezTo>
                    <a:pt x="13896" y="1420"/>
                    <a:pt x="13871" y="1413"/>
                    <a:pt x="13821" y="1401"/>
                  </a:cubicBezTo>
                  <a:cubicBezTo>
                    <a:pt x="13603" y="1334"/>
                    <a:pt x="13451" y="0"/>
                    <a:pt x="118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63"/>
            <p:cNvSpPr/>
            <p:nvPr/>
          </p:nvSpPr>
          <p:spPr>
            <a:xfrm>
              <a:off x="2800150" y="5088850"/>
              <a:ext cx="132675" cy="284400"/>
            </a:xfrm>
            <a:custGeom>
              <a:rect b="b" l="l" r="r" t="t"/>
              <a:pathLst>
                <a:path extrusionOk="0" h="11376" w="5307">
                  <a:moveTo>
                    <a:pt x="2552" y="1048"/>
                  </a:moveTo>
                  <a:cubicBezTo>
                    <a:pt x="2622" y="1048"/>
                    <a:pt x="2688" y="1082"/>
                    <a:pt x="2730" y="1138"/>
                  </a:cubicBezTo>
                  <a:cubicBezTo>
                    <a:pt x="2798" y="1240"/>
                    <a:pt x="2816" y="1394"/>
                    <a:pt x="2764" y="1513"/>
                  </a:cubicBezTo>
                  <a:cubicBezTo>
                    <a:pt x="2628" y="2196"/>
                    <a:pt x="2253" y="2810"/>
                    <a:pt x="1707" y="3254"/>
                  </a:cubicBezTo>
                  <a:cubicBezTo>
                    <a:pt x="1536" y="3390"/>
                    <a:pt x="1348" y="3527"/>
                    <a:pt x="1178" y="3629"/>
                  </a:cubicBezTo>
                  <a:lnTo>
                    <a:pt x="1126" y="3663"/>
                  </a:lnTo>
                  <a:cubicBezTo>
                    <a:pt x="1126" y="3663"/>
                    <a:pt x="1126" y="3629"/>
                    <a:pt x="1109" y="3612"/>
                  </a:cubicBezTo>
                  <a:cubicBezTo>
                    <a:pt x="1092" y="3441"/>
                    <a:pt x="1075" y="3271"/>
                    <a:pt x="1075" y="3100"/>
                  </a:cubicBezTo>
                  <a:lnTo>
                    <a:pt x="1075" y="2759"/>
                  </a:lnTo>
                  <a:lnTo>
                    <a:pt x="1075" y="2042"/>
                  </a:lnTo>
                  <a:cubicBezTo>
                    <a:pt x="1075" y="1906"/>
                    <a:pt x="1144" y="1769"/>
                    <a:pt x="1246" y="1667"/>
                  </a:cubicBezTo>
                  <a:cubicBezTo>
                    <a:pt x="1536" y="1377"/>
                    <a:pt x="1911" y="1172"/>
                    <a:pt x="2304" y="1070"/>
                  </a:cubicBezTo>
                  <a:cubicBezTo>
                    <a:pt x="2372" y="1053"/>
                    <a:pt x="2440" y="1053"/>
                    <a:pt x="2508" y="1053"/>
                  </a:cubicBezTo>
                  <a:cubicBezTo>
                    <a:pt x="2523" y="1050"/>
                    <a:pt x="2538" y="1048"/>
                    <a:pt x="2552" y="1048"/>
                  </a:cubicBezTo>
                  <a:close/>
                  <a:moveTo>
                    <a:pt x="2031" y="4892"/>
                  </a:moveTo>
                  <a:cubicBezTo>
                    <a:pt x="2389" y="4892"/>
                    <a:pt x="2730" y="5011"/>
                    <a:pt x="3003" y="5216"/>
                  </a:cubicBezTo>
                  <a:cubicBezTo>
                    <a:pt x="3617" y="5642"/>
                    <a:pt x="3959" y="6240"/>
                    <a:pt x="4112" y="7127"/>
                  </a:cubicBezTo>
                  <a:cubicBezTo>
                    <a:pt x="4146" y="7366"/>
                    <a:pt x="4163" y="7604"/>
                    <a:pt x="4163" y="7826"/>
                  </a:cubicBezTo>
                  <a:cubicBezTo>
                    <a:pt x="4163" y="8082"/>
                    <a:pt x="4146" y="8338"/>
                    <a:pt x="4095" y="8594"/>
                  </a:cubicBezTo>
                  <a:cubicBezTo>
                    <a:pt x="4010" y="9157"/>
                    <a:pt x="3652" y="9652"/>
                    <a:pt x="3140" y="9891"/>
                  </a:cubicBezTo>
                  <a:cubicBezTo>
                    <a:pt x="2690" y="10152"/>
                    <a:pt x="2178" y="10278"/>
                    <a:pt x="1656" y="10278"/>
                  </a:cubicBezTo>
                  <a:cubicBezTo>
                    <a:pt x="1565" y="10278"/>
                    <a:pt x="1474" y="10274"/>
                    <a:pt x="1382" y="10266"/>
                  </a:cubicBezTo>
                  <a:cubicBezTo>
                    <a:pt x="1348" y="10249"/>
                    <a:pt x="1314" y="10249"/>
                    <a:pt x="1297" y="10249"/>
                  </a:cubicBezTo>
                  <a:lnTo>
                    <a:pt x="1229" y="10249"/>
                  </a:lnTo>
                  <a:cubicBezTo>
                    <a:pt x="1195" y="10249"/>
                    <a:pt x="1178" y="10232"/>
                    <a:pt x="1178" y="10164"/>
                  </a:cubicBezTo>
                  <a:lnTo>
                    <a:pt x="1178" y="10061"/>
                  </a:lnTo>
                  <a:cubicBezTo>
                    <a:pt x="1195" y="9891"/>
                    <a:pt x="1195" y="9720"/>
                    <a:pt x="1212" y="9567"/>
                  </a:cubicBezTo>
                  <a:cubicBezTo>
                    <a:pt x="1229" y="8509"/>
                    <a:pt x="1229" y="7639"/>
                    <a:pt x="1195" y="6820"/>
                  </a:cubicBezTo>
                  <a:cubicBezTo>
                    <a:pt x="1195" y="6598"/>
                    <a:pt x="1195" y="6410"/>
                    <a:pt x="1178" y="6205"/>
                  </a:cubicBezTo>
                  <a:cubicBezTo>
                    <a:pt x="1178" y="5847"/>
                    <a:pt x="1161" y="5455"/>
                    <a:pt x="1126" y="5079"/>
                  </a:cubicBezTo>
                  <a:cubicBezTo>
                    <a:pt x="1126" y="5045"/>
                    <a:pt x="1126" y="4994"/>
                    <a:pt x="1126" y="4960"/>
                  </a:cubicBezTo>
                  <a:cubicBezTo>
                    <a:pt x="1178" y="4943"/>
                    <a:pt x="1212" y="4943"/>
                    <a:pt x="1263" y="4943"/>
                  </a:cubicBezTo>
                  <a:lnTo>
                    <a:pt x="1553" y="4909"/>
                  </a:lnTo>
                  <a:cubicBezTo>
                    <a:pt x="1689" y="4909"/>
                    <a:pt x="1826" y="4892"/>
                    <a:pt x="1945" y="4892"/>
                  </a:cubicBezTo>
                  <a:close/>
                  <a:moveTo>
                    <a:pt x="2489" y="1"/>
                  </a:moveTo>
                  <a:cubicBezTo>
                    <a:pt x="2401" y="1"/>
                    <a:pt x="2315" y="9"/>
                    <a:pt x="2235" y="29"/>
                  </a:cubicBezTo>
                  <a:cubicBezTo>
                    <a:pt x="1655" y="131"/>
                    <a:pt x="1109" y="387"/>
                    <a:pt x="666" y="780"/>
                  </a:cubicBezTo>
                  <a:cubicBezTo>
                    <a:pt x="325" y="1036"/>
                    <a:pt x="103" y="1411"/>
                    <a:pt x="35" y="1838"/>
                  </a:cubicBezTo>
                  <a:cubicBezTo>
                    <a:pt x="17" y="1991"/>
                    <a:pt x="0" y="2162"/>
                    <a:pt x="17" y="2332"/>
                  </a:cubicBezTo>
                  <a:lnTo>
                    <a:pt x="17" y="2827"/>
                  </a:lnTo>
                  <a:cubicBezTo>
                    <a:pt x="35" y="3510"/>
                    <a:pt x="52" y="4226"/>
                    <a:pt x="86" y="4926"/>
                  </a:cubicBezTo>
                  <a:cubicBezTo>
                    <a:pt x="86" y="5079"/>
                    <a:pt x="86" y="5233"/>
                    <a:pt x="103" y="5386"/>
                  </a:cubicBezTo>
                  <a:cubicBezTo>
                    <a:pt x="103" y="5608"/>
                    <a:pt x="103" y="5813"/>
                    <a:pt x="120" y="6035"/>
                  </a:cubicBezTo>
                  <a:lnTo>
                    <a:pt x="154" y="6530"/>
                  </a:lnTo>
                  <a:cubicBezTo>
                    <a:pt x="171" y="7127"/>
                    <a:pt x="205" y="7724"/>
                    <a:pt x="239" y="8304"/>
                  </a:cubicBezTo>
                  <a:cubicBezTo>
                    <a:pt x="256" y="8611"/>
                    <a:pt x="290" y="8901"/>
                    <a:pt x="307" y="9208"/>
                  </a:cubicBezTo>
                  <a:cubicBezTo>
                    <a:pt x="325" y="9430"/>
                    <a:pt x="342" y="9635"/>
                    <a:pt x="359" y="9857"/>
                  </a:cubicBezTo>
                  <a:cubicBezTo>
                    <a:pt x="376" y="9959"/>
                    <a:pt x="393" y="10078"/>
                    <a:pt x="410" y="10198"/>
                  </a:cubicBezTo>
                  <a:cubicBezTo>
                    <a:pt x="444" y="10334"/>
                    <a:pt x="461" y="10488"/>
                    <a:pt x="461" y="10624"/>
                  </a:cubicBezTo>
                  <a:cubicBezTo>
                    <a:pt x="461" y="10880"/>
                    <a:pt x="615" y="11136"/>
                    <a:pt x="853" y="11221"/>
                  </a:cubicBezTo>
                  <a:cubicBezTo>
                    <a:pt x="1041" y="11307"/>
                    <a:pt x="1246" y="11358"/>
                    <a:pt x="1451" y="11375"/>
                  </a:cubicBezTo>
                  <a:lnTo>
                    <a:pt x="1672" y="11375"/>
                  </a:lnTo>
                  <a:cubicBezTo>
                    <a:pt x="2201" y="11375"/>
                    <a:pt x="2730" y="11273"/>
                    <a:pt x="3242" y="11068"/>
                  </a:cubicBezTo>
                  <a:cubicBezTo>
                    <a:pt x="4402" y="10590"/>
                    <a:pt x="5068" y="9771"/>
                    <a:pt x="5238" y="8611"/>
                  </a:cubicBezTo>
                  <a:cubicBezTo>
                    <a:pt x="5307" y="8133"/>
                    <a:pt x="5307" y="7656"/>
                    <a:pt x="5272" y="7161"/>
                  </a:cubicBezTo>
                  <a:cubicBezTo>
                    <a:pt x="5204" y="6547"/>
                    <a:pt x="4999" y="5949"/>
                    <a:pt x="4709" y="5421"/>
                  </a:cubicBezTo>
                  <a:cubicBezTo>
                    <a:pt x="4539" y="5131"/>
                    <a:pt x="4334" y="4892"/>
                    <a:pt x="4078" y="4687"/>
                  </a:cubicBezTo>
                  <a:cubicBezTo>
                    <a:pt x="3652" y="4329"/>
                    <a:pt x="3157" y="4073"/>
                    <a:pt x="2594" y="3953"/>
                  </a:cubicBezTo>
                  <a:cubicBezTo>
                    <a:pt x="2867" y="3697"/>
                    <a:pt x="3106" y="3390"/>
                    <a:pt x="3310" y="3066"/>
                  </a:cubicBezTo>
                  <a:cubicBezTo>
                    <a:pt x="3652" y="2537"/>
                    <a:pt x="3839" y="1923"/>
                    <a:pt x="3856" y="1292"/>
                  </a:cubicBezTo>
                  <a:cubicBezTo>
                    <a:pt x="3873" y="609"/>
                    <a:pt x="3344" y="46"/>
                    <a:pt x="2679" y="12"/>
                  </a:cubicBezTo>
                  <a:cubicBezTo>
                    <a:pt x="2615" y="5"/>
                    <a:pt x="2552" y="1"/>
                    <a:pt x="2489" y="1"/>
                  </a:cubicBezTo>
                  <a:close/>
                </a:path>
              </a:pathLst>
            </a:custGeom>
            <a:solidFill>
              <a:srgbClr val="BA0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63"/>
            <p:cNvSpPr/>
            <p:nvPr/>
          </p:nvSpPr>
          <p:spPr>
            <a:xfrm>
              <a:off x="2933225" y="5092550"/>
              <a:ext cx="133100" cy="270025"/>
            </a:xfrm>
            <a:custGeom>
              <a:rect b="b" l="l" r="r" t="t"/>
              <a:pathLst>
                <a:path extrusionOk="0" h="10801" w="5324">
                  <a:moveTo>
                    <a:pt x="2338" y="1041"/>
                  </a:moveTo>
                  <a:cubicBezTo>
                    <a:pt x="2406" y="1041"/>
                    <a:pt x="2474" y="1058"/>
                    <a:pt x="2526" y="1092"/>
                  </a:cubicBezTo>
                  <a:cubicBezTo>
                    <a:pt x="2901" y="1314"/>
                    <a:pt x="3174" y="1656"/>
                    <a:pt x="3328" y="2065"/>
                  </a:cubicBezTo>
                  <a:cubicBezTo>
                    <a:pt x="3328" y="2099"/>
                    <a:pt x="3345" y="2099"/>
                    <a:pt x="3276" y="2133"/>
                  </a:cubicBezTo>
                  <a:cubicBezTo>
                    <a:pt x="2986" y="2321"/>
                    <a:pt x="2662" y="2423"/>
                    <a:pt x="2321" y="2440"/>
                  </a:cubicBezTo>
                  <a:lnTo>
                    <a:pt x="2099" y="2440"/>
                  </a:lnTo>
                  <a:cubicBezTo>
                    <a:pt x="1860" y="2423"/>
                    <a:pt x="1673" y="2201"/>
                    <a:pt x="1707" y="1946"/>
                  </a:cubicBezTo>
                  <a:cubicBezTo>
                    <a:pt x="1741" y="1656"/>
                    <a:pt x="1877" y="1365"/>
                    <a:pt x="2082" y="1161"/>
                  </a:cubicBezTo>
                  <a:cubicBezTo>
                    <a:pt x="2150" y="1092"/>
                    <a:pt x="2236" y="1041"/>
                    <a:pt x="2338" y="1041"/>
                  </a:cubicBezTo>
                  <a:close/>
                  <a:moveTo>
                    <a:pt x="3583" y="3123"/>
                  </a:moveTo>
                  <a:lnTo>
                    <a:pt x="3583" y="3157"/>
                  </a:lnTo>
                  <a:cubicBezTo>
                    <a:pt x="3652" y="3430"/>
                    <a:pt x="3686" y="3703"/>
                    <a:pt x="3686" y="3976"/>
                  </a:cubicBezTo>
                  <a:lnTo>
                    <a:pt x="3686" y="4010"/>
                  </a:lnTo>
                  <a:cubicBezTo>
                    <a:pt x="3686" y="4095"/>
                    <a:pt x="3703" y="4198"/>
                    <a:pt x="3720" y="4283"/>
                  </a:cubicBezTo>
                  <a:cubicBezTo>
                    <a:pt x="3754" y="4624"/>
                    <a:pt x="3771" y="4965"/>
                    <a:pt x="3754" y="5307"/>
                  </a:cubicBezTo>
                  <a:cubicBezTo>
                    <a:pt x="3754" y="5511"/>
                    <a:pt x="3720" y="5716"/>
                    <a:pt x="3703" y="5921"/>
                  </a:cubicBezTo>
                  <a:cubicBezTo>
                    <a:pt x="3686" y="6023"/>
                    <a:pt x="3686" y="6126"/>
                    <a:pt x="3669" y="6228"/>
                  </a:cubicBezTo>
                  <a:cubicBezTo>
                    <a:pt x="3635" y="6859"/>
                    <a:pt x="3532" y="7474"/>
                    <a:pt x="3379" y="8088"/>
                  </a:cubicBezTo>
                  <a:cubicBezTo>
                    <a:pt x="3242" y="8531"/>
                    <a:pt x="3072" y="8958"/>
                    <a:pt x="2850" y="9367"/>
                  </a:cubicBezTo>
                  <a:cubicBezTo>
                    <a:pt x="2799" y="9470"/>
                    <a:pt x="2747" y="9572"/>
                    <a:pt x="2662" y="9657"/>
                  </a:cubicBezTo>
                  <a:cubicBezTo>
                    <a:pt x="2599" y="9752"/>
                    <a:pt x="2491" y="9801"/>
                    <a:pt x="2381" y="9801"/>
                  </a:cubicBezTo>
                  <a:cubicBezTo>
                    <a:pt x="2313" y="9801"/>
                    <a:pt x="2243" y="9782"/>
                    <a:pt x="2184" y="9743"/>
                  </a:cubicBezTo>
                  <a:cubicBezTo>
                    <a:pt x="2048" y="9657"/>
                    <a:pt x="1929" y="9555"/>
                    <a:pt x="1843" y="9436"/>
                  </a:cubicBezTo>
                  <a:cubicBezTo>
                    <a:pt x="1724" y="9265"/>
                    <a:pt x="1621" y="9094"/>
                    <a:pt x="1553" y="8924"/>
                  </a:cubicBezTo>
                  <a:cubicBezTo>
                    <a:pt x="1383" y="8429"/>
                    <a:pt x="1263" y="7934"/>
                    <a:pt x="1229" y="7422"/>
                  </a:cubicBezTo>
                  <a:cubicBezTo>
                    <a:pt x="1161" y="6774"/>
                    <a:pt x="1127" y="6126"/>
                    <a:pt x="1144" y="5494"/>
                  </a:cubicBezTo>
                  <a:lnTo>
                    <a:pt x="1161" y="5000"/>
                  </a:lnTo>
                  <a:cubicBezTo>
                    <a:pt x="1178" y="4437"/>
                    <a:pt x="1212" y="3891"/>
                    <a:pt x="1280" y="3345"/>
                  </a:cubicBezTo>
                  <a:cubicBezTo>
                    <a:pt x="1297" y="3293"/>
                    <a:pt x="1297" y="3225"/>
                    <a:pt x="1314" y="3157"/>
                  </a:cubicBezTo>
                  <a:cubicBezTo>
                    <a:pt x="1615" y="3358"/>
                    <a:pt x="1934" y="3458"/>
                    <a:pt x="2295" y="3458"/>
                  </a:cubicBezTo>
                  <a:cubicBezTo>
                    <a:pt x="2548" y="3458"/>
                    <a:pt x="2821" y="3409"/>
                    <a:pt x="3123" y="3310"/>
                  </a:cubicBezTo>
                  <a:cubicBezTo>
                    <a:pt x="3225" y="3276"/>
                    <a:pt x="3328" y="3242"/>
                    <a:pt x="3430" y="3191"/>
                  </a:cubicBezTo>
                  <a:lnTo>
                    <a:pt x="3566" y="3140"/>
                  </a:lnTo>
                  <a:lnTo>
                    <a:pt x="3583" y="3123"/>
                  </a:lnTo>
                  <a:close/>
                  <a:moveTo>
                    <a:pt x="2359" y="0"/>
                  </a:moveTo>
                  <a:cubicBezTo>
                    <a:pt x="2005" y="0"/>
                    <a:pt x="1651" y="134"/>
                    <a:pt x="1383" y="393"/>
                  </a:cubicBezTo>
                  <a:cubicBezTo>
                    <a:pt x="1178" y="598"/>
                    <a:pt x="1024" y="837"/>
                    <a:pt x="922" y="1110"/>
                  </a:cubicBezTo>
                  <a:cubicBezTo>
                    <a:pt x="734" y="1570"/>
                    <a:pt x="581" y="2031"/>
                    <a:pt x="444" y="2509"/>
                  </a:cubicBezTo>
                  <a:cubicBezTo>
                    <a:pt x="86" y="4215"/>
                    <a:pt x="1" y="5972"/>
                    <a:pt x="188" y="7712"/>
                  </a:cubicBezTo>
                  <a:cubicBezTo>
                    <a:pt x="256" y="8292"/>
                    <a:pt x="410" y="8873"/>
                    <a:pt x="649" y="9401"/>
                  </a:cubicBezTo>
                  <a:cubicBezTo>
                    <a:pt x="939" y="10050"/>
                    <a:pt x="1314" y="10476"/>
                    <a:pt x="1826" y="10681"/>
                  </a:cubicBezTo>
                  <a:cubicBezTo>
                    <a:pt x="1997" y="10766"/>
                    <a:pt x="2184" y="10801"/>
                    <a:pt x="2389" y="10801"/>
                  </a:cubicBezTo>
                  <a:cubicBezTo>
                    <a:pt x="2679" y="10801"/>
                    <a:pt x="2952" y="10698"/>
                    <a:pt x="3174" y="10528"/>
                  </a:cubicBezTo>
                  <a:cubicBezTo>
                    <a:pt x="3396" y="10340"/>
                    <a:pt x="3566" y="10118"/>
                    <a:pt x="3686" y="9879"/>
                  </a:cubicBezTo>
                  <a:cubicBezTo>
                    <a:pt x="3976" y="9350"/>
                    <a:pt x="4198" y="8804"/>
                    <a:pt x="4351" y="8224"/>
                  </a:cubicBezTo>
                  <a:cubicBezTo>
                    <a:pt x="4522" y="7593"/>
                    <a:pt x="4624" y="6945"/>
                    <a:pt x="4675" y="6296"/>
                  </a:cubicBezTo>
                  <a:cubicBezTo>
                    <a:pt x="4675" y="6194"/>
                    <a:pt x="4692" y="6092"/>
                    <a:pt x="4710" y="5972"/>
                  </a:cubicBezTo>
                  <a:cubicBezTo>
                    <a:pt x="4761" y="5631"/>
                    <a:pt x="4778" y="5290"/>
                    <a:pt x="4778" y="4965"/>
                  </a:cubicBezTo>
                  <a:cubicBezTo>
                    <a:pt x="4778" y="4181"/>
                    <a:pt x="4692" y="3413"/>
                    <a:pt x="4539" y="2662"/>
                  </a:cubicBezTo>
                  <a:cubicBezTo>
                    <a:pt x="4505" y="2543"/>
                    <a:pt x="4539" y="2423"/>
                    <a:pt x="4624" y="2338"/>
                  </a:cubicBezTo>
                  <a:cubicBezTo>
                    <a:pt x="4914" y="2014"/>
                    <a:pt x="5136" y="1621"/>
                    <a:pt x="5256" y="1212"/>
                  </a:cubicBezTo>
                  <a:cubicBezTo>
                    <a:pt x="5307" y="1092"/>
                    <a:pt x="5324" y="956"/>
                    <a:pt x="5324" y="837"/>
                  </a:cubicBezTo>
                  <a:cubicBezTo>
                    <a:pt x="5324" y="581"/>
                    <a:pt x="5170" y="376"/>
                    <a:pt x="4931" y="308"/>
                  </a:cubicBezTo>
                  <a:cubicBezTo>
                    <a:pt x="4894" y="300"/>
                    <a:pt x="4857" y="296"/>
                    <a:pt x="4821" y="296"/>
                  </a:cubicBezTo>
                  <a:cubicBezTo>
                    <a:pt x="4622" y="296"/>
                    <a:pt x="4438" y="410"/>
                    <a:pt x="4351" y="598"/>
                  </a:cubicBezTo>
                  <a:cubicBezTo>
                    <a:pt x="4317" y="700"/>
                    <a:pt x="4283" y="785"/>
                    <a:pt x="4249" y="888"/>
                  </a:cubicBezTo>
                  <a:lnTo>
                    <a:pt x="4232" y="939"/>
                  </a:lnTo>
                  <a:cubicBezTo>
                    <a:pt x="4198" y="1041"/>
                    <a:pt x="4147" y="1161"/>
                    <a:pt x="4095" y="1263"/>
                  </a:cubicBezTo>
                  <a:lnTo>
                    <a:pt x="4078" y="1229"/>
                  </a:lnTo>
                  <a:cubicBezTo>
                    <a:pt x="3856" y="854"/>
                    <a:pt x="3566" y="529"/>
                    <a:pt x="3208" y="291"/>
                  </a:cubicBezTo>
                  <a:cubicBezTo>
                    <a:pt x="2958" y="95"/>
                    <a:pt x="2658" y="0"/>
                    <a:pt x="2359" y="0"/>
                  </a:cubicBezTo>
                  <a:close/>
                </a:path>
              </a:pathLst>
            </a:custGeom>
            <a:solidFill>
              <a:srgbClr val="BA0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63"/>
            <p:cNvSpPr/>
            <p:nvPr/>
          </p:nvSpPr>
          <p:spPr>
            <a:xfrm>
              <a:off x="3060750" y="5091825"/>
              <a:ext cx="97275" cy="286550"/>
            </a:xfrm>
            <a:custGeom>
              <a:rect b="b" l="l" r="r" t="t"/>
              <a:pathLst>
                <a:path extrusionOk="0" h="11462" w="3891">
                  <a:moveTo>
                    <a:pt x="2401" y="0"/>
                  </a:moveTo>
                  <a:cubicBezTo>
                    <a:pt x="2006" y="0"/>
                    <a:pt x="1616" y="137"/>
                    <a:pt x="1315" y="405"/>
                  </a:cubicBezTo>
                  <a:cubicBezTo>
                    <a:pt x="991" y="678"/>
                    <a:pt x="769" y="1019"/>
                    <a:pt x="666" y="1429"/>
                  </a:cubicBezTo>
                  <a:cubicBezTo>
                    <a:pt x="564" y="1889"/>
                    <a:pt x="581" y="2367"/>
                    <a:pt x="718" y="2828"/>
                  </a:cubicBezTo>
                  <a:cubicBezTo>
                    <a:pt x="939" y="3561"/>
                    <a:pt x="1195" y="4312"/>
                    <a:pt x="1485" y="5063"/>
                  </a:cubicBezTo>
                  <a:lnTo>
                    <a:pt x="1588" y="5370"/>
                  </a:lnTo>
                  <a:cubicBezTo>
                    <a:pt x="1792" y="5933"/>
                    <a:pt x="2014" y="6513"/>
                    <a:pt x="2168" y="7110"/>
                  </a:cubicBezTo>
                  <a:cubicBezTo>
                    <a:pt x="2355" y="7707"/>
                    <a:pt x="2458" y="8321"/>
                    <a:pt x="2475" y="8953"/>
                  </a:cubicBezTo>
                  <a:cubicBezTo>
                    <a:pt x="2492" y="9277"/>
                    <a:pt x="2458" y="9618"/>
                    <a:pt x="2355" y="9942"/>
                  </a:cubicBezTo>
                  <a:cubicBezTo>
                    <a:pt x="2270" y="10198"/>
                    <a:pt x="2031" y="10369"/>
                    <a:pt x="1758" y="10369"/>
                  </a:cubicBezTo>
                  <a:cubicBezTo>
                    <a:pt x="1434" y="10369"/>
                    <a:pt x="1229" y="10266"/>
                    <a:pt x="1144" y="10028"/>
                  </a:cubicBezTo>
                  <a:cubicBezTo>
                    <a:pt x="1025" y="9755"/>
                    <a:pt x="837" y="9499"/>
                    <a:pt x="615" y="9311"/>
                  </a:cubicBezTo>
                  <a:cubicBezTo>
                    <a:pt x="564" y="9260"/>
                    <a:pt x="500" y="9234"/>
                    <a:pt x="436" y="9234"/>
                  </a:cubicBezTo>
                  <a:cubicBezTo>
                    <a:pt x="372" y="9234"/>
                    <a:pt x="308" y="9260"/>
                    <a:pt x="257" y="9311"/>
                  </a:cubicBezTo>
                  <a:cubicBezTo>
                    <a:pt x="86" y="9482"/>
                    <a:pt x="1" y="9721"/>
                    <a:pt x="18" y="9959"/>
                  </a:cubicBezTo>
                  <a:cubicBezTo>
                    <a:pt x="52" y="10522"/>
                    <a:pt x="393" y="11034"/>
                    <a:pt x="922" y="11273"/>
                  </a:cubicBezTo>
                  <a:cubicBezTo>
                    <a:pt x="1178" y="11393"/>
                    <a:pt x="1451" y="11461"/>
                    <a:pt x="1741" y="11461"/>
                  </a:cubicBezTo>
                  <a:cubicBezTo>
                    <a:pt x="1753" y="11461"/>
                    <a:pt x="1765" y="11461"/>
                    <a:pt x="1776" y="11461"/>
                  </a:cubicBezTo>
                  <a:cubicBezTo>
                    <a:pt x="2598" y="11461"/>
                    <a:pt x="3331" y="10869"/>
                    <a:pt x="3516" y="10062"/>
                  </a:cubicBezTo>
                  <a:cubicBezTo>
                    <a:pt x="3669" y="9396"/>
                    <a:pt x="3686" y="8697"/>
                    <a:pt x="3567" y="8031"/>
                  </a:cubicBezTo>
                  <a:cubicBezTo>
                    <a:pt x="3345" y="6905"/>
                    <a:pt x="3004" y="5813"/>
                    <a:pt x="2577" y="4773"/>
                  </a:cubicBezTo>
                  <a:cubicBezTo>
                    <a:pt x="2390" y="4346"/>
                    <a:pt x="2236" y="3885"/>
                    <a:pt x="2082" y="3459"/>
                  </a:cubicBezTo>
                  <a:cubicBezTo>
                    <a:pt x="1980" y="3169"/>
                    <a:pt x="1878" y="2879"/>
                    <a:pt x="1775" y="2606"/>
                  </a:cubicBezTo>
                  <a:cubicBezTo>
                    <a:pt x="1673" y="2333"/>
                    <a:pt x="1639" y="2060"/>
                    <a:pt x="1656" y="1770"/>
                  </a:cubicBezTo>
                  <a:cubicBezTo>
                    <a:pt x="1673" y="1258"/>
                    <a:pt x="2082" y="866"/>
                    <a:pt x="2594" y="866"/>
                  </a:cubicBezTo>
                  <a:cubicBezTo>
                    <a:pt x="2799" y="866"/>
                    <a:pt x="3004" y="934"/>
                    <a:pt x="3174" y="1053"/>
                  </a:cubicBezTo>
                  <a:cubicBezTo>
                    <a:pt x="3277" y="1121"/>
                    <a:pt x="3362" y="1190"/>
                    <a:pt x="3447" y="1275"/>
                  </a:cubicBezTo>
                  <a:cubicBezTo>
                    <a:pt x="3482" y="1326"/>
                    <a:pt x="3550" y="1377"/>
                    <a:pt x="3635" y="1377"/>
                  </a:cubicBezTo>
                  <a:cubicBezTo>
                    <a:pt x="3669" y="1377"/>
                    <a:pt x="3686" y="1377"/>
                    <a:pt x="3720" y="1360"/>
                  </a:cubicBezTo>
                  <a:cubicBezTo>
                    <a:pt x="3823" y="1309"/>
                    <a:pt x="3891" y="1224"/>
                    <a:pt x="3891" y="1104"/>
                  </a:cubicBezTo>
                  <a:cubicBezTo>
                    <a:pt x="3891" y="1019"/>
                    <a:pt x="3874" y="951"/>
                    <a:pt x="3840" y="883"/>
                  </a:cubicBezTo>
                  <a:cubicBezTo>
                    <a:pt x="3686" y="507"/>
                    <a:pt x="3396" y="234"/>
                    <a:pt x="3021" y="115"/>
                  </a:cubicBezTo>
                  <a:cubicBezTo>
                    <a:pt x="2821" y="38"/>
                    <a:pt x="2610" y="0"/>
                    <a:pt x="2401" y="0"/>
                  </a:cubicBezTo>
                  <a:close/>
                </a:path>
              </a:pathLst>
            </a:custGeom>
            <a:solidFill>
              <a:srgbClr val="BA0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63"/>
            <p:cNvSpPr/>
            <p:nvPr/>
          </p:nvSpPr>
          <p:spPr>
            <a:xfrm>
              <a:off x="3158450" y="5093400"/>
              <a:ext cx="89575" cy="282825"/>
            </a:xfrm>
            <a:custGeom>
              <a:rect b="b" l="l" r="r" t="t"/>
              <a:pathLst>
                <a:path extrusionOk="0" h="11313" w="3583">
                  <a:moveTo>
                    <a:pt x="2235" y="1"/>
                  </a:moveTo>
                  <a:cubicBezTo>
                    <a:pt x="1774" y="1"/>
                    <a:pt x="1348" y="171"/>
                    <a:pt x="1024" y="478"/>
                  </a:cubicBezTo>
                  <a:cubicBezTo>
                    <a:pt x="546" y="905"/>
                    <a:pt x="341" y="1468"/>
                    <a:pt x="392" y="2236"/>
                  </a:cubicBezTo>
                  <a:cubicBezTo>
                    <a:pt x="444" y="2713"/>
                    <a:pt x="563" y="3191"/>
                    <a:pt x="734" y="3635"/>
                  </a:cubicBezTo>
                  <a:cubicBezTo>
                    <a:pt x="887" y="4113"/>
                    <a:pt x="1041" y="4590"/>
                    <a:pt x="1194" y="5051"/>
                  </a:cubicBezTo>
                  <a:cubicBezTo>
                    <a:pt x="1382" y="5597"/>
                    <a:pt x="1553" y="6126"/>
                    <a:pt x="1723" y="6672"/>
                  </a:cubicBezTo>
                  <a:cubicBezTo>
                    <a:pt x="1962" y="7320"/>
                    <a:pt x="2082" y="8003"/>
                    <a:pt x="2082" y="8685"/>
                  </a:cubicBezTo>
                  <a:lnTo>
                    <a:pt x="2082" y="8821"/>
                  </a:lnTo>
                  <a:cubicBezTo>
                    <a:pt x="2082" y="8907"/>
                    <a:pt x="2082" y="9009"/>
                    <a:pt x="2082" y="9094"/>
                  </a:cubicBezTo>
                  <a:cubicBezTo>
                    <a:pt x="2064" y="9402"/>
                    <a:pt x="1962" y="9709"/>
                    <a:pt x="1809" y="9982"/>
                  </a:cubicBezTo>
                  <a:cubicBezTo>
                    <a:pt x="1731" y="10107"/>
                    <a:pt x="1595" y="10189"/>
                    <a:pt x="1442" y="10189"/>
                  </a:cubicBezTo>
                  <a:cubicBezTo>
                    <a:pt x="1428" y="10189"/>
                    <a:pt x="1414" y="10188"/>
                    <a:pt x="1399" y="10186"/>
                  </a:cubicBezTo>
                  <a:cubicBezTo>
                    <a:pt x="1280" y="10186"/>
                    <a:pt x="1177" y="10135"/>
                    <a:pt x="1109" y="10050"/>
                  </a:cubicBezTo>
                  <a:lnTo>
                    <a:pt x="1041" y="9982"/>
                  </a:lnTo>
                  <a:cubicBezTo>
                    <a:pt x="938" y="9862"/>
                    <a:pt x="819" y="9760"/>
                    <a:pt x="683" y="9709"/>
                  </a:cubicBezTo>
                  <a:cubicBezTo>
                    <a:pt x="615" y="9672"/>
                    <a:pt x="543" y="9655"/>
                    <a:pt x="473" y="9655"/>
                  </a:cubicBezTo>
                  <a:cubicBezTo>
                    <a:pt x="311" y="9655"/>
                    <a:pt x="157" y="9747"/>
                    <a:pt x="85" y="9913"/>
                  </a:cubicBezTo>
                  <a:cubicBezTo>
                    <a:pt x="0" y="10084"/>
                    <a:pt x="0" y="10272"/>
                    <a:pt x="85" y="10442"/>
                  </a:cubicBezTo>
                  <a:cubicBezTo>
                    <a:pt x="239" y="10801"/>
                    <a:pt x="529" y="11091"/>
                    <a:pt x="887" y="11227"/>
                  </a:cubicBezTo>
                  <a:cubicBezTo>
                    <a:pt x="1058" y="11278"/>
                    <a:pt x="1228" y="11312"/>
                    <a:pt x="1416" y="11312"/>
                  </a:cubicBezTo>
                  <a:cubicBezTo>
                    <a:pt x="1894" y="11312"/>
                    <a:pt x="2355" y="11091"/>
                    <a:pt x="2645" y="10715"/>
                  </a:cubicBezTo>
                  <a:cubicBezTo>
                    <a:pt x="2952" y="10323"/>
                    <a:pt x="3139" y="9845"/>
                    <a:pt x="3191" y="9333"/>
                  </a:cubicBezTo>
                  <a:cubicBezTo>
                    <a:pt x="3276" y="8583"/>
                    <a:pt x="3225" y="7815"/>
                    <a:pt x="3020" y="7081"/>
                  </a:cubicBezTo>
                  <a:cubicBezTo>
                    <a:pt x="2901" y="6552"/>
                    <a:pt x="2730" y="6040"/>
                    <a:pt x="2542" y="5529"/>
                  </a:cubicBezTo>
                  <a:lnTo>
                    <a:pt x="2474" y="5324"/>
                  </a:lnTo>
                  <a:cubicBezTo>
                    <a:pt x="2320" y="4863"/>
                    <a:pt x="2167" y="4420"/>
                    <a:pt x="1996" y="3976"/>
                  </a:cubicBezTo>
                  <a:cubicBezTo>
                    <a:pt x="1877" y="3635"/>
                    <a:pt x="1757" y="3294"/>
                    <a:pt x="1638" y="2952"/>
                  </a:cubicBezTo>
                  <a:cubicBezTo>
                    <a:pt x="1501" y="2594"/>
                    <a:pt x="1433" y="2202"/>
                    <a:pt x="1433" y="1826"/>
                  </a:cubicBezTo>
                  <a:cubicBezTo>
                    <a:pt x="1450" y="1604"/>
                    <a:pt x="1519" y="1400"/>
                    <a:pt x="1655" y="1246"/>
                  </a:cubicBezTo>
                  <a:cubicBezTo>
                    <a:pt x="1809" y="1041"/>
                    <a:pt x="2047" y="922"/>
                    <a:pt x="2286" y="905"/>
                  </a:cubicBezTo>
                  <a:cubicBezTo>
                    <a:pt x="2525" y="905"/>
                    <a:pt x="2747" y="1024"/>
                    <a:pt x="2901" y="1195"/>
                  </a:cubicBezTo>
                  <a:cubicBezTo>
                    <a:pt x="2952" y="1263"/>
                    <a:pt x="3020" y="1331"/>
                    <a:pt x="3088" y="1383"/>
                  </a:cubicBezTo>
                  <a:cubicBezTo>
                    <a:pt x="3139" y="1451"/>
                    <a:pt x="3208" y="1485"/>
                    <a:pt x="3293" y="1485"/>
                  </a:cubicBezTo>
                  <a:cubicBezTo>
                    <a:pt x="3344" y="1485"/>
                    <a:pt x="3395" y="1468"/>
                    <a:pt x="3429" y="1451"/>
                  </a:cubicBezTo>
                  <a:cubicBezTo>
                    <a:pt x="3532" y="1366"/>
                    <a:pt x="3583" y="1229"/>
                    <a:pt x="3532" y="1110"/>
                  </a:cubicBezTo>
                  <a:cubicBezTo>
                    <a:pt x="3429" y="478"/>
                    <a:pt x="2866" y="18"/>
                    <a:pt x="2235" y="1"/>
                  </a:cubicBezTo>
                  <a:close/>
                </a:path>
              </a:pathLst>
            </a:custGeom>
            <a:solidFill>
              <a:srgbClr val="BA0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63"/>
            <p:cNvSpPr/>
            <p:nvPr/>
          </p:nvSpPr>
          <p:spPr>
            <a:xfrm>
              <a:off x="2798875" y="4808050"/>
              <a:ext cx="144625" cy="277700"/>
            </a:xfrm>
            <a:custGeom>
              <a:rect b="b" l="l" r="r" t="t"/>
              <a:pathLst>
                <a:path extrusionOk="0" h="11108" w="5785">
                  <a:moveTo>
                    <a:pt x="3290" y="0"/>
                  </a:moveTo>
                  <a:cubicBezTo>
                    <a:pt x="3083" y="0"/>
                    <a:pt x="2878" y="46"/>
                    <a:pt x="2696" y="137"/>
                  </a:cubicBezTo>
                  <a:cubicBezTo>
                    <a:pt x="2048" y="444"/>
                    <a:pt x="1536" y="956"/>
                    <a:pt x="1212" y="1570"/>
                  </a:cubicBezTo>
                  <a:cubicBezTo>
                    <a:pt x="990" y="1963"/>
                    <a:pt x="819" y="2372"/>
                    <a:pt x="683" y="2799"/>
                  </a:cubicBezTo>
                  <a:cubicBezTo>
                    <a:pt x="205" y="4317"/>
                    <a:pt x="0" y="5904"/>
                    <a:pt x="86" y="7491"/>
                  </a:cubicBezTo>
                  <a:cubicBezTo>
                    <a:pt x="120" y="8156"/>
                    <a:pt x="256" y="8821"/>
                    <a:pt x="478" y="9453"/>
                  </a:cubicBezTo>
                  <a:cubicBezTo>
                    <a:pt x="683" y="10016"/>
                    <a:pt x="1058" y="10510"/>
                    <a:pt x="1570" y="10835"/>
                  </a:cubicBezTo>
                  <a:cubicBezTo>
                    <a:pt x="1843" y="11005"/>
                    <a:pt x="2150" y="11108"/>
                    <a:pt x="2474" y="11108"/>
                  </a:cubicBezTo>
                  <a:cubicBezTo>
                    <a:pt x="2713" y="11108"/>
                    <a:pt x="2952" y="11056"/>
                    <a:pt x="3174" y="10954"/>
                  </a:cubicBezTo>
                  <a:cubicBezTo>
                    <a:pt x="3805" y="10681"/>
                    <a:pt x="4351" y="10220"/>
                    <a:pt x="4726" y="9640"/>
                  </a:cubicBezTo>
                  <a:cubicBezTo>
                    <a:pt x="5358" y="8617"/>
                    <a:pt x="5733" y="7439"/>
                    <a:pt x="5784" y="6228"/>
                  </a:cubicBezTo>
                  <a:cubicBezTo>
                    <a:pt x="5784" y="5511"/>
                    <a:pt x="5733" y="5119"/>
                    <a:pt x="5579" y="4709"/>
                  </a:cubicBezTo>
                  <a:cubicBezTo>
                    <a:pt x="5443" y="4334"/>
                    <a:pt x="5204" y="3993"/>
                    <a:pt x="4897" y="3754"/>
                  </a:cubicBezTo>
                  <a:cubicBezTo>
                    <a:pt x="4641" y="3549"/>
                    <a:pt x="4334" y="3430"/>
                    <a:pt x="4010" y="3430"/>
                  </a:cubicBezTo>
                  <a:cubicBezTo>
                    <a:pt x="3532" y="3430"/>
                    <a:pt x="3071" y="3720"/>
                    <a:pt x="2849" y="4146"/>
                  </a:cubicBezTo>
                  <a:cubicBezTo>
                    <a:pt x="2747" y="4351"/>
                    <a:pt x="2645" y="4556"/>
                    <a:pt x="2576" y="4778"/>
                  </a:cubicBezTo>
                  <a:cubicBezTo>
                    <a:pt x="2355" y="5443"/>
                    <a:pt x="2235" y="6143"/>
                    <a:pt x="2201" y="6842"/>
                  </a:cubicBezTo>
                  <a:cubicBezTo>
                    <a:pt x="2201" y="6893"/>
                    <a:pt x="2201" y="6962"/>
                    <a:pt x="2201" y="7013"/>
                  </a:cubicBezTo>
                  <a:cubicBezTo>
                    <a:pt x="2201" y="7350"/>
                    <a:pt x="2463" y="7531"/>
                    <a:pt x="2724" y="7531"/>
                  </a:cubicBezTo>
                  <a:cubicBezTo>
                    <a:pt x="2951" y="7531"/>
                    <a:pt x="3177" y="7393"/>
                    <a:pt x="3225" y="7098"/>
                  </a:cubicBezTo>
                  <a:cubicBezTo>
                    <a:pt x="3259" y="6979"/>
                    <a:pt x="3276" y="6842"/>
                    <a:pt x="3293" y="6723"/>
                  </a:cubicBezTo>
                  <a:cubicBezTo>
                    <a:pt x="3310" y="6347"/>
                    <a:pt x="3361" y="5989"/>
                    <a:pt x="3430" y="5614"/>
                  </a:cubicBezTo>
                  <a:cubicBezTo>
                    <a:pt x="3498" y="5290"/>
                    <a:pt x="3617" y="4965"/>
                    <a:pt x="3788" y="4675"/>
                  </a:cubicBezTo>
                  <a:cubicBezTo>
                    <a:pt x="3865" y="4559"/>
                    <a:pt x="3943" y="4498"/>
                    <a:pt x="4033" y="4498"/>
                  </a:cubicBezTo>
                  <a:cubicBezTo>
                    <a:pt x="4101" y="4498"/>
                    <a:pt x="4177" y="4533"/>
                    <a:pt x="4266" y="4607"/>
                  </a:cubicBezTo>
                  <a:cubicBezTo>
                    <a:pt x="4317" y="4658"/>
                    <a:pt x="4385" y="4727"/>
                    <a:pt x="4419" y="4795"/>
                  </a:cubicBezTo>
                  <a:cubicBezTo>
                    <a:pt x="4556" y="4982"/>
                    <a:pt x="4658" y="5221"/>
                    <a:pt x="4692" y="5477"/>
                  </a:cubicBezTo>
                  <a:cubicBezTo>
                    <a:pt x="4743" y="5818"/>
                    <a:pt x="4743" y="6177"/>
                    <a:pt x="4692" y="6535"/>
                  </a:cubicBezTo>
                  <a:cubicBezTo>
                    <a:pt x="4607" y="7354"/>
                    <a:pt x="4351" y="8156"/>
                    <a:pt x="3958" y="8890"/>
                  </a:cubicBezTo>
                  <a:cubicBezTo>
                    <a:pt x="3703" y="9350"/>
                    <a:pt x="3293" y="9726"/>
                    <a:pt x="2815" y="9947"/>
                  </a:cubicBezTo>
                  <a:cubicBezTo>
                    <a:pt x="2713" y="9999"/>
                    <a:pt x="2603" y="10024"/>
                    <a:pt x="2493" y="10024"/>
                  </a:cubicBezTo>
                  <a:cubicBezTo>
                    <a:pt x="2313" y="10024"/>
                    <a:pt x="2135" y="9956"/>
                    <a:pt x="1996" y="9828"/>
                  </a:cubicBezTo>
                  <a:cubicBezTo>
                    <a:pt x="1775" y="9640"/>
                    <a:pt x="1604" y="9384"/>
                    <a:pt x="1519" y="9111"/>
                  </a:cubicBezTo>
                  <a:cubicBezTo>
                    <a:pt x="1314" y="8548"/>
                    <a:pt x="1195" y="7951"/>
                    <a:pt x="1177" y="7337"/>
                  </a:cubicBezTo>
                  <a:cubicBezTo>
                    <a:pt x="1160" y="6672"/>
                    <a:pt x="1195" y="5989"/>
                    <a:pt x="1280" y="5307"/>
                  </a:cubicBezTo>
                  <a:cubicBezTo>
                    <a:pt x="1382" y="4334"/>
                    <a:pt x="1621" y="3362"/>
                    <a:pt x="1979" y="2440"/>
                  </a:cubicBezTo>
                  <a:cubicBezTo>
                    <a:pt x="2150" y="1997"/>
                    <a:pt x="2423" y="1570"/>
                    <a:pt x="2764" y="1229"/>
                  </a:cubicBezTo>
                  <a:cubicBezTo>
                    <a:pt x="3008" y="936"/>
                    <a:pt x="3361" y="767"/>
                    <a:pt x="3734" y="767"/>
                  </a:cubicBezTo>
                  <a:cubicBezTo>
                    <a:pt x="3752" y="767"/>
                    <a:pt x="3770" y="767"/>
                    <a:pt x="3788" y="768"/>
                  </a:cubicBezTo>
                  <a:cubicBezTo>
                    <a:pt x="3856" y="768"/>
                    <a:pt x="3924" y="768"/>
                    <a:pt x="3993" y="751"/>
                  </a:cubicBezTo>
                  <a:cubicBezTo>
                    <a:pt x="4095" y="751"/>
                    <a:pt x="4197" y="683"/>
                    <a:pt x="4231" y="581"/>
                  </a:cubicBezTo>
                  <a:cubicBezTo>
                    <a:pt x="4249" y="461"/>
                    <a:pt x="4214" y="359"/>
                    <a:pt x="4129" y="291"/>
                  </a:cubicBezTo>
                  <a:cubicBezTo>
                    <a:pt x="3976" y="171"/>
                    <a:pt x="3788" y="69"/>
                    <a:pt x="3600" y="35"/>
                  </a:cubicBezTo>
                  <a:cubicBezTo>
                    <a:pt x="3498" y="12"/>
                    <a:pt x="3394" y="0"/>
                    <a:pt x="3290" y="0"/>
                  </a:cubicBezTo>
                  <a:close/>
                </a:path>
              </a:pathLst>
            </a:custGeom>
            <a:solidFill>
              <a:srgbClr val="BA0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63"/>
            <p:cNvSpPr/>
            <p:nvPr/>
          </p:nvSpPr>
          <p:spPr>
            <a:xfrm>
              <a:off x="3047975" y="4795550"/>
              <a:ext cx="98975" cy="291050"/>
            </a:xfrm>
            <a:custGeom>
              <a:rect b="b" l="l" r="r" t="t"/>
              <a:pathLst>
                <a:path extrusionOk="0" h="11642" w="3959">
                  <a:moveTo>
                    <a:pt x="2099" y="995"/>
                  </a:moveTo>
                  <a:cubicBezTo>
                    <a:pt x="2269" y="995"/>
                    <a:pt x="2389" y="1166"/>
                    <a:pt x="2355" y="1337"/>
                  </a:cubicBezTo>
                  <a:cubicBezTo>
                    <a:pt x="2338" y="1473"/>
                    <a:pt x="2286" y="1592"/>
                    <a:pt x="2184" y="1695"/>
                  </a:cubicBezTo>
                  <a:cubicBezTo>
                    <a:pt x="1962" y="1917"/>
                    <a:pt x="1655" y="2053"/>
                    <a:pt x="1331" y="2070"/>
                  </a:cubicBezTo>
                  <a:lnTo>
                    <a:pt x="1194" y="2070"/>
                  </a:lnTo>
                  <a:cubicBezTo>
                    <a:pt x="1194" y="2070"/>
                    <a:pt x="1177" y="2019"/>
                    <a:pt x="1177" y="1865"/>
                  </a:cubicBezTo>
                  <a:lnTo>
                    <a:pt x="1177" y="1814"/>
                  </a:lnTo>
                  <a:cubicBezTo>
                    <a:pt x="1177" y="1780"/>
                    <a:pt x="1194" y="1695"/>
                    <a:pt x="1194" y="1627"/>
                  </a:cubicBezTo>
                  <a:cubicBezTo>
                    <a:pt x="1194" y="1456"/>
                    <a:pt x="1280" y="1302"/>
                    <a:pt x="1416" y="1200"/>
                  </a:cubicBezTo>
                  <a:cubicBezTo>
                    <a:pt x="1587" y="1081"/>
                    <a:pt x="1792" y="995"/>
                    <a:pt x="2013" y="995"/>
                  </a:cubicBezTo>
                  <a:close/>
                  <a:moveTo>
                    <a:pt x="2021" y="1"/>
                  </a:moveTo>
                  <a:cubicBezTo>
                    <a:pt x="1899" y="1"/>
                    <a:pt x="1776" y="14"/>
                    <a:pt x="1655" y="40"/>
                  </a:cubicBezTo>
                  <a:cubicBezTo>
                    <a:pt x="734" y="245"/>
                    <a:pt x="222" y="773"/>
                    <a:pt x="171" y="1592"/>
                  </a:cubicBezTo>
                  <a:lnTo>
                    <a:pt x="171" y="1695"/>
                  </a:lnTo>
                  <a:cubicBezTo>
                    <a:pt x="154" y="1780"/>
                    <a:pt x="154" y="1848"/>
                    <a:pt x="154" y="1917"/>
                  </a:cubicBezTo>
                  <a:cubicBezTo>
                    <a:pt x="171" y="2616"/>
                    <a:pt x="154" y="3333"/>
                    <a:pt x="137" y="4032"/>
                  </a:cubicBezTo>
                  <a:cubicBezTo>
                    <a:pt x="120" y="4527"/>
                    <a:pt x="102" y="5056"/>
                    <a:pt x="102" y="5568"/>
                  </a:cubicBezTo>
                  <a:cubicBezTo>
                    <a:pt x="102" y="5994"/>
                    <a:pt x="85" y="6438"/>
                    <a:pt x="68" y="6864"/>
                  </a:cubicBezTo>
                  <a:cubicBezTo>
                    <a:pt x="51" y="7206"/>
                    <a:pt x="17" y="7564"/>
                    <a:pt x="17" y="7905"/>
                  </a:cubicBezTo>
                  <a:cubicBezTo>
                    <a:pt x="0" y="8554"/>
                    <a:pt x="17" y="9185"/>
                    <a:pt x="17" y="9816"/>
                  </a:cubicBezTo>
                  <a:lnTo>
                    <a:pt x="34" y="10396"/>
                  </a:lnTo>
                  <a:cubicBezTo>
                    <a:pt x="51" y="10482"/>
                    <a:pt x="51" y="10584"/>
                    <a:pt x="68" y="10686"/>
                  </a:cubicBezTo>
                  <a:lnTo>
                    <a:pt x="68" y="10754"/>
                  </a:lnTo>
                  <a:cubicBezTo>
                    <a:pt x="68" y="10857"/>
                    <a:pt x="102" y="10942"/>
                    <a:pt x="171" y="11027"/>
                  </a:cubicBezTo>
                  <a:cubicBezTo>
                    <a:pt x="205" y="11113"/>
                    <a:pt x="307" y="11181"/>
                    <a:pt x="410" y="11181"/>
                  </a:cubicBezTo>
                  <a:lnTo>
                    <a:pt x="427" y="11181"/>
                  </a:lnTo>
                  <a:cubicBezTo>
                    <a:pt x="563" y="11164"/>
                    <a:pt x="648" y="11062"/>
                    <a:pt x="666" y="10942"/>
                  </a:cubicBezTo>
                  <a:cubicBezTo>
                    <a:pt x="683" y="10823"/>
                    <a:pt x="717" y="10703"/>
                    <a:pt x="734" y="10584"/>
                  </a:cubicBezTo>
                  <a:cubicBezTo>
                    <a:pt x="802" y="10311"/>
                    <a:pt x="853" y="10038"/>
                    <a:pt x="870" y="9765"/>
                  </a:cubicBezTo>
                  <a:cubicBezTo>
                    <a:pt x="921" y="9185"/>
                    <a:pt x="956" y="8622"/>
                    <a:pt x="973" y="8059"/>
                  </a:cubicBezTo>
                  <a:cubicBezTo>
                    <a:pt x="990" y="7786"/>
                    <a:pt x="1007" y="7496"/>
                    <a:pt x="1041" y="7206"/>
                  </a:cubicBezTo>
                  <a:cubicBezTo>
                    <a:pt x="1075" y="6523"/>
                    <a:pt x="1126" y="5790"/>
                    <a:pt x="1126" y="5073"/>
                  </a:cubicBezTo>
                  <a:lnTo>
                    <a:pt x="1126" y="4646"/>
                  </a:lnTo>
                  <a:lnTo>
                    <a:pt x="1177" y="4834"/>
                  </a:lnTo>
                  <a:cubicBezTo>
                    <a:pt x="1314" y="5363"/>
                    <a:pt x="1450" y="5909"/>
                    <a:pt x="1604" y="6421"/>
                  </a:cubicBezTo>
                  <a:lnTo>
                    <a:pt x="1706" y="6882"/>
                  </a:lnTo>
                  <a:cubicBezTo>
                    <a:pt x="1996" y="8042"/>
                    <a:pt x="2303" y="9236"/>
                    <a:pt x="2696" y="10396"/>
                  </a:cubicBezTo>
                  <a:lnTo>
                    <a:pt x="2696" y="10413"/>
                  </a:lnTo>
                  <a:cubicBezTo>
                    <a:pt x="2798" y="10669"/>
                    <a:pt x="2866" y="10908"/>
                    <a:pt x="2918" y="11164"/>
                  </a:cubicBezTo>
                  <a:cubicBezTo>
                    <a:pt x="2952" y="11249"/>
                    <a:pt x="2986" y="11335"/>
                    <a:pt x="3037" y="11420"/>
                  </a:cubicBezTo>
                  <a:cubicBezTo>
                    <a:pt x="3122" y="11556"/>
                    <a:pt x="3276" y="11642"/>
                    <a:pt x="3447" y="11642"/>
                  </a:cubicBezTo>
                  <a:cubicBezTo>
                    <a:pt x="3634" y="11642"/>
                    <a:pt x="3788" y="11522"/>
                    <a:pt x="3873" y="11369"/>
                  </a:cubicBezTo>
                  <a:cubicBezTo>
                    <a:pt x="3941" y="11232"/>
                    <a:pt x="3958" y="11096"/>
                    <a:pt x="3941" y="10976"/>
                  </a:cubicBezTo>
                  <a:cubicBezTo>
                    <a:pt x="3924" y="10857"/>
                    <a:pt x="3890" y="10720"/>
                    <a:pt x="3873" y="10618"/>
                  </a:cubicBezTo>
                  <a:cubicBezTo>
                    <a:pt x="3822" y="10413"/>
                    <a:pt x="3754" y="10226"/>
                    <a:pt x="3685" y="10021"/>
                  </a:cubicBezTo>
                  <a:cubicBezTo>
                    <a:pt x="3651" y="9936"/>
                    <a:pt x="3617" y="9833"/>
                    <a:pt x="3583" y="9748"/>
                  </a:cubicBezTo>
                  <a:cubicBezTo>
                    <a:pt x="3310" y="8912"/>
                    <a:pt x="3071" y="8059"/>
                    <a:pt x="2849" y="7240"/>
                  </a:cubicBezTo>
                  <a:cubicBezTo>
                    <a:pt x="2781" y="6984"/>
                    <a:pt x="2713" y="6728"/>
                    <a:pt x="2628" y="6489"/>
                  </a:cubicBezTo>
                  <a:cubicBezTo>
                    <a:pt x="2320" y="5346"/>
                    <a:pt x="1945" y="4220"/>
                    <a:pt x="1484" y="3128"/>
                  </a:cubicBezTo>
                  <a:lnTo>
                    <a:pt x="1502" y="3128"/>
                  </a:lnTo>
                  <a:cubicBezTo>
                    <a:pt x="1928" y="3094"/>
                    <a:pt x="2338" y="2923"/>
                    <a:pt x="2679" y="2667"/>
                  </a:cubicBezTo>
                  <a:cubicBezTo>
                    <a:pt x="3071" y="2377"/>
                    <a:pt x="3327" y="1934"/>
                    <a:pt x="3361" y="1439"/>
                  </a:cubicBezTo>
                  <a:cubicBezTo>
                    <a:pt x="3395" y="791"/>
                    <a:pt x="3139" y="347"/>
                    <a:pt x="2611" y="125"/>
                  </a:cubicBezTo>
                  <a:cubicBezTo>
                    <a:pt x="2428" y="39"/>
                    <a:pt x="2226" y="1"/>
                    <a:pt x="2021" y="1"/>
                  </a:cubicBezTo>
                  <a:close/>
                </a:path>
              </a:pathLst>
            </a:custGeom>
            <a:solidFill>
              <a:srgbClr val="BA0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63"/>
            <p:cNvSpPr/>
            <p:nvPr/>
          </p:nvSpPr>
          <p:spPr>
            <a:xfrm>
              <a:off x="2940475" y="4807200"/>
              <a:ext cx="97700" cy="279425"/>
            </a:xfrm>
            <a:custGeom>
              <a:rect b="b" l="l" r="r" t="t"/>
              <a:pathLst>
                <a:path extrusionOk="0" h="11177" w="3908">
                  <a:moveTo>
                    <a:pt x="3123" y="0"/>
                  </a:moveTo>
                  <a:cubicBezTo>
                    <a:pt x="2321" y="0"/>
                    <a:pt x="1536" y="52"/>
                    <a:pt x="768" y="103"/>
                  </a:cubicBezTo>
                  <a:cubicBezTo>
                    <a:pt x="700" y="103"/>
                    <a:pt x="649" y="120"/>
                    <a:pt x="581" y="137"/>
                  </a:cubicBezTo>
                  <a:cubicBezTo>
                    <a:pt x="410" y="205"/>
                    <a:pt x="308" y="359"/>
                    <a:pt x="291" y="529"/>
                  </a:cubicBezTo>
                  <a:cubicBezTo>
                    <a:pt x="291" y="717"/>
                    <a:pt x="393" y="888"/>
                    <a:pt x="581" y="956"/>
                  </a:cubicBezTo>
                  <a:cubicBezTo>
                    <a:pt x="680" y="989"/>
                    <a:pt x="786" y="1008"/>
                    <a:pt x="890" y="1008"/>
                  </a:cubicBezTo>
                  <a:cubicBezTo>
                    <a:pt x="948" y="1008"/>
                    <a:pt x="1004" y="1002"/>
                    <a:pt x="1058" y="990"/>
                  </a:cubicBezTo>
                  <a:lnTo>
                    <a:pt x="1246" y="990"/>
                  </a:lnTo>
                  <a:lnTo>
                    <a:pt x="1417" y="973"/>
                  </a:lnTo>
                  <a:lnTo>
                    <a:pt x="1451" y="973"/>
                  </a:lnTo>
                  <a:cubicBezTo>
                    <a:pt x="1451" y="990"/>
                    <a:pt x="1451" y="990"/>
                    <a:pt x="1451" y="1007"/>
                  </a:cubicBezTo>
                  <a:cubicBezTo>
                    <a:pt x="1417" y="1229"/>
                    <a:pt x="1400" y="1468"/>
                    <a:pt x="1400" y="1689"/>
                  </a:cubicBezTo>
                  <a:cubicBezTo>
                    <a:pt x="1400" y="1809"/>
                    <a:pt x="1400" y="1928"/>
                    <a:pt x="1400" y="2031"/>
                  </a:cubicBezTo>
                  <a:cubicBezTo>
                    <a:pt x="1383" y="2304"/>
                    <a:pt x="1348" y="2577"/>
                    <a:pt x="1314" y="2833"/>
                  </a:cubicBezTo>
                  <a:cubicBezTo>
                    <a:pt x="1297" y="3054"/>
                    <a:pt x="1280" y="3259"/>
                    <a:pt x="1263" y="3481"/>
                  </a:cubicBezTo>
                  <a:cubicBezTo>
                    <a:pt x="1229" y="3976"/>
                    <a:pt x="1178" y="4641"/>
                    <a:pt x="1161" y="5307"/>
                  </a:cubicBezTo>
                  <a:cubicBezTo>
                    <a:pt x="1161" y="5579"/>
                    <a:pt x="1127" y="5852"/>
                    <a:pt x="1127" y="6143"/>
                  </a:cubicBezTo>
                  <a:cubicBezTo>
                    <a:pt x="1093" y="6637"/>
                    <a:pt x="1075" y="7166"/>
                    <a:pt x="1075" y="7695"/>
                  </a:cubicBezTo>
                  <a:lnTo>
                    <a:pt x="1075" y="7951"/>
                  </a:lnTo>
                  <a:lnTo>
                    <a:pt x="1075" y="9998"/>
                  </a:lnTo>
                  <a:cubicBezTo>
                    <a:pt x="1075" y="10067"/>
                    <a:pt x="1075" y="10118"/>
                    <a:pt x="1058" y="10169"/>
                  </a:cubicBezTo>
                  <a:cubicBezTo>
                    <a:pt x="1033" y="10178"/>
                    <a:pt x="1003" y="10182"/>
                    <a:pt x="973" y="10182"/>
                  </a:cubicBezTo>
                  <a:cubicBezTo>
                    <a:pt x="943" y="10182"/>
                    <a:pt x="913" y="10178"/>
                    <a:pt x="888" y="10169"/>
                  </a:cubicBezTo>
                  <a:lnTo>
                    <a:pt x="768" y="10169"/>
                  </a:lnTo>
                  <a:cubicBezTo>
                    <a:pt x="649" y="10169"/>
                    <a:pt x="530" y="10186"/>
                    <a:pt x="410" y="10203"/>
                  </a:cubicBezTo>
                  <a:cubicBezTo>
                    <a:pt x="171" y="10254"/>
                    <a:pt x="1" y="10476"/>
                    <a:pt x="1" y="10715"/>
                  </a:cubicBezTo>
                  <a:cubicBezTo>
                    <a:pt x="17" y="10977"/>
                    <a:pt x="222" y="11177"/>
                    <a:pt x="481" y="11177"/>
                  </a:cubicBezTo>
                  <a:cubicBezTo>
                    <a:pt x="491" y="11177"/>
                    <a:pt x="502" y="11176"/>
                    <a:pt x="512" y="11176"/>
                  </a:cubicBezTo>
                  <a:lnTo>
                    <a:pt x="649" y="11176"/>
                  </a:lnTo>
                  <a:cubicBezTo>
                    <a:pt x="1093" y="11176"/>
                    <a:pt x="1553" y="11176"/>
                    <a:pt x="1997" y="11125"/>
                  </a:cubicBezTo>
                  <a:cubicBezTo>
                    <a:pt x="2116" y="11107"/>
                    <a:pt x="2236" y="11073"/>
                    <a:pt x="2355" y="11039"/>
                  </a:cubicBezTo>
                  <a:cubicBezTo>
                    <a:pt x="2560" y="10988"/>
                    <a:pt x="2679" y="10800"/>
                    <a:pt x="2679" y="10596"/>
                  </a:cubicBezTo>
                  <a:cubicBezTo>
                    <a:pt x="2662" y="10408"/>
                    <a:pt x="2526" y="10237"/>
                    <a:pt x="2338" y="10186"/>
                  </a:cubicBezTo>
                  <a:cubicBezTo>
                    <a:pt x="2287" y="10186"/>
                    <a:pt x="2253" y="10169"/>
                    <a:pt x="2202" y="10169"/>
                  </a:cubicBezTo>
                  <a:lnTo>
                    <a:pt x="2133" y="10169"/>
                  </a:lnTo>
                  <a:lnTo>
                    <a:pt x="2031" y="10152"/>
                  </a:lnTo>
                  <a:cubicBezTo>
                    <a:pt x="2031" y="10101"/>
                    <a:pt x="2031" y="10067"/>
                    <a:pt x="2031" y="10016"/>
                  </a:cubicBezTo>
                  <a:lnTo>
                    <a:pt x="2031" y="9555"/>
                  </a:lnTo>
                  <a:lnTo>
                    <a:pt x="2082" y="7354"/>
                  </a:lnTo>
                  <a:lnTo>
                    <a:pt x="2082" y="7115"/>
                  </a:lnTo>
                  <a:cubicBezTo>
                    <a:pt x="2133" y="6330"/>
                    <a:pt x="2167" y="5614"/>
                    <a:pt x="2167" y="4965"/>
                  </a:cubicBezTo>
                  <a:lnTo>
                    <a:pt x="2167" y="4709"/>
                  </a:lnTo>
                  <a:lnTo>
                    <a:pt x="2219" y="3634"/>
                  </a:lnTo>
                  <a:cubicBezTo>
                    <a:pt x="2253" y="3037"/>
                    <a:pt x="2270" y="2440"/>
                    <a:pt x="2304" y="1843"/>
                  </a:cubicBezTo>
                  <a:cubicBezTo>
                    <a:pt x="2304" y="1724"/>
                    <a:pt x="2304" y="1621"/>
                    <a:pt x="2304" y="1502"/>
                  </a:cubicBezTo>
                  <a:cubicBezTo>
                    <a:pt x="2321" y="1382"/>
                    <a:pt x="2304" y="1229"/>
                    <a:pt x="2321" y="1075"/>
                  </a:cubicBezTo>
                  <a:cubicBezTo>
                    <a:pt x="2338" y="939"/>
                    <a:pt x="2321" y="922"/>
                    <a:pt x="2492" y="905"/>
                  </a:cubicBezTo>
                  <a:cubicBezTo>
                    <a:pt x="2730" y="871"/>
                    <a:pt x="2969" y="853"/>
                    <a:pt x="3208" y="853"/>
                  </a:cubicBezTo>
                  <a:lnTo>
                    <a:pt x="3345" y="853"/>
                  </a:lnTo>
                  <a:cubicBezTo>
                    <a:pt x="3367" y="859"/>
                    <a:pt x="3388" y="861"/>
                    <a:pt x="3408" y="861"/>
                  </a:cubicBezTo>
                  <a:cubicBezTo>
                    <a:pt x="3449" y="861"/>
                    <a:pt x="3487" y="853"/>
                    <a:pt x="3532" y="853"/>
                  </a:cubicBezTo>
                  <a:cubicBezTo>
                    <a:pt x="3737" y="836"/>
                    <a:pt x="3891" y="666"/>
                    <a:pt x="3908" y="461"/>
                  </a:cubicBezTo>
                  <a:cubicBezTo>
                    <a:pt x="3908" y="239"/>
                    <a:pt x="3754" y="69"/>
                    <a:pt x="3549" y="34"/>
                  </a:cubicBezTo>
                  <a:cubicBezTo>
                    <a:pt x="3430" y="17"/>
                    <a:pt x="3293" y="0"/>
                    <a:pt x="3174" y="0"/>
                  </a:cubicBezTo>
                  <a:close/>
                </a:path>
              </a:pathLst>
            </a:custGeom>
            <a:solidFill>
              <a:srgbClr val="BA0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63"/>
            <p:cNvSpPr/>
            <p:nvPr/>
          </p:nvSpPr>
          <p:spPr>
            <a:xfrm>
              <a:off x="3174650" y="4799950"/>
              <a:ext cx="62300" cy="282100"/>
            </a:xfrm>
            <a:custGeom>
              <a:rect b="b" l="l" r="r" t="t"/>
              <a:pathLst>
                <a:path extrusionOk="0" h="11284" w="2492">
                  <a:moveTo>
                    <a:pt x="580" y="0"/>
                  </a:moveTo>
                  <a:cubicBezTo>
                    <a:pt x="427" y="0"/>
                    <a:pt x="290" y="86"/>
                    <a:pt x="222" y="222"/>
                  </a:cubicBezTo>
                  <a:cubicBezTo>
                    <a:pt x="188" y="290"/>
                    <a:pt x="154" y="359"/>
                    <a:pt x="154" y="427"/>
                  </a:cubicBezTo>
                  <a:lnTo>
                    <a:pt x="137" y="529"/>
                  </a:lnTo>
                  <a:cubicBezTo>
                    <a:pt x="120" y="734"/>
                    <a:pt x="103" y="922"/>
                    <a:pt x="103" y="1126"/>
                  </a:cubicBezTo>
                  <a:cubicBezTo>
                    <a:pt x="103" y="1604"/>
                    <a:pt x="103" y="2065"/>
                    <a:pt x="86" y="2542"/>
                  </a:cubicBezTo>
                  <a:cubicBezTo>
                    <a:pt x="86" y="3327"/>
                    <a:pt x="86" y="4163"/>
                    <a:pt x="52" y="4965"/>
                  </a:cubicBezTo>
                  <a:cubicBezTo>
                    <a:pt x="35" y="5460"/>
                    <a:pt x="35" y="5938"/>
                    <a:pt x="52" y="6467"/>
                  </a:cubicBezTo>
                  <a:cubicBezTo>
                    <a:pt x="52" y="6927"/>
                    <a:pt x="52" y="7405"/>
                    <a:pt x="35" y="7849"/>
                  </a:cubicBezTo>
                  <a:cubicBezTo>
                    <a:pt x="17" y="8309"/>
                    <a:pt x="0" y="8838"/>
                    <a:pt x="0" y="9333"/>
                  </a:cubicBezTo>
                  <a:cubicBezTo>
                    <a:pt x="0" y="9589"/>
                    <a:pt x="35" y="9862"/>
                    <a:pt x="103" y="10118"/>
                  </a:cubicBezTo>
                  <a:cubicBezTo>
                    <a:pt x="154" y="10442"/>
                    <a:pt x="342" y="10732"/>
                    <a:pt x="598" y="10937"/>
                  </a:cubicBezTo>
                  <a:cubicBezTo>
                    <a:pt x="976" y="11164"/>
                    <a:pt x="1409" y="11284"/>
                    <a:pt x="1836" y="11284"/>
                  </a:cubicBezTo>
                  <a:cubicBezTo>
                    <a:pt x="1890" y="11284"/>
                    <a:pt x="1943" y="11282"/>
                    <a:pt x="1997" y="11278"/>
                  </a:cubicBezTo>
                  <a:cubicBezTo>
                    <a:pt x="2201" y="11278"/>
                    <a:pt x="2389" y="11142"/>
                    <a:pt x="2423" y="10937"/>
                  </a:cubicBezTo>
                  <a:cubicBezTo>
                    <a:pt x="2491" y="10732"/>
                    <a:pt x="2423" y="10527"/>
                    <a:pt x="2270" y="10391"/>
                  </a:cubicBezTo>
                  <a:cubicBezTo>
                    <a:pt x="2184" y="10306"/>
                    <a:pt x="2065" y="10254"/>
                    <a:pt x="1945" y="10237"/>
                  </a:cubicBezTo>
                  <a:lnTo>
                    <a:pt x="1843" y="10220"/>
                  </a:lnTo>
                  <a:cubicBezTo>
                    <a:pt x="1707" y="10186"/>
                    <a:pt x="1570" y="10152"/>
                    <a:pt x="1434" y="10135"/>
                  </a:cubicBezTo>
                  <a:cubicBezTo>
                    <a:pt x="1263" y="10118"/>
                    <a:pt x="1144" y="9981"/>
                    <a:pt x="1126" y="9828"/>
                  </a:cubicBezTo>
                  <a:cubicBezTo>
                    <a:pt x="1092" y="9657"/>
                    <a:pt x="1075" y="9469"/>
                    <a:pt x="1075" y="9299"/>
                  </a:cubicBezTo>
                  <a:cubicBezTo>
                    <a:pt x="1075" y="8668"/>
                    <a:pt x="1075" y="8122"/>
                    <a:pt x="1092" y="7593"/>
                  </a:cubicBezTo>
                  <a:cubicBezTo>
                    <a:pt x="1109" y="6944"/>
                    <a:pt x="1092" y="6313"/>
                    <a:pt x="1075" y="5665"/>
                  </a:cubicBezTo>
                  <a:cubicBezTo>
                    <a:pt x="1075" y="5187"/>
                    <a:pt x="1058" y="4692"/>
                    <a:pt x="1058" y="4215"/>
                  </a:cubicBezTo>
                  <a:lnTo>
                    <a:pt x="1058" y="4078"/>
                  </a:lnTo>
                  <a:cubicBezTo>
                    <a:pt x="1058" y="4044"/>
                    <a:pt x="1058" y="4027"/>
                    <a:pt x="1058" y="3993"/>
                  </a:cubicBezTo>
                  <a:cubicBezTo>
                    <a:pt x="1058" y="3822"/>
                    <a:pt x="1041" y="3634"/>
                    <a:pt x="1024" y="3464"/>
                  </a:cubicBezTo>
                  <a:cubicBezTo>
                    <a:pt x="990" y="3140"/>
                    <a:pt x="990" y="2798"/>
                    <a:pt x="1007" y="2474"/>
                  </a:cubicBezTo>
                  <a:cubicBezTo>
                    <a:pt x="1024" y="2099"/>
                    <a:pt x="1024" y="1724"/>
                    <a:pt x="1024" y="1365"/>
                  </a:cubicBezTo>
                  <a:lnTo>
                    <a:pt x="1024" y="615"/>
                  </a:lnTo>
                  <a:cubicBezTo>
                    <a:pt x="1041" y="495"/>
                    <a:pt x="1007" y="376"/>
                    <a:pt x="956" y="256"/>
                  </a:cubicBezTo>
                  <a:cubicBezTo>
                    <a:pt x="905" y="103"/>
                    <a:pt x="751" y="0"/>
                    <a:pt x="580" y="0"/>
                  </a:cubicBezTo>
                  <a:close/>
                </a:path>
              </a:pathLst>
            </a:custGeom>
            <a:solidFill>
              <a:srgbClr val="BA0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63"/>
            <p:cNvSpPr/>
            <p:nvPr/>
          </p:nvSpPr>
          <p:spPr>
            <a:xfrm>
              <a:off x="2426925" y="4884150"/>
              <a:ext cx="339125" cy="497925"/>
            </a:xfrm>
            <a:custGeom>
              <a:rect b="b" l="l" r="r" t="t"/>
              <a:pathLst>
                <a:path extrusionOk="0" h="19917" w="13565">
                  <a:moveTo>
                    <a:pt x="3224" y="1"/>
                  </a:moveTo>
                  <a:cubicBezTo>
                    <a:pt x="2812" y="1"/>
                    <a:pt x="2209" y="232"/>
                    <a:pt x="1331" y="710"/>
                  </a:cubicBezTo>
                  <a:cubicBezTo>
                    <a:pt x="1" y="1444"/>
                    <a:pt x="461" y="3252"/>
                    <a:pt x="1229" y="6255"/>
                  </a:cubicBezTo>
                  <a:cubicBezTo>
                    <a:pt x="1997" y="9258"/>
                    <a:pt x="4488" y="9753"/>
                    <a:pt x="4761" y="10077"/>
                  </a:cubicBezTo>
                  <a:cubicBezTo>
                    <a:pt x="5017" y="10401"/>
                    <a:pt x="4232" y="18659"/>
                    <a:pt x="4488" y="19461"/>
                  </a:cubicBezTo>
                  <a:cubicBezTo>
                    <a:pt x="4594" y="19791"/>
                    <a:pt x="6073" y="19917"/>
                    <a:pt x="7791" y="19917"/>
                  </a:cubicBezTo>
                  <a:cubicBezTo>
                    <a:pt x="8288" y="19917"/>
                    <a:pt x="8806" y="19906"/>
                    <a:pt x="9316" y="19887"/>
                  </a:cubicBezTo>
                  <a:cubicBezTo>
                    <a:pt x="11295" y="19819"/>
                    <a:pt x="13155" y="19597"/>
                    <a:pt x="13291" y="19341"/>
                  </a:cubicBezTo>
                  <a:cubicBezTo>
                    <a:pt x="13564" y="18812"/>
                    <a:pt x="12728" y="16304"/>
                    <a:pt x="12438" y="13899"/>
                  </a:cubicBezTo>
                  <a:cubicBezTo>
                    <a:pt x="12148" y="11493"/>
                    <a:pt x="12200" y="11715"/>
                    <a:pt x="12984" y="8473"/>
                  </a:cubicBezTo>
                  <a:cubicBezTo>
                    <a:pt x="13445" y="6392"/>
                    <a:pt x="13564" y="4242"/>
                    <a:pt x="13326" y="2126"/>
                  </a:cubicBezTo>
                  <a:cubicBezTo>
                    <a:pt x="13175" y="1534"/>
                    <a:pt x="12817" y="1299"/>
                    <a:pt x="11947" y="1299"/>
                  </a:cubicBezTo>
                  <a:cubicBezTo>
                    <a:pt x="11237" y="1299"/>
                    <a:pt x="10188" y="1455"/>
                    <a:pt x="8634" y="1700"/>
                  </a:cubicBezTo>
                  <a:cubicBezTo>
                    <a:pt x="8152" y="1776"/>
                    <a:pt x="7718" y="1809"/>
                    <a:pt x="7326" y="1809"/>
                  </a:cubicBezTo>
                  <a:cubicBezTo>
                    <a:pt x="5787" y="1809"/>
                    <a:pt x="4899" y="1295"/>
                    <a:pt x="4368" y="847"/>
                  </a:cubicBezTo>
                  <a:cubicBezTo>
                    <a:pt x="4147" y="642"/>
                    <a:pt x="3942" y="420"/>
                    <a:pt x="3737" y="198"/>
                  </a:cubicBezTo>
                  <a:cubicBezTo>
                    <a:pt x="3612" y="67"/>
                    <a:pt x="3445" y="1"/>
                    <a:pt x="3224" y="1"/>
                  </a:cubicBezTo>
                  <a:close/>
                </a:path>
              </a:pathLst>
            </a:custGeom>
            <a:solidFill>
              <a:srgbClr val="5B31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63"/>
            <p:cNvSpPr/>
            <p:nvPr/>
          </p:nvSpPr>
          <p:spPr>
            <a:xfrm>
              <a:off x="2518625" y="4905300"/>
              <a:ext cx="247425" cy="476050"/>
            </a:xfrm>
            <a:custGeom>
              <a:rect b="b" l="l" r="r" t="t"/>
              <a:pathLst>
                <a:path extrusionOk="0" h="19042" w="9897">
                  <a:moveTo>
                    <a:pt x="700" y="1"/>
                  </a:moveTo>
                  <a:cubicBezTo>
                    <a:pt x="308" y="495"/>
                    <a:pt x="1" y="1348"/>
                    <a:pt x="206" y="2440"/>
                  </a:cubicBezTo>
                  <a:cubicBezTo>
                    <a:pt x="206" y="2440"/>
                    <a:pt x="251" y="3267"/>
                    <a:pt x="982" y="3267"/>
                  </a:cubicBezTo>
                  <a:cubicBezTo>
                    <a:pt x="1022" y="3267"/>
                    <a:pt x="1065" y="3265"/>
                    <a:pt x="1110" y="3259"/>
                  </a:cubicBezTo>
                  <a:cubicBezTo>
                    <a:pt x="1917" y="3179"/>
                    <a:pt x="2174" y="2243"/>
                    <a:pt x="2257" y="2243"/>
                  </a:cubicBezTo>
                  <a:cubicBezTo>
                    <a:pt x="2262" y="2243"/>
                    <a:pt x="2266" y="2246"/>
                    <a:pt x="2270" y="2253"/>
                  </a:cubicBezTo>
                  <a:cubicBezTo>
                    <a:pt x="2335" y="2350"/>
                    <a:pt x="2647" y="3267"/>
                    <a:pt x="3604" y="3267"/>
                  </a:cubicBezTo>
                  <a:cubicBezTo>
                    <a:pt x="3652" y="3267"/>
                    <a:pt x="3702" y="3264"/>
                    <a:pt x="3754" y="3259"/>
                  </a:cubicBezTo>
                  <a:cubicBezTo>
                    <a:pt x="4636" y="3174"/>
                    <a:pt x="4890" y="2839"/>
                    <a:pt x="5029" y="2839"/>
                  </a:cubicBezTo>
                  <a:cubicBezTo>
                    <a:pt x="5056" y="2839"/>
                    <a:pt x="5079" y="2853"/>
                    <a:pt x="5102" y="2884"/>
                  </a:cubicBezTo>
                  <a:cubicBezTo>
                    <a:pt x="5379" y="3346"/>
                    <a:pt x="5879" y="3627"/>
                    <a:pt x="6413" y="3627"/>
                  </a:cubicBezTo>
                  <a:cubicBezTo>
                    <a:pt x="6471" y="3627"/>
                    <a:pt x="6529" y="3624"/>
                    <a:pt x="6587" y="3618"/>
                  </a:cubicBezTo>
                  <a:cubicBezTo>
                    <a:pt x="7441" y="3560"/>
                    <a:pt x="7583" y="3243"/>
                    <a:pt x="7752" y="3243"/>
                  </a:cubicBezTo>
                  <a:cubicBezTo>
                    <a:pt x="7782" y="3243"/>
                    <a:pt x="7813" y="3253"/>
                    <a:pt x="7849" y="3276"/>
                  </a:cubicBezTo>
                  <a:cubicBezTo>
                    <a:pt x="8088" y="3413"/>
                    <a:pt x="8446" y="6160"/>
                    <a:pt x="6569" y="8873"/>
                  </a:cubicBezTo>
                  <a:cubicBezTo>
                    <a:pt x="5136" y="10937"/>
                    <a:pt x="5341" y="16192"/>
                    <a:pt x="5648" y="19041"/>
                  </a:cubicBezTo>
                  <a:cubicBezTo>
                    <a:pt x="7627" y="18973"/>
                    <a:pt x="9487" y="18751"/>
                    <a:pt x="9623" y="18495"/>
                  </a:cubicBezTo>
                  <a:cubicBezTo>
                    <a:pt x="9896" y="17966"/>
                    <a:pt x="9060" y="15458"/>
                    <a:pt x="8770" y="13053"/>
                  </a:cubicBezTo>
                  <a:cubicBezTo>
                    <a:pt x="8480" y="10647"/>
                    <a:pt x="8532" y="10869"/>
                    <a:pt x="9316" y="7627"/>
                  </a:cubicBezTo>
                  <a:cubicBezTo>
                    <a:pt x="9777" y="5546"/>
                    <a:pt x="9896" y="3396"/>
                    <a:pt x="9658" y="1280"/>
                  </a:cubicBezTo>
                  <a:cubicBezTo>
                    <a:pt x="9506" y="694"/>
                    <a:pt x="9145" y="459"/>
                    <a:pt x="8263" y="459"/>
                  </a:cubicBezTo>
                  <a:cubicBezTo>
                    <a:pt x="7554" y="459"/>
                    <a:pt x="6509" y="610"/>
                    <a:pt x="4966" y="854"/>
                  </a:cubicBezTo>
                  <a:cubicBezTo>
                    <a:pt x="4477" y="931"/>
                    <a:pt x="4037" y="965"/>
                    <a:pt x="3641" y="965"/>
                  </a:cubicBezTo>
                  <a:cubicBezTo>
                    <a:pt x="2112" y="965"/>
                    <a:pt x="1229" y="461"/>
                    <a:pt x="700" y="1"/>
                  </a:cubicBezTo>
                  <a:close/>
                </a:path>
              </a:pathLst>
            </a:custGeom>
            <a:solidFill>
              <a:srgbClr val="411E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63"/>
            <p:cNvSpPr/>
            <p:nvPr/>
          </p:nvSpPr>
          <p:spPr>
            <a:xfrm>
              <a:off x="2708025" y="4790125"/>
              <a:ext cx="69125" cy="177900"/>
            </a:xfrm>
            <a:custGeom>
              <a:rect b="b" l="l" r="r" t="t"/>
              <a:pathLst>
                <a:path extrusionOk="0" h="7116" w="2765">
                  <a:moveTo>
                    <a:pt x="1250" y="0"/>
                  </a:moveTo>
                  <a:cubicBezTo>
                    <a:pt x="628" y="0"/>
                    <a:pt x="1" y="532"/>
                    <a:pt x="34" y="2782"/>
                  </a:cubicBezTo>
                  <a:cubicBezTo>
                    <a:pt x="51" y="4932"/>
                    <a:pt x="171" y="6808"/>
                    <a:pt x="1177" y="7081"/>
                  </a:cubicBezTo>
                  <a:cubicBezTo>
                    <a:pt x="1280" y="7099"/>
                    <a:pt x="1382" y="7116"/>
                    <a:pt x="1484" y="7116"/>
                  </a:cubicBezTo>
                  <a:cubicBezTo>
                    <a:pt x="2764" y="7064"/>
                    <a:pt x="2576" y="3464"/>
                    <a:pt x="2389" y="2134"/>
                  </a:cubicBezTo>
                  <a:cubicBezTo>
                    <a:pt x="2201" y="803"/>
                    <a:pt x="1979" y="69"/>
                    <a:pt x="1348" y="1"/>
                  </a:cubicBezTo>
                  <a:lnTo>
                    <a:pt x="1280" y="1"/>
                  </a:lnTo>
                  <a:cubicBezTo>
                    <a:pt x="1270" y="1"/>
                    <a:pt x="1260" y="0"/>
                    <a:pt x="1250" y="0"/>
                  </a:cubicBezTo>
                  <a:close/>
                </a:path>
              </a:pathLst>
            </a:custGeom>
            <a:solidFill>
              <a:srgbClr val="5B31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63"/>
            <p:cNvSpPr/>
            <p:nvPr/>
          </p:nvSpPr>
          <p:spPr>
            <a:xfrm>
              <a:off x="2708025" y="4790125"/>
              <a:ext cx="32000" cy="176625"/>
            </a:xfrm>
            <a:custGeom>
              <a:rect b="b" l="l" r="r" t="t"/>
              <a:pathLst>
                <a:path extrusionOk="0" h="7065" w="1280">
                  <a:moveTo>
                    <a:pt x="1250" y="0"/>
                  </a:moveTo>
                  <a:cubicBezTo>
                    <a:pt x="628" y="0"/>
                    <a:pt x="1" y="532"/>
                    <a:pt x="34" y="2765"/>
                  </a:cubicBezTo>
                  <a:cubicBezTo>
                    <a:pt x="51" y="4915"/>
                    <a:pt x="171" y="6808"/>
                    <a:pt x="1177" y="7064"/>
                  </a:cubicBezTo>
                  <a:cubicBezTo>
                    <a:pt x="717" y="6177"/>
                    <a:pt x="529" y="4044"/>
                    <a:pt x="648" y="2287"/>
                  </a:cubicBezTo>
                  <a:cubicBezTo>
                    <a:pt x="665" y="1485"/>
                    <a:pt x="887" y="700"/>
                    <a:pt x="1280" y="1"/>
                  </a:cubicBezTo>
                  <a:cubicBezTo>
                    <a:pt x="1270" y="1"/>
                    <a:pt x="1260" y="0"/>
                    <a:pt x="1250" y="0"/>
                  </a:cubicBezTo>
                  <a:close/>
                </a:path>
              </a:pathLst>
            </a:custGeom>
            <a:solidFill>
              <a:srgbClr val="D36A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63"/>
            <p:cNvSpPr/>
            <p:nvPr/>
          </p:nvSpPr>
          <p:spPr>
            <a:xfrm>
              <a:off x="2632950" y="4761550"/>
              <a:ext cx="88750" cy="215450"/>
            </a:xfrm>
            <a:custGeom>
              <a:rect b="b" l="l" r="r" t="t"/>
              <a:pathLst>
                <a:path extrusionOk="0" h="8618" w="3550">
                  <a:moveTo>
                    <a:pt x="1848" y="0"/>
                  </a:moveTo>
                  <a:cubicBezTo>
                    <a:pt x="1840" y="0"/>
                    <a:pt x="1833" y="0"/>
                    <a:pt x="1826" y="1"/>
                  </a:cubicBezTo>
                  <a:lnTo>
                    <a:pt x="1792" y="1"/>
                  </a:lnTo>
                  <a:cubicBezTo>
                    <a:pt x="1195" y="35"/>
                    <a:pt x="0" y="188"/>
                    <a:pt x="120" y="2987"/>
                  </a:cubicBezTo>
                  <a:cubicBezTo>
                    <a:pt x="255" y="5810"/>
                    <a:pt x="340" y="8618"/>
                    <a:pt x="1903" y="8618"/>
                  </a:cubicBezTo>
                  <a:cubicBezTo>
                    <a:pt x="1917" y="8618"/>
                    <a:pt x="1931" y="8617"/>
                    <a:pt x="1945" y="8617"/>
                  </a:cubicBezTo>
                  <a:cubicBezTo>
                    <a:pt x="2252" y="8600"/>
                    <a:pt x="2525" y="8446"/>
                    <a:pt x="2713" y="8190"/>
                  </a:cubicBezTo>
                  <a:cubicBezTo>
                    <a:pt x="3549" y="7098"/>
                    <a:pt x="3498" y="4164"/>
                    <a:pt x="3259" y="2509"/>
                  </a:cubicBezTo>
                  <a:cubicBezTo>
                    <a:pt x="2974" y="496"/>
                    <a:pt x="2277" y="0"/>
                    <a:pt x="1848" y="0"/>
                  </a:cubicBezTo>
                  <a:close/>
                </a:path>
              </a:pathLst>
            </a:custGeom>
            <a:solidFill>
              <a:srgbClr val="5B31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63"/>
            <p:cNvSpPr/>
            <p:nvPr/>
          </p:nvSpPr>
          <p:spPr>
            <a:xfrm>
              <a:off x="2632950" y="4761550"/>
              <a:ext cx="67850" cy="215450"/>
            </a:xfrm>
            <a:custGeom>
              <a:rect b="b" l="l" r="r" t="t"/>
              <a:pathLst>
                <a:path extrusionOk="0" h="8618" w="2714">
                  <a:moveTo>
                    <a:pt x="1792" y="1"/>
                  </a:moveTo>
                  <a:lnTo>
                    <a:pt x="1792" y="1"/>
                  </a:lnTo>
                  <a:cubicBezTo>
                    <a:pt x="1195" y="35"/>
                    <a:pt x="0" y="188"/>
                    <a:pt x="120" y="2987"/>
                  </a:cubicBezTo>
                  <a:cubicBezTo>
                    <a:pt x="255" y="5810"/>
                    <a:pt x="340" y="8618"/>
                    <a:pt x="1903" y="8618"/>
                  </a:cubicBezTo>
                  <a:cubicBezTo>
                    <a:pt x="1917" y="8618"/>
                    <a:pt x="1931" y="8617"/>
                    <a:pt x="1945" y="8617"/>
                  </a:cubicBezTo>
                  <a:cubicBezTo>
                    <a:pt x="2252" y="8600"/>
                    <a:pt x="2525" y="8446"/>
                    <a:pt x="2713" y="8190"/>
                  </a:cubicBezTo>
                  <a:cubicBezTo>
                    <a:pt x="939" y="8037"/>
                    <a:pt x="512" y="4573"/>
                    <a:pt x="734" y="2662"/>
                  </a:cubicBezTo>
                  <a:cubicBezTo>
                    <a:pt x="870" y="1707"/>
                    <a:pt x="1229" y="786"/>
                    <a:pt x="1792" y="1"/>
                  </a:cubicBezTo>
                  <a:close/>
                </a:path>
              </a:pathLst>
            </a:custGeom>
            <a:solidFill>
              <a:srgbClr val="D36A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63"/>
            <p:cNvSpPr/>
            <p:nvPr/>
          </p:nvSpPr>
          <p:spPr>
            <a:xfrm>
              <a:off x="2555325" y="4771325"/>
              <a:ext cx="98975" cy="197550"/>
            </a:xfrm>
            <a:custGeom>
              <a:rect b="b" l="l" r="r" t="t"/>
              <a:pathLst>
                <a:path extrusionOk="0" h="7902" w="3959">
                  <a:moveTo>
                    <a:pt x="1852" y="1"/>
                  </a:moveTo>
                  <a:cubicBezTo>
                    <a:pt x="1821" y="1"/>
                    <a:pt x="1790" y="1"/>
                    <a:pt x="1757" y="2"/>
                  </a:cubicBezTo>
                  <a:cubicBezTo>
                    <a:pt x="1638" y="19"/>
                    <a:pt x="1501" y="36"/>
                    <a:pt x="1382" y="70"/>
                  </a:cubicBezTo>
                  <a:cubicBezTo>
                    <a:pt x="785" y="207"/>
                    <a:pt x="0" y="719"/>
                    <a:pt x="17" y="2067"/>
                  </a:cubicBezTo>
                  <a:cubicBezTo>
                    <a:pt x="68" y="3722"/>
                    <a:pt x="444" y="7902"/>
                    <a:pt x="2167" y="7902"/>
                  </a:cubicBezTo>
                  <a:lnTo>
                    <a:pt x="2201" y="7902"/>
                  </a:lnTo>
                  <a:cubicBezTo>
                    <a:pt x="3958" y="7868"/>
                    <a:pt x="3668" y="5257"/>
                    <a:pt x="3378" y="2851"/>
                  </a:cubicBezTo>
                  <a:cubicBezTo>
                    <a:pt x="3097" y="523"/>
                    <a:pt x="2785" y="1"/>
                    <a:pt x="1852" y="1"/>
                  </a:cubicBezTo>
                  <a:close/>
                </a:path>
              </a:pathLst>
            </a:custGeom>
            <a:solidFill>
              <a:srgbClr val="5B31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63"/>
            <p:cNvSpPr/>
            <p:nvPr/>
          </p:nvSpPr>
          <p:spPr>
            <a:xfrm>
              <a:off x="2555325" y="4773075"/>
              <a:ext cx="54175" cy="195800"/>
            </a:xfrm>
            <a:custGeom>
              <a:rect b="b" l="l" r="r" t="t"/>
              <a:pathLst>
                <a:path extrusionOk="0" h="7832" w="2167">
                  <a:moveTo>
                    <a:pt x="1382" y="0"/>
                  </a:moveTo>
                  <a:lnTo>
                    <a:pt x="1382" y="0"/>
                  </a:lnTo>
                  <a:cubicBezTo>
                    <a:pt x="785" y="137"/>
                    <a:pt x="0" y="649"/>
                    <a:pt x="17" y="1997"/>
                  </a:cubicBezTo>
                  <a:cubicBezTo>
                    <a:pt x="68" y="3652"/>
                    <a:pt x="444" y="7832"/>
                    <a:pt x="2167" y="7832"/>
                  </a:cubicBezTo>
                  <a:cubicBezTo>
                    <a:pt x="2133" y="7781"/>
                    <a:pt x="2082" y="7729"/>
                    <a:pt x="2030" y="7695"/>
                  </a:cubicBezTo>
                  <a:cubicBezTo>
                    <a:pt x="1092" y="6825"/>
                    <a:pt x="478" y="3652"/>
                    <a:pt x="529" y="2133"/>
                  </a:cubicBezTo>
                  <a:cubicBezTo>
                    <a:pt x="580" y="1348"/>
                    <a:pt x="887" y="598"/>
                    <a:pt x="1382" y="0"/>
                  </a:cubicBezTo>
                  <a:close/>
                </a:path>
              </a:pathLst>
            </a:custGeom>
            <a:solidFill>
              <a:srgbClr val="5B31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63"/>
            <p:cNvSpPr/>
            <p:nvPr/>
          </p:nvSpPr>
          <p:spPr>
            <a:xfrm>
              <a:off x="2487075" y="4762825"/>
              <a:ext cx="84050" cy="215025"/>
            </a:xfrm>
            <a:custGeom>
              <a:rect b="b" l="l" r="r" t="t"/>
              <a:pathLst>
                <a:path extrusionOk="0" h="8601" w="3362">
                  <a:moveTo>
                    <a:pt x="1553" y="1"/>
                  </a:moveTo>
                  <a:cubicBezTo>
                    <a:pt x="785" y="1"/>
                    <a:pt x="0" y="888"/>
                    <a:pt x="137" y="3601"/>
                  </a:cubicBezTo>
                  <a:cubicBezTo>
                    <a:pt x="251" y="6202"/>
                    <a:pt x="1200" y="8601"/>
                    <a:pt x="2131" y="8601"/>
                  </a:cubicBezTo>
                  <a:cubicBezTo>
                    <a:pt x="2177" y="8601"/>
                    <a:pt x="2223" y="8595"/>
                    <a:pt x="2269" y="8583"/>
                  </a:cubicBezTo>
                  <a:cubicBezTo>
                    <a:pt x="3225" y="8327"/>
                    <a:pt x="3361" y="6041"/>
                    <a:pt x="3003" y="3533"/>
                  </a:cubicBezTo>
                  <a:cubicBezTo>
                    <a:pt x="2662" y="1025"/>
                    <a:pt x="2577" y="1"/>
                    <a:pt x="1553" y="1"/>
                  </a:cubicBezTo>
                  <a:close/>
                </a:path>
              </a:pathLst>
            </a:custGeom>
            <a:solidFill>
              <a:srgbClr val="5B31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63"/>
            <p:cNvSpPr/>
            <p:nvPr/>
          </p:nvSpPr>
          <p:spPr>
            <a:xfrm>
              <a:off x="2504125" y="4897450"/>
              <a:ext cx="92600" cy="81150"/>
            </a:xfrm>
            <a:custGeom>
              <a:rect b="b" l="l" r="r" t="t"/>
              <a:pathLst>
                <a:path extrusionOk="0" h="3246" w="3704">
                  <a:moveTo>
                    <a:pt x="3113" y="0"/>
                  </a:moveTo>
                  <a:cubicBezTo>
                    <a:pt x="2691" y="0"/>
                    <a:pt x="336" y="1261"/>
                    <a:pt x="188" y="1458"/>
                  </a:cubicBezTo>
                  <a:cubicBezTo>
                    <a:pt x="52" y="1679"/>
                    <a:pt x="1" y="2806"/>
                    <a:pt x="171" y="3130"/>
                  </a:cubicBezTo>
                  <a:cubicBezTo>
                    <a:pt x="213" y="3209"/>
                    <a:pt x="295" y="3246"/>
                    <a:pt x="413" y="3246"/>
                  </a:cubicBezTo>
                  <a:cubicBezTo>
                    <a:pt x="781" y="3246"/>
                    <a:pt x="1502" y="2883"/>
                    <a:pt x="2458" y="2277"/>
                  </a:cubicBezTo>
                  <a:cubicBezTo>
                    <a:pt x="3703" y="1475"/>
                    <a:pt x="3157" y="7"/>
                    <a:pt x="3157" y="7"/>
                  </a:cubicBezTo>
                  <a:cubicBezTo>
                    <a:pt x="3146" y="2"/>
                    <a:pt x="3132" y="0"/>
                    <a:pt x="3113" y="0"/>
                  </a:cubicBezTo>
                  <a:close/>
                </a:path>
              </a:pathLst>
            </a:custGeom>
            <a:solidFill>
              <a:srgbClr val="D36A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63"/>
            <p:cNvSpPr/>
            <p:nvPr/>
          </p:nvSpPr>
          <p:spPr>
            <a:xfrm>
              <a:off x="2459975" y="4872325"/>
              <a:ext cx="142700" cy="95875"/>
            </a:xfrm>
            <a:custGeom>
              <a:rect b="b" l="l" r="r" t="t"/>
              <a:pathLst>
                <a:path extrusionOk="0" h="3835" w="5708">
                  <a:moveTo>
                    <a:pt x="3527" y="1"/>
                  </a:moveTo>
                  <a:cubicBezTo>
                    <a:pt x="2492" y="1"/>
                    <a:pt x="1260" y="553"/>
                    <a:pt x="760" y="876"/>
                  </a:cubicBezTo>
                  <a:cubicBezTo>
                    <a:pt x="1" y="1361"/>
                    <a:pt x="557" y="3835"/>
                    <a:pt x="1618" y="3835"/>
                  </a:cubicBezTo>
                  <a:cubicBezTo>
                    <a:pt x="1677" y="3835"/>
                    <a:pt x="1738" y="3827"/>
                    <a:pt x="1801" y="3811"/>
                  </a:cubicBezTo>
                  <a:cubicBezTo>
                    <a:pt x="2108" y="3742"/>
                    <a:pt x="5708" y="2531"/>
                    <a:pt x="5025" y="876"/>
                  </a:cubicBezTo>
                  <a:cubicBezTo>
                    <a:pt x="4766" y="225"/>
                    <a:pt x="4187" y="1"/>
                    <a:pt x="3527" y="1"/>
                  </a:cubicBezTo>
                  <a:close/>
                </a:path>
              </a:pathLst>
            </a:custGeom>
            <a:solidFill>
              <a:srgbClr val="5B31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63"/>
            <p:cNvSpPr/>
            <p:nvPr/>
          </p:nvSpPr>
          <p:spPr>
            <a:xfrm>
              <a:off x="2525500" y="4882250"/>
              <a:ext cx="58000" cy="53825"/>
            </a:xfrm>
            <a:custGeom>
              <a:rect b="b" l="l" r="r" t="t"/>
              <a:pathLst>
                <a:path extrusionOk="0" h="2153" w="2320">
                  <a:moveTo>
                    <a:pt x="1194" y="1"/>
                  </a:moveTo>
                  <a:cubicBezTo>
                    <a:pt x="694" y="1"/>
                    <a:pt x="167" y="246"/>
                    <a:pt x="101" y="445"/>
                  </a:cubicBezTo>
                  <a:cubicBezTo>
                    <a:pt x="1" y="763"/>
                    <a:pt x="625" y="2152"/>
                    <a:pt x="825" y="2152"/>
                  </a:cubicBezTo>
                  <a:cubicBezTo>
                    <a:pt x="828" y="2152"/>
                    <a:pt x="832" y="2152"/>
                    <a:pt x="835" y="2151"/>
                  </a:cubicBezTo>
                  <a:cubicBezTo>
                    <a:pt x="1005" y="2117"/>
                    <a:pt x="2319" y="1673"/>
                    <a:pt x="2097" y="632"/>
                  </a:cubicBezTo>
                  <a:cubicBezTo>
                    <a:pt x="1983" y="160"/>
                    <a:pt x="1597" y="1"/>
                    <a:pt x="11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63"/>
            <p:cNvSpPr/>
            <p:nvPr/>
          </p:nvSpPr>
          <p:spPr>
            <a:xfrm>
              <a:off x="2585600" y="4911175"/>
              <a:ext cx="54625" cy="48000"/>
            </a:xfrm>
            <a:custGeom>
              <a:rect b="b" l="l" r="r" t="t"/>
              <a:pathLst>
                <a:path extrusionOk="0" h="1920" w="2185">
                  <a:moveTo>
                    <a:pt x="1331" y="0"/>
                  </a:moveTo>
                  <a:cubicBezTo>
                    <a:pt x="777" y="0"/>
                    <a:pt x="29" y="126"/>
                    <a:pt x="18" y="243"/>
                  </a:cubicBezTo>
                  <a:cubicBezTo>
                    <a:pt x="0" y="431"/>
                    <a:pt x="18" y="1813"/>
                    <a:pt x="1075" y="1915"/>
                  </a:cubicBezTo>
                  <a:cubicBezTo>
                    <a:pt x="1107" y="1918"/>
                    <a:pt x="1138" y="1920"/>
                    <a:pt x="1168" y="1920"/>
                  </a:cubicBezTo>
                  <a:cubicBezTo>
                    <a:pt x="2184" y="1920"/>
                    <a:pt x="2175" y="289"/>
                    <a:pt x="1877" y="90"/>
                  </a:cubicBezTo>
                  <a:cubicBezTo>
                    <a:pt x="1792" y="26"/>
                    <a:pt x="1581" y="0"/>
                    <a:pt x="13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63"/>
            <p:cNvSpPr/>
            <p:nvPr/>
          </p:nvSpPr>
          <p:spPr>
            <a:xfrm>
              <a:off x="2656400" y="4914575"/>
              <a:ext cx="54625" cy="48025"/>
            </a:xfrm>
            <a:custGeom>
              <a:rect b="b" l="l" r="r" t="t"/>
              <a:pathLst>
                <a:path extrusionOk="0" h="1921" w="2185">
                  <a:moveTo>
                    <a:pt x="1334" y="1"/>
                  </a:moveTo>
                  <a:cubicBezTo>
                    <a:pt x="785" y="1"/>
                    <a:pt x="41" y="126"/>
                    <a:pt x="18" y="244"/>
                  </a:cubicBezTo>
                  <a:cubicBezTo>
                    <a:pt x="1" y="431"/>
                    <a:pt x="18" y="1830"/>
                    <a:pt x="1076" y="1916"/>
                  </a:cubicBezTo>
                  <a:cubicBezTo>
                    <a:pt x="1107" y="1919"/>
                    <a:pt x="1138" y="1920"/>
                    <a:pt x="1169" y="1920"/>
                  </a:cubicBezTo>
                  <a:cubicBezTo>
                    <a:pt x="2184" y="1920"/>
                    <a:pt x="2176" y="289"/>
                    <a:pt x="1877" y="90"/>
                  </a:cubicBezTo>
                  <a:cubicBezTo>
                    <a:pt x="1792" y="26"/>
                    <a:pt x="1583" y="1"/>
                    <a:pt x="13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63"/>
            <p:cNvSpPr/>
            <p:nvPr/>
          </p:nvSpPr>
          <p:spPr>
            <a:xfrm>
              <a:off x="2720800" y="4915800"/>
              <a:ext cx="47375" cy="41650"/>
            </a:xfrm>
            <a:custGeom>
              <a:rect b="b" l="l" r="r" t="t"/>
              <a:pathLst>
                <a:path extrusionOk="0" h="1666" w="1895">
                  <a:moveTo>
                    <a:pt x="1166" y="0"/>
                  </a:moveTo>
                  <a:cubicBezTo>
                    <a:pt x="689" y="0"/>
                    <a:pt x="47" y="106"/>
                    <a:pt x="35" y="212"/>
                  </a:cubicBezTo>
                  <a:cubicBezTo>
                    <a:pt x="1" y="365"/>
                    <a:pt x="35" y="1577"/>
                    <a:pt x="939" y="1662"/>
                  </a:cubicBezTo>
                  <a:cubicBezTo>
                    <a:pt x="966" y="1664"/>
                    <a:pt x="992" y="1666"/>
                    <a:pt x="1017" y="1666"/>
                  </a:cubicBezTo>
                  <a:cubicBezTo>
                    <a:pt x="1895" y="1666"/>
                    <a:pt x="1888" y="258"/>
                    <a:pt x="1639" y="75"/>
                  </a:cubicBezTo>
                  <a:cubicBezTo>
                    <a:pt x="1564" y="22"/>
                    <a:pt x="1382" y="0"/>
                    <a:pt x="11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93" name="Shape 2693"/>
        <p:cNvGrpSpPr/>
        <p:nvPr/>
      </p:nvGrpSpPr>
      <p:grpSpPr>
        <a:xfrm>
          <a:off x="0" y="0"/>
          <a:ext cx="0" cy="0"/>
          <a:chOff x="0" y="0"/>
          <a:chExt cx="0" cy="0"/>
        </a:xfrm>
      </p:grpSpPr>
      <p:sp>
        <p:nvSpPr>
          <p:cNvPr id="2694" name="Google Shape;2694;p64"/>
          <p:cNvSpPr txBox="1"/>
          <p:nvPr>
            <p:ph type="ctrTitle"/>
          </p:nvPr>
        </p:nvSpPr>
        <p:spPr>
          <a:xfrm>
            <a:off x="720000" y="504481"/>
            <a:ext cx="7704000" cy="1270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THANKS</a:t>
            </a:r>
            <a:endParaRPr/>
          </a:p>
        </p:txBody>
      </p:sp>
      <p:sp>
        <p:nvSpPr>
          <p:cNvPr id="2695" name="Google Shape;2695;p64"/>
          <p:cNvSpPr txBox="1"/>
          <p:nvPr>
            <p:ph idx="1" type="subTitle"/>
          </p:nvPr>
        </p:nvSpPr>
        <p:spPr>
          <a:xfrm>
            <a:off x="726775" y="2170619"/>
            <a:ext cx="7704000" cy="1375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Do you have any questions?</a:t>
            </a:r>
            <a:endParaRPr/>
          </a:p>
          <a:p>
            <a:pPr indent="0" lvl="0" marL="0" rtl="0" algn="ctr">
              <a:spcBef>
                <a:spcPts val="0"/>
              </a:spcBef>
              <a:spcAft>
                <a:spcPts val="0"/>
              </a:spcAft>
              <a:buNone/>
            </a:pPr>
            <a:r>
              <a:rPr lang="en"/>
              <a:t>addyouremail@freepik.com</a:t>
            </a:r>
            <a:endParaRPr/>
          </a:p>
          <a:p>
            <a:pPr indent="0" lvl="0" marL="0" rtl="0" algn="ctr">
              <a:spcBef>
                <a:spcPts val="0"/>
              </a:spcBef>
              <a:spcAft>
                <a:spcPts val="0"/>
              </a:spcAft>
              <a:buNone/>
            </a:pPr>
            <a:r>
              <a:rPr lang="en"/>
              <a:t>+91 620 421 838</a:t>
            </a:r>
            <a:endParaRPr/>
          </a:p>
          <a:p>
            <a:pPr indent="0" lvl="0" marL="0" rtl="0" algn="ctr">
              <a:spcBef>
                <a:spcPts val="0"/>
              </a:spcBef>
              <a:spcAft>
                <a:spcPts val="0"/>
              </a:spcAft>
              <a:buNone/>
            </a:pPr>
            <a:r>
              <a:rPr lang="en"/>
              <a:t>yourcompany.com</a:t>
            </a:r>
            <a:endParaRPr/>
          </a:p>
        </p:txBody>
      </p:sp>
      <p:sp>
        <p:nvSpPr>
          <p:cNvPr id="2696" name="Google Shape;2696;p64"/>
          <p:cNvSpPr txBox="1"/>
          <p:nvPr/>
        </p:nvSpPr>
        <p:spPr>
          <a:xfrm>
            <a:off x="2646000" y="4404402"/>
            <a:ext cx="3852000" cy="2748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Clr>
                <a:srgbClr val="000000"/>
              </a:buClr>
              <a:buSzPts val="1100"/>
              <a:buFont typeface="Arial"/>
              <a:buNone/>
            </a:pPr>
            <a:r>
              <a:rPr lang="en" sz="1200">
                <a:solidFill>
                  <a:schemeClr val="lt1"/>
                </a:solidFill>
                <a:latin typeface="Montserrat"/>
                <a:ea typeface="Montserrat"/>
                <a:cs typeface="Montserrat"/>
                <a:sym typeface="Montserrat"/>
              </a:rPr>
              <a:t>Please keep this slide for attribution</a:t>
            </a:r>
            <a:endParaRPr sz="1200">
              <a:solidFill>
                <a:schemeClr val="lt1"/>
              </a:solidFill>
              <a:latin typeface="Montserrat"/>
              <a:ea typeface="Montserrat"/>
              <a:cs typeface="Montserrat"/>
              <a:sym typeface="Montserrat"/>
            </a:endParaRPr>
          </a:p>
        </p:txBody>
      </p:sp>
      <p:sp>
        <p:nvSpPr>
          <p:cNvPr id="2697" name="Google Shape;2697;p64"/>
          <p:cNvSpPr txBox="1"/>
          <p:nvPr/>
        </p:nvSpPr>
        <p:spPr>
          <a:xfrm>
            <a:off x="2646000" y="3557954"/>
            <a:ext cx="3852000" cy="813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chemeClr val="lt1"/>
                </a:solidFill>
                <a:latin typeface="Montserrat"/>
                <a:ea typeface="Montserrat"/>
                <a:cs typeface="Montserrat"/>
                <a:sym typeface="Montserrat"/>
              </a:rPr>
              <a:t>CREDITS: This presentation template was created</a:t>
            </a:r>
            <a:r>
              <a:rPr b="1" lang="en" sz="1200">
                <a:solidFill>
                  <a:schemeClr val="lt1"/>
                </a:solidFill>
                <a:latin typeface="Montserrat"/>
                <a:ea typeface="Montserrat"/>
                <a:cs typeface="Montserrat"/>
                <a:sym typeface="Montserrat"/>
              </a:rPr>
              <a:t> </a:t>
            </a:r>
            <a:r>
              <a:rPr b="1" lang="en" sz="1200">
                <a:solidFill>
                  <a:schemeClr val="lt1"/>
                </a:solidFill>
                <a:uFill>
                  <a:noFill/>
                </a:uFill>
                <a:latin typeface="Montserrat"/>
                <a:ea typeface="Montserrat"/>
                <a:cs typeface="Montserrat"/>
                <a:sym typeface="Montserrat"/>
                <a:hlinkClick r:id="rId3">
                  <a:extLst>
                    <a:ext uri="{A12FA001-AC4F-418D-AE19-62706E023703}">
                      <ahyp:hlinkClr val="tx"/>
                    </a:ext>
                  </a:extLst>
                </a:hlinkClick>
              </a:rPr>
              <a:t>by Slidesgo,</a:t>
            </a:r>
            <a:r>
              <a:rPr b="1" lang="en" sz="1200">
                <a:solidFill>
                  <a:schemeClr val="lt1"/>
                </a:solidFill>
                <a:latin typeface="Montserrat"/>
                <a:ea typeface="Montserrat"/>
                <a:cs typeface="Montserrat"/>
                <a:sym typeface="Montserrat"/>
              </a:rPr>
              <a:t> </a:t>
            </a:r>
            <a:r>
              <a:rPr lang="en" sz="1200">
                <a:solidFill>
                  <a:schemeClr val="lt1"/>
                </a:solidFill>
                <a:latin typeface="Montserrat"/>
                <a:ea typeface="Montserrat"/>
                <a:cs typeface="Montserrat"/>
                <a:sym typeface="Montserrat"/>
              </a:rPr>
              <a:t>including icons</a:t>
            </a:r>
            <a:r>
              <a:rPr b="1" lang="en" sz="1200">
                <a:solidFill>
                  <a:schemeClr val="lt1"/>
                </a:solidFill>
                <a:latin typeface="Montserrat"/>
                <a:ea typeface="Montserrat"/>
                <a:cs typeface="Montserrat"/>
                <a:sym typeface="Montserrat"/>
              </a:rPr>
              <a:t> </a:t>
            </a:r>
            <a:r>
              <a:rPr b="1" lang="en" sz="1200">
                <a:solidFill>
                  <a:schemeClr val="lt1"/>
                </a:solidFill>
                <a:uFill>
                  <a:noFill/>
                </a:uFill>
                <a:latin typeface="Montserrat"/>
                <a:ea typeface="Montserrat"/>
                <a:cs typeface="Montserrat"/>
                <a:sym typeface="Montserrat"/>
                <a:hlinkClick r:id="rId4">
                  <a:extLst>
                    <a:ext uri="{A12FA001-AC4F-418D-AE19-62706E023703}">
                      <ahyp:hlinkClr val="tx"/>
                    </a:ext>
                  </a:extLst>
                </a:hlinkClick>
              </a:rPr>
              <a:t>by Flaticon,</a:t>
            </a:r>
            <a:r>
              <a:rPr b="1" lang="en" sz="1200">
                <a:solidFill>
                  <a:schemeClr val="lt1"/>
                </a:solidFill>
                <a:latin typeface="Montserrat"/>
                <a:ea typeface="Montserrat"/>
                <a:cs typeface="Montserrat"/>
                <a:sym typeface="Montserrat"/>
              </a:rPr>
              <a:t> i</a:t>
            </a:r>
            <a:r>
              <a:rPr lang="en" sz="1200">
                <a:solidFill>
                  <a:schemeClr val="lt1"/>
                </a:solidFill>
                <a:latin typeface="Montserrat"/>
                <a:ea typeface="Montserrat"/>
                <a:cs typeface="Montserrat"/>
                <a:sym typeface="Montserrat"/>
              </a:rPr>
              <a:t>nfographics &amp; images </a:t>
            </a:r>
            <a:r>
              <a:rPr b="1" lang="en" sz="1200">
                <a:solidFill>
                  <a:schemeClr val="lt1"/>
                </a:solidFill>
                <a:uFill>
                  <a:noFill/>
                </a:uFill>
                <a:latin typeface="Montserrat"/>
                <a:ea typeface="Montserrat"/>
                <a:cs typeface="Montserrat"/>
                <a:sym typeface="Montserrat"/>
                <a:hlinkClick r:id="rId5">
                  <a:extLst>
                    <a:ext uri="{A12FA001-AC4F-418D-AE19-62706E023703}">
                      <ahyp:hlinkClr val="tx"/>
                    </a:ext>
                  </a:extLst>
                </a:hlinkClick>
              </a:rPr>
              <a:t>by Freepik</a:t>
            </a:r>
            <a:r>
              <a:rPr b="1" lang="en" sz="1200">
                <a:solidFill>
                  <a:schemeClr val="lt1"/>
                </a:solidFill>
                <a:latin typeface="Montserrat"/>
                <a:ea typeface="Montserrat"/>
                <a:cs typeface="Montserrat"/>
                <a:sym typeface="Montserrat"/>
              </a:rPr>
              <a:t> </a:t>
            </a:r>
            <a:endParaRPr b="1" sz="1200">
              <a:solidFill>
                <a:schemeClr val="lt1"/>
              </a:solidFill>
              <a:latin typeface="Montserrat"/>
              <a:ea typeface="Montserrat"/>
              <a:cs typeface="Montserrat"/>
              <a:sym typeface="Montserrat"/>
            </a:endParaRPr>
          </a:p>
        </p:txBody>
      </p:sp>
      <p:sp>
        <p:nvSpPr>
          <p:cNvPr id="2698" name="Google Shape;2698;p64"/>
          <p:cNvSpPr/>
          <p:nvPr/>
        </p:nvSpPr>
        <p:spPr>
          <a:xfrm>
            <a:off x="4987088" y="1781041"/>
            <a:ext cx="389546" cy="389593"/>
          </a:xfrm>
          <a:custGeom>
            <a:rect b="b" l="l" r="r" t="t"/>
            <a:pathLst>
              <a:path extrusionOk="0" h="19065" w="19065">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nvGrpSpPr>
          <p:cNvPr id="2699" name="Google Shape;2699;p64"/>
          <p:cNvGrpSpPr/>
          <p:nvPr/>
        </p:nvGrpSpPr>
        <p:grpSpPr>
          <a:xfrm>
            <a:off x="3767367" y="1781041"/>
            <a:ext cx="389566" cy="389593"/>
            <a:chOff x="3859373" y="3043102"/>
            <a:chExt cx="389566" cy="389593"/>
          </a:xfrm>
        </p:grpSpPr>
        <p:sp>
          <p:nvSpPr>
            <p:cNvPr id="2700" name="Google Shape;2700;p64"/>
            <p:cNvSpPr/>
            <p:nvPr/>
          </p:nvSpPr>
          <p:spPr>
            <a:xfrm>
              <a:off x="4043511" y="3111313"/>
              <a:ext cx="133363" cy="321381"/>
            </a:xfrm>
            <a:custGeom>
              <a:rect b="b" l="l" r="r" t="t"/>
              <a:pathLst>
                <a:path extrusionOk="0" h="15727" w="6527">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2701" name="Google Shape;2701;p64"/>
            <p:cNvSpPr/>
            <p:nvPr/>
          </p:nvSpPr>
          <p:spPr>
            <a:xfrm>
              <a:off x="3859373" y="3043102"/>
              <a:ext cx="389566" cy="389593"/>
            </a:xfrm>
            <a:custGeom>
              <a:rect b="b" l="l" r="r" t="t"/>
              <a:pathLst>
                <a:path extrusionOk="0" h="19065" w="19066">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2702" name="Google Shape;2702;p64"/>
          <p:cNvGrpSpPr/>
          <p:nvPr/>
        </p:nvGrpSpPr>
        <p:grpSpPr>
          <a:xfrm>
            <a:off x="4377248" y="1781041"/>
            <a:ext cx="389525" cy="389593"/>
            <a:chOff x="4393055" y="3043102"/>
            <a:chExt cx="389525" cy="389593"/>
          </a:xfrm>
        </p:grpSpPr>
        <p:sp>
          <p:nvSpPr>
            <p:cNvPr id="2703" name="Google Shape;2703;p64"/>
            <p:cNvSpPr/>
            <p:nvPr/>
          </p:nvSpPr>
          <p:spPr>
            <a:xfrm>
              <a:off x="4462281" y="3112355"/>
              <a:ext cx="251075" cy="251085"/>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2704" name="Google Shape;2704;p64"/>
            <p:cNvSpPr/>
            <p:nvPr/>
          </p:nvSpPr>
          <p:spPr>
            <a:xfrm>
              <a:off x="4530730" y="3180832"/>
              <a:ext cx="114177" cy="11412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2705" name="Google Shape;2705;p64"/>
            <p:cNvSpPr/>
            <p:nvPr/>
          </p:nvSpPr>
          <p:spPr>
            <a:xfrm>
              <a:off x="4393055" y="3043102"/>
              <a:ext cx="389525" cy="389593"/>
            </a:xfrm>
            <a:custGeom>
              <a:rect b="b" l="l" r="r" t="t"/>
              <a:pathLst>
                <a:path extrusionOk="0" h="19065" w="19064">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sp>
        <p:nvSpPr>
          <p:cNvPr id="2706" name="Google Shape;2706;p64"/>
          <p:cNvSpPr/>
          <p:nvPr/>
        </p:nvSpPr>
        <p:spPr>
          <a:xfrm rot="728520">
            <a:off x="6455105" y="1348608"/>
            <a:ext cx="82078" cy="100279"/>
          </a:xfrm>
          <a:custGeom>
            <a:rect b="b" l="l" r="r" t="t"/>
            <a:pathLst>
              <a:path extrusionOk="0" h="3482" w="2850">
                <a:moveTo>
                  <a:pt x="1485" y="1"/>
                </a:moveTo>
                <a:cubicBezTo>
                  <a:pt x="1195" y="1"/>
                  <a:pt x="1297" y="735"/>
                  <a:pt x="1024" y="1229"/>
                </a:cubicBezTo>
                <a:cubicBezTo>
                  <a:pt x="734" y="1724"/>
                  <a:pt x="1" y="1536"/>
                  <a:pt x="1" y="1758"/>
                </a:cubicBezTo>
                <a:cubicBezTo>
                  <a:pt x="1" y="1963"/>
                  <a:pt x="751" y="1826"/>
                  <a:pt x="1007" y="2202"/>
                </a:cubicBezTo>
                <a:cubicBezTo>
                  <a:pt x="1229" y="2543"/>
                  <a:pt x="1161" y="3481"/>
                  <a:pt x="1434" y="3481"/>
                </a:cubicBezTo>
                <a:cubicBezTo>
                  <a:pt x="1724" y="3481"/>
                  <a:pt x="1707" y="2748"/>
                  <a:pt x="1946" y="2236"/>
                </a:cubicBezTo>
                <a:cubicBezTo>
                  <a:pt x="2202" y="1724"/>
                  <a:pt x="2850" y="1844"/>
                  <a:pt x="2850" y="1622"/>
                </a:cubicBezTo>
                <a:cubicBezTo>
                  <a:pt x="2850" y="1434"/>
                  <a:pt x="2236" y="1519"/>
                  <a:pt x="1877" y="1246"/>
                </a:cubicBezTo>
                <a:cubicBezTo>
                  <a:pt x="1536" y="990"/>
                  <a:pt x="1775" y="1"/>
                  <a:pt x="14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07" name="Google Shape;2707;p64"/>
          <p:cNvGrpSpPr/>
          <p:nvPr/>
        </p:nvGrpSpPr>
        <p:grpSpPr>
          <a:xfrm rot="495391">
            <a:off x="6351727" y="585548"/>
            <a:ext cx="2317272" cy="1108653"/>
            <a:chOff x="6546613" y="929462"/>
            <a:chExt cx="2317354" cy="1108692"/>
          </a:xfrm>
        </p:grpSpPr>
        <p:sp>
          <p:nvSpPr>
            <p:cNvPr id="2708" name="Google Shape;2708;p64"/>
            <p:cNvSpPr/>
            <p:nvPr/>
          </p:nvSpPr>
          <p:spPr>
            <a:xfrm rot="728520">
              <a:off x="6593925" y="1145705"/>
              <a:ext cx="2128092" cy="676207"/>
            </a:xfrm>
            <a:custGeom>
              <a:rect b="b" l="l" r="r" t="t"/>
              <a:pathLst>
                <a:path extrusionOk="0" h="23480" w="73894">
                  <a:moveTo>
                    <a:pt x="6637" y="1"/>
                  </a:moveTo>
                  <a:cubicBezTo>
                    <a:pt x="6394" y="1"/>
                    <a:pt x="6142" y="103"/>
                    <a:pt x="5869" y="360"/>
                  </a:cubicBezTo>
                  <a:cubicBezTo>
                    <a:pt x="4845" y="1315"/>
                    <a:pt x="529" y="6058"/>
                    <a:pt x="273" y="6434"/>
                  </a:cubicBezTo>
                  <a:cubicBezTo>
                    <a:pt x="0" y="6809"/>
                    <a:pt x="0" y="7270"/>
                    <a:pt x="529" y="7645"/>
                  </a:cubicBezTo>
                  <a:cubicBezTo>
                    <a:pt x="870" y="7884"/>
                    <a:pt x="4317" y="10682"/>
                    <a:pt x="4214" y="10955"/>
                  </a:cubicBezTo>
                  <a:cubicBezTo>
                    <a:pt x="4112" y="11228"/>
                    <a:pt x="3788" y="11603"/>
                    <a:pt x="3941" y="11757"/>
                  </a:cubicBezTo>
                  <a:cubicBezTo>
                    <a:pt x="4102" y="11902"/>
                    <a:pt x="5858" y="13429"/>
                    <a:pt x="6199" y="13429"/>
                  </a:cubicBezTo>
                  <a:cubicBezTo>
                    <a:pt x="6220" y="13429"/>
                    <a:pt x="6235" y="13424"/>
                    <a:pt x="6245" y="13412"/>
                  </a:cubicBezTo>
                  <a:cubicBezTo>
                    <a:pt x="6380" y="13217"/>
                    <a:pt x="6767" y="12862"/>
                    <a:pt x="6962" y="12862"/>
                  </a:cubicBezTo>
                  <a:cubicBezTo>
                    <a:pt x="6988" y="12862"/>
                    <a:pt x="7011" y="12869"/>
                    <a:pt x="7029" y="12883"/>
                  </a:cubicBezTo>
                  <a:cubicBezTo>
                    <a:pt x="7200" y="12985"/>
                    <a:pt x="9060" y="14743"/>
                    <a:pt x="8957" y="14948"/>
                  </a:cubicBezTo>
                  <a:cubicBezTo>
                    <a:pt x="8855" y="15169"/>
                    <a:pt x="6449" y="19008"/>
                    <a:pt x="7951" y="19964"/>
                  </a:cubicBezTo>
                  <a:cubicBezTo>
                    <a:pt x="8323" y="20207"/>
                    <a:pt x="8657" y="20271"/>
                    <a:pt x="8940" y="20271"/>
                  </a:cubicBezTo>
                  <a:cubicBezTo>
                    <a:pt x="9250" y="20271"/>
                    <a:pt x="9497" y="20194"/>
                    <a:pt x="9660" y="20194"/>
                  </a:cubicBezTo>
                  <a:cubicBezTo>
                    <a:pt x="9723" y="20194"/>
                    <a:pt x="9773" y="20205"/>
                    <a:pt x="9810" y="20237"/>
                  </a:cubicBezTo>
                  <a:cubicBezTo>
                    <a:pt x="10135" y="20493"/>
                    <a:pt x="9299" y="21465"/>
                    <a:pt x="9759" y="21892"/>
                  </a:cubicBezTo>
                  <a:cubicBezTo>
                    <a:pt x="10020" y="22126"/>
                    <a:pt x="10266" y="22210"/>
                    <a:pt x="10494" y="22210"/>
                  </a:cubicBezTo>
                  <a:cubicBezTo>
                    <a:pt x="11081" y="22210"/>
                    <a:pt x="11539" y="21648"/>
                    <a:pt x="11772" y="21648"/>
                  </a:cubicBezTo>
                  <a:cubicBezTo>
                    <a:pt x="11798" y="21648"/>
                    <a:pt x="11821" y="21655"/>
                    <a:pt x="11841" y="21670"/>
                  </a:cubicBezTo>
                  <a:cubicBezTo>
                    <a:pt x="12097" y="21892"/>
                    <a:pt x="11244" y="22898"/>
                    <a:pt x="12643" y="23427"/>
                  </a:cubicBezTo>
                  <a:cubicBezTo>
                    <a:pt x="12735" y="23463"/>
                    <a:pt x="12831" y="23480"/>
                    <a:pt x="12932" y="23480"/>
                  </a:cubicBezTo>
                  <a:cubicBezTo>
                    <a:pt x="14264" y="23480"/>
                    <a:pt x="16246" y="20531"/>
                    <a:pt x="16737" y="20134"/>
                  </a:cubicBezTo>
                  <a:cubicBezTo>
                    <a:pt x="16828" y="20062"/>
                    <a:pt x="16909" y="20032"/>
                    <a:pt x="16987" y="20032"/>
                  </a:cubicBezTo>
                  <a:cubicBezTo>
                    <a:pt x="17380" y="20032"/>
                    <a:pt x="17679" y="20795"/>
                    <a:pt x="18543" y="20795"/>
                  </a:cubicBezTo>
                  <a:cubicBezTo>
                    <a:pt x="18769" y="20795"/>
                    <a:pt x="19033" y="20743"/>
                    <a:pt x="19348" y="20612"/>
                  </a:cubicBezTo>
                  <a:cubicBezTo>
                    <a:pt x="20034" y="20322"/>
                    <a:pt x="19971" y="19732"/>
                    <a:pt x="20169" y="19732"/>
                  </a:cubicBezTo>
                  <a:cubicBezTo>
                    <a:pt x="20192" y="19732"/>
                    <a:pt x="20219" y="19741"/>
                    <a:pt x="20252" y="19759"/>
                  </a:cubicBezTo>
                  <a:cubicBezTo>
                    <a:pt x="20467" y="19861"/>
                    <a:pt x="21289" y="20203"/>
                    <a:pt x="22133" y="20203"/>
                  </a:cubicBezTo>
                  <a:cubicBezTo>
                    <a:pt x="22561" y="20203"/>
                    <a:pt x="22995" y="20114"/>
                    <a:pt x="23357" y="19861"/>
                  </a:cubicBezTo>
                  <a:cubicBezTo>
                    <a:pt x="24358" y="19151"/>
                    <a:pt x="25038" y="18731"/>
                    <a:pt x="25383" y="18731"/>
                  </a:cubicBezTo>
                  <a:cubicBezTo>
                    <a:pt x="25403" y="18731"/>
                    <a:pt x="25421" y="18732"/>
                    <a:pt x="25439" y="18735"/>
                  </a:cubicBezTo>
                  <a:cubicBezTo>
                    <a:pt x="25746" y="18786"/>
                    <a:pt x="25916" y="21090"/>
                    <a:pt x="28049" y="21192"/>
                  </a:cubicBezTo>
                  <a:cubicBezTo>
                    <a:pt x="28120" y="21195"/>
                    <a:pt x="28189" y="21197"/>
                    <a:pt x="28256" y="21197"/>
                  </a:cubicBezTo>
                  <a:cubicBezTo>
                    <a:pt x="30132" y="21197"/>
                    <a:pt x="30429" y="19907"/>
                    <a:pt x="30730" y="19907"/>
                  </a:cubicBezTo>
                  <a:cubicBezTo>
                    <a:pt x="30740" y="19907"/>
                    <a:pt x="30751" y="19909"/>
                    <a:pt x="30762" y="19912"/>
                  </a:cubicBezTo>
                  <a:cubicBezTo>
                    <a:pt x="31061" y="20007"/>
                    <a:pt x="31855" y="20887"/>
                    <a:pt x="33479" y="20887"/>
                  </a:cubicBezTo>
                  <a:cubicBezTo>
                    <a:pt x="33614" y="20887"/>
                    <a:pt x="33755" y="20881"/>
                    <a:pt x="33901" y="20868"/>
                  </a:cubicBezTo>
                  <a:cubicBezTo>
                    <a:pt x="35729" y="20722"/>
                    <a:pt x="36882" y="19319"/>
                    <a:pt x="37215" y="19319"/>
                  </a:cubicBezTo>
                  <a:cubicBezTo>
                    <a:pt x="37233" y="19319"/>
                    <a:pt x="37249" y="19323"/>
                    <a:pt x="37262" y="19332"/>
                  </a:cubicBezTo>
                  <a:cubicBezTo>
                    <a:pt x="37528" y="19482"/>
                    <a:pt x="39103" y="21247"/>
                    <a:pt x="41106" y="21247"/>
                  </a:cubicBezTo>
                  <a:cubicBezTo>
                    <a:pt x="41161" y="21247"/>
                    <a:pt x="41216" y="21246"/>
                    <a:pt x="41272" y="21243"/>
                  </a:cubicBezTo>
                  <a:cubicBezTo>
                    <a:pt x="43103" y="21153"/>
                    <a:pt x="43772" y="20232"/>
                    <a:pt x="44162" y="20232"/>
                  </a:cubicBezTo>
                  <a:cubicBezTo>
                    <a:pt x="44215" y="20232"/>
                    <a:pt x="44264" y="20249"/>
                    <a:pt x="44309" y="20288"/>
                  </a:cubicBezTo>
                  <a:cubicBezTo>
                    <a:pt x="44684" y="20612"/>
                    <a:pt x="46066" y="21346"/>
                    <a:pt x="48148" y="21465"/>
                  </a:cubicBezTo>
                  <a:cubicBezTo>
                    <a:pt x="48235" y="21469"/>
                    <a:pt x="48318" y="21471"/>
                    <a:pt x="48397" y="21471"/>
                  </a:cubicBezTo>
                  <a:cubicBezTo>
                    <a:pt x="50056" y="21471"/>
                    <a:pt x="50127" y="20584"/>
                    <a:pt x="50397" y="20584"/>
                  </a:cubicBezTo>
                  <a:cubicBezTo>
                    <a:pt x="50424" y="20584"/>
                    <a:pt x="50453" y="20593"/>
                    <a:pt x="50485" y="20612"/>
                  </a:cubicBezTo>
                  <a:cubicBezTo>
                    <a:pt x="50860" y="20817"/>
                    <a:pt x="50809" y="21243"/>
                    <a:pt x="51611" y="21294"/>
                  </a:cubicBezTo>
                  <a:cubicBezTo>
                    <a:pt x="51631" y="21296"/>
                    <a:pt x="51651" y="21296"/>
                    <a:pt x="51670" y="21296"/>
                  </a:cubicBezTo>
                  <a:cubicBezTo>
                    <a:pt x="52396" y="21296"/>
                    <a:pt x="52806" y="20434"/>
                    <a:pt x="53116" y="20434"/>
                  </a:cubicBezTo>
                  <a:cubicBezTo>
                    <a:pt x="53132" y="20434"/>
                    <a:pt x="53148" y="20436"/>
                    <a:pt x="53164" y="20441"/>
                  </a:cubicBezTo>
                  <a:cubicBezTo>
                    <a:pt x="53471" y="20561"/>
                    <a:pt x="53897" y="21567"/>
                    <a:pt x="55177" y="21619"/>
                  </a:cubicBezTo>
                  <a:cubicBezTo>
                    <a:pt x="55199" y="21619"/>
                    <a:pt x="55220" y="21620"/>
                    <a:pt x="55241" y="21620"/>
                  </a:cubicBezTo>
                  <a:cubicBezTo>
                    <a:pt x="56423" y="21620"/>
                    <a:pt x="56668" y="20283"/>
                    <a:pt x="56970" y="20283"/>
                  </a:cubicBezTo>
                  <a:cubicBezTo>
                    <a:pt x="56981" y="20283"/>
                    <a:pt x="56992" y="20284"/>
                    <a:pt x="57003" y="20288"/>
                  </a:cubicBezTo>
                  <a:cubicBezTo>
                    <a:pt x="57293" y="20384"/>
                    <a:pt x="57507" y="21684"/>
                    <a:pt x="58521" y="21684"/>
                  </a:cubicBezTo>
                  <a:cubicBezTo>
                    <a:pt x="58581" y="21684"/>
                    <a:pt x="58643" y="21679"/>
                    <a:pt x="58709" y="21670"/>
                  </a:cubicBezTo>
                  <a:cubicBezTo>
                    <a:pt x="59823" y="21522"/>
                    <a:pt x="59914" y="20384"/>
                    <a:pt x="60207" y="20384"/>
                  </a:cubicBezTo>
                  <a:cubicBezTo>
                    <a:pt x="60219" y="20384"/>
                    <a:pt x="60231" y="20386"/>
                    <a:pt x="60244" y="20390"/>
                  </a:cubicBezTo>
                  <a:cubicBezTo>
                    <a:pt x="60568" y="20493"/>
                    <a:pt x="61421" y="21567"/>
                    <a:pt x="63605" y="21567"/>
                  </a:cubicBezTo>
                  <a:cubicBezTo>
                    <a:pt x="65661" y="21567"/>
                    <a:pt x="65646" y="20479"/>
                    <a:pt x="65950" y="20479"/>
                  </a:cubicBezTo>
                  <a:cubicBezTo>
                    <a:pt x="65969" y="20479"/>
                    <a:pt x="65989" y="20484"/>
                    <a:pt x="66011" y="20493"/>
                  </a:cubicBezTo>
                  <a:cubicBezTo>
                    <a:pt x="66386" y="20663"/>
                    <a:pt x="66540" y="21465"/>
                    <a:pt x="67393" y="21465"/>
                  </a:cubicBezTo>
                  <a:cubicBezTo>
                    <a:pt x="68155" y="21465"/>
                    <a:pt x="68399" y="20445"/>
                    <a:pt x="68795" y="20445"/>
                  </a:cubicBezTo>
                  <a:cubicBezTo>
                    <a:pt x="68843" y="20445"/>
                    <a:pt x="68893" y="20460"/>
                    <a:pt x="68946" y="20493"/>
                  </a:cubicBezTo>
                  <a:cubicBezTo>
                    <a:pt x="69285" y="20723"/>
                    <a:pt x="70183" y="21409"/>
                    <a:pt x="71194" y="21409"/>
                  </a:cubicBezTo>
                  <a:cubicBezTo>
                    <a:pt x="71607" y="21409"/>
                    <a:pt x="72040" y="21294"/>
                    <a:pt x="72460" y="20987"/>
                  </a:cubicBezTo>
                  <a:cubicBezTo>
                    <a:pt x="73893" y="19912"/>
                    <a:pt x="70106" y="10204"/>
                    <a:pt x="70328" y="9829"/>
                  </a:cubicBezTo>
                  <a:cubicBezTo>
                    <a:pt x="70532" y="9471"/>
                    <a:pt x="72938" y="8618"/>
                    <a:pt x="72238" y="4779"/>
                  </a:cubicBezTo>
                  <a:cubicBezTo>
                    <a:pt x="71898" y="2866"/>
                    <a:pt x="70296" y="2275"/>
                    <a:pt x="68703" y="2275"/>
                  </a:cubicBezTo>
                  <a:cubicBezTo>
                    <a:pt x="67097" y="2275"/>
                    <a:pt x="65500" y="2875"/>
                    <a:pt x="65209" y="3329"/>
                  </a:cubicBezTo>
                  <a:cubicBezTo>
                    <a:pt x="65068" y="3543"/>
                    <a:pt x="64969" y="3626"/>
                    <a:pt x="64880" y="3626"/>
                  </a:cubicBezTo>
                  <a:cubicBezTo>
                    <a:pt x="64593" y="3626"/>
                    <a:pt x="64403" y="2763"/>
                    <a:pt x="63179" y="2646"/>
                  </a:cubicBezTo>
                  <a:cubicBezTo>
                    <a:pt x="63074" y="2635"/>
                    <a:pt x="62974" y="2630"/>
                    <a:pt x="62879" y="2630"/>
                  </a:cubicBezTo>
                  <a:cubicBezTo>
                    <a:pt x="61593" y="2630"/>
                    <a:pt x="61083" y="3564"/>
                    <a:pt x="60696" y="3564"/>
                  </a:cubicBezTo>
                  <a:cubicBezTo>
                    <a:pt x="60670" y="3564"/>
                    <a:pt x="60645" y="3559"/>
                    <a:pt x="60620" y="3550"/>
                  </a:cubicBezTo>
                  <a:cubicBezTo>
                    <a:pt x="60229" y="3394"/>
                    <a:pt x="60110" y="2450"/>
                    <a:pt x="58126" y="2450"/>
                  </a:cubicBezTo>
                  <a:cubicBezTo>
                    <a:pt x="57944" y="2450"/>
                    <a:pt x="57746" y="2458"/>
                    <a:pt x="57531" y="2476"/>
                  </a:cubicBezTo>
                  <a:cubicBezTo>
                    <a:pt x="56592" y="2554"/>
                    <a:pt x="56421" y="3340"/>
                    <a:pt x="56187" y="3340"/>
                  </a:cubicBezTo>
                  <a:cubicBezTo>
                    <a:pt x="56114" y="3340"/>
                    <a:pt x="56036" y="3266"/>
                    <a:pt x="55928" y="3073"/>
                  </a:cubicBezTo>
                  <a:cubicBezTo>
                    <a:pt x="55617" y="2497"/>
                    <a:pt x="53801" y="2170"/>
                    <a:pt x="52102" y="2170"/>
                  </a:cubicBezTo>
                  <a:cubicBezTo>
                    <a:pt x="50630" y="2170"/>
                    <a:pt x="49246" y="2415"/>
                    <a:pt x="49001" y="2953"/>
                  </a:cubicBezTo>
                  <a:cubicBezTo>
                    <a:pt x="48863" y="3259"/>
                    <a:pt x="48728" y="3370"/>
                    <a:pt x="48572" y="3370"/>
                  </a:cubicBezTo>
                  <a:cubicBezTo>
                    <a:pt x="48153" y="3370"/>
                    <a:pt x="47580" y="2568"/>
                    <a:pt x="46398" y="2568"/>
                  </a:cubicBezTo>
                  <a:cubicBezTo>
                    <a:pt x="46324" y="2568"/>
                    <a:pt x="46248" y="2571"/>
                    <a:pt x="46168" y="2578"/>
                  </a:cubicBezTo>
                  <a:cubicBezTo>
                    <a:pt x="44427" y="2742"/>
                    <a:pt x="44457" y="3983"/>
                    <a:pt x="43990" y="3983"/>
                  </a:cubicBezTo>
                  <a:cubicBezTo>
                    <a:pt x="43972" y="3983"/>
                    <a:pt x="43953" y="3981"/>
                    <a:pt x="43933" y="3977"/>
                  </a:cubicBezTo>
                  <a:cubicBezTo>
                    <a:pt x="43457" y="3869"/>
                    <a:pt x="43756" y="2917"/>
                    <a:pt x="39987" y="2917"/>
                  </a:cubicBezTo>
                  <a:cubicBezTo>
                    <a:pt x="39573" y="2917"/>
                    <a:pt x="39111" y="2928"/>
                    <a:pt x="38593" y="2953"/>
                  </a:cubicBezTo>
                  <a:cubicBezTo>
                    <a:pt x="36478" y="3061"/>
                    <a:pt x="36444" y="4064"/>
                    <a:pt x="36268" y="4064"/>
                  </a:cubicBezTo>
                  <a:cubicBezTo>
                    <a:pt x="36249" y="4064"/>
                    <a:pt x="36229" y="4052"/>
                    <a:pt x="36205" y="4028"/>
                  </a:cubicBezTo>
                  <a:cubicBezTo>
                    <a:pt x="35932" y="3755"/>
                    <a:pt x="36102" y="1844"/>
                    <a:pt x="31615" y="1793"/>
                  </a:cubicBezTo>
                  <a:cubicBezTo>
                    <a:pt x="30978" y="1784"/>
                    <a:pt x="30372" y="1779"/>
                    <a:pt x="29798" y="1779"/>
                  </a:cubicBezTo>
                  <a:cubicBezTo>
                    <a:pt x="26052" y="1779"/>
                    <a:pt x="23710" y="1986"/>
                    <a:pt x="23562" y="2578"/>
                  </a:cubicBezTo>
                  <a:cubicBezTo>
                    <a:pt x="23549" y="2638"/>
                    <a:pt x="23512" y="2665"/>
                    <a:pt x="23454" y="2665"/>
                  </a:cubicBezTo>
                  <a:cubicBezTo>
                    <a:pt x="22887" y="2665"/>
                    <a:pt x="20320" y="103"/>
                    <a:pt x="18462" y="103"/>
                  </a:cubicBezTo>
                  <a:cubicBezTo>
                    <a:pt x="18271" y="103"/>
                    <a:pt x="18088" y="130"/>
                    <a:pt x="17915" y="189"/>
                  </a:cubicBezTo>
                  <a:cubicBezTo>
                    <a:pt x="15977" y="841"/>
                    <a:pt x="15344" y="3140"/>
                    <a:pt x="14935" y="3140"/>
                  </a:cubicBezTo>
                  <a:cubicBezTo>
                    <a:pt x="14915" y="3140"/>
                    <a:pt x="14896" y="3135"/>
                    <a:pt x="14878" y="3124"/>
                  </a:cubicBezTo>
                  <a:cubicBezTo>
                    <a:pt x="14799" y="3075"/>
                    <a:pt x="14704" y="3053"/>
                    <a:pt x="14601" y="3053"/>
                  </a:cubicBezTo>
                  <a:cubicBezTo>
                    <a:pt x="14010" y="3053"/>
                    <a:pt x="13128" y="3773"/>
                    <a:pt x="13171" y="4455"/>
                  </a:cubicBezTo>
                  <a:cubicBezTo>
                    <a:pt x="13175" y="4531"/>
                    <a:pt x="13143" y="4566"/>
                    <a:pt x="13079" y="4566"/>
                  </a:cubicBezTo>
                  <a:cubicBezTo>
                    <a:pt x="12571" y="4566"/>
                    <a:pt x="10097" y="2355"/>
                    <a:pt x="8309" y="991"/>
                  </a:cubicBezTo>
                  <a:cubicBezTo>
                    <a:pt x="7713" y="550"/>
                    <a:pt x="7200" y="1"/>
                    <a:pt x="66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64"/>
            <p:cNvSpPr/>
            <p:nvPr/>
          </p:nvSpPr>
          <p:spPr>
            <a:xfrm rot="728520">
              <a:off x="6817692" y="1152125"/>
              <a:ext cx="222129" cy="272758"/>
            </a:xfrm>
            <a:custGeom>
              <a:rect b="b" l="l" r="r" t="t"/>
              <a:pathLst>
                <a:path extrusionOk="0" h="9471" w="7713">
                  <a:moveTo>
                    <a:pt x="3703" y="0"/>
                  </a:moveTo>
                  <a:cubicBezTo>
                    <a:pt x="2901" y="1160"/>
                    <a:pt x="1195" y="3600"/>
                    <a:pt x="1" y="5238"/>
                  </a:cubicBezTo>
                  <a:cubicBezTo>
                    <a:pt x="1093" y="6176"/>
                    <a:pt x="1997" y="6961"/>
                    <a:pt x="2219" y="7268"/>
                  </a:cubicBezTo>
                  <a:cubicBezTo>
                    <a:pt x="2751" y="8082"/>
                    <a:pt x="3513" y="9470"/>
                    <a:pt x="3991" y="9470"/>
                  </a:cubicBezTo>
                  <a:cubicBezTo>
                    <a:pt x="4034" y="9470"/>
                    <a:pt x="4075" y="9459"/>
                    <a:pt x="4113" y="9435"/>
                  </a:cubicBezTo>
                  <a:cubicBezTo>
                    <a:pt x="4573" y="9145"/>
                    <a:pt x="7713" y="3668"/>
                    <a:pt x="7627" y="3378"/>
                  </a:cubicBezTo>
                  <a:cubicBezTo>
                    <a:pt x="7593" y="3242"/>
                    <a:pt x="7218" y="3003"/>
                    <a:pt x="6706" y="2628"/>
                  </a:cubicBezTo>
                  <a:cubicBezTo>
                    <a:pt x="5904" y="2099"/>
                    <a:pt x="5171" y="1502"/>
                    <a:pt x="4454" y="870"/>
                  </a:cubicBezTo>
                  <a:cubicBezTo>
                    <a:pt x="4420" y="836"/>
                    <a:pt x="4386" y="802"/>
                    <a:pt x="4352" y="768"/>
                  </a:cubicBezTo>
                  <a:cubicBezTo>
                    <a:pt x="4130" y="546"/>
                    <a:pt x="3976" y="222"/>
                    <a:pt x="3703" y="0"/>
                  </a:cubicBezTo>
                  <a:close/>
                </a:path>
              </a:pathLst>
            </a:custGeom>
            <a:solidFill>
              <a:srgbClr val="D36A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64"/>
            <p:cNvSpPr/>
            <p:nvPr/>
          </p:nvSpPr>
          <p:spPr>
            <a:xfrm rot="728520">
              <a:off x="6817692" y="1152125"/>
              <a:ext cx="222129" cy="272758"/>
            </a:xfrm>
            <a:custGeom>
              <a:rect b="b" l="l" r="r" t="t"/>
              <a:pathLst>
                <a:path extrusionOk="0" h="9471" w="7713">
                  <a:moveTo>
                    <a:pt x="3703" y="0"/>
                  </a:moveTo>
                  <a:cubicBezTo>
                    <a:pt x="2901" y="1160"/>
                    <a:pt x="1195" y="3600"/>
                    <a:pt x="1" y="5238"/>
                  </a:cubicBezTo>
                  <a:cubicBezTo>
                    <a:pt x="1093" y="6176"/>
                    <a:pt x="1997" y="6961"/>
                    <a:pt x="2219" y="7268"/>
                  </a:cubicBezTo>
                  <a:cubicBezTo>
                    <a:pt x="2751" y="8082"/>
                    <a:pt x="3513" y="9470"/>
                    <a:pt x="3991" y="9470"/>
                  </a:cubicBezTo>
                  <a:cubicBezTo>
                    <a:pt x="4034" y="9470"/>
                    <a:pt x="4075" y="9459"/>
                    <a:pt x="4113" y="9435"/>
                  </a:cubicBezTo>
                  <a:cubicBezTo>
                    <a:pt x="4573" y="9145"/>
                    <a:pt x="7713" y="3668"/>
                    <a:pt x="7627" y="3378"/>
                  </a:cubicBezTo>
                  <a:cubicBezTo>
                    <a:pt x="7593" y="3242"/>
                    <a:pt x="7218" y="3003"/>
                    <a:pt x="6706" y="2628"/>
                  </a:cubicBezTo>
                  <a:cubicBezTo>
                    <a:pt x="5938" y="3890"/>
                    <a:pt x="4249" y="7456"/>
                    <a:pt x="3925" y="7627"/>
                  </a:cubicBezTo>
                  <a:cubicBezTo>
                    <a:pt x="3869" y="7654"/>
                    <a:pt x="3823" y="7669"/>
                    <a:pt x="3782" y="7669"/>
                  </a:cubicBezTo>
                  <a:cubicBezTo>
                    <a:pt x="3545" y="7669"/>
                    <a:pt x="3475" y="7183"/>
                    <a:pt x="2748" y="5903"/>
                  </a:cubicBezTo>
                  <a:cubicBezTo>
                    <a:pt x="2048" y="4692"/>
                    <a:pt x="3823" y="1894"/>
                    <a:pt x="4454" y="870"/>
                  </a:cubicBezTo>
                  <a:cubicBezTo>
                    <a:pt x="4420" y="836"/>
                    <a:pt x="4386" y="802"/>
                    <a:pt x="4352" y="768"/>
                  </a:cubicBezTo>
                  <a:cubicBezTo>
                    <a:pt x="4130" y="546"/>
                    <a:pt x="3976" y="222"/>
                    <a:pt x="3703" y="0"/>
                  </a:cubicBezTo>
                  <a:close/>
                </a:path>
              </a:pathLst>
            </a:custGeom>
            <a:solidFill>
              <a:srgbClr val="D36A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64"/>
            <p:cNvSpPr/>
            <p:nvPr/>
          </p:nvSpPr>
          <p:spPr>
            <a:xfrm rot="728520">
              <a:off x="6707272" y="1025042"/>
              <a:ext cx="237853" cy="237421"/>
            </a:xfrm>
            <a:custGeom>
              <a:rect b="b" l="l" r="r" t="t"/>
              <a:pathLst>
                <a:path extrusionOk="0" h="8244" w="8259">
                  <a:moveTo>
                    <a:pt x="4554" y="0"/>
                  </a:moveTo>
                  <a:cubicBezTo>
                    <a:pt x="4548" y="0"/>
                    <a:pt x="4543" y="1"/>
                    <a:pt x="4539" y="2"/>
                  </a:cubicBezTo>
                  <a:cubicBezTo>
                    <a:pt x="4317" y="54"/>
                    <a:pt x="2355" y="1930"/>
                    <a:pt x="1127" y="3295"/>
                  </a:cubicBezTo>
                  <a:cubicBezTo>
                    <a:pt x="461" y="4029"/>
                    <a:pt x="1" y="4609"/>
                    <a:pt x="86" y="4728"/>
                  </a:cubicBezTo>
                  <a:cubicBezTo>
                    <a:pt x="340" y="5068"/>
                    <a:pt x="4022" y="8243"/>
                    <a:pt x="4229" y="8243"/>
                  </a:cubicBezTo>
                  <a:cubicBezTo>
                    <a:pt x="4230" y="8243"/>
                    <a:pt x="4231" y="8243"/>
                    <a:pt x="4232" y="8243"/>
                  </a:cubicBezTo>
                  <a:cubicBezTo>
                    <a:pt x="4419" y="8209"/>
                    <a:pt x="8122" y="3500"/>
                    <a:pt x="8258" y="3176"/>
                  </a:cubicBezTo>
                  <a:cubicBezTo>
                    <a:pt x="8258" y="3176"/>
                    <a:pt x="7934" y="2869"/>
                    <a:pt x="7491" y="2442"/>
                  </a:cubicBezTo>
                  <a:cubicBezTo>
                    <a:pt x="6489" y="1507"/>
                    <a:pt x="4817" y="0"/>
                    <a:pt x="45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64"/>
            <p:cNvSpPr/>
            <p:nvPr/>
          </p:nvSpPr>
          <p:spPr>
            <a:xfrm rot="728520">
              <a:off x="6699877" y="1094591"/>
              <a:ext cx="237853" cy="167093"/>
            </a:xfrm>
            <a:custGeom>
              <a:rect b="b" l="l" r="r" t="t"/>
              <a:pathLst>
                <a:path extrusionOk="0" h="5802" w="8259">
                  <a:moveTo>
                    <a:pt x="7491" y="0"/>
                  </a:moveTo>
                  <a:cubicBezTo>
                    <a:pt x="6910" y="495"/>
                    <a:pt x="4505" y="3703"/>
                    <a:pt x="4351" y="3907"/>
                  </a:cubicBezTo>
                  <a:cubicBezTo>
                    <a:pt x="4347" y="3914"/>
                    <a:pt x="4340" y="3917"/>
                    <a:pt x="4330" y="3917"/>
                  </a:cubicBezTo>
                  <a:cubicBezTo>
                    <a:pt x="4074" y="3917"/>
                    <a:pt x="2047" y="1839"/>
                    <a:pt x="1127" y="853"/>
                  </a:cubicBezTo>
                  <a:cubicBezTo>
                    <a:pt x="461" y="1587"/>
                    <a:pt x="1" y="2167"/>
                    <a:pt x="86" y="2286"/>
                  </a:cubicBezTo>
                  <a:cubicBezTo>
                    <a:pt x="340" y="2626"/>
                    <a:pt x="4022" y="5801"/>
                    <a:pt x="4229" y="5801"/>
                  </a:cubicBezTo>
                  <a:cubicBezTo>
                    <a:pt x="4230" y="5801"/>
                    <a:pt x="4231" y="5801"/>
                    <a:pt x="4232" y="5801"/>
                  </a:cubicBezTo>
                  <a:cubicBezTo>
                    <a:pt x="4419" y="5767"/>
                    <a:pt x="8122" y="1058"/>
                    <a:pt x="8258" y="734"/>
                  </a:cubicBezTo>
                  <a:cubicBezTo>
                    <a:pt x="8258" y="734"/>
                    <a:pt x="7934" y="427"/>
                    <a:pt x="7491"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64"/>
            <p:cNvSpPr/>
            <p:nvPr/>
          </p:nvSpPr>
          <p:spPr>
            <a:xfrm rot="728520">
              <a:off x="6794528" y="1109752"/>
              <a:ext cx="163983" cy="203755"/>
            </a:xfrm>
            <a:custGeom>
              <a:rect b="b" l="l" r="r" t="t"/>
              <a:pathLst>
                <a:path extrusionOk="0" h="7075" w="5694">
                  <a:moveTo>
                    <a:pt x="4663" y="0"/>
                  </a:moveTo>
                  <a:cubicBezTo>
                    <a:pt x="4193" y="0"/>
                    <a:pt x="316" y="5472"/>
                    <a:pt x="149" y="5756"/>
                  </a:cubicBezTo>
                  <a:cubicBezTo>
                    <a:pt x="1" y="6052"/>
                    <a:pt x="1086" y="7075"/>
                    <a:pt x="1472" y="7075"/>
                  </a:cubicBezTo>
                  <a:cubicBezTo>
                    <a:pt x="1487" y="7075"/>
                    <a:pt x="1501" y="7073"/>
                    <a:pt x="1514" y="7070"/>
                  </a:cubicBezTo>
                  <a:cubicBezTo>
                    <a:pt x="1599" y="7036"/>
                    <a:pt x="1957" y="6609"/>
                    <a:pt x="2418" y="5978"/>
                  </a:cubicBezTo>
                  <a:cubicBezTo>
                    <a:pt x="3663" y="4289"/>
                    <a:pt x="5694" y="1218"/>
                    <a:pt x="5694" y="1064"/>
                  </a:cubicBezTo>
                  <a:cubicBezTo>
                    <a:pt x="5694" y="928"/>
                    <a:pt x="5318" y="552"/>
                    <a:pt x="5011" y="262"/>
                  </a:cubicBezTo>
                  <a:cubicBezTo>
                    <a:pt x="4909" y="177"/>
                    <a:pt x="4789" y="75"/>
                    <a:pt x="4687" y="6"/>
                  </a:cubicBezTo>
                  <a:cubicBezTo>
                    <a:pt x="4681" y="2"/>
                    <a:pt x="4673" y="0"/>
                    <a:pt x="46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64"/>
            <p:cNvSpPr/>
            <p:nvPr/>
          </p:nvSpPr>
          <p:spPr>
            <a:xfrm rot="728520">
              <a:off x="6794745" y="1107715"/>
              <a:ext cx="144342" cy="203726"/>
            </a:xfrm>
            <a:custGeom>
              <a:rect b="b" l="l" r="r" t="t"/>
              <a:pathLst>
                <a:path extrusionOk="0" h="7074" w="5012">
                  <a:moveTo>
                    <a:pt x="4665" y="0"/>
                  </a:moveTo>
                  <a:cubicBezTo>
                    <a:pt x="4204" y="0"/>
                    <a:pt x="316" y="5471"/>
                    <a:pt x="149" y="5772"/>
                  </a:cubicBezTo>
                  <a:cubicBezTo>
                    <a:pt x="1" y="6051"/>
                    <a:pt x="1086" y="7074"/>
                    <a:pt x="1472" y="7074"/>
                  </a:cubicBezTo>
                  <a:cubicBezTo>
                    <a:pt x="1487" y="7074"/>
                    <a:pt x="1501" y="7072"/>
                    <a:pt x="1514" y="7069"/>
                  </a:cubicBezTo>
                  <a:cubicBezTo>
                    <a:pt x="1599" y="7052"/>
                    <a:pt x="1957" y="6625"/>
                    <a:pt x="2418" y="5977"/>
                  </a:cubicBezTo>
                  <a:cubicBezTo>
                    <a:pt x="2025" y="5704"/>
                    <a:pt x="1292" y="5192"/>
                    <a:pt x="1343" y="5022"/>
                  </a:cubicBezTo>
                  <a:cubicBezTo>
                    <a:pt x="1394" y="4868"/>
                    <a:pt x="4295" y="1353"/>
                    <a:pt x="5011" y="278"/>
                  </a:cubicBezTo>
                  <a:cubicBezTo>
                    <a:pt x="4909" y="176"/>
                    <a:pt x="4789" y="91"/>
                    <a:pt x="4687" y="5"/>
                  </a:cubicBezTo>
                  <a:cubicBezTo>
                    <a:pt x="4681" y="2"/>
                    <a:pt x="4674" y="0"/>
                    <a:pt x="4665"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64"/>
            <p:cNvSpPr/>
            <p:nvPr/>
          </p:nvSpPr>
          <p:spPr>
            <a:xfrm rot="728520">
              <a:off x="6854389" y="1065639"/>
              <a:ext cx="418194" cy="583329"/>
            </a:xfrm>
            <a:custGeom>
              <a:rect b="b" l="l" r="r" t="t"/>
              <a:pathLst>
                <a:path extrusionOk="0" h="20255" w="14521">
                  <a:moveTo>
                    <a:pt x="9849" y="1"/>
                  </a:moveTo>
                  <a:cubicBezTo>
                    <a:pt x="9598" y="1"/>
                    <a:pt x="9395" y="67"/>
                    <a:pt x="9265" y="218"/>
                  </a:cubicBezTo>
                  <a:cubicBezTo>
                    <a:pt x="9265" y="218"/>
                    <a:pt x="8361" y="1788"/>
                    <a:pt x="7201" y="3852"/>
                  </a:cubicBezTo>
                  <a:lnTo>
                    <a:pt x="6774" y="4603"/>
                  </a:lnTo>
                  <a:cubicBezTo>
                    <a:pt x="4966" y="7760"/>
                    <a:pt x="2731" y="11735"/>
                    <a:pt x="2031" y="13134"/>
                  </a:cubicBezTo>
                  <a:cubicBezTo>
                    <a:pt x="803" y="15574"/>
                    <a:pt x="1" y="17314"/>
                    <a:pt x="632" y="17604"/>
                  </a:cubicBezTo>
                  <a:cubicBezTo>
                    <a:pt x="662" y="17624"/>
                    <a:pt x="692" y="17632"/>
                    <a:pt x="722" y="17632"/>
                  </a:cubicBezTo>
                  <a:cubicBezTo>
                    <a:pt x="743" y="17632"/>
                    <a:pt x="765" y="17628"/>
                    <a:pt x="786" y="17621"/>
                  </a:cubicBezTo>
                  <a:cubicBezTo>
                    <a:pt x="1349" y="17553"/>
                    <a:pt x="2424" y="16137"/>
                    <a:pt x="2936" y="15642"/>
                  </a:cubicBezTo>
                  <a:cubicBezTo>
                    <a:pt x="2987" y="15591"/>
                    <a:pt x="3038" y="15540"/>
                    <a:pt x="3106" y="15506"/>
                  </a:cubicBezTo>
                  <a:cubicBezTo>
                    <a:pt x="3132" y="15488"/>
                    <a:pt x="3153" y="15480"/>
                    <a:pt x="3170" y="15480"/>
                  </a:cubicBezTo>
                  <a:cubicBezTo>
                    <a:pt x="3187" y="15480"/>
                    <a:pt x="3200" y="15488"/>
                    <a:pt x="3209" y="15506"/>
                  </a:cubicBezTo>
                  <a:cubicBezTo>
                    <a:pt x="3328" y="15847"/>
                    <a:pt x="1690" y="18594"/>
                    <a:pt x="2407" y="19020"/>
                  </a:cubicBezTo>
                  <a:cubicBezTo>
                    <a:pt x="2449" y="19044"/>
                    <a:pt x="2495" y="19056"/>
                    <a:pt x="2544" y="19056"/>
                  </a:cubicBezTo>
                  <a:cubicBezTo>
                    <a:pt x="3304" y="19056"/>
                    <a:pt x="4875" y="16409"/>
                    <a:pt x="5127" y="16409"/>
                  </a:cubicBezTo>
                  <a:cubicBezTo>
                    <a:pt x="5139" y="16409"/>
                    <a:pt x="5148" y="16415"/>
                    <a:pt x="5154" y="16427"/>
                  </a:cubicBezTo>
                  <a:cubicBezTo>
                    <a:pt x="5273" y="16734"/>
                    <a:pt x="3874" y="20027"/>
                    <a:pt x="4642" y="20249"/>
                  </a:cubicBezTo>
                  <a:cubicBezTo>
                    <a:pt x="4657" y="20253"/>
                    <a:pt x="4673" y="20255"/>
                    <a:pt x="4689" y="20255"/>
                  </a:cubicBezTo>
                  <a:cubicBezTo>
                    <a:pt x="5530" y="20255"/>
                    <a:pt x="8505" y="15335"/>
                    <a:pt x="8873" y="15335"/>
                  </a:cubicBezTo>
                  <a:cubicBezTo>
                    <a:pt x="9009" y="15369"/>
                    <a:pt x="9146" y="15437"/>
                    <a:pt x="9248" y="15557"/>
                  </a:cubicBezTo>
                  <a:cubicBezTo>
                    <a:pt x="9613" y="15839"/>
                    <a:pt x="10149" y="16309"/>
                    <a:pt x="10777" y="16309"/>
                  </a:cubicBezTo>
                  <a:cubicBezTo>
                    <a:pt x="11059" y="16309"/>
                    <a:pt x="11359" y="16215"/>
                    <a:pt x="11671" y="15966"/>
                  </a:cubicBezTo>
                  <a:cubicBezTo>
                    <a:pt x="12985" y="14908"/>
                    <a:pt x="13224" y="13305"/>
                    <a:pt x="12046" y="11564"/>
                  </a:cubicBezTo>
                  <a:cubicBezTo>
                    <a:pt x="11125" y="10234"/>
                    <a:pt x="10818" y="9773"/>
                    <a:pt x="11108" y="8800"/>
                  </a:cubicBezTo>
                  <a:cubicBezTo>
                    <a:pt x="11210" y="8459"/>
                    <a:pt x="11347" y="8118"/>
                    <a:pt x="11500" y="7794"/>
                  </a:cubicBezTo>
                  <a:cubicBezTo>
                    <a:pt x="11654" y="7487"/>
                    <a:pt x="11842" y="7128"/>
                    <a:pt x="12046" y="6753"/>
                  </a:cubicBezTo>
                  <a:lnTo>
                    <a:pt x="12115" y="6651"/>
                  </a:lnTo>
                  <a:cubicBezTo>
                    <a:pt x="13087" y="4944"/>
                    <a:pt x="14520" y="2931"/>
                    <a:pt x="14384" y="2590"/>
                  </a:cubicBezTo>
                  <a:cubicBezTo>
                    <a:pt x="14264" y="2317"/>
                    <a:pt x="12524" y="969"/>
                    <a:pt x="11074" y="321"/>
                  </a:cubicBezTo>
                  <a:cubicBezTo>
                    <a:pt x="10621" y="124"/>
                    <a:pt x="10191" y="1"/>
                    <a:pt x="9849" y="1"/>
                  </a:cubicBezTo>
                  <a:close/>
                </a:path>
              </a:pathLst>
            </a:custGeom>
            <a:solidFill>
              <a:srgbClr val="FFB3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64"/>
            <p:cNvSpPr/>
            <p:nvPr/>
          </p:nvSpPr>
          <p:spPr>
            <a:xfrm rot="728520">
              <a:off x="6967535" y="1455353"/>
              <a:ext cx="143507" cy="106327"/>
            </a:xfrm>
            <a:custGeom>
              <a:rect b="b" l="l" r="r" t="t"/>
              <a:pathLst>
                <a:path extrusionOk="0" h="3692" w="4983">
                  <a:moveTo>
                    <a:pt x="959" y="0"/>
                  </a:moveTo>
                  <a:cubicBezTo>
                    <a:pt x="850" y="0"/>
                    <a:pt x="759" y="35"/>
                    <a:pt x="683" y="107"/>
                  </a:cubicBezTo>
                  <a:cubicBezTo>
                    <a:pt x="648" y="141"/>
                    <a:pt x="631" y="175"/>
                    <a:pt x="597" y="226"/>
                  </a:cubicBezTo>
                  <a:cubicBezTo>
                    <a:pt x="461" y="448"/>
                    <a:pt x="0" y="977"/>
                    <a:pt x="1348" y="2189"/>
                  </a:cubicBezTo>
                  <a:cubicBezTo>
                    <a:pt x="2321" y="3042"/>
                    <a:pt x="3242" y="3673"/>
                    <a:pt x="3873" y="3690"/>
                  </a:cubicBezTo>
                  <a:cubicBezTo>
                    <a:pt x="3887" y="3691"/>
                    <a:pt x="3901" y="3692"/>
                    <a:pt x="3915" y="3692"/>
                  </a:cubicBezTo>
                  <a:cubicBezTo>
                    <a:pt x="4123" y="3692"/>
                    <a:pt x="4325" y="3576"/>
                    <a:pt x="4453" y="3400"/>
                  </a:cubicBezTo>
                  <a:cubicBezTo>
                    <a:pt x="4982" y="2649"/>
                    <a:pt x="3617" y="1523"/>
                    <a:pt x="2525" y="807"/>
                  </a:cubicBezTo>
                  <a:cubicBezTo>
                    <a:pt x="1770" y="307"/>
                    <a:pt x="1284" y="0"/>
                    <a:pt x="959" y="0"/>
                  </a:cubicBezTo>
                  <a:close/>
                </a:path>
              </a:pathLst>
            </a:custGeom>
            <a:solidFill>
              <a:srgbClr val="D36A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64"/>
            <p:cNvSpPr/>
            <p:nvPr/>
          </p:nvSpPr>
          <p:spPr>
            <a:xfrm rot="728520">
              <a:off x="6986958" y="1457419"/>
              <a:ext cx="123866" cy="106327"/>
            </a:xfrm>
            <a:custGeom>
              <a:rect b="b" l="l" r="r" t="t"/>
              <a:pathLst>
                <a:path extrusionOk="0" h="3692" w="4301">
                  <a:moveTo>
                    <a:pt x="284" y="0"/>
                  </a:moveTo>
                  <a:cubicBezTo>
                    <a:pt x="174" y="0"/>
                    <a:pt x="82" y="35"/>
                    <a:pt x="1" y="107"/>
                  </a:cubicBezTo>
                  <a:cubicBezTo>
                    <a:pt x="751" y="619"/>
                    <a:pt x="3839" y="2734"/>
                    <a:pt x="3191" y="3690"/>
                  </a:cubicBezTo>
                  <a:cubicBezTo>
                    <a:pt x="3205" y="3691"/>
                    <a:pt x="3219" y="3692"/>
                    <a:pt x="3233" y="3692"/>
                  </a:cubicBezTo>
                  <a:cubicBezTo>
                    <a:pt x="3441" y="3692"/>
                    <a:pt x="3643" y="3576"/>
                    <a:pt x="3771" y="3400"/>
                  </a:cubicBezTo>
                  <a:cubicBezTo>
                    <a:pt x="4300" y="2649"/>
                    <a:pt x="2935" y="1523"/>
                    <a:pt x="1843" y="807"/>
                  </a:cubicBezTo>
                  <a:cubicBezTo>
                    <a:pt x="1088" y="307"/>
                    <a:pt x="612" y="0"/>
                    <a:pt x="284" y="0"/>
                  </a:cubicBezTo>
                  <a:close/>
                </a:path>
              </a:pathLst>
            </a:custGeom>
            <a:solidFill>
              <a:srgbClr val="D36A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64"/>
            <p:cNvSpPr/>
            <p:nvPr/>
          </p:nvSpPr>
          <p:spPr>
            <a:xfrm rot="728520">
              <a:off x="7003523" y="1423355"/>
              <a:ext cx="147942" cy="116407"/>
            </a:xfrm>
            <a:custGeom>
              <a:rect b="b" l="l" r="r" t="t"/>
              <a:pathLst>
                <a:path extrusionOk="0" h="4042" w="5137">
                  <a:moveTo>
                    <a:pt x="1086" y="0"/>
                  </a:moveTo>
                  <a:cubicBezTo>
                    <a:pt x="979" y="0"/>
                    <a:pt x="890" y="46"/>
                    <a:pt x="786" y="128"/>
                  </a:cubicBezTo>
                  <a:cubicBezTo>
                    <a:pt x="752" y="128"/>
                    <a:pt x="734" y="145"/>
                    <a:pt x="717" y="145"/>
                  </a:cubicBezTo>
                  <a:cubicBezTo>
                    <a:pt x="342" y="452"/>
                    <a:pt x="1" y="1169"/>
                    <a:pt x="1656" y="2568"/>
                  </a:cubicBezTo>
                  <a:cubicBezTo>
                    <a:pt x="2543" y="3319"/>
                    <a:pt x="3157" y="3813"/>
                    <a:pt x="3618" y="3984"/>
                  </a:cubicBezTo>
                  <a:cubicBezTo>
                    <a:pt x="3722" y="4022"/>
                    <a:pt x="3820" y="4041"/>
                    <a:pt x="3912" y="4041"/>
                  </a:cubicBezTo>
                  <a:cubicBezTo>
                    <a:pt x="4152" y="4041"/>
                    <a:pt x="4354" y="3909"/>
                    <a:pt x="4539" y="3626"/>
                  </a:cubicBezTo>
                  <a:cubicBezTo>
                    <a:pt x="5136" y="2773"/>
                    <a:pt x="3430" y="1374"/>
                    <a:pt x="2338" y="674"/>
                  </a:cubicBezTo>
                  <a:cubicBezTo>
                    <a:pt x="1622" y="200"/>
                    <a:pt x="1312" y="0"/>
                    <a:pt x="1086" y="0"/>
                  </a:cubicBezTo>
                  <a:close/>
                </a:path>
              </a:pathLst>
            </a:custGeom>
            <a:solidFill>
              <a:srgbClr val="D36A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64"/>
            <p:cNvSpPr/>
            <p:nvPr/>
          </p:nvSpPr>
          <p:spPr>
            <a:xfrm rot="728520">
              <a:off x="7025880" y="1425732"/>
              <a:ext cx="125334" cy="116407"/>
            </a:xfrm>
            <a:custGeom>
              <a:rect b="b" l="l" r="r" t="t"/>
              <a:pathLst>
                <a:path extrusionOk="0" h="4042" w="4352">
                  <a:moveTo>
                    <a:pt x="301" y="0"/>
                  </a:moveTo>
                  <a:cubicBezTo>
                    <a:pt x="194" y="0"/>
                    <a:pt x="105" y="46"/>
                    <a:pt x="1" y="128"/>
                  </a:cubicBezTo>
                  <a:cubicBezTo>
                    <a:pt x="700" y="640"/>
                    <a:pt x="3328" y="2704"/>
                    <a:pt x="3345" y="3063"/>
                  </a:cubicBezTo>
                  <a:cubicBezTo>
                    <a:pt x="3379" y="3404"/>
                    <a:pt x="3055" y="3779"/>
                    <a:pt x="2833" y="3984"/>
                  </a:cubicBezTo>
                  <a:cubicBezTo>
                    <a:pt x="2937" y="4022"/>
                    <a:pt x="3035" y="4041"/>
                    <a:pt x="3127" y="4041"/>
                  </a:cubicBezTo>
                  <a:cubicBezTo>
                    <a:pt x="3367" y="4041"/>
                    <a:pt x="3569" y="3909"/>
                    <a:pt x="3754" y="3626"/>
                  </a:cubicBezTo>
                  <a:cubicBezTo>
                    <a:pt x="4351" y="2773"/>
                    <a:pt x="2645" y="1374"/>
                    <a:pt x="1553" y="674"/>
                  </a:cubicBezTo>
                  <a:cubicBezTo>
                    <a:pt x="837" y="200"/>
                    <a:pt x="527" y="0"/>
                    <a:pt x="301" y="0"/>
                  </a:cubicBezTo>
                  <a:close/>
                </a:path>
              </a:pathLst>
            </a:custGeom>
            <a:solidFill>
              <a:srgbClr val="D36A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64"/>
            <p:cNvSpPr/>
            <p:nvPr/>
          </p:nvSpPr>
          <p:spPr>
            <a:xfrm rot="728520">
              <a:off x="7047888" y="1396366"/>
              <a:ext cx="144975" cy="108199"/>
            </a:xfrm>
            <a:custGeom>
              <a:rect b="b" l="l" r="r" t="t"/>
              <a:pathLst>
                <a:path extrusionOk="0" h="3757" w="5034">
                  <a:moveTo>
                    <a:pt x="1114" y="1"/>
                  </a:moveTo>
                  <a:cubicBezTo>
                    <a:pt x="972" y="1"/>
                    <a:pt x="848" y="37"/>
                    <a:pt x="734" y="109"/>
                  </a:cubicBezTo>
                  <a:cubicBezTo>
                    <a:pt x="632" y="177"/>
                    <a:pt x="546" y="245"/>
                    <a:pt x="478" y="348"/>
                  </a:cubicBezTo>
                  <a:cubicBezTo>
                    <a:pt x="0" y="945"/>
                    <a:pt x="256" y="1439"/>
                    <a:pt x="1690" y="2531"/>
                  </a:cubicBezTo>
                  <a:cubicBezTo>
                    <a:pt x="2150" y="2924"/>
                    <a:pt x="2645" y="3265"/>
                    <a:pt x="3157" y="3589"/>
                  </a:cubicBezTo>
                  <a:cubicBezTo>
                    <a:pt x="3358" y="3696"/>
                    <a:pt x="3538" y="3756"/>
                    <a:pt x="3704" y="3756"/>
                  </a:cubicBezTo>
                  <a:cubicBezTo>
                    <a:pt x="3961" y="3756"/>
                    <a:pt x="4185" y="3614"/>
                    <a:pt x="4402" y="3282"/>
                  </a:cubicBezTo>
                  <a:cubicBezTo>
                    <a:pt x="5034" y="2310"/>
                    <a:pt x="3805" y="1678"/>
                    <a:pt x="2662" y="791"/>
                  </a:cubicBezTo>
                  <a:cubicBezTo>
                    <a:pt x="1960" y="249"/>
                    <a:pt x="1480" y="1"/>
                    <a:pt x="1114" y="1"/>
                  </a:cubicBezTo>
                  <a:close/>
                </a:path>
              </a:pathLst>
            </a:custGeom>
            <a:solidFill>
              <a:srgbClr val="D36A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64"/>
            <p:cNvSpPr/>
            <p:nvPr/>
          </p:nvSpPr>
          <p:spPr>
            <a:xfrm rot="728520">
              <a:off x="7068763" y="1398874"/>
              <a:ext cx="123837" cy="107911"/>
            </a:xfrm>
            <a:custGeom>
              <a:rect b="b" l="l" r="r" t="t"/>
              <a:pathLst>
                <a:path extrusionOk="0" h="3747" w="4300">
                  <a:moveTo>
                    <a:pt x="383" y="0"/>
                  </a:moveTo>
                  <a:cubicBezTo>
                    <a:pt x="240" y="0"/>
                    <a:pt x="115" y="39"/>
                    <a:pt x="0" y="116"/>
                  </a:cubicBezTo>
                  <a:cubicBezTo>
                    <a:pt x="734" y="628"/>
                    <a:pt x="3259" y="2453"/>
                    <a:pt x="3174" y="2726"/>
                  </a:cubicBezTo>
                  <a:cubicBezTo>
                    <a:pt x="3088" y="2999"/>
                    <a:pt x="2423" y="3323"/>
                    <a:pt x="2423" y="3579"/>
                  </a:cubicBezTo>
                  <a:cubicBezTo>
                    <a:pt x="2624" y="3686"/>
                    <a:pt x="2804" y="3746"/>
                    <a:pt x="2970" y="3746"/>
                  </a:cubicBezTo>
                  <a:cubicBezTo>
                    <a:pt x="3227" y="3746"/>
                    <a:pt x="3451" y="3604"/>
                    <a:pt x="3668" y="3272"/>
                  </a:cubicBezTo>
                  <a:cubicBezTo>
                    <a:pt x="4300" y="2300"/>
                    <a:pt x="3071" y="1668"/>
                    <a:pt x="1928" y="798"/>
                  </a:cubicBezTo>
                  <a:cubicBezTo>
                    <a:pt x="1228" y="258"/>
                    <a:pt x="749" y="0"/>
                    <a:pt x="383" y="0"/>
                  </a:cubicBezTo>
                  <a:close/>
                </a:path>
              </a:pathLst>
            </a:custGeom>
            <a:solidFill>
              <a:srgbClr val="D36A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64"/>
            <p:cNvSpPr/>
            <p:nvPr/>
          </p:nvSpPr>
          <p:spPr>
            <a:xfrm rot="728520">
              <a:off x="6863123" y="1059146"/>
              <a:ext cx="348413" cy="507702"/>
            </a:xfrm>
            <a:custGeom>
              <a:rect b="b" l="l" r="r" t="t"/>
              <a:pathLst>
                <a:path extrusionOk="0" h="17629" w="12098">
                  <a:moveTo>
                    <a:pt x="9849" y="1"/>
                  </a:moveTo>
                  <a:cubicBezTo>
                    <a:pt x="9598" y="1"/>
                    <a:pt x="9395" y="67"/>
                    <a:pt x="9265" y="218"/>
                  </a:cubicBezTo>
                  <a:cubicBezTo>
                    <a:pt x="9265" y="218"/>
                    <a:pt x="8378" y="1788"/>
                    <a:pt x="7201" y="3852"/>
                  </a:cubicBezTo>
                  <a:lnTo>
                    <a:pt x="6774" y="4603"/>
                  </a:lnTo>
                  <a:cubicBezTo>
                    <a:pt x="4966" y="7760"/>
                    <a:pt x="2731" y="11735"/>
                    <a:pt x="2031" y="13134"/>
                  </a:cubicBezTo>
                  <a:cubicBezTo>
                    <a:pt x="803" y="15574"/>
                    <a:pt x="1" y="17314"/>
                    <a:pt x="649" y="17604"/>
                  </a:cubicBezTo>
                  <a:cubicBezTo>
                    <a:pt x="673" y="17616"/>
                    <a:pt x="706" y="17628"/>
                    <a:pt x="741" y="17628"/>
                  </a:cubicBezTo>
                  <a:cubicBezTo>
                    <a:pt x="756" y="17628"/>
                    <a:pt x="771" y="17626"/>
                    <a:pt x="786" y="17621"/>
                  </a:cubicBezTo>
                  <a:cubicBezTo>
                    <a:pt x="871" y="17212"/>
                    <a:pt x="1110" y="16000"/>
                    <a:pt x="1690" y="15437"/>
                  </a:cubicBezTo>
                  <a:cubicBezTo>
                    <a:pt x="1874" y="15249"/>
                    <a:pt x="2038" y="15181"/>
                    <a:pt x="2181" y="15181"/>
                  </a:cubicBezTo>
                  <a:cubicBezTo>
                    <a:pt x="2558" y="15181"/>
                    <a:pt x="2797" y="15649"/>
                    <a:pt x="2899" y="15649"/>
                  </a:cubicBezTo>
                  <a:cubicBezTo>
                    <a:pt x="2906" y="15649"/>
                    <a:pt x="2913" y="15647"/>
                    <a:pt x="2918" y="15642"/>
                  </a:cubicBezTo>
                  <a:lnTo>
                    <a:pt x="2936" y="15625"/>
                  </a:lnTo>
                  <a:cubicBezTo>
                    <a:pt x="2987" y="15608"/>
                    <a:pt x="3038" y="15557"/>
                    <a:pt x="3106" y="15488"/>
                  </a:cubicBezTo>
                  <a:cubicBezTo>
                    <a:pt x="3243" y="15352"/>
                    <a:pt x="3396" y="15181"/>
                    <a:pt x="3311" y="15113"/>
                  </a:cubicBezTo>
                  <a:cubicBezTo>
                    <a:pt x="3191" y="15028"/>
                    <a:pt x="2407" y="14106"/>
                    <a:pt x="2458" y="13816"/>
                  </a:cubicBezTo>
                  <a:cubicBezTo>
                    <a:pt x="2524" y="13535"/>
                    <a:pt x="6089" y="6818"/>
                    <a:pt x="7424" y="6818"/>
                  </a:cubicBezTo>
                  <a:cubicBezTo>
                    <a:pt x="7466" y="6818"/>
                    <a:pt x="7505" y="6825"/>
                    <a:pt x="7542" y="6838"/>
                  </a:cubicBezTo>
                  <a:cubicBezTo>
                    <a:pt x="8549" y="7197"/>
                    <a:pt x="10067" y="8101"/>
                    <a:pt x="11108" y="8817"/>
                  </a:cubicBezTo>
                  <a:cubicBezTo>
                    <a:pt x="11210" y="8459"/>
                    <a:pt x="11330" y="8135"/>
                    <a:pt x="11500" y="7811"/>
                  </a:cubicBezTo>
                  <a:cubicBezTo>
                    <a:pt x="11637" y="7487"/>
                    <a:pt x="11825" y="7128"/>
                    <a:pt x="12046" y="6753"/>
                  </a:cubicBezTo>
                  <a:lnTo>
                    <a:pt x="12098" y="6651"/>
                  </a:lnTo>
                  <a:cubicBezTo>
                    <a:pt x="11091" y="5968"/>
                    <a:pt x="9095" y="4569"/>
                    <a:pt x="9009" y="4433"/>
                  </a:cubicBezTo>
                  <a:cubicBezTo>
                    <a:pt x="8941" y="4279"/>
                    <a:pt x="10477" y="1720"/>
                    <a:pt x="11074" y="321"/>
                  </a:cubicBezTo>
                  <a:cubicBezTo>
                    <a:pt x="10621" y="124"/>
                    <a:pt x="10191" y="1"/>
                    <a:pt x="984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64"/>
            <p:cNvSpPr/>
            <p:nvPr/>
          </p:nvSpPr>
          <p:spPr>
            <a:xfrm rot="728520">
              <a:off x="6855836" y="1434507"/>
              <a:ext cx="65864" cy="61256"/>
            </a:xfrm>
            <a:custGeom>
              <a:rect b="b" l="l" r="r" t="t"/>
              <a:pathLst>
                <a:path extrusionOk="0" h="2127" w="2287">
                  <a:moveTo>
                    <a:pt x="512" y="1"/>
                  </a:moveTo>
                  <a:cubicBezTo>
                    <a:pt x="505" y="1"/>
                    <a:pt x="499" y="2"/>
                    <a:pt x="495" y="5"/>
                  </a:cubicBezTo>
                  <a:cubicBezTo>
                    <a:pt x="410" y="73"/>
                    <a:pt x="325" y="176"/>
                    <a:pt x="273" y="278"/>
                  </a:cubicBezTo>
                  <a:cubicBezTo>
                    <a:pt x="120" y="500"/>
                    <a:pt x="0" y="807"/>
                    <a:pt x="69" y="892"/>
                  </a:cubicBezTo>
                  <a:cubicBezTo>
                    <a:pt x="154" y="961"/>
                    <a:pt x="632" y="1455"/>
                    <a:pt x="1024" y="1797"/>
                  </a:cubicBezTo>
                  <a:cubicBezTo>
                    <a:pt x="1248" y="1979"/>
                    <a:pt x="1449" y="2126"/>
                    <a:pt x="1552" y="2126"/>
                  </a:cubicBezTo>
                  <a:cubicBezTo>
                    <a:pt x="1574" y="2126"/>
                    <a:pt x="1592" y="2119"/>
                    <a:pt x="1604" y="2104"/>
                  </a:cubicBezTo>
                  <a:cubicBezTo>
                    <a:pt x="1775" y="1950"/>
                    <a:pt x="2287" y="1592"/>
                    <a:pt x="2116" y="1336"/>
                  </a:cubicBezTo>
                  <a:cubicBezTo>
                    <a:pt x="1951" y="1105"/>
                    <a:pt x="706" y="1"/>
                    <a:pt x="51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64"/>
            <p:cNvSpPr/>
            <p:nvPr/>
          </p:nvSpPr>
          <p:spPr>
            <a:xfrm rot="728520">
              <a:off x="6863611" y="1435334"/>
              <a:ext cx="58002" cy="61256"/>
            </a:xfrm>
            <a:custGeom>
              <a:rect b="b" l="l" r="r" t="t"/>
              <a:pathLst>
                <a:path extrusionOk="0" h="2127" w="2014">
                  <a:moveTo>
                    <a:pt x="239" y="1"/>
                  </a:moveTo>
                  <a:cubicBezTo>
                    <a:pt x="232" y="1"/>
                    <a:pt x="226" y="2"/>
                    <a:pt x="222" y="5"/>
                  </a:cubicBezTo>
                  <a:cubicBezTo>
                    <a:pt x="137" y="73"/>
                    <a:pt x="52" y="176"/>
                    <a:pt x="0" y="278"/>
                  </a:cubicBezTo>
                  <a:cubicBezTo>
                    <a:pt x="342" y="636"/>
                    <a:pt x="734" y="961"/>
                    <a:pt x="1161" y="1251"/>
                  </a:cubicBezTo>
                  <a:cubicBezTo>
                    <a:pt x="1246" y="1319"/>
                    <a:pt x="939" y="1609"/>
                    <a:pt x="751" y="1797"/>
                  </a:cubicBezTo>
                  <a:cubicBezTo>
                    <a:pt x="975" y="1979"/>
                    <a:pt x="1176" y="2126"/>
                    <a:pt x="1279" y="2126"/>
                  </a:cubicBezTo>
                  <a:cubicBezTo>
                    <a:pt x="1301" y="2126"/>
                    <a:pt x="1319" y="2119"/>
                    <a:pt x="1331" y="2104"/>
                  </a:cubicBezTo>
                  <a:cubicBezTo>
                    <a:pt x="1502" y="1950"/>
                    <a:pt x="2014" y="1592"/>
                    <a:pt x="1843" y="1336"/>
                  </a:cubicBezTo>
                  <a:cubicBezTo>
                    <a:pt x="1678" y="1105"/>
                    <a:pt x="433" y="1"/>
                    <a:pt x="23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64"/>
            <p:cNvSpPr/>
            <p:nvPr/>
          </p:nvSpPr>
          <p:spPr>
            <a:xfrm rot="728520">
              <a:off x="7075131" y="1167390"/>
              <a:ext cx="168591" cy="128301"/>
            </a:xfrm>
            <a:custGeom>
              <a:rect b="b" l="l" r="r" t="t"/>
              <a:pathLst>
                <a:path extrusionOk="0" h="4455" w="5854">
                  <a:moveTo>
                    <a:pt x="689" y="1"/>
                  </a:moveTo>
                  <a:cubicBezTo>
                    <a:pt x="687" y="1"/>
                    <a:pt x="685" y="1"/>
                    <a:pt x="683" y="1"/>
                  </a:cubicBezTo>
                  <a:cubicBezTo>
                    <a:pt x="479" y="52"/>
                    <a:pt x="1" y="957"/>
                    <a:pt x="1" y="1059"/>
                  </a:cubicBezTo>
                  <a:cubicBezTo>
                    <a:pt x="1" y="1161"/>
                    <a:pt x="752" y="1707"/>
                    <a:pt x="1690" y="2322"/>
                  </a:cubicBezTo>
                  <a:cubicBezTo>
                    <a:pt x="3147" y="3287"/>
                    <a:pt x="5075" y="4454"/>
                    <a:pt x="5252" y="4454"/>
                  </a:cubicBezTo>
                  <a:cubicBezTo>
                    <a:pt x="5254" y="4454"/>
                    <a:pt x="5255" y="4454"/>
                    <a:pt x="5256" y="4454"/>
                  </a:cubicBezTo>
                  <a:cubicBezTo>
                    <a:pt x="5392" y="4420"/>
                    <a:pt x="5614" y="4113"/>
                    <a:pt x="5734" y="3823"/>
                  </a:cubicBezTo>
                  <a:cubicBezTo>
                    <a:pt x="5802" y="3601"/>
                    <a:pt x="5853" y="3396"/>
                    <a:pt x="5768" y="3328"/>
                  </a:cubicBezTo>
                  <a:cubicBezTo>
                    <a:pt x="5548" y="3193"/>
                    <a:pt x="978" y="1"/>
                    <a:pt x="68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64"/>
            <p:cNvSpPr/>
            <p:nvPr/>
          </p:nvSpPr>
          <p:spPr>
            <a:xfrm rot="728520">
              <a:off x="7077045" y="1167594"/>
              <a:ext cx="168591" cy="110100"/>
            </a:xfrm>
            <a:custGeom>
              <a:rect b="b" l="l" r="r" t="t"/>
              <a:pathLst>
                <a:path extrusionOk="0" h="3823" w="5854">
                  <a:moveTo>
                    <a:pt x="689" y="1"/>
                  </a:moveTo>
                  <a:cubicBezTo>
                    <a:pt x="687" y="1"/>
                    <a:pt x="685" y="1"/>
                    <a:pt x="683" y="1"/>
                  </a:cubicBezTo>
                  <a:cubicBezTo>
                    <a:pt x="479" y="52"/>
                    <a:pt x="1" y="957"/>
                    <a:pt x="1" y="1059"/>
                  </a:cubicBezTo>
                  <a:cubicBezTo>
                    <a:pt x="1" y="1178"/>
                    <a:pt x="752" y="1707"/>
                    <a:pt x="1690" y="2322"/>
                  </a:cubicBezTo>
                  <a:cubicBezTo>
                    <a:pt x="1868" y="2063"/>
                    <a:pt x="2168" y="1652"/>
                    <a:pt x="2257" y="1652"/>
                  </a:cubicBezTo>
                  <a:cubicBezTo>
                    <a:pt x="2262" y="1652"/>
                    <a:pt x="2267" y="1653"/>
                    <a:pt x="2270" y="1656"/>
                  </a:cubicBezTo>
                  <a:cubicBezTo>
                    <a:pt x="2338" y="1707"/>
                    <a:pt x="4608" y="3209"/>
                    <a:pt x="5734" y="3823"/>
                  </a:cubicBezTo>
                  <a:cubicBezTo>
                    <a:pt x="5802" y="3601"/>
                    <a:pt x="5853" y="3396"/>
                    <a:pt x="5768" y="3328"/>
                  </a:cubicBezTo>
                  <a:cubicBezTo>
                    <a:pt x="5548" y="3193"/>
                    <a:pt x="978" y="1"/>
                    <a:pt x="689"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64"/>
            <p:cNvSpPr/>
            <p:nvPr/>
          </p:nvSpPr>
          <p:spPr>
            <a:xfrm rot="728520">
              <a:off x="7483069" y="1280204"/>
              <a:ext cx="205425" cy="404082"/>
            </a:xfrm>
            <a:custGeom>
              <a:rect b="b" l="l" r="r" t="t"/>
              <a:pathLst>
                <a:path extrusionOk="0" h="14031" w="7133">
                  <a:moveTo>
                    <a:pt x="3310" y="1286"/>
                  </a:moveTo>
                  <a:cubicBezTo>
                    <a:pt x="3379" y="1303"/>
                    <a:pt x="3447" y="1337"/>
                    <a:pt x="3498" y="1388"/>
                  </a:cubicBezTo>
                  <a:cubicBezTo>
                    <a:pt x="3771" y="1610"/>
                    <a:pt x="3959" y="1917"/>
                    <a:pt x="4027" y="2259"/>
                  </a:cubicBezTo>
                  <a:cubicBezTo>
                    <a:pt x="4181" y="2822"/>
                    <a:pt x="4266" y="3385"/>
                    <a:pt x="4300" y="3948"/>
                  </a:cubicBezTo>
                  <a:lnTo>
                    <a:pt x="4300" y="4118"/>
                  </a:lnTo>
                  <a:lnTo>
                    <a:pt x="4112" y="4152"/>
                  </a:lnTo>
                  <a:cubicBezTo>
                    <a:pt x="4027" y="4169"/>
                    <a:pt x="3925" y="4186"/>
                    <a:pt x="3822" y="4186"/>
                  </a:cubicBezTo>
                  <a:cubicBezTo>
                    <a:pt x="3464" y="4186"/>
                    <a:pt x="3123" y="4033"/>
                    <a:pt x="2884" y="3760"/>
                  </a:cubicBezTo>
                  <a:cubicBezTo>
                    <a:pt x="2628" y="3453"/>
                    <a:pt x="2508" y="3043"/>
                    <a:pt x="2560" y="2651"/>
                  </a:cubicBezTo>
                  <a:cubicBezTo>
                    <a:pt x="2611" y="2259"/>
                    <a:pt x="2747" y="1866"/>
                    <a:pt x="2986" y="1542"/>
                  </a:cubicBezTo>
                  <a:cubicBezTo>
                    <a:pt x="3037" y="1491"/>
                    <a:pt x="3072" y="1440"/>
                    <a:pt x="3123" y="1405"/>
                  </a:cubicBezTo>
                  <a:cubicBezTo>
                    <a:pt x="3174" y="1337"/>
                    <a:pt x="3242" y="1303"/>
                    <a:pt x="3310" y="1286"/>
                  </a:cubicBezTo>
                  <a:close/>
                  <a:moveTo>
                    <a:pt x="1655" y="4306"/>
                  </a:moveTo>
                  <a:cubicBezTo>
                    <a:pt x="1707" y="4391"/>
                    <a:pt x="1775" y="4477"/>
                    <a:pt x="1826" y="4545"/>
                  </a:cubicBezTo>
                  <a:cubicBezTo>
                    <a:pt x="2346" y="5195"/>
                    <a:pt x="3013" y="5515"/>
                    <a:pt x="3826" y="5515"/>
                  </a:cubicBezTo>
                  <a:cubicBezTo>
                    <a:pt x="3974" y="5515"/>
                    <a:pt x="4126" y="5504"/>
                    <a:pt x="4283" y="5483"/>
                  </a:cubicBezTo>
                  <a:lnTo>
                    <a:pt x="4351" y="5483"/>
                  </a:lnTo>
                  <a:lnTo>
                    <a:pt x="4351" y="5534"/>
                  </a:lnTo>
                  <a:cubicBezTo>
                    <a:pt x="4351" y="6865"/>
                    <a:pt x="4198" y="8196"/>
                    <a:pt x="3925" y="9510"/>
                  </a:cubicBezTo>
                  <a:cubicBezTo>
                    <a:pt x="3771" y="10380"/>
                    <a:pt x="3532" y="11250"/>
                    <a:pt x="3208" y="12086"/>
                  </a:cubicBezTo>
                  <a:cubicBezTo>
                    <a:pt x="3106" y="12342"/>
                    <a:pt x="2935" y="12581"/>
                    <a:pt x="2713" y="12768"/>
                  </a:cubicBezTo>
                  <a:cubicBezTo>
                    <a:pt x="2680" y="12801"/>
                    <a:pt x="2640" y="12820"/>
                    <a:pt x="2597" y="12820"/>
                  </a:cubicBezTo>
                  <a:cubicBezTo>
                    <a:pt x="2574" y="12820"/>
                    <a:pt x="2550" y="12815"/>
                    <a:pt x="2526" y="12803"/>
                  </a:cubicBezTo>
                  <a:cubicBezTo>
                    <a:pt x="2304" y="12751"/>
                    <a:pt x="2116" y="12598"/>
                    <a:pt x="2031" y="12393"/>
                  </a:cubicBezTo>
                  <a:cubicBezTo>
                    <a:pt x="1792" y="11949"/>
                    <a:pt x="1638" y="11472"/>
                    <a:pt x="1553" y="10977"/>
                  </a:cubicBezTo>
                  <a:cubicBezTo>
                    <a:pt x="1417" y="10175"/>
                    <a:pt x="1348" y="9356"/>
                    <a:pt x="1365" y="8554"/>
                  </a:cubicBezTo>
                  <a:lnTo>
                    <a:pt x="1365" y="8469"/>
                  </a:lnTo>
                  <a:cubicBezTo>
                    <a:pt x="1348" y="7070"/>
                    <a:pt x="1451" y="5688"/>
                    <a:pt x="1655" y="4306"/>
                  </a:cubicBezTo>
                  <a:close/>
                  <a:moveTo>
                    <a:pt x="3291" y="1"/>
                  </a:moveTo>
                  <a:cubicBezTo>
                    <a:pt x="3158" y="1"/>
                    <a:pt x="3026" y="20"/>
                    <a:pt x="2901" y="58"/>
                  </a:cubicBezTo>
                  <a:cubicBezTo>
                    <a:pt x="2218" y="228"/>
                    <a:pt x="1724" y="655"/>
                    <a:pt x="1314" y="1405"/>
                  </a:cubicBezTo>
                  <a:cubicBezTo>
                    <a:pt x="819" y="2310"/>
                    <a:pt x="495" y="3299"/>
                    <a:pt x="342" y="4323"/>
                  </a:cubicBezTo>
                  <a:cubicBezTo>
                    <a:pt x="188" y="5193"/>
                    <a:pt x="103" y="6063"/>
                    <a:pt x="86" y="6933"/>
                  </a:cubicBezTo>
                  <a:cubicBezTo>
                    <a:pt x="0" y="8128"/>
                    <a:pt x="35" y="9322"/>
                    <a:pt x="171" y="10516"/>
                  </a:cubicBezTo>
                  <a:cubicBezTo>
                    <a:pt x="308" y="11438"/>
                    <a:pt x="478" y="12205"/>
                    <a:pt x="888" y="12922"/>
                  </a:cubicBezTo>
                  <a:cubicBezTo>
                    <a:pt x="1092" y="13349"/>
                    <a:pt x="1451" y="13690"/>
                    <a:pt x="1894" y="13894"/>
                  </a:cubicBezTo>
                  <a:cubicBezTo>
                    <a:pt x="2099" y="13980"/>
                    <a:pt x="2338" y="14031"/>
                    <a:pt x="2577" y="14031"/>
                  </a:cubicBezTo>
                  <a:cubicBezTo>
                    <a:pt x="2986" y="14031"/>
                    <a:pt x="3379" y="13843"/>
                    <a:pt x="3652" y="13553"/>
                  </a:cubicBezTo>
                  <a:cubicBezTo>
                    <a:pt x="3976" y="13212"/>
                    <a:pt x="4232" y="12820"/>
                    <a:pt x="4385" y="12376"/>
                  </a:cubicBezTo>
                  <a:cubicBezTo>
                    <a:pt x="4658" y="11659"/>
                    <a:pt x="4880" y="10909"/>
                    <a:pt x="5051" y="10141"/>
                  </a:cubicBezTo>
                  <a:cubicBezTo>
                    <a:pt x="5443" y="8486"/>
                    <a:pt x="5631" y="6780"/>
                    <a:pt x="5614" y="5074"/>
                  </a:cubicBezTo>
                  <a:cubicBezTo>
                    <a:pt x="5614" y="5022"/>
                    <a:pt x="5614" y="5022"/>
                    <a:pt x="5665" y="4988"/>
                  </a:cubicBezTo>
                  <a:cubicBezTo>
                    <a:pt x="5921" y="4835"/>
                    <a:pt x="6160" y="4630"/>
                    <a:pt x="6364" y="4408"/>
                  </a:cubicBezTo>
                  <a:cubicBezTo>
                    <a:pt x="6774" y="3879"/>
                    <a:pt x="7047" y="3248"/>
                    <a:pt x="7115" y="2583"/>
                  </a:cubicBezTo>
                  <a:cubicBezTo>
                    <a:pt x="7132" y="2463"/>
                    <a:pt x="7132" y="2344"/>
                    <a:pt x="7081" y="2224"/>
                  </a:cubicBezTo>
                  <a:cubicBezTo>
                    <a:pt x="7030" y="1986"/>
                    <a:pt x="6825" y="1798"/>
                    <a:pt x="6569" y="1764"/>
                  </a:cubicBezTo>
                  <a:cubicBezTo>
                    <a:pt x="6540" y="1760"/>
                    <a:pt x="6511" y="1758"/>
                    <a:pt x="6482" y="1758"/>
                  </a:cubicBezTo>
                  <a:cubicBezTo>
                    <a:pt x="6257" y="1758"/>
                    <a:pt x="6042" y="1874"/>
                    <a:pt x="5921" y="2071"/>
                  </a:cubicBezTo>
                  <a:cubicBezTo>
                    <a:pt x="5835" y="2207"/>
                    <a:pt x="5767" y="2361"/>
                    <a:pt x="5733" y="2532"/>
                  </a:cubicBezTo>
                  <a:lnTo>
                    <a:pt x="5716" y="2617"/>
                  </a:lnTo>
                  <a:cubicBezTo>
                    <a:pt x="5665" y="2822"/>
                    <a:pt x="5597" y="3026"/>
                    <a:pt x="5511" y="3214"/>
                  </a:cubicBezTo>
                  <a:cubicBezTo>
                    <a:pt x="5511" y="3214"/>
                    <a:pt x="5511" y="3248"/>
                    <a:pt x="5494" y="3248"/>
                  </a:cubicBezTo>
                  <a:cubicBezTo>
                    <a:pt x="5443" y="2804"/>
                    <a:pt x="5358" y="2361"/>
                    <a:pt x="5238" y="1917"/>
                  </a:cubicBezTo>
                  <a:cubicBezTo>
                    <a:pt x="5085" y="1184"/>
                    <a:pt x="4607" y="552"/>
                    <a:pt x="3959" y="177"/>
                  </a:cubicBezTo>
                  <a:cubicBezTo>
                    <a:pt x="3753" y="58"/>
                    <a:pt x="3521" y="1"/>
                    <a:pt x="32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64"/>
            <p:cNvSpPr/>
            <p:nvPr/>
          </p:nvSpPr>
          <p:spPr>
            <a:xfrm rot="728520">
              <a:off x="8464397" y="1462405"/>
              <a:ext cx="175935" cy="436971"/>
            </a:xfrm>
            <a:custGeom>
              <a:rect b="b" l="l" r="r" t="t"/>
              <a:pathLst>
                <a:path extrusionOk="0" h="15173" w="6109">
                  <a:moveTo>
                    <a:pt x="2697" y="1165"/>
                  </a:moveTo>
                  <a:lnTo>
                    <a:pt x="2697" y="1370"/>
                  </a:lnTo>
                  <a:cubicBezTo>
                    <a:pt x="2850" y="1370"/>
                    <a:pt x="3004" y="1404"/>
                    <a:pt x="3140" y="1490"/>
                  </a:cubicBezTo>
                  <a:cubicBezTo>
                    <a:pt x="3225" y="1541"/>
                    <a:pt x="3225" y="1558"/>
                    <a:pt x="3174" y="1643"/>
                  </a:cubicBezTo>
                  <a:cubicBezTo>
                    <a:pt x="2884" y="2189"/>
                    <a:pt x="2321" y="2530"/>
                    <a:pt x="1707" y="2530"/>
                  </a:cubicBezTo>
                  <a:cubicBezTo>
                    <a:pt x="1605" y="2530"/>
                    <a:pt x="1502" y="2513"/>
                    <a:pt x="1468" y="2513"/>
                  </a:cubicBezTo>
                  <a:lnTo>
                    <a:pt x="1451" y="2513"/>
                  </a:lnTo>
                  <a:cubicBezTo>
                    <a:pt x="1434" y="2411"/>
                    <a:pt x="1434" y="2326"/>
                    <a:pt x="1417" y="2223"/>
                  </a:cubicBezTo>
                  <a:lnTo>
                    <a:pt x="1417" y="2087"/>
                  </a:lnTo>
                  <a:cubicBezTo>
                    <a:pt x="1417" y="1984"/>
                    <a:pt x="1400" y="1899"/>
                    <a:pt x="1400" y="1814"/>
                  </a:cubicBezTo>
                  <a:cubicBezTo>
                    <a:pt x="1383" y="1711"/>
                    <a:pt x="1451" y="1626"/>
                    <a:pt x="1536" y="1609"/>
                  </a:cubicBezTo>
                  <a:cubicBezTo>
                    <a:pt x="1895" y="1472"/>
                    <a:pt x="2270" y="1404"/>
                    <a:pt x="2662" y="1370"/>
                  </a:cubicBezTo>
                  <a:lnTo>
                    <a:pt x="2697" y="1165"/>
                  </a:lnTo>
                  <a:close/>
                  <a:moveTo>
                    <a:pt x="2735" y="0"/>
                  </a:moveTo>
                  <a:cubicBezTo>
                    <a:pt x="2688" y="0"/>
                    <a:pt x="2641" y="2"/>
                    <a:pt x="2594" y="5"/>
                  </a:cubicBezTo>
                  <a:cubicBezTo>
                    <a:pt x="2082" y="39"/>
                    <a:pt x="1570" y="142"/>
                    <a:pt x="1093" y="329"/>
                  </a:cubicBezTo>
                  <a:cubicBezTo>
                    <a:pt x="427" y="534"/>
                    <a:pt x="1" y="1148"/>
                    <a:pt x="35" y="1831"/>
                  </a:cubicBezTo>
                  <a:cubicBezTo>
                    <a:pt x="52" y="2291"/>
                    <a:pt x="69" y="2752"/>
                    <a:pt x="103" y="3213"/>
                  </a:cubicBezTo>
                  <a:lnTo>
                    <a:pt x="137" y="3537"/>
                  </a:lnTo>
                  <a:cubicBezTo>
                    <a:pt x="137" y="3725"/>
                    <a:pt x="171" y="3895"/>
                    <a:pt x="188" y="4083"/>
                  </a:cubicBezTo>
                  <a:cubicBezTo>
                    <a:pt x="223" y="4288"/>
                    <a:pt x="240" y="4475"/>
                    <a:pt x="257" y="4680"/>
                  </a:cubicBezTo>
                  <a:cubicBezTo>
                    <a:pt x="257" y="4936"/>
                    <a:pt x="274" y="5175"/>
                    <a:pt x="274" y="5431"/>
                  </a:cubicBezTo>
                  <a:cubicBezTo>
                    <a:pt x="308" y="6130"/>
                    <a:pt x="325" y="6847"/>
                    <a:pt x="308" y="7563"/>
                  </a:cubicBezTo>
                  <a:cubicBezTo>
                    <a:pt x="291" y="8092"/>
                    <a:pt x="308" y="8621"/>
                    <a:pt x="325" y="9133"/>
                  </a:cubicBezTo>
                  <a:cubicBezTo>
                    <a:pt x="325" y="9355"/>
                    <a:pt x="342" y="9560"/>
                    <a:pt x="342" y="9799"/>
                  </a:cubicBezTo>
                  <a:cubicBezTo>
                    <a:pt x="359" y="10430"/>
                    <a:pt x="359" y="11061"/>
                    <a:pt x="376" y="11692"/>
                  </a:cubicBezTo>
                  <a:cubicBezTo>
                    <a:pt x="376" y="12238"/>
                    <a:pt x="376" y="12784"/>
                    <a:pt x="393" y="13330"/>
                  </a:cubicBezTo>
                  <a:cubicBezTo>
                    <a:pt x="393" y="13706"/>
                    <a:pt x="427" y="14098"/>
                    <a:pt x="461" y="14508"/>
                  </a:cubicBezTo>
                  <a:cubicBezTo>
                    <a:pt x="461" y="14866"/>
                    <a:pt x="734" y="15156"/>
                    <a:pt x="1076" y="15173"/>
                  </a:cubicBezTo>
                  <a:lnTo>
                    <a:pt x="1144" y="15173"/>
                  </a:lnTo>
                  <a:cubicBezTo>
                    <a:pt x="1485" y="15139"/>
                    <a:pt x="1673" y="14849"/>
                    <a:pt x="1656" y="14439"/>
                  </a:cubicBezTo>
                  <a:lnTo>
                    <a:pt x="1639" y="14132"/>
                  </a:lnTo>
                  <a:cubicBezTo>
                    <a:pt x="1622" y="13791"/>
                    <a:pt x="1605" y="13433"/>
                    <a:pt x="1622" y="13074"/>
                  </a:cubicBezTo>
                  <a:cubicBezTo>
                    <a:pt x="1622" y="12716"/>
                    <a:pt x="1639" y="12426"/>
                    <a:pt x="1639" y="12102"/>
                  </a:cubicBezTo>
                  <a:cubicBezTo>
                    <a:pt x="1673" y="11317"/>
                    <a:pt x="1690" y="10498"/>
                    <a:pt x="1690" y="9696"/>
                  </a:cubicBezTo>
                  <a:lnTo>
                    <a:pt x="1690" y="9099"/>
                  </a:lnTo>
                  <a:cubicBezTo>
                    <a:pt x="1690" y="8604"/>
                    <a:pt x="1690" y="8109"/>
                    <a:pt x="1673" y="7615"/>
                  </a:cubicBezTo>
                  <a:cubicBezTo>
                    <a:pt x="1673" y="7325"/>
                    <a:pt x="1673" y="7035"/>
                    <a:pt x="1690" y="6762"/>
                  </a:cubicBezTo>
                  <a:lnTo>
                    <a:pt x="1690" y="6659"/>
                  </a:lnTo>
                  <a:lnTo>
                    <a:pt x="1690" y="6557"/>
                  </a:lnTo>
                  <a:cubicBezTo>
                    <a:pt x="1809" y="6864"/>
                    <a:pt x="1912" y="7188"/>
                    <a:pt x="2014" y="7512"/>
                  </a:cubicBezTo>
                  <a:cubicBezTo>
                    <a:pt x="2270" y="8399"/>
                    <a:pt x="2594" y="9270"/>
                    <a:pt x="2918" y="10106"/>
                  </a:cubicBezTo>
                  <a:cubicBezTo>
                    <a:pt x="3038" y="10464"/>
                    <a:pt x="3174" y="10822"/>
                    <a:pt x="3311" y="11181"/>
                  </a:cubicBezTo>
                  <a:cubicBezTo>
                    <a:pt x="3430" y="11539"/>
                    <a:pt x="3550" y="11829"/>
                    <a:pt x="3686" y="12170"/>
                  </a:cubicBezTo>
                  <a:cubicBezTo>
                    <a:pt x="3891" y="12648"/>
                    <a:pt x="4096" y="13160"/>
                    <a:pt x="4249" y="13671"/>
                  </a:cubicBezTo>
                  <a:cubicBezTo>
                    <a:pt x="4351" y="14030"/>
                    <a:pt x="4505" y="14354"/>
                    <a:pt x="4676" y="14678"/>
                  </a:cubicBezTo>
                  <a:cubicBezTo>
                    <a:pt x="4827" y="14968"/>
                    <a:pt x="5080" y="15137"/>
                    <a:pt x="5340" y="15137"/>
                  </a:cubicBezTo>
                  <a:cubicBezTo>
                    <a:pt x="5432" y="15137"/>
                    <a:pt x="5525" y="15115"/>
                    <a:pt x="5614" y="15071"/>
                  </a:cubicBezTo>
                  <a:cubicBezTo>
                    <a:pt x="5972" y="14917"/>
                    <a:pt x="6109" y="14525"/>
                    <a:pt x="5938" y="14098"/>
                  </a:cubicBezTo>
                  <a:cubicBezTo>
                    <a:pt x="5785" y="13774"/>
                    <a:pt x="5648" y="13416"/>
                    <a:pt x="5529" y="13057"/>
                  </a:cubicBezTo>
                  <a:lnTo>
                    <a:pt x="5460" y="12887"/>
                  </a:lnTo>
                  <a:cubicBezTo>
                    <a:pt x="5358" y="12580"/>
                    <a:pt x="5256" y="12238"/>
                    <a:pt x="5136" y="11931"/>
                  </a:cubicBezTo>
                  <a:cubicBezTo>
                    <a:pt x="4454" y="10242"/>
                    <a:pt x="3925" y="8843"/>
                    <a:pt x="3498" y="7512"/>
                  </a:cubicBezTo>
                  <a:cubicBezTo>
                    <a:pt x="3106" y="6250"/>
                    <a:pt x="2577" y="5038"/>
                    <a:pt x="1912" y="3895"/>
                  </a:cubicBezTo>
                  <a:cubicBezTo>
                    <a:pt x="2389" y="3861"/>
                    <a:pt x="2850" y="3725"/>
                    <a:pt x="3260" y="3469"/>
                  </a:cubicBezTo>
                  <a:cubicBezTo>
                    <a:pt x="3840" y="3162"/>
                    <a:pt x="4283" y="2633"/>
                    <a:pt x="4505" y="2018"/>
                  </a:cubicBezTo>
                  <a:cubicBezTo>
                    <a:pt x="4710" y="1421"/>
                    <a:pt x="4505" y="773"/>
                    <a:pt x="3993" y="415"/>
                  </a:cubicBezTo>
                  <a:cubicBezTo>
                    <a:pt x="3621" y="151"/>
                    <a:pt x="3193" y="0"/>
                    <a:pt x="27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64"/>
            <p:cNvSpPr/>
            <p:nvPr/>
          </p:nvSpPr>
          <p:spPr>
            <a:xfrm rot="728520">
              <a:off x="8152015" y="1394441"/>
              <a:ext cx="141059" cy="440485"/>
            </a:xfrm>
            <a:custGeom>
              <a:rect b="b" l="l" r="r" t="t"/>
              <a:pathLst>
                <a:path extrusionOk="0" h="15295" w="4898">
                  <a:moveTo>
                    <a:pt x="4166" y="1"/>
                  </a:moveTo>
                  <a:cubicBezTo>
                    <a:pt x="4016" y="1"/>
                    <a:pt x="3869" y="58"/>
                    <a:pt x="3754" y="161"/>
                  </a:cubicBezTo>
                  <a:cubicBezTo>
                    <a:pt x="3584" y="315"/>
                    <a:pt x="3516" y="519"/>
                    <a:pt x="3533" y="741"/>
                  </a:cubicBezTo>
                  <a:cubicBezTo>
                    <a:pt x="3533" y="844"/>
                    <a:pt x="3533" y="946"/>
                    <a:pt x="3550" y="1048"/>
                  </a:cubicBezTo>
                  <a:cubicBezTo>
                    <a:pt x="3550" y="1236"/>
                    <a:pt x="3550" y="1424"/>
                    <a:pt x="3550" y="1611"/>
                  </a:cubicBezTo>
                  <a:cubicBezTo>
                    <a:pt x="3516" y="2140"/>
                    <a:pt x="3516" y="2686"/>
                    <a:pt x="3516" y="3198"/>
                  </a:cubicBezTo>
                  <a:lnTo>
                    <a:pt x="3516" y="3881"/>
                  </a:lnTo>
                  <a:cubicBezTo>
                    <a:pt x="3516" y="4119"/>
                    <a:pt x="3516" y="4324"/>
                    <a:pt x="3498" y="4546"/>
                  </a:cubicBezTo>
                  <a:cubicBezTo>
                    <a:pt x="3481" y="5211"/>
                    <a:pt x="3464" y="5894"/>
                    <a:pt x="3498" y="6559"/>
                  </a:cubicBezTo>
                  <a:cubicBezTo>
                    <a:pt x="3516" y="6866"/>
                    <a:pt x="3516" y="7156"/>
                    <a:pt x="3481" y="7446"/>
                  </a:cubicBezTo>
                  <a:cubicBezTo>
                    <a:pt x="2901" y="7498"/>
                    <a:pt x="2287" y="7515"/>
                    <a:pt x="1707" y="7515"/>
                  </a:cubicBezTo>
                  <a:lnTo>
                    <a:pt x="1434" y="7515"/>
                  </a:lnTo>
                  <a:cubicBezTo>
                    <a:pt x="1434" y="7139"/>
                    <a:pt x="1451" y="6747"/>
                    <a:pt x="1451" y="6372"/>
                  </a:cubicBezTo>
                  <a:cubicBezTo>
                    <a:pt x="1451" y="5911"/>
                    <a:pt x="1468" y="5450"/>
                    <a:pt x="1485" y="5007"/>
                  </a:cubicBezTo>
                  <a:cubicBezTo>
                    <a:pt x="1502" y="4239"/>
                    <a:pt x="1451" y="3454"/>
                    <a:pt x="1417" y="2720"/>
                  </a:cubicBezTo>
                  <a:cubicBezTo>
                    <a:pt x="1400" y="2191"/>
                    <a:pt x="1366" y="1680"/>
                    <a:pt x="1349" y="1151"/>
                  </a:cubicBezTo>
                  <a:cubicBezTo>
                    <a:pt x="1349" y="1031"/>
                    <a:pt x="1332" y="912"/>
                    <a:pt x="1298" y="792"/>
                  </a:cubicBezTo>
                  <a:cubicBezTo>
                    <a:pt x="1208" y="515"/>
                    <a:pt x="968" y="373"/>
                    <a:pt x="728" y="373"/>
                  </a:cubicBezTo>
                  <a:cubicBezTo>
                    <a:pt x="511" y="373"/>
                    <a:pt x="294" y="489"/>
                    <a:pt x="189" y="724"/>
                  </a:cubicBezTo>
                  <a:cubicBezTo>
                    <a:pt x="120" y="861"/>
                    <a:pt x="103" y="1014"/>
                    <a:pt x="103" y="1151"/>
                  </a:cubicBezTo>
                  <a:lnTo>
                    <a:pt x="137" y="1628"/>
                  </a:lnTo>
                  <a:cubicBezTo>
                    <a:pt x="154" y="1970"/>
                    <a:pt x="172" y="2311"/>
                    <a:pt x="172" y="2635"/>
                  </a:cubicBezTo>
                  <a:cubicBezTo>
                    <a:pt x="206" y="3710"/>
                    <a:pt x="172" y="4768"/>
                    <a:pt x="137" y="5723"/>
                  </a:cubicBezTo>
                  <a:cubicBezTo>
                    <a:pt x="86" y="7173"/>
                    <a:pt x="52" y="8641"/>
                    <a:pt x="35" y="10023"/>
                  </a:cubicBezTo>
                  <a:cubicBezTo>
                    <a:pt x="18" y="11029"/>
                    <a:pt x="1" y="12172"/>
                    <a:pt x="52" y="13333"/>
                  </a:cubicBezTo>
                  <a:lnTo>
                    <a:pt x="52" y="14510"/>
                  </a:lnTo>
                  <a:cubicBezTo>
                    <a:pt x="52" y="14544"/>
                    <a:pt x="52" y="14595"/>
                    <a:pt x="52" y="14629"/>
                  </a:cubicBezTo>
                  <a:cubicBezTo>
                    <a:pt x="52" y="14971"/>
                    <a:pt x="325" y="15244"/>
                    <a:pt x="683" y="15261"/>
                  </a:cubicBezTo>
                  <a:cubicBezTo>
                    <a:pt x="1008" y="15261"/>
                    <a:pt x="1263" y="15005"/>
                    <a:pt x="1298" y="14680"/>
                  </a:cubicBezTo>
                  <a:cubicBezTo>
                    <a:pt x="1332" y="14544"/>
                    <a:pt x="1332" y="14390"/>
                    <a:pt x="1332" y="14237"/>
                  </a:cubicBezTo>
                  <a:lnTo>
                    <a:pt x="1332" y="13520"/>
                  </a:lnTo>
                  <a:lnTo>
                    <a:pt x="1332" y="11712"/>
                  </a:lnTo>
                  <a:cubicBezTo>
                    <a:pt x="1332" y="11473"/>
                    <a:pt x="1349" y="11234"/>
                    <a:pt x="1349" y="10995"/>
                  </a:cubicBezTo>
                  <a:cubicBezTo>
                    <a:pt x="1366" y="10671"/>
                    <a:pt x="1383" y="10313"/>
                    <a:pt x="1383" y="9972"/>
                  </a:cubicBezTo>
                  <a:cubicBezTo>
                    <a:pt x="1383" y="9750"/>
                    <a:pt x="1383" y="9511"/>
                    <a:pt x="1400" y="9289"/>
                  </a:cubicBezTo>
                  <a:cubicBezTo>
                    <a:pt x="1400" y="9153"/>
                    <a:pt x="1417" y="9016"/>
                    <a:pt x="1417" y="8880"/>
                  </a:cubicBezTo>
                  <a:lnTo>
                    <a:pt x="1861" y="8863"/>
                  </a:lnTo>
                  <a:cubicBezTo>
                    <a:pt x="2065" y="8863"/>
                    <a:pt x="2253" y="8845"/>
                    <a:pt x="2458" y="8845"/>
                  </a:cubicBezTo>
                  <a:cubicBezTo>
                    <a:pt x="2816" y="8845"/>
                    <a:pt x="3157" y="8811"/>
                    <a:pt x="3498" y="8777"/>
                  </a:cubicBezTo>
                  <a:cubicBezTo>
                    <a:pt x="3498" y="9238"/>
                    <a:pt x="3498" y="9699"/>
                    <a:pt x="3498" y="10142"/>
                  </a:cubicBezTo>
                  <a:cubicBezTo>
                    <a:pt x="3498" y="10381"/>
                    <a:pt x="3481" y="10620"/>
                    <a:pt x="3464" y="10859"/>
                  </a:cubicBezTo>
                  <a:cubicBezTo>
                    <a:pt x="3447" y="11149"/>
                    <a:pt x="3430" y="11456"/>
                    <a:pt x="3447" y="11746"/>
                  </a:cubicBezTo>
                  <a:cubicBezTo>
                    <a:pt x="3464" y="12036"/>
                    <a:pt x="3464" y="12309"/>
                    <a:pt x="3464" y="12599"/>
                  </a:cubicBezTo>
                  <a:cubicBezTo>
                    <a:pt x="3464" y="12838"/>
                    <a:pt x="3464" y="13077"/>
                    <a:pt x="3481" y="13316"/>
                  </a:cubicBezTo>
                  <a:cubicBezTo>
                    <a:pt x="3498" y="13742"/>
                    <a:pt x="3533" y="14186"/>
                    <a:pt x="3550" y="14612"/>
                  </a:cubicBezTo>
                  <a:cubicBezTo>
                    <a:pt x="3567" y="14885"/>
                    <a:pt x="3720" y="15124"/>
                    <a:pt x="3959" y="15244"/>
                  </a:cubicBezTo>
                  <a:cubicBezTo>
                    <a:pt x="4044" y="15278"/>
                    <a:pt x="4130" y="15295"/>
                    <a:pt x="4215" y="15295"/>
                  </a:cubicBezTo>
                  <a:cubicBezTo>
                    <a:pt x="4369" y="15295"/>
                    <a:pt x="4522" y="15244"/>
                    <a:pt x="4642" y="15141"/>
                  </a:cubicBezTo>
                  <a:cubicBezTo>
                    <a:pt x="4812" y="15005"/>
                    <a:pt x="4898" y="14783"/>
                    <a:pt x="4880" y="14561"/>
                  </a:cubicBezTo>
                  <a:lnTo>
                    <a:pt x="4880" y="13554"/>
                  </a:lnTo>
                  <a:cubicBezTo>
                    <a:pt x="4880" y="12445"/>
                    <a:pt x="4880" y="11285"/>
                    <a:pt x="4880" y="10142"/>
                  </a:cubicBezTo>
                  <a:cubicBezTo>
                    <a:pt x="4880" y="10023"/>
                    <a:pt x="4880" y="9886"/>
                    <a:pt x="4863" y="9750"/>
                  </a:cubicBezTo>
                  <a:cubicBezTo>
                    <a:pt x="4863" y="9579"/>
                    <a:pt x="4863" y="9426"/>
                    <a:pt x="4863" y="9255"/>
                  </a:cubicBezTo>
                  <a:cubicBezTo>
                    <a:pt x="4898" y="8880"/>
                    <a:pt x="4898" y="8504"/>
                    <a:pt x="4880" y="8129"/>
                  </a:cubicBezTo>
                  <a:cubicBezTo>
                    <a:pt x="4880" y="7822"/>
                    <a:pt x="4863" y="7498"/>
                    <a:pt x="4880" y="7190"/>
                  </a:cubicBezTo>
                  <a:cubicBezTo>
                    <a:pt x="4898" y="6986"/>
                    <a:pt x="4880" y="6781"/>
                    <a:pt x="4863" y="6593"/>
                  </a:cubicBezTo>
                  <a:cubicBezTo>
                    <a:pt x="4863" y="6406"/>
                    <a:pt x="4846" y="6235"/>
                    <a:pt x="4863" y="6047"/>
                  </a:cubicBezTo>
                  <a:lnTo>
                    <a:pt x="4863" y="5877"/>
                  </a:lnTo>
                  <a:cubicBezTo>
                    <a:pt x="4863" y="5723"/>
                    <a:pt x="4863" y="5570"/>
                    <a:pt x="4863" y="5399"/>
                  </a:cubicBezTo>
                  <a:cubicBezTo>
                    <a:pt x="4829" y="5126"/>
                    <a:pt x="4829" y="4819"/>
                    <a:pt x="4829" y="4529"/>
                  </a:cubicBezTo>
                  <a:lnTo>
                    <a:pt x="4829" y="3966"/>
                  </a:lnTo>
                  <a:cubicBezTo>
                    <a:pt x="4829" y="3659"/>
                    <a:pt x="4829" y="3369"/>
                    <a:pt x="4829" y="3062"/>
                  </a:cubicBezTo>
                  <a:cubicBezTo>
                    <a:pt x="4880" y="2584"/>
                    <a:pt x="4880" y="2106"/>
                    <a:pt x="4863" y="1628"/>
                  </a:cubicBezTo>
                  <a:cubicBezTo>
                    <a:pt x="4846" y="1441"/>
                    <a:pt x="4829" y="1253"/>
                    <a:pt x="4812" y="1048"/>
                  </a:cubicBezTo>
                  <a:cubicBezTo>
                    <a:pt x="4812" y="912"/>
                    <a:pt x="4795" y="758"/>
                    <a:pt x="4778" y="605"/>
                  </a:cubicBezTo>
                  <a:cubicBezTo>
                    <a:pt x="4778" y="349"/>
                    <a:pt x="4607" y="144"/>
                    <a:pt x="4386" y="42"/>
                  </a:cubicBezTo>
                  <a:cubicBezTo>
                    <a:pt x="4313" y="14"/>
                    <a:pt x="4239" y="1"/>
                    <a:pt x="41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64"/>
            <p:cNvSpPr/>
            <p:nvPr/>
          </p:nvSpPr>
          <p:spPr>
            <a:xfrm rot="728520">
              <a:off x="7690576" y="1311526"/>
              <a:ext cx="169541" cy="427352"/>
            </a:xfrm>
            <a:custGeom>
              <a:rect b="b" l="l" r="r" t="t"/>
              <a:pathLst>
                <a:path extrusionOk="0" h="14839" w="5887">
                  <a:moveTo>
                    <a:pt x="3363" y="1"/>
                  </a:moveTo>
                  <a:cubicBezTo>
                    <a:pt x="3302" y="1"/>
                    <a:pt x="3239" y="5"/>
                    <a:pt x="3173" y="12"/>
                  </a:cubicBezTo>
                  <a:cubicBezTo>
                    <a:pt x="2440" y="98"/>
                    <a:pt x="1962" y="575"/>
                    <a:pt x="1604" y="1019"/>
                  </a:cubicBezTo>
                  <a:cubicBezTo>
                    <a:pt x="1007" y="1753"/>
                    <a:pt x="614" y="2640"/>
                    <a:pt x="392" y="3851"/>
                  </a:cubicBezTo>
                  <a:cubicBezTo>
                    <a:pt x="171" y="5045"/>
                    <a:pt x="68" y="6274"/>
                    <a:pt x="51" y="7485"/>
                  </a:cubicBezTo>
                  <a:cubicBezTo>
                    <a:pt x="0" y="8884"/>
                    <a:pt x="85" y="10283"/>
                    <a:pt x="256" y="11665"/>
                  </a:cubicBezTo>
                  <a:cubicBezTo>
                    <a:pt x="375" y="12672"/>
                    <a:pt x="836" y="13593"/>
                    <a:pt x="1536" y="14293"/>
                  </a:cubicBezTo>
                  <a:cubicBezTo>
                    <a:pt x="1860" y="14634"/>
                    <a:pt x="2303" y="14839"/>
                    <a:pt x="2764" y="14839"/>
                  </a:cubicBezTo>
                  <a:cubicBezTo>
                    <a:pt x="3139" y="14839"/>
                    <a:pt x="3481" y="14719"/>
                    <a:pt x="3788" y="14515"/>
                  </a:cubicBezTo>
                  <a:cubicBezTo>
                    <a:pt x="4265" y="14173"/>
                    <a:pt x="4641" y="13713"/>
                    <a:pt x="4863" y="13184"/>
                  </a:cubicBezTo>
                  <a:cubicBezTo>
                    <a:pt x="5221" y="12382"/>
                    <a:pt x="5477" y="11546"/>
                    <a:pt x="5613" y="10676"/>
                  </a:cubicBezTo>
                  <a:cubicBezTo>
                    <a:pt x="5801" y="9618"/>
                    <a:pt x="5886" y="8697"/>
                    <a:pt x="5647" y="7775"/>
                  </a:cubicBezTo>
                  <a:cubicBezTo>
                    <a:pt x="5562" y="7332"/>
                    <a:pt x="5357" y="6905"/>
                    <a:pt x="5050" y="6581"/>
                  </a:cubicBezTo>
                  <a:cubicBezTo>
                    <a:pt x="4785" y="6306"/>
                    <a:pt x="4428" y="6166"/>
                    <a:pt x="4070" y="6166"/>
                  </a:cubicBezTo>
                  <a:cubicBezTo>
                    <a:pt x="3806" y="6166"/>
                    <a:pt x="3541" y="6241"/>
                    <a:pt x="3310" y="6393"/>
                  </a:cubicBezTo>
                  <a:cubicBezTo>
                    <a:pt x="2952" y="6615"/>
                    <a:pt x="2662" y="6939"/>
                    <a:pt x="2491" y="7332"/>
                  </a:cubicBezTo>
                  <a:lnTo>
                    <a:pt x="2440" y="7451"/>
                  </a:lnTo>
                  <a:cubicBezTo>
                    <a:pt x="2269" y="7758"/>
                    <a:pt x="2167" y="8099"/>
                    <a:pt x="2150" y="8458"/>
                  </a:cubicBezTo>
                  <a:cubicBezTo>
                    <a:pt x="2133" y="8748"/>
                    <a:pt x="2320" y="9021"/>
                    <a:pt x="2610" y="9089"/>
                  </a:cubicBezTo>
                  <a:cubicBezTo>
                    <a:pt x="2673" y="9107"/>
                    <a:pt x="2737" y="9116"/>
                    <a:pt x="2799" y="9116"/>
                  </a:cubicBezTo>
                  <a:cubicBezTo>
                    <a:pt x="3026" y="9116"/>
                    <a:pt x="3241" y="9000"/>
                    <a:pt x="3361" y="8799"/>
                  </a:cubicBezTo>
                  <a:cubicBezTo>
                    <a:pt x="3412" y="8714"/>
                    <a:pt x="3464" y="8611"/>
                    <a:pt x="3498" y="8526"/>
                  </a:cubicBezTo>
                  <a:cubicBezTo>
                    <a:pt x="3532" y="8424"/>
                    <a:pt x="3566" y="8321"/>
                    <a:pt x="3617" y="8236"/>
                  </a:cubicBezTo>
                  <a:lnTo>
                    <a:pt x="3685" y="8014"/>
                  </a:lnTo>
                  <a:cubicBezTo>
                    <a:pt x="3754" y="7843"/>
                    <a:pt x="3856" y="7707"/>
                    <a:pt x="3992" y="7588"/>
                  </a:cubicBezTo>
                  <a:cubicBezTo>
                    <a:pt x="4027" y="7570"/>
                    <a:pt x="4044" y="7536"/>
                    <a:pt x="4078" y="7519"/>
                  </a:cubicBezTo>
                  <a:cubicBezTo>
                    <a:pt x="4112" y="7553"/>
                    <a:pt x="4146" y="7570"/>
                    <a:pt x="4163" y="7605"/>
                  </a:cubicBezTo>
                  <a:cubicBezTo>
                    <a:pt x="4265" y="7724"/>
                    <a:pt x="4317" y="7878"/>
                    <a:pt x="4351" y="8031"/>
                  </a:cubicBezTo>
                  <a:cubicBezTo>
                    <a:pt x="4538" y="8679"/>
                    <a:pt x="4470" y="9379"/>
                    <a:pt x="4402" y="9993"/>
                  </a:cubicBezTo>
                  <a:cubicBezTo>
                    <a:pt x="4317" y="10710"/>
                    <a:pt x="4146" y="11409"/>
                    <a:pt x="3907" y="12075"/>
                  </a:cubicBezTo>
                  <a:cubicBezTo>
                    <a:pt x="3788" y="12535"/>
                    <a:pt x="3549" y="12962"/>
                    <a:pt x="3208" y="13303"/>
                  </a:cubicBezTo>
                  <a:cubicBezTo>
                    <a:pt x="3105" y="13423"/>
                    <a:pt x="2969" y="13491"/>
                    <a:pt x="2832" y="13508"/>
                  </a:cubicBezTo>
                  <a:cubicBezTo>
                    <a:pt x="2679" y="13491"/>
                    <a:pt x="2542" y="13406"/>
                    <a:pt x="2457" y="13286"/>
                  </a:cubicBezTo>
                  <a:cubicBezTo>
                    <a:pt x="2064" y="12894"/>
                    <a:pt x="1809" y="12399"/>
                    <a:pt x="1706" y="11853"/>
                  </a:cubicBezTo>
                  <a:cubicBezTo>
                    <a:pt x="1519" y="10659"/>
                    <a:pt x="1433" y="9447"/>
                    <a:pt x="1433" y="8236"/>
                  </a:cubicBezTo>
                  <a:cubicBezTo>
                    <a:pt x="1433" y="7963"/>
                    <a:pt x="1433" y="7553"/>
                    <a:pt x="1467" y="6990"/>
                  </a:cubicBezTo>
                  <a:cubicBezTo>
                    <a:pt x="1501" y="5881"/>
                    <a:pt x="1638" y="4755"/>
                    <a:pt x="1860" y="3663"/>
                  </a:cubicBezTo>
                  <a:cubicBezTo>
                    <a:pt x="2099" y="2674"/>
                    <a:pt x="2457" y="1957"/>
                    <a:pt x="3020" y="1411"/>
                  </a:cubicBezTo>
                  <a:cubicBezTo>
                    <a:pt x="3122" y="1275"/>
                    <a:pt x="3276" y="1189"/>
                    <a:pt x="3446" y="1172"/>
                  </a:cubicBezTo>
                  <a:cubicBezTo>
                    <a:pt x="3583" y="1189"/>
                    <a:pt x="3719" y="1224"/>
                    <a:pt x="3822" y="1309"/>
                  </a:cubicBezTo>
                  <a:cubicBezTo>
                    <a:pt x="3890" y="1360"/>
                    <a:pt x="3975" y="1377"/>
                    <a:pt x="4061" y="1377"/>
                  </a:cubicBezTo>
                  <a:cubicBezTo>
                    <a:pt x="4282" y="1377"/>
                    <a:pt x="4436" y="1189"/>
                    <a:pt x="4419" y="985"/>
                  </a:cubicBezTo>
                  <a:cubicBezTo>
                    <a:pt x="4419" y="882"/>
                    <a:pt x="4402" y="763"/>
                    <a:pt x="4368" y="678"/>
                  </a:cubicBezTo>
                  <a:cubicBezTo>
                    <a:pt x="4201" y="238"/>
                    <a:pt x="3846" y="1"/>
                    <a:pt x="33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64"/>
            <p:cNvSpPr/>
            <p:nvPr/>
          </p:nvSpPr>
          <p:spPr>
            <a:xfrm rot="728520">
              <a:off x="7301331" y="1201008"/>
              <a:ext cx="245053" cy="466346"/>
            </a:xfrm>
            <a:custGeom>
              <a:rect b="b" l="l" r="r" t="t"/>
              <a:pathLst>
                <a:path extrusionOk="0" h="16193" w="8509">
                  <a:moveTo>
                    <a:pt x="7627" y="1"/>
                  </a:moveTo>
                  <a:cubicBezTo>
                    <a:pt x="7622" y="1"/>
                    <a:pt x="7616" y="1"/>
                    <a:pt x="7610" y="1"/>
                  </a:cubicBezTo>
                  <a:lnTo>
                    <a:pt x="6877" y="1"/>
                  </a:lnTo>
                  <a:cubicBezTo>
                    <a:pt x="5972" y="1"/>
                    <a:pt x="5034" y="1"/>
                    <a:pt x="4113" y="52"/>
                  </a:cubicBezTo>
                  <a:lnTo>
                    <a:pt x="2202" y="120"/>
                  </a:lnTo>
                  <a:lnTo>
                    <a:pt x="803" y="171"/>
                  </a:lnTo>
                  <a:cubicBezTo>
                    <a:pt x="666" y="171"/>
                    <a:pt x="530" y="206"/>
                    <a:pt x="410" y="257"/>
                  </a:cubicBezTo>
                  <a:cubicBezTo>
                    <a:pt x="154" y="359"/>
                    <a:pt x="1" y="598"/>
                    <a:pt x="35" y="871"/>
                  </a:cubicBezTo>
                  <a:cubicBezTo>
                    <a:pt x="35" y="1127"/>
                    <a:pt x="223" y="1366"/>
                    <a:pt x="462" y="1434"/>
                  </a:cubicBezTo>
                  <a:cubicBezTo>
                    <a:pt x="559" y="1462"/>
                    <a:pt x="657" y="1490"/>
                    <a:pt x="763" y="1490"/>
                  </a:cubicBezTo>
                  <a:cubicBezTo>
                    <a:pt x="787" y="1490"/>
                    <a:pt x="812" y="1488"/>
                    <a:pt x="837" y="1485"/>
                  </a:cubicBezTo>
                  <a:lnTo>
                    <a:pt x="1451" y="1468"/>
                  </a:lnTo>
                  <a:lnTo>
                    <a:pt x="2953" y="1400"/>
                  </a:lnTo>
                  <a:cubicBezTo>
                    <a:pt x="2953" y="1519"/>
                    <a:pt x="2953" y="1639"/>
                    <a:pt x="2953" y="1758"/>
                  </a:cubicBezTo>
                  <a:cubicBezTo>
                    <a:pt x="2953" y="1895"/>
                    <a:pt x="2953" y="2014"/>
                    <a:pt x="2935" y="2151"/>
                  </a:cubicBezTo>
                  <a:cubicBezTo>
                    <a:pt x="2867" y="2748"/>
                    <a:pt x="2833" y="3362"/>
                    <a:pt x="2850" y="3959"/>
                  </a:cubicBezTo>
                  <a:lnTo>
                    <a:pt x="2850" y="4488"/>
                  </a:lnTo>
                  <a:cubicBezTo>
                    <a:pt x="2833" y="5409"/>
                    <a:pt x="2884" y="6348"/>
                    <a:pt x="2918" y="7252"/>
                  </a:cubicBezTo>
                  <a:cubicBezTo>
                    <a:pt x="2953" y="7934"/>
                    <a:pt x="2987" y="8651"/>
                    <a:pt x="2987" y="9351"/>
                  </a:cubicBezTo>
                  <a:lnTo>
                    <a:pt x="2987" y="10101"/>
                  </a:lnTo>
                  <a:lnTo>
                    <a:pt x="2987" y="10971"/>
                  </a:lnTo>
                  <a:cubicBezTo>
                    <a:pt x="3004" y="11603"/>
                    <a:pt x="3004" y="12217"/>
                    <a:pt x="3021" y="12848"/>
                  </a:cubicBezTo>
                  <a:cubicBezTo>
                    <a:pt x="3038" y="13701"/>
                    <a:pt x="3055" y="14554"/>
                    <a:pt x="3055" y="15390"/>
                  </a:cubicBezTo>
                  <a:cubicBezTo>
                    <a:pt x="3055" y="15527"/>
                    <a:pt x="3072" y="15663"/>
                    <a:pt x="3123" y="15800"/>
                  </a:cubicBezTo>
                  <a:cubicBezTo>
                    <a:pt x="3208" y="16022"/>
                    <a:pt x="3430" y="16175"/>
                    <a:pt x="3686" y="16192"/>
                  </a:cubicBezTo>
                  <a:lnTo>
                    <a:pt x="3720" y="16192"/>
                  </a:lnTo>
                  <a:cubicBezTo>
                    <a:pt x="3959" y="16192"/>
                    <a:pt x="4164" y="16056"/>
                    <a:pt x="4266" y="15834"/>
                  </a:cubicBezTo>
                  <a:cubicBezTo>
                    <a:pt x="4317" y="15697"/>
                    <a:pt x="4352" y="15561"/>
                    <a:pt x="4352" y="15407"/>
                  </a:cubicBezTo>
                  <a:lnTo>
                    <a:pt x="4352" y="15152"/>
                  </a:lnTo>
                  <a:cubicBezTo>
                    <a:pt x="4352" y="14896"/>
                    <a:pt x="4369" y="14623"/>
                    <a:pt x="4352" y="14350"/>
                  </a:cubicBezTo>
                  <a:cubicBezTo>
                    <a:pt x="4352" y="14162"/>
                    <a:pt x="4352" y="13974"/>
                    <a:pt x="4369" y="13787"/>
                  </a:cubicBezTo>
                  <a:cubicBezTo>
                    <a:pt x="4386" y="13582"/>
                    <a:pt x="4386" y="13377"/>
                    <a:pt x="4369" y="13172"/>
                  </a:cubicBezTo>
                  <a:cubicBezTo>
                    <a:pt x="4352" y="12746"/>
                    <a:pt x="4352" y="12302"/>
                    <a:pt x="4352" y="11876"/>
                  </a:cubicBezTo>
                  <a:cubicBezTo>
                    <a:pt x="4352" y="11569"/>
                    <a:pt x="4352" y="11261"/>
                    <a:pt x="4335" y="10954"/>
                  </a:cubicBezTo>
                  <a:cubicBezTo>
                    <a:pt x="4317" y="10494"/>
                    <a:pt x="4335" y="10050"/>
                    <a:pt x="4335" y="9607"/>
                  </a:cubicBezTo>
                  <a:lnTo>
                    <a:pt x="4335" y="8566"/>
                  </a:lnTo>
                  <a:lnTo>
                    <a:pt x="4335" y="7764"/>
                  </a:lnTo>
                  <a:cubicBezTo>
                    <a:pt x="4335" y="7303"/>
                    <a:pt x="4335" y="6825"/>
                    <a:pt x="4317" y="6365"/>
                  </a:cubicBezTo>
                  <a:cubicBezTo>
                    <a:pt x="4317" y="6280"/>
                    <a:pt x="4317" y="6177"/>
                    <a:pt x="4335" y="6092"/>
                  </a:cubicBezTo>
                  <a:cubicBezTo>
                    <a:pt x="4335" y="5972"/>
                    <a:pt x="4335" y="5853"/>
                    <a:pt x="4335" y="5734"/>
                  </a:cubicBezTo>
                  <a:cubicBezTo>
                    <a:pt x="4300" y="5341"/>
                    <a:pt x="4266" y="4949"/>
                    <a:pt x="4266" y="4505"/>
                  </a:cubicBezTo>
                  <a:cubicBezTo>
                    <a:pt x="4266" y="3789"/>
                    <a:pt x="4232" y="2953"/>
                    <a:pt x="4181" y="2099"/>
                  </a:cubicBezTo>
                  <a:cubicBezTo>
                    <a:pt x="4164" y="1843"/>
                    <a:pt x="4147" y="1605"/>
                    <a:pt x="4164" y="1349"/>
                  </a:cubicBezTo>
                  <a:lnTo>
                    <a:pt x="4846" y="1349"/>
                  </a:lnTo>
                  <a:lnTo>
                    <a:pt x="5904" y="1332"/>
                  </a:lnTo>
                  <a:lnTo>
                    <a:pt x="7081" y="1332"/>
                  </a:lnTo>
                  <a:cubicBezTo>
                    <a:pt x="7286" y="1315"/>
                    <a:pt x="7474" y="1315"/>
                    <a:pt x="7644" y="1298"/>
                  </a:cubicBezTo>
                  <a:cubicBezTo>
                    <a:pt x="8509" y="1281"/>
                    <a:pt x="8481" y="1"/>
                    <a:pt x="76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64"/>
            <p:cNvSpPr/>
            <p:nvPr/>
          </p:nvSpPr>
          <p:spPr>
            <a:xfrm rot="728520">
              <a:off x="8321500" y="1435407"/>
              <a:ext cx="98292" cy="428015"/>
            </a:xfrm>
            <a:custGeom>
              <a:rect b="b" l="l" r="r" t="t"/>
              <a:pathLst>
                <a:path extrusionOk="0" h="14862" w="3413">
                  <a:moveTo>
                    <a:pt x="2560" y="1"/>
                  </a:moveTo>
                  <a:cubicBezTo>
                    <a:pt x="2065" y="18"/>
                    <a:pt x="1570" y="35"/>
                    <a:pt x="1075" y="69"/>
                  </a:cubicBezTo>
                  <a:cubicBezTo>
                    <a:pt x="632" y="86"/>
                    <a:pt x="257" y="393"/>
                    <a:pt x="137" y="820"/>
                  </a:cubicBezTo>
                  <a:cubicBezTo>
                    <a:pt x="35" y="1127"/>
                    <a:pt x="1" y="1451"/>
                    <a:pt x="35" y="1775"/>
                  </a:cubicBezTo>
                  <a:lnTo>
                    <a:pt x="35" y="3771"/>
                  </a:lnTo>
                  <a:lnTo>
                    <a:pt x="35" y="4539"/>
                  </a:lnTo>
                  <a:cubicBezTo>
                    <a:pt x="69" y="4966"/>
                    <a:pt x="69" y="5375"/>
                    <a:pt x="52" y="5802"/>
                  </a:cubicBezTo>
                  <a:cubicBezTo>
                    <a:pt x="52" y="5989"/>
                    <a:pt x="35" y="6177"/>
                    <a:pt x="35" y="6365"/>
                  </a:cubicBezTo>
                  <a:cubicBezTo>
                    <a:pt x="35" y="7354"/>
                    <a:pt x="52" y="8344"/>
                    <a:pt x="69" y="9350"/>
                  </a:cubicBezTo>
                  <a:lnTo>
                    <a:pt x="86" y="10186"/>
                  </a:lnTo>
                  <a:cubicBezTo>
                    <a:pt x="86" y="10715"/>
                    <a:pt x="103" y="11244"/>
                    <a:pt x="120" y="11790"/>
                  </a:cubicBezTo>
                  <a:lnTo>
                    <a:pt x="137" y="13292"/>
                  </a:lnTo>
                  <a:cubicBezTo>
                    <a:pt x="137" y="13548"/>
                    <a:pt x="171" y="13803"/>
                    <a:pt x="239" y="14042"/>
                  </a:cubicBezTo>
                  <a:cubicBezTo>
                    <a:pt x="323" y="14525"/>
                    <a:pt x="747" y="14862"/>
                    <a:pt x="1228" y="14862"/>
                  </a:cubicBezTo>
                  <a:cubicBezTo>
                    <a:pt x="1239" y="14862"/>
                    <a:pt x="1251" y="14862"/>
                    <a:pt x="1263" y="14861"/>
                  </a:cubicBezTo>
                  <a:lnTo>
                    <a:pt x="1297" y="14861"/>
                  </a:lnTo>
                  <a:cubicBezTo>
                    <a:pt x="1724" y="14861"/>
                    <a:pt x="2167" y="14810"/>
                    <a:pt x="2594" y="14776"/>
                  </a:cubicBezTo>
                  <a:lnTo>
                    <a:pt x="2765" y="14759"/>
                  </a:lnTo>
                  <a:cubicBezTo>
                    <a:pt x="3003" y="14742"/>
                    <a:pt x="3225" y="14588"/>
                    <a:pt x="3328" y="14349"/>
                  </a:cubicBezTo>
                  <a:cubicBezTo>
                    <a:pt x="3413" y="14162"/>
                    <a:pt x="3396" y="13940"/>
                    <a:pt x="3276" y="13752"/>
                  </a:cubicBezTo>
                  <a:cubicBezTo>
                    <a:pt x="3140" y="13548"/>
                    <a:pt x="2918" y="13411"/>
                    <a:pt x="2679" y="13394"/>
                  </a:cubicBezTo>
                  <a:cubicBezTo>
                    <a:pt x="2598" y="13390"/>
                    <a:pt x="2518" y="13388"/>
                    <a:pt x="2439" y="13388"/>
                  </a:cubicBezTo>
                  <a:cubicBezTo>
                    <a:pt x="2200" y="13388"/>
                    <a:pt x="1967" y="13407"/>
                    <a:pt x="1724" y="13445"/>
                  </a:cubicBezTo>
                  <a:cubicBezTo>
                    <a:pt x="1656" y="13462"/>
                    <a:pt x="1587" y="13462"/>
                    <a:pt x="1519" y="13479"/>
                  </a:cubicBezTo>
                  <a:lnTo>
                    <a:pt x="1519" y="13257"/>
                  </a:lnTo>
                  <a:lnTo>
                    <a:pt x="1519" y="12899"/>
                  </a:lnTo>
                  <a:cubicBezTo>
                    <a:pt x="1519" y="12712"/>
                    <a:pt x="1519" y="12524"/>
                    <a:pt x="1519" y="12353"/>
                  </a:cubicBezTo>
                  <a:cubicBezTo>
                    <a:pt x="1485" y="11756"/>
                    <a:pt x="1485" y="11142"/>
                    <a:pt x="1485" y="10545"/>
                  </a:cubicBezTo>
                  <a:lnTo>
                    <a:pt x="1485" y="9487"/>
                  </a:lnTo>
                  <a:cubicBezTo>
                    <a:pt x="1656" y="9470"/>
                    <a:pt x="1843" y="9436"/>
                    <a:pt x="2014" y="9419"/>
                  </a:cubicBezTo>
                  <a:cubicBezTo>
                    <a:pt x="2253" y="9367"/>
                    <a:pt x="2492" y="9333"/>
                    <a:pt x="2730" y="9316"/>
                  </a:cubicBezTo>
                  <a:cubicBezTo>
                    <a:pt x="3055" y="9316"/>
                    <a:pt x="3328" y="9060"/>
                    <a:pt x="3379" y="8736"/>
                  </a:cubicBezTo>
                  <a:cubicBezTo>
                    <a:pt x="3413" y="8412"/>
                    <a:pt x="3208" y="8105"/>
                    <a:pt x="2901" y="8003"/>
                  </a:cubicBezTo>
                  <a:cubicBezTo>
                    <a:pt x="2773" y="7964"/>
                    <a:pt x="2645" y="7945"/>
                    <a:pt x="2517" y="7945"/>
                  </a:cubicBezTo>
                  <a:cubicBezTo>
                    <a:pt x="2475" y="7945"/>
                    <a:pt x="2432" y="7947"/>
                    <a:pt x="2389" y="7951"/>
                  </a:cubicBezTo>
                  <a:cubicBezTo>
                    <a:pt x="2202" y="7951"/>
                    <a:pt x="1997" y="7985"/>
                    <a:pt x="1809" y="8020"/>
                  </a:cubicBezTo>
                  <a:cubicBezTo>
                    <a:pt x="1690" y="8054"/>
                    <a:pt x="1570" y="8071"/>
                    <a:pt x="1451" y="8088"/>
                  </a:cubicBezTo>
                  <a:cubicBezTo>
                    <a:pt x="1468" y="7678"/>
                    <a:pt x="1468" y="7286"/>
                    <a:pt x="1468" y="6911"/>
                  </a:cubicBezTo>
                  <a:lnTo>
                    <a:pt x="1468" y="6842"/>
                  </a:lnTo>
                  <a:lnTo>
                    <a:pt x="1468" y="6638"/>
                  </a:lnTo>
                  <a:cubicBezTo>
                    <a:pt x="1451" y="6535"/>
                    <a:pt x="1451" y="6433"/>
                    <a:pt x="1468" y="6331"/>
                  </a:cubicBezTo>
                  <a:cubicBezTo>
                    <a:pt x="1536" y="5170"/>
                    <a:pt x="1536" y="4010"/>
                    <a:pt x="1468" y="2850"/>
                  </a:cubicBezTo>
                  <a:cubicBezTo>
                    <a:pt x="1451" y="2526"/>
                    <a:pt x="1451" y="2202"/>
                    <a:pt x="1434" y="1860"/>
                  </a:cubicBezTo>
                  <a:cubicBezTo>
                    <a:pt x="1434" y="1707"/>
                    <a:pt x="1434" y="1553"/>
                    <a:pt x="1417" y="1366"/>
                  </a:cubicBezTo>
                  <a:lnTo>
                    <a:pt x="1468" y="1366"/>
                  </a:lnTo>
                  <a:cubicBezTo>
                    <a:pt x="1877" y="1314"/>
                    <a:pt x="2270" y="1229"/>
                    <a:pt x="2662" y="1093"/>
                  </a:cubicBezTo>
                  <a:cubicBezTo>
                    <a:pt x="2850" y="1058"/>
                    <a:pt x="3020" y="990"/>
                    <a:pt x="3174" y="888"/>
                  </a:cubicBezTo>
                  <a:cubicBezTo>
                    <a:pt x="3328" y="803"/>
                    <a:pt x="3413" y="649"/>
                    <a:pt x="3413" y="478"/>
                  </a:cubicBezTo>
                  <a:cubicBezTo>
                    <a:pt x="3396" y="308"/>
                    <a:pt x="3276" y="154"/>
                    <a:pt x="3106" y="103"/>
                  </a:cubicBezTo>
                  <a:cubicBezTo>
                    <a:pt x="2935" y="35"/>
                    <a:pt x="2748" y="1"/>
                    <a:pt x="25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64"/>
            <p:cNvSpPr/>
            <p:nvPr/>
          </p:nvSpPr>
          <p:spPr>
            <a:xfrm rot="728520">
              <a:off x="7886108" y="1353454"/>
              <a:ext cx="101229" cy="429656"/>
            </a:xfrm>
            <a:custGeom>
              <a:rect b="b" l="l" r="r" t="t"/>
              <a:pathLst>
                <a:path extrusionOk="0" h="14919" w="3515">
                  <a:moveTo>
                    <a:pt x="2420" y="0"/>
                  </a:moveTo>
                  <a:cubicBezTo>
                    <a:pt x="2170" y="0"/>
                    <a:pt x="1918" y="31"/>
                    <a:pt x="1672" y="92"/>
                  </a:cubicBezTo>
                  <a:cubicBezTo>
                    <a:pt x="785" y="280"/>
                    <a:pt x="427" y="655"/>
                    <a:pt x="307" y="1594"/>
                  </a:cubicBezTo>
                  <a:cubicBezTo>
                    <a:pt x="239" y="2072"/>
                    <a:pt x="188" y="2566"/>
                    <a:pt x="188" y="3061"/>
                  </a:cubicBezTo>
                  <a:cubicBezTo>
                    <a:pt x="171" y="3317"/>
                    <a:pt x="154" y="3573"/>
                    <a:pt x="137" y="3829"/>
                  </a:cubicBezTo>
                  <a:cubicBezTo>
                    <a:pt x="120" y="4170"/>
                    <a:pt x="120" y="4494"/>
                    <a:pt x="120" y="4801"/>
                  </a:cubicBezTo>
                  <a:lnTo>
                    <a:pt x="120" y="5399"/>
                  </a:lnTo>
                  <a:lnTo>
                    <a:pt x="85" y="6064"/>
                  </a:lnTo>
                  <a:cubicBezTo>
                    <a:pt x="68" y="6849"/>
                    <a:pt x="34" y="7634"/>
                    <a:pt x="34" y="8435"/>
                  </a:cubicBezTo>
                  <a:lnTo>
                    <a:pt x="34" y="8828"/>
                  </a:lnTo>
                  <a:cubicBezTo>
                    <a:pt x="0" y="9527"/>
                    <a:pt x="17" y="10227"/>
                    <a:pt x="85" y="10926"/>
                  </a:cubicBezTo>
                  <a:lnTo>
                    <a:pt x="85" y="11524"/>
                  </a:lnTo>
                  <a:cubicBezTo>
                    <a:pt x="85" y="12001"/>
                    <a:pt x="85" y="12479"/>
                    <a:pt x="85" y="12974"/>
                  </a:cubicBezTo>
                  <a:cubicBezTo>
                    <a:pt x="85" y="13332"/>
                    <a:pt x="137" y="13690"/>
                    <a:pt x="239" y="14032"/>
                  </a:cubicBezTo>
                  <a:cubicBezTo>
                    <a:pt x="358" y="14475"/>
                    <a:pt x="734" y="14782"/>
                    <a:pt x="1177" y="14834"/>
                  </a:cubicBezTo>
                  <a:lnTo>
                    <a:pt x="1297" y="14851"/>
                  </a:lnTo>
                  <a:cubicBezTo>
                    <a:pt x="1587" y="14885"/>
                    <a:pt x="1877" y="14919"/>
                    <a:pt x="2167" y="14919"/>
                  </a:cubicBezTo>
                  <a:lnTo>
                    <a:pt x="2269" y="14919"/>
                  </a:lnTo>
                  <a:cubicBezTo>
                    <a:pt x="2508" y="14919"/>
                    <a:pt x="2730" y="14902"/>
                    <a:pt x="2969" y="14851"/>
                  </a:cubicBezTo>
                  <a:cubicBezTo>
                    <a:pt x="3276" y="14817"/>
                    <a:pt x="3498" y="14561"/>
                    <a:pt x="3515" y="14236"/>
                  </a:cubicBezTo>
                  <a:cubicBezTo>
                    <a:pt x="3498" y="13929"/>
                    <a:pt x="3276" y="13656"/>
                    <a:pt x="2986" y="13605"/>
                  </a:cubicBezTo>
                  <a:cubicBezTo>
                    <a:pt x="2884" y="13571"/>
                    <a:pt x="2798" y="13554"/>
                    <a:pt x="2696" y="13554"/>
                  </a:cubicBezTo>
                  <a:lnTo>
                    <a:pt x="2628" y="13554"/>
                  </a:lnTo>
                  <a:cubicBezTo>
                    <a:pt x="2472" y="13561"/>
                    <a:pt x="2320" y="13565"/>
                    <a:pt x="2168" y="13565"/>
                  </a:cubicBezTo>
                  <a:cubicBezTo>
                    <a:pt x="1953" y="13565"/>
                    <a:pt x="1739" y="13557"/>
                    <a:pt x="1519" y="13537"/>
                  </a:cubicBezTo>
                  <a:lnTo>
                    <a:pt x="1450" y="13537"/>
                  </a:lnTo>
                  <a:cubicBezTo>
                    <a:pt x="1450" y="13520"/>
                    <a:pt x="1450" y="13503"/>
                    <a:pt x="1450" y="13486"/>
                  </a:cubicBezTo>
                  <a:lnTo>
                    <a:pt x="1433" y="13315"/>
                  </a:lnTo>
                  <a:cubicBezTo>
                    <a:pt x="1416" y="13162"/>
                    <a:pt x="1399" y="12991"/>
                    <a:pt x="1399" y="12820"/>
                  </a:cubicBezTo>
                  <a:lnTo>
                    <a:pt x="1382" y="12053"/>
                  </a:lnTo>
                  <a:cubicBezTo>
                    <a:pt x="1365" y="11592"/>
                    <a:pt x="1348" y="11114"/>
                    <a:pt x="1365" y="10636"/>
                  </a:cubicBezTo>
                  <a:cubicBezTo>
                    <a:pt x="1604" y="10636"/>
                    <a:pt x="1843" y="10619"/>
                    <a:pt x="2082" y="10585"/>
                  </a:cubicBezTo>
                  <a:cubicBezTo>
                    <a:pt x="2167" y="10585"/>
                    <a:pt x="2269" y="10568"/>
                    <a:pt x="2355" y="10568"/>
                  </a:cubicBezTo>
                  <a:cubicBezTo>
                    <a:pt x="2525" y="10568"/>
                    <a:pt x="2696" y="10551"/>
                    <a:pt x="2867" y="10517"/>
                  </a:cubicBezTo>
                  <a:cubicBezTo>
                    <a:pt x="3225" y="10449"/>
                    <a:pt x="3464" y="10142"/>
                    <a:pt x="3430" y="9783"/>
                  </a:cubicBezTo>
                  <a:cubicBezTo>
                    <a:pt x="3378" y="9442"/>
                    <a:pt x="3088" y="9169"/>
                    <a:pt x="2730" y="9169"/>
                  </a:cubicBezTo>
                  <a:lnTo>
                    <a:pt x="2235" y="9169"/>
                  </a:lnTo>
                  <a:lnTo>
                    <a:pt x="1689" y="9220"/>
                  </a:lnTo>
                  <a:lnTo>
                    <a:pt x="1365" y="9237"/>
                  </a:lnTo>
                  <a:cubicBezTo>
                    <a:pt x="1365" y="9050"/>
                    <a:pt x="1365" y="8862"/>
                    <a:pt x="1365" y="8674"/>
                  </a:cubicBezTo>
                  <a:cubicBezTo>
                    <a:pt x="1365" y="8538"/>
                    <a:pt x="1348" y="8401"/>
                    <a:pt x="1365" y="8248"/>
                  </a:cubicBezTo>
                  <a:cubicBezTo>
                    <a:pt x="1365" y="7975"/>
                    <a:pt x="1382" y="7702"/>
                    <a:pt x="1399" y="7412"/>
                  </a:cubicBezTo>
                  <a:cubicBezTo>
                    <a:pt x="1416" y="7139"/>
                    <a:pt x="1433" y="6900"/>
                    <a:pt x="1433" y="6644"/>
                  </a:cubicBezTo>
                  <a:cubicBezTo>
                    <a:pt x="1450" y="6217"/>
                    <a:pt x="1467" y="5791"/>
                    <a:pt x="1485" y="5347"/>
                  </a:cubicBezTo>
                  <a:cubicBezTo>
                    <a:pt x="1502" y="4750"/>
                    <a:pt x="1519" y="4170"/>
                    <a:pt x="1553" y="3573"/>
                  </a:cubicBezTo>
                  <a:lnTo>
                    <a:pt x="1553" y="3129"/>
                  </a:lnTo>
                  <a:cubicBezTo>
                    <a:pt x="1570" y="2652"/>
                    <a:pt x="1604" y="2191"/>
                    <a:pt x="1655" y="1713"/>
                  </a:cubicBezTo>
                  <a:cubicBezTo>
                    <a:pt x="1655" y="1526"/>
                    <a:pt x="1792" y="1355"/>
                    <a:pt x="1979" y="1321"/>
                  </a:cubicBezTo>
                  <a:cubicBezTo>
                    <a:pt x="2082" y="1287"/>
                    <a:pt x="2184" y="1253"/>
                    <a:pt x="2286" y="1218"/>
                  </a:cubicBezTo>
                  <a:cubicBezTo>
                    <a:pt x="2559" y="1150"/>
                    <a:pt x="2815" y="1065"/>
                    <a:pt x="3054" y="928"/>
                  </a:cubicBezTo>
                  <a:cubicBezTo>
                    <a:pt x="3276" y="860"/>
                    <a:pt x="3395" y="638"/>
                    <a:pt x="3378" y="417"/>
                  </a:cubicBezTo>
                  <a:cubicBezTo>
                    <a:pt x="3327" y="195"/>
                    <a:pt x="3140" y="41"/>
                    <a:pt x="2918" y="41"/>
                  </a:cubicBezTo>
                  <a:cubicBezTo>
                    <a:pt x="2754" y="14"/>
                    <a:pt x="2587" y="0"/>
                    <a:pt x="24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64"/>
            <p:cNvSpPr/>
            <p:nvPr/>
          </p:nvSpPr>
          <p:spPr>
            <a:xfrm rot="728520">
              <a:off x="8006850" y="1378419"/>
              <a:ext cx="132707" cy="424069"/>
            </a:xfrm>
            <a:custGeom>
              <a:rect b="b" l="l" r="r" t="t"/>
              <a:pathLst>
                <a:path extrusionOk="0" h="14725" w="4608">
                  <a:moveTo>
                    <a:pt x="3652" y="1"/>
                  </a:moveTo>
                  <a:cubicBezTo>
                    <a:pt x="3293" y="18"/>
                    <a:pt x="2901" y="35"/>
                    <a:pt x="2423" y="35"/>
                  </a:cubicBezTo>
                  <a:lnTo>
                    <a:pt x="1417" y="35"/>
                  </a:lnTo>
                  <a:cubicBezTo>
                    <a:pt x="1297" y="26"/>
                    <a:pt x="1173" y="22"/>
                    <a:pt x="1050" y="22"/>
                  </a:cubicBezTo>
                  <a:cubicBezTo>
                    <a:pt x="926" y="22"/>
                    <a:pt x="802" y="26"/>
                    <a:pt x="683" y="35"/>
                  </a:cubicBezTo>
                  <a:cubicBezTo>
                    <a:pt x="427" y="69"/>
                    <a:pt x="188" y="222"/>
                    <a:pt x="86" y="461"/>
                  </a:cubicBezTo>
                  <a:cubicBezTo>
                    <a:pt x="0" y="666"/>
                    <a:pt x="18" y="905"/>
                    <a:pt x="154" y="1092"/>
                  </a:cubicBezTo>
                  <a:cubicBezTo>
                    <a:pt x="291" y="1280"/>
                    <a:pt x="529" y="1383"/>
                    <a:pt x="768" y="1383"/>
                  </a:cubicBezTo>
                  <a:lnTo>
                    <a:pt x="1434" y="1383"/>
                  </a:lnTo>
                  <a:cubicBezTo>
                    <a:pt x="1434" y="1400"/>
                    <a:pt x="1434" y="1417"/>
                    <a:pt x="1434" y="1417"/>
                  </a:cubicBezTo>
                  <a:cubicBezTo>
                    <a:pt x="1502" y="2065"/>
                    <a:pt x="1519" y="2730"/>
                    <a:pt x="1451" y="3379"/>
                  </a:cubicBezTo>
                  <a:lnTo>
                    <a:pt x="1434" y="3754"/>
                  </a:lnTo>
                  <a:cubicBezTo>
                    <a:pt x="1417" y="4317"/>
                    <a:pt x="1400" y="4863"/>
                    <a:pt x="1365" y="5426"/>
                  </a:cubicBezTo>
                  <a:cubicBezTo>
                    <a:pt x="1348" y="6057"/>
                    <a:pt x="1314" y="6706"/>
                    <a:pt x="1297" y="7371"/>
                  </a:cubicBezTo>
                  <a:cubicBezTo>
                    <a:pt x="1297" y="7610"/>
                    <a:pt x="1297" y="7866"/>
                    <a:pt x="1280" y="8105"/>
                  </a:cubicBezTo>
                  <a:cubicBezTo>
                    <a:pt x="1280" y="8480"/>
                    <a:pt x="1263" y="8855"/>
                    <a:pt x="1263" y="9231"/>
                  </a:cubicBezTo>
                  <a:lnTo>
                    <a:pt x="1263" y="9657"/>
                  </a:lnTo>
                  <a:lnTo>
                    <a:pt x="1246" y="10323"/>
                  </a:lnTo>
                  <a:cubicBezTo>
                    <a:pt x="1229" y="10681"/>
                    <a:pt x="1212" y="11039"/>
                    <a:pt x="1229" y="11398"/>
                  </a:cubicBezTo>
                  <a:cubicBezTo>
                    <a:pt x="1229" y="11585"/>
                    <a:pt x="1246" y="11790"/>
                    <a:pt x="1246" y="11978"/>
                  </a:cubicBezTo>
                  <a:cubicBezTo>
                    <a:pt x="1263" y="12165"/>
                    <a:pt x="1280" y="12421"/>
                    <a:pt x="1280" y="12643"/>
                  </a:cubicBezTo>
                  <a:cubicBezTo>
                    <a:pt x="1280" y="12882"/>
                    <a:pt x="1297" y="13121"/>
                    <a:pt x="1331" y="13360"/>
                  </a:cubicBezTo>
                  <a:cubicBezTo>
                    <a:pt x="1348" y="13582"/>
                    <a:pt x="1365" y="13803"/>
                    <a:pt x="1382" y="14025"/>
                  </a:cubicBezTo>
                  <a:cubicBezTo>
                    <a:pt x="1382" y="14145"/>
                    <a:pt x="1400" y="14281"/>
                    <a:pt x="1468" y="14383"/>
                  </a:cubicBezTo>
                  <a:cubicBezTo>
                    <a:pt x="1570" y="14605"/>
                    <a:pt x="1792" y="14725"/>
                    <a:pt x="2031" y="14725"/>
                  </a:cubicBezTo>
                  <a:lnTo>
                    <a:pt x="2048" y="14725"/>
                  </a:lnTo>
                  <a:cubicBezTo>
                    <a:pt x="2270" y="14725"/>
                    <a:pt x="2491" y="14588"/>
                    <a:pt x="2594" y="14383"/>
                  </a:cubicBezTo>
                  <a:cubicBezTo>
                    <a:pt x="2645" y="14230"/>
                    <a:pt x="2679" y="14076"/>
                    <a:pt x="2679" y="13923"/>
                  </a:cubicBezTo>
                  <a:cubicBezTo>
                    <a:pt x="2679" y="13769"/>
                    <a:pt x="2679" y="13599"/>
                    <a:pt x="2679" y="13445"/>
                  </a:cubicBezTo>
                  <a:cubicBezTo>
                    <a:pt x="2679" y="13360"/>
                    <a:pt x="2679" y="13257"/>
                    <a:pt x="2662" y="13172"/>
                  </a:cubicBezTo>
                  <a:cubicBezTo>
                    <a:pt x="2611" y="11415"/>
                    <a:pt x="2645" y="9674"/>
                    <a:pt x="2679" y="8344"/>
                  </a:cubicBezTo>
                  <a:cubicBezTo>
                    <a:pt x="2713" y="7166"/>
                    <a:pt x="2747" y="5921"/>
                    <a:pt x="2833" y="4300"/>
                  </a:cubicBezTo>
                  <a:cubicBezTo>
                    <a:pt x="2833" y="4044"/>
                    <a:pt x="2850" y="3788"/>
                    <a:pt x="2850" y="3532"/>
                  </a:cubicBezTo>
                  <a:cubicBezTo>
                    <a:pt x="2850" y="3225"/>
                    <a:pt x="2850" y="2901"/>
                    <a:pt x="2867" y="2594"/>
                  </a:cubicBezTo>
                  <a:cubicBezTo>
                    <a:pt x="2901" y="2201"/>
                    <a:pt x="2884" y="1775"/>
                    <a:pt x="2816" y="1383"/>
                  </a:cubicBezTo>
                  <a:cubicBezTo>
                    <a:pt x="3157" y="1383"/>
                    <a:pt x="3481" y="1365"/>
                    <a:pt x="3805" y="1297"/>
                  </a:cubicBezTo>
                  <a:cubicBezTo>
                    <a:pt x="4607" y="1195"/>
                    <a:pt x="4522" y="1"/>
                    <a:pt x="37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64"/>
            <p:cNvSpPr/>
            <p:nvPr/>
          </p:nvSpPr>
          <p:spPr>
            <a:xfrm rot="728520">
              <a:off x="8772748" y="1701874"/>
              <a:ext cx="81588" cy="100250"/>
            </a:xfrm>
            <a:custGeom>
              <a:rect b="b" l="l" r="r" t="t"/>
              <a:pathLst>
                <a:path extrusionOk="0" h="3481" w="2833">
                  <a:moveTo>
                    <a:pt x="1485" y="0"/>
                  </a:moveTo>
                  <a:cubicBezTo>
                    <a:pt x="1195" y="0"/>
                    <a:pt x="1297" y="734"/>
                    <a:pt x="1007" y="1229"/>
                  </a:cubicBezTo>
                  <a:cubicBezTo>
                    <a:pt x="717" y="1723"/>
                    <a:pt x="1" y="1536"/>
                    <a:pt x="1" y="1757"/>
                  </a:cubicBezTo>
                  <a:cubicBezTo>
                    <a:pt x="1" y="1979"/>
                    <a:pt x="734" y="1809"/>
                    <a:pt x="1007" y="2201"/>
                  </a:cubicBezTo>
                  <a:cubicBezTo>
                    <a:pt x="1212" y="2542"/>
                    <a:pt x="1144" y="3481"/>
                    <a:pt x="1434" y="3481"/>
                  </a:cubicBezTo>
                  <a:cubicBezTo>
                    <a:pt x="1724" y="3481"/>
                    <a:pt x="1690" y="2747"/>
                    <a:pt x="1946" y="2235"/>
                  </a:cubicBezTo>
                  <a:cubicBezTo>
                    <a:pt x="2201" y="1723"/>
                    <a:pt x="2833" y="1843"/>
                    <a:pt x="2833" y="1621"/>
                  </a:cubicBezTo>
                  <a:cubicBezTo>
                    <a:pt x="2833" y="1433"/>
                    <a:pt x="2236" y="1519"/>
                    <a:pt x="1877" y="1246"/>
                  </a:cubicBezTo>
                  <a:cubicBezTo>
                    <a:pt x="1519" y="990"/>
                    <a:pt x="1775" y="0"/>
                    <a:pt x="14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64"/>
            <p:cNvSpPr/>
            <p:nvPr/>
          </p:nvSpPr>
          <p:spPr>
            <a:xfrm rot="728520">
              <a:off x="8024161" y="1141780"/>
              <a:ext cx="82078" cy="100250"/>
            </a:xfrm>
            <a:custGeom>
              <a:rect b="b" l="l" r="r" t="t"/>
              <a:pathLst>
                <a:path extrusionOk="0" h="3481" w="2850">
                  <a:moveTo>
                    <a:pt x="1485" y="0"/>
                  </a:moveTo>
                  <a:cubicBezTo>
                    <a:pt x="1195" y="0"/>
                    <a:pt x="1297" y="717"/>
                    <a:pt x="1024" y="1212"/>
                  </a:cubicBezTo>
                  <a:cubicBezTo>
                    <a:pt x="734" y="1706"/>
                    <a:pt x="0" y="1536"/>
                    <a:pt x="0" y="1740"/>
                  </a:cubicBezTo>
                  <a:cubicBezTo>
                    <a:pt x="0" y="1962"/>
                    <a:pt x="734" y="1792"/>
                    <a:pt x="1007" y="2201"/>
                  </a:cubicBezTo>
                  <a:cubicBezTo>
                    <a:pt x="1229" y="2525"/>
                    <a:pt x="1143" y="3481"/>
                    <a:pt x="1433" y="3481"/>
                  </a:cubicBezTo>
                  <a:cubicBezTo>
                    <a:pt x="1723" y="3481"/>
                    <a:pt x="1706" y="2730"/>
                    <a:pt x="1945" y="2218"/>
                  </a:cubicBezTo>
                  <a:cubicBezTo>
                    <a:pt x="2201" y="1723"/>
                    <a:pt x="2849" y="1826"/>
                    <a:pt x="2849" y="1604"/>
                  </a:cubicBezTo>
                  <a:cubicBezTo>
                    <a:pt x="2849" y="1416"/>
                    <a:pt x="2235" y="1502"/>
                    <a:pt x="1877" y="1246"/>
                  </a:cubicBezTo>
                  <a:cubicBezTo>
                    <a:pt x="1519" y="973"/>
                    <a:pt x="1775" y="0"/>
                    <a:pt x="14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7" name="Google Shape;2737;p64"/>
          <p:cNvGrpSpPr/>
          <p:nvPr/>
        </p:nvGrpSpPr>
        <p:grpSpPr>
          <a:xfrm rot="-396673">
            <a:off x="866910" y="3560442"/>
            <a:ext cx="1490621" cy="808909"/>
            <a:chOff x="5395625" y="4451200"/>
            <a:chExt cx="1126100" cy="611050"/>
          </a:xfrm>
        </p:grpSpPr>
        <p:sp>
          <p:nvSpPr>
            <p:cNvPr id="2738" name="Google Shape;2738;p64"/>
            <p:cNvSpPr/>
            <p:nvPr/>
          </p:nvSpPr>
          <p:spPr>
            <a:xfrm>
              <a:off x="5395625" y="4451200"/>
              <a:ext cx="1126100" cy="611050"/>
            </a:xfrm>
            <a:custGeom>
              <a:rect b="b" l="l" r="r" t="t"/>
              <a:pathLst>
                <a:path extrusionOk="0" h="24442" w="45044">
                  <a:moveTo>
                    <a:pt x="36653" y="1"/>
                  </a:moveTo>
                  <a:cubicBezTo>
                    <a:pt x="35969" y="1"/>
                    <a:pt x="35266" y="260"/>
                    <a:pt x="35113" y="642"/>
                  </a:cubicBezTo>
                  <a:cubicBezTo>
                    <a:pt x="35073" y="755"/>
                    <a:pt x="34918" y="787"/>
                    <a:pt x="34691" y="787"/>
                  </a:cubicBezTo>
                  <a:cubicBezTo>
                    <a:pt x="34402" y="787"/>
                    <a:pt x="33994" y="736"/>
                    <a:pt x="33552" y="736"/>
                  </a:cubicBezTo>
                  <a:cubicBezTo>
                    <a:pt x="33029" y="736"/>
                    <a:pt x="32457" y="807"/>
                    <a:pt x="31974" y="1120"/>
                  </a:cubicBezTo>
                  <a:cubicBezTo>
                    <a:pt x="31538" y="1403"/>
                    <a:pt x="31359" y="1498"/>
                    <a:pt x="31244" y="1498"/>
                  </a:cubicBezTo>
                  <a:cubicBezTo>
                    <a:pt x="31027" y="1498"/>
                    <a:pt x="31045" y="1153"/>
                    <a:pt x="29995" y="1086"/>
                  </a:cubicBezTo>
                  <a:cubicBezTo>
                    <a:pt x="29201" y="1035"/>
                    <a:pt x="28289" y="975"/>
                    <a:pt x="27566" y="975"/>
                  </a:cubicBezTo>
                  <a:cubicBezTo>
                    <a:pt x="26843" y="975"/>
                    <a:pt x="26310" y="1035"/>
                    <a:pt x="26275" y="1222"/>
                  </a:cubicBezTo>
                  <a:cubicBezTo>
                    <a:pt x="26228" y="1438"/>
                    <a:pt x="25788" y="1582"/>
                    <a:pt x="25391" y="1582"/>
                  </a:cubicBezTo>
                  <a:cubicBezTo>
                    <a:pt x="25066" y="1582"/>
                    <a:pt x="24771" y="1487"/>
                    <a:pt x="24740" y="1257"/>
                  </a:cubicBezTo>
                  <a:cubicBezTo>
                    <a:pt x="24698" y="971"/>
                    <a:pt x="23779" y="784"/>
                    <a:pt x="23049" y="784"/>
                  </a:cubicBezTo>
                  <a:cubicBezTo>
                    <a:pt x="22600" y="784"/>
                    <a:pt x="22222" y="855"/>
                    <a:pt x="22164" y="1018"/>
                  </a:cubicBezTo>
                  <a:cubicBezTo>
                    <a:pt x="22087" y="1231"/>
                    <a:pt x="21852" y="1338"/>
                    <a:pt x="21607" y="1338"/>
                  </a:cubicBezTo>
                  <a:cubicBezTo>
                    <a:pt x="21362" y="1338"/>
                    <a:pt x="21106" y="1231"/>
                    <a:pt x="20986" y="1018"/>
                  </a:cubicBezTo>
                  <a:cubicBezTo>
                    <a:pt x="20882" y="817"/>
                    <a:pt x="20435" y="710"/>
                    <a:pt x="20018" y="710"/>
                  </a:cubicBezTo>
                  <a:cubicBezTo>
                    <a:pt x="19618" y="710"/>
                    <a:pt x="19246" y="809"/>
                    <a:pt x="19229" y="1018"/>
                  </a:cubicBezTo>
                  <a:cubicBezTo>
                    <a:pt x="19207" y="1367"/>
                    <a:pt x="18780" y="1486"/>
                    <a:pt x="18404" y="1486"/>
                  </a:cubicBezTo>
                  <a:cubicBezTo>
                    <a:pt x="18192" y="1486"/>
                    <a:pt x="17996" y="1448"/>
                    <a:pt x="17898" y="1393"/>
                  </a:cubicBezTo>
                  <a:cubicBezTo>
                    <a:pt x="17625" y="1222"/>
                    <a:pt x="18035" y="796"/>
                    <a:pt x="17352" y="693"/>
                  </a:cubicBezTo>
                  <a:cubicBezTo>
                    <a:pt x="16974" y="638"/>
                    <a:pt x="16076" y="558"/>
                    <a:pt x="15327" y="558"/>
                  </a:cubicBezTo>
                  <a:cubicBezTo>
                    <a:pt x="14690" y="558"/>
                    <a:pt x="14160" y="616"/>
                    <a:pt x="14145" y="796"/>
                  </a:cubicBezTo>
                  <a:cubicBezTo>
                    <a:pt x="14125" y="1131"/>
                    <a:pt x="13798" y="1306"/>
                    <a:pt x="13512" y="1306"/>
                  </a:cubicBezTo>
                  <a:cubicBezTo>
                    <a:pt x="13303" y="1306"/>
                    <a:pt x="13116" y="1212"/>
                    <a:pt x="13087" y="1018"/>
                  </a:cubicBezTo>
                  <a:cubicBezTo>
                    <a:pt x="13026" y="651"/>
                    <a:pt x="11879" y="491"/>
                    <a:pt x="10854" y="491"/>
                  </a:cubicBezTo>
                  <a:cubicBezTo>
                    <a:pt x="10164" y="491"/>
                    <a:pt x="9529" y="563"/>
                    <a:pt x="9316" y="693"/>
                  </a:cubicBezTo>
                  <a:cubicBezTo>
                    <a:pt x="9202" y="763"/>
                    <a:pt x="9115" y="791"/>
                    <a:pt x="9036" y="791"/>
                  </a:cubicBezTo>
                  <a:cubicBezTo>
                    <a:pt x="8750" y="791"/>
                    <a:pt x="8574" y="423"/>
                    <a:pt x="7610" y="369"/>
                  </a:cubicBezTo>
                  <a:cubicBezTo>
                    <a:pt x="7519" y="366"/>
                    <a:pt x="7431" y="364"/>
                    <a:pt x="7345" y="364"/>
                  </a:cubicBezTo>
                  <a:cubicBezTo>
                    <a:pt x="6271" y="364"/>
                    <a:pt x="5592" y="650"/>
                    <a:pt x="5324" y="966"/>
                  </a:cubicBezTo>
                  <a:cubicBezTo>
                    <a:pt x="5259" y="1035"/>
                    <a:pt x="5212" y="1063"/>
                    <a:pt x="5171" y="1063"/>
                  </a:cubicBezTo>
                  <a:cubicBezTo>
                    <a:pt x="5041" y="1063"/>
                    <a:pt x="4984" y="777"/>
                    <a:pt x="4658" y="659"/>
                  </a:cubicBezTo>
                  <a:cubicBezTo>
                    <a:pt x="4504" y="604"/>
                    <a:pt x="3997" y="535"/>
                    <a:pt x="3413" y="535"/>
                  </a:cubicBezTo>
                  <a:cubicBezTo>
                    <a:pt x="2382" y="535"/>
                    <a:pt x="1110" y="750"/>
                    <a:pt x="1110" y="1632"/>
                  </a:cubicBezTo>
                  <a:cubicBezTo>
                    <a:pt x="1110" y="7330"/>
                    <a:pt x="1178" y="11493"/>
                    <a:pt x="785" y="11613"/>
                  </a:cubicBezTo>
                  <a:cubicBezTo>
                    <a:pt x="1" y="11869"/>
                    <a:pt x="137" y="12824"/>
                    <a:pt x="137" y="14326"/>
                  </a:cubicBezTo>
                  <a:cubicBezTo>
                    <a:pt x="137" y="15810"/>
                    <a:pt x="257" y="23044"/>
                    <a:pt x="1587" y="23249"/>
                  </a:cubicBezTo>
                  <a:cubicBezTo>
                    <a:pt x="1842" y="23291"/>
                    <a:pt x="2185" y="23308"/>
                    <a:pt x="2574" y="23308"/>
                  </a:cubicBezTo>
                  <a:cubicBezTo>
                    <a:pt x="3828" y="23308"/>
                    <a:pt x="5562" y="23139"/>
                    <a:pt x="6368" y="23139"/>
                  </a:cubicBezTo>
                  <a:cubicBezTo>
                    <a:pt x="6618" y="23139"/>
                    <a:pt x="6779" y="23155"/>
                    <a:pt x="6808" y="23198"/>
                  </a:cubicBezTo>
                  <a:cubicBezTo>
                    <a:pt x="6953" y="23390"/>
                    <a:pt x="7112" y="24111"/>
                    <a:pt x="8323" y="24111"/>
                  </a:cubicBezTo>
                  <a:cubicBezTo>
                    <a:pt x="8399" y="24111"/>
                    <a:pt x="8480" y="24108"/>
                    <a:pt x="8566" y="24102"/>
                  </a:cubicBezTo>
                  <a:cubicBezTo>
                    <a:pt x="9982" y="24002"/>
                    <a:pt x="10064" y="22974"/>
                    <a:pt x="10464" y="22974"/>
                  </a:cubicBezTo>
                  <a:cubicBezTo>
                    <a:pt x="10474" y="22974"/>
                    <a:pt x="10484" y="22975"/>
                    <a:pt x="10493" y="22976"/>
                  </a:cubicBezTo>
                  <a:cubicBezTo>
                    <a:pt x="10558" y="22986"/>
                    <a:pt x="10666" y="22990"/>
                    <a:pt x="10804" y="22990"/>
                  </a:cubicBezTo>
                  <a:cubicBezTo>
                    <a:pt x="11167" y="22990"/>
                    <a:pt x="11736" y="22964"/>
                    <a:pt x="12258" y="22964"/>
                  </a:cubicBezTo>
                  <a:cubicBezTo>
                    <a:pt x="12862" y="22964"/>
                    <a:pt x="13401" y="22999"/>
                    <a:pt x="13479" y="23146"/>
                  </a:cubicBezTo>
                  <a:cubicBezTo>
                    <a:pt x="13603" y="23409"/>
                    <a:pt x="14709" y="24329"/>
                    <a:pt x="16706" y="24329"/>
                  </a:cubicBezTo>
                  <a:cubicBezTo>
                    <a:pt x="17179" y="24329"/>
                    <a:pt x="17702" y="24277"/>
                    <a:pt x="18274" y="24153"/>
                  </a:cubicBezTo>
                  <a:cubicBezTo>
                    <a:pt x="21221" y="23530"/>
                    <a:pt x="21724" y="21593"/>
                    <a:pt x="22049" y="21593"/>
                  </a:cubicBezTo>
                  <a:cubicBezTo>
                    <a:pt x="22053" y="21593"/>
                    <a:pt x="22057" y="21593"/>
                    <a:pt x="22061" y="21594"/>
                  </a:cubicBezTo>
                  <a:cubicBezTo>
                    <a:pt x="22372" y="21643"/>
                    <a:pt x="23610" y="24441"/>
                    <a:pt x="27569" y="24441"/>
                  </a:cubicBezTo>
                  <a:cubicBezTo>
                    <a:pt x="27736" y="24441"/>
                    <a:pt x="27907" y="24436"/>
                    <a:pt x="28084" y="24426"/>
                  </a:cubicBezTo>
                  <a:cubicBezTo>
                    <a:pt x="32328" y="24161"/>
                    <a:pt x="32545" y="22494"/>
                    <a:pt x="33008" y="22494"/>
                  </a:cubicBezTo>
                  <a:cubicBezTo>
                    <a:pt x="33021" y="22494"/>
                    <a:pt x="33035" y="22495"/>
                    <a:pt x="33049" y="22498"/>
                  </a:cubicBezTo>
                  <a:cubicBezTo>
                    <a:pt x="33527" y="22618"/>
                    <a:pt x="34533" y="23249"/>
                    <a:pt x="35966" y="23300"/>
                  </a:cubicBezTo>
                  <a:cubicBezTo>
                    <a:pt x="36009" y="23302"/>
                    <a:pt x="36050" y="23302"/>
                    <a:pt x="36091" y="23302"/>
                  </a:cubicBezTo>
                  <a:cubicBezTo>
                    <a:pt x="37364" y="23302"/>
                    <a:pt x="38017" y="22606"/>
                    <a:pt x="38355" y="22606"/>
                  </a:cubicBezTo>
                  <a:cubicBezTo>
                    <a:pt x="38379" y="22606"/>
                    <a:pt x="38402" y="22610"/>
                    <a:pt x="38423" y="22618"/>
                  </a:cubicBezTo>
                  <a:cubicBezTo>
                    <a:pt x="38664" y="22694"/>
                    <a:pt x="41162" y="23503"/>
                    <a:pt x="42628" y="23503"/>
                  </a:cubicBezTo>
                  <a:cubicBezTo>
                    <a:pt x="43136" y="23503"/>
                    <a:pt x="43521" y="23406"/>
                    <a:pt x="43644" y="23146"/>
                  </a:cubicBezTo>
                  <a:cubicBezTo>
                    <a:pt x="44139" y="22123"/>
                    <a:pt x="45043" y="18506"/>
                    <a:pt x="44992" y="15844"/>
                  </a:cubicBezTo>
                  <a:cubicBezTo>
                    <a:pt x="44924" y="13165"/>
                    <a:pt x="44429" y="11715"/>
                    <a:pt x="44429" y="11220"/>
                  </a:cubicBezTo>
                  <a:cubicBezTo>
                    <a:pt x="44429" y="10743"/>
                    <a:pt x="44821" y="8218"/>
                    <a:pt x="44395" y="7791"/>
                  </a:cubicBezTo>
                  <a:cubicBezTo>
                    <a:pt x="43968" y="7365"/>
                    <a:pt x="43337" y="7620"/>
                    <a:pt x="43217" y="7194"/>
                  </a:cubicBezTo>
                  <a:cubicBezTo>
                    <a:pt x="43115" y="6767"/>
                    <a:pt x="43149" y="1103"/>
                    <a:pt x="43149" y="489"/>
                  </a:cubicBezTo>
                  <a:cubicBezTo>
                    <a:pt x="43149" y="277"/>
                    <a:pt x="42323" y="108"/>
                    <a:pt x="41704" y="108"/>
                  </a:cubicBezTo>
                  <a:cubicBezTo>
                    <a:pt x="41378" y="108"/>
                    <a:pt x="41110" y="155"/>
                    <a:pt x="41051" y="267"/>
                  </a:cubicBezTo>
                  <a:cubicBezTo>
                    <a:pt x="41011" y="351"/>
                    <a:pt x="40957" y="382"/>
                    <a:pt x="40885" y="382"/>
                  </a:cubicBezTo>
                  <a:cubicBezTo>
                    <a:pt x="40679" y="382"/>
                    <a:pt x="40328" y="122"/>
                    <a:pt x="39771" y="96"/>
                  </a:cubicBezTo>
                  <a:cubicBezTo>
                    <a:pt x="39743" y="95"/>
                    <a:pt x="39715" y="94"/>
                    <a:pt x="39687" y="94"/>
                  </a:cubicBezTo>
                  <a:cubicBezTo>
                    <a:pt x="39044" y="94"/>
                    <a:pt x="38632" y="442"/>
                    <a:pt x="38326" y="442"/>
                  </a:cubicBezTo>
                  <a:cubicBezTo>
                    <a:pt x="38307" y="442"/>
                    <a:pt x="38288" y="440"/>
                    <a:pt x="38270" y="438"/>
                  </a:cubicBezTo>
                  <a:cubicBezTo>
                    <a:pt x="37945" y="369"/>
                    <a:pt x="37621" y="62"/>
                    <a:pt x="36888" y="11"/>
                  </a:cubicBezTo>
                  <a:cubicBezTo>
                    <a:pt x="36810" y="4"/>
                    <a:pt x="36732" y="1"/>
                    <a:pt x="366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64"/>
            <p:cNvSpPr/>
            <p:nvPr/>
          </p:nvSpPr>
          <p:spPr>
            <a:xfrm>
              <a:off x="5615300" y="4758750"/>
              <a:ext cx="313950" cy="254850"/>
            </a:xfrm>
            <a:custGeom>
              <a:rect b="b" l="l" r="r" t="t"/>
              <a:pathLst>
                <a:path extrusionOk="0" h="10194" w="12558">
                  <a:moveTo>
                    <a:pt x="4480" y="0"/>
                  </a:moveTo>
                  <a:cubicBezTo>
                    <a:pt x="4271" y="0"/>
                    <a:pt x="4062" y="4"/>
                    <a:pt x="3856" y="10"/>
                  </a:cubicBezTo>
                  <a:lnTo>
                    <a:pt x="2031" y="181"/>
                  </a:lnTo>
                  <a:lnTo>
                    <a:pt x="1468" y="249"/>
                  </a:lnTo>
                  <a:lnTo>
                    <a:pt x="0" y="386"/>
                  </a:lnTo>
                  <a:cubicBezTo>
                    <a:pt x="0" y="386"/>
                    <a:pt x="205" y="8388"/>
                    <a:pt x="478" y="8439"/>
                  </a:cubicBezTo>
                  <a:cubicBezTo>
                    <a:pt x="899" y="8484"/>
                    <a:pt x="1327" y="8507"/>
                    <a:pt x="1758" y="8507"/>
                  </a:cubicBezTo>
                  <a:cubicBezTo>
                    <a:pt x="1974" y="8507"/>
                    <a:pt x="2190" y="8501"/>
                    <a:pt x="2406" y="8490"/>
                  </a:cubicBezTo>
                  <a:cubicBezTo>
                    <a:pt x="2457" y="8490"/>
                    <a:pt x="2525" y="8490"/>
                    <a:pt x="2594" y="8507"/>
                  </a:cubicBezTo>
                  <a:cubicBezTo>
                    <a:pt x="2781" y="8592"/>
                    <a:pt x="2935" y="8831"/>
                    <a:pt x="3259" y="8968"/>
                  </a:cubicBezTo>
                  <a:cubicBezTo>
                    <a:pt x="3404" y="9036"/>
                    <a:pt x="3577" y="9058"/>
                    <a:pt x="3757" y="9058"/>
                  </a:cubicBezTo>
                  <a:cubicBezTo>
                    <a:pt x="4100" y="9058"/>
                    <a:pt x="4470" y="8977"/>
                    <a:pt x="4723" y="8977"/>
                  </a:cubicBezTo>
                  <a:cubicBezTo>
                    <a:pt x="4868" y="8977"/>
                    <a:pt x="4975" y="9003"/>
                    <a:pt x="5016" y="9087"/>
                  </a:cubicBezTo>
                  <a:cubicBezTo>
                    <a:pt x="5272" y="9582"/>
                    <a:pt x="5818" y="9889"/>
                    <a:pt x="6501" y="10060"/>
                  </a:cubicBezTo>
                  <a:cubicBezTo>
                    <a:pt x="6890" y="10151"/>
                    <a:pt x="7323" y="10193"/>
                    <a:pt x="7771" y="10193"/>
                  </a:cubicBezTo>
                  <a:cubicBezTo>
                    <a:pt x="9579" y="10193"/>
                    <a:pt x="11625" y="9502"/>
                    <a:pt x="11995" y="8558"/>
                  </a:cubicBezTo>
                  <a:cubicBezTo>
                    <a:pt x="12558" y="7142"/>
                    <a:pt x="12506" y="5419"/>
                    <a:pt x="12353" y="3781"/>
                  </a:cubicBezTo>
                  <a:cubicBezTo>
                    <a:pt x="12319" y="3559"/>
                    <a:pt x="12302" y="3320"/>
                    <a:pt x="12268" y="3099"/>
                  </a:cubicBezTo>
                  <a:cubicBezTo>
                    <a:pt x="12251" y="2928"/>
                    <a:pt x="12216" y="2757"/>
                    <a:pt x="12165" y="2587"/>
                  </a:cubicBezTo>
                  <a:cubicBezTo>
                    <a:pt x="12165" y="2553"/>
                    <a:pt x="12148" y="2518"/>
                    <a:pt x="12148" y="2501"/>
                  </a:cubicBezTo>
                  <a:cubicBezTo>
                    <a:pt x="11756" y="1290"/>
                    <a:pt x="10698" y="1256"/>
                    <a:pt x="9333" y="693"/>
                  </a:cubicBezTo>
                  <a:cubicBezTo>
                    <a:pt x="9094" y="608"/>
                    <a:pt x="8838" y="522"/>
                    <a:pt x="8582" y="454"/>
                  </a:cubicBezTo>
                  <a:cubicBezTo>
                    <a:pt x="8139" y="352"/>
                    <a:pt x="7695" y="266"/>
                    <a:pt x="7251" y="215"/>
                  </a:cubicBezTo>
                  <a:cubicBezTo>
                    <a:pt x="6671" y="130"/>
                    <a:pt x="6091" y="79"/>
                    <a:pt x="5562" y="45"/>
                  </a:cubicBezTo>
                  <a:cubicBezTo>
                    <a:pt x="5205" y="12"/>
                    <a:pt x="4842" y="0"/>
                    <a:pt x="44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64"/>
            <p:cNvSpPr/>
            <p:nvPr/>
          </p:nvSpPr>
          <p:spPr>
            <a:xfrm>
              <a:off x="5665625" y="4758850"/>
              <a:ext cx="123725" cy="251400"/>
            </a:xfrm>
            <a:custGeom>
              <a:rect b="b" l="l" r="r" t="t"/>
              <a:pathLst>
                <a:path extrusionOk="0" h="10056" w="4949">
                  <a:moveTo>
                    <a:pt x="2259" y="0"/>
                  </a:moveTo>
                  <a:cubicBezTo>
                    <a:pt x="2115" y="0"/>
                    <a:pt x="1971" y="2"/>
                    <a:pt x="1826" y="6"/>
                  </a:cubicBezTo>
                  <a:lnTo>
                    <a:pt x="1" y="194"/>
                  </a:lnTo>
                  <a:cubicBezTo>
                    <a:pt x="171" y="331"/>
                    <a:pt x="376" y="433"/>
                    <a:pt x="598" y="501"/>
                  </a:cubicBezTo>
                  <a:cubicBezTo>
                    <a:pt x="2219" y="894"/>
                    <a:pt x="2304" y="1286"/>
                    <a:pt x="2679" y="2259"/>
                  </a:cubicBezTo>
                  <a:cubicBezTo>
                    <a:pt x="2986" y="3043"/>
                    <a:pt x="461" y="2651"/>
                    <a:pt x="325" y="5859"/>
                  </a:cubicBezTo>
                  <a:cubicBezTo>
                    <a:pt x="291" y="6746"/>
                    <a:pt x="376" y="7633"/>
                    <a:pt x="581" y="8503"/>
                  </a:cubicBezTo>
                  <a:cubicBezTo>
                    <a:pt x="768" y="8588"/>
                    <a:pt x="922" y="8827"/>
                    <a:pt x="1246" y="8964"/>
                  </a:cubicBezTo>
                  <a:cubicBezTo>
                    <a:pt x="1391" y="9032"/>
                    <a:pt x="1564" y="9054"/>
                    <a:pt x="1744" y="9054"/>
                  </a:cubicBezTo>
                  <a:cubicBezTo>
                    <a:pt x="2087" y="9054"/>
                    <a:pt x="2457" y="8973"/>
                    <a:pt x="2710" y="8973"/>
                  </a:cubicBezTo>
                  <a:cubicBezTo>
                    <a:pt x="2855" y="8973"/>
                    <a:pt x="2962" y="8999"/>
                    <a:pt x="3003" y="9083"/>
                  </a:cubicBezTo>
                  <a:cubicBezTo>
                    <a:pt x="3259" y="9578"/>
                    <a:pt x="3805" y="9885"/>
                    <a:pt x="4488" y="10056"/>
                  </a:cubicBezTo>
                  <a:cubicBezTo>
                    <a:pt x="4641" y="9987"/>
                    <a:pt x="4778" y="9902"/>
                    <a:pt x="4897" y="9800"/>
                  </a:cubicBezTo>
                  <a:cubicBezTo>
                    <a:pt x="4948" y="9714"/>
                    <a:pt x="4914" y="1457"/>
                    <a:pt x="4829" y="1423"/>
                  </a:cubicBezTo>
                  <a:cubicBezTo>
                    <a:pt x="4795" y="1405"/>
                    <a:pt x="4232" y="757"/>
                    <a:pt x="3549" y="58"/>
                  </a:cubicBezTo>
                  <a:cubicBezTo>
                    <a:pt x="3114" y="19"/>
                    <a:pt x="2689" y="0"/>
                    <a:pt x="2259"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64"/>
            <p:cNvSpPr/>
            <p:nvPr/>
          </p:nvSpPr>
          <p:spPr>
            <a:xfrm>
              <a:off x="5794450" y="4764125"/>
              <a:ext cx="129250" cy="89600"/>
            </a:xfrm>
            <a:custGeom>
              <a:rect b="b" l="l" r="r" t="t"/>
              <a:pathLst>
                <a:path extrusionOk="0" h="3584" w="5170">
                  <a:moveTo>
                    <a:pt x="85" y="0"/>
                  </a:moveTo>
                  <a:cubicBezTo>
                    <a:pt x="17" y="34"/>
                    <a:pt x="0" y="68"/>
                    <a:pt x="0" y="85"/>
                  </a:cubicBezTo>
                  <a:cubicBezTo>
                    <a:pt x="34" y="154"/>
                    <a:pt x="0" y="3498"/>
                    <a:pt x="0" y="3498"/>
                  </a:cubicBezTo>
                  <a:cubicBezTo>
                    <a:pt x="0" y="3498"/>
                    <a:pt x="3993" y="3583"/>
                    <a:pt x="5170" y="3583"/>
                  </a:cubicBezTo>
                  <a:cubicBezTo>
                    <a:pt x="5153" y="3344"/>
                    <a:pt x="5119" y="3105"/>
                    <a:pt x="5102" y="2901"/>
                  </a:cubicBezTo>
                  <a:cubicBezTo>
                    <a:pt x="5085" y="2730"/>
                    <a:pt x="5050" y="2559"/>
                    <a:pt x="4999" y="2389"/>
                  </a:cubicBezTo>
                  <a:cubicBezTo>
                    <a:pt x="3788" y="2150"/>
                    <a:pt x="1587" y="2116"/>
                    <a:pt x="1519" y="2099"/>
                  </a:cubicBezTo>
                  <a:cubicBezTo>
                    <a:pt x="1433" y="2082"/>
                    <a:pt x="1467" y="1979"/>
                    <a:pt x="1553" y="1416"/>
                  </a:cubicBezTo>
                  <a:cubicBezTo>
                    <a:pt x="1570" y="1024"/>
                    <a:pt x="1519" y="631"/>
                    <a:pt x="1416" y="256"/>
                  </a:cubicBezTo>
                  <a:cubicBezTo>
                    <a:pt x="973" y="154"/>
                    <a:pt x="529" y="68"/>
                    <a:pt x="85"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64"/>
            <p:cNvSpPr/>
            <p:nvPr/>
          </p:nvSpPr>
          <p:spPr>
            <a:xfrm>
              <a:off x="5428475" y="4779050"/>
              <a:ext cx="172350" cy="217575"/>
            </a:xfrm>
            <a:custGeom>
              <a:rect b="b" l="l" r="r" t="t"/>
              <a:pathLst>
                <a:path extrusionOk="0" h="8703" w="6894">
                  <a:moveTo>
                    <a:pt x="6296" y="0"/>
                  </a:moveTo>
                  <a:lnTo>
                    <a:pt x="4641" y="86"/>
                  </a:lnTo>
                  <a:lnTo>
                    <a:pt x="529" y="273"/>
                  </a:lnTo>
                  <a:cubicBezTo>
                    <a:pt x="0" y="342"/>
                    <a:pt x="137" y="4795"/>
                    <a:pt x="529" y="7183"/>
                  </a:cubicBezTo>
                  <a:cubicBezTo>
                    <a:pt x="681" y="8076"/>
                    <a:pt x="866" y="8702"/>
                    <a:pt x="1067" y="8702"/>
                  </a:cubicBezTo>
                  <a:cubicBezTo>
                    <a:pt x="1070" y="8702"/>
                    <a:pt x="1073" y="8702"/>
                    <a:pt x="1075" y="8702"/>
                  </a:cubicBezTo>
                  <a:cubicBezTo>
                    <a:pt x="1826" y="8651"/>
                    <a:pt x="6893" y="8275"/>
                    <a:pt x="6893" y="8105"/>
                  </a:cubicBezTo>
                  <a:cubicBezTo>
                    <a:pt x="6893" y="7968"/>
                    <a:pt x="6296" y="0"/>
                    <a:pt x="6296" y="0"/>
                  </a:cubicBezTo>
                  <a:close/>
                </a:path>
              </a:pathLst>
            </a:custGeom>
            <a:solidFill>
              <a:srgbClr val="CE6C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64"/>
            <p:cNvSpPr/>
            <p:nvPr/>
          </p:nvSpPr>
          <p:spPr>
            <a:xfrm>
              <a:off x="5441700" y="4779050"/>
              <a:ext cx="159125" cy="217575"/>
            </a:xfrm>
            <a:custGeom>
              <a:rect b="b" l="l" r="r" t="t"/>
              <a:pathLst>
                <a:path extrusionOk="0" h="8703" w="6365">
                  <a:moveTo>
                    <a:pt x="5767" y="0"/>
                  </a:moveTo>
                  <a:lnTo>
                    <a:pt x="4112" y="86"/>
                  </a:lnTo>
                  <a:cubicBezTo>
                    <a:pt x="4197" y="2133"/>
                    <a:pt x="4402" y="6723"/>
                    <a:pt x="4266" y="6961"/>
                  </a:cubicBezTo>
                  <a:cubicBezTo>
                    <a:pt x="4129" y="7183"/>
                    <a:pt x="1195" y="7081"/>
                    <a:pt x="0" y="7183"/>
                  </a:cubicBezTo>
                  <a:cubicBezTo>
                    <a:pt x="152" y="8076"/>
                    <a:pt x="337" y="8702"/>
                    <a:pt x="538" y="8702"/>
                  </a:cubicBezTo>
                  <a:cubicBezTo>
                    <a:pt x="541" y="8702"/>
                    <a:pt x="544" y="8702"/>
                    <a:pt x="546" y="8702"/>
                  </a:cubicBezTo>
                  <a:cubicBezTo>
                    <a:pt x="1297" y="8651"/>
                    <a:pt x="6364" y="8275"/>
                    <a:pt x="6364" y="8105"/>
                  </a:cubicBezTo>
                  <a:cubicBezTo>
                    <a:pt x="6364" y="7968"/>
                    <a:pt x="5767" y="0"/>
                    <a:pt x="5767"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64"/>
            <p:cNvSpPr/>
            <p:nvPr/>
          </p:nvSpPr>
          <p:spPr>
            <a:xfrm>
              <a:off x="5561975" y="4755150"/>
              <a:ext cx="80225" cy="244125"/>
            </a:xfrm>
            <a:custGeom>
              <a:rect b="b" l="l" r="r" t="t"/>
              <a:pathLst>
                <a:path extrusionOk="0" h="9765" w="3209">
                  <a:moveTo>
                    <a:pt x="990" y="1"/>
                  </a:moveTo>
                  <a:cubicBezTo>
                    <a:pt x="222" y="52"/>
                    <a:pt x="1" y="581"/>
                    <a:pt x="1" y="1229"/>
                  </a:cubicBezTo>
                  <a:cubicBezTo>
                    <a:pt x="1" y="3737"/>
                    <a:pt x="222" y="8105"/>
                    <a:pt x="222" y="8685"/>
                  </a:cubicBezTo>
                  <a:cubicBezTo>
                    <a:pt x="222" y="9282"/>
                    <a:pt x="376" y="9709"/>
                    <a:pt x="751" y="9709"/>
                  </a:cubicBezTo>
                  <a:cubicBezTo>
                    <a:pt x="977" y="9709"/>
                    <a:pt x="1294" y="9764"/>
                    <a:pt x="1652" y="9764"/>
                  </a:cubicBezTo>
                  <a:cubicBezTo>
                    <a:pt x="1890" y="9764"/>
                    <a:pt x="2147" y="9740"/>
                    <a:pt x="2406" y="9658"/>
                  </a:cubicBezTo>
                  <a:cubicBezTo>
                    <a:pt x="3038" y="9436"/>
                    <a:pt x="3208" y="9487"/>
                    <a:pt x="3157" y="8753"/>
                  </a:cubicBezTo>
                  <a:cubicBezTo>
                    <a:pt x="3140" y="8617"/>
                    <a:pt x="3123" y="8344"/>
                    <a:pt x="3089" y="7969"/>
                  </a:cubicBezTo>
                  <a:cubicBezTo>
                    <a:pt x="2969" y="6024"/>
                    <a:pt x="2662" y="1451"/>
                    <a:pt x="2662" y="905"/>
                  </a:cubicBezTo>
                  <a:cubicBezTo>
                    <a:pt x="2662" y="274"/>
                    <a:pt x="2185" y="52"/>
                    <a:pt x="1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64"/>
            <p:cNvSpPr/>
            <p:nvPr/>
          </p:nvSpPr>
          <p:spPr>
            <a:xfrm>
              <a:off x="5561975" y="4755150"/>
              <a:ext cx="80225" cy="244125"/>
            </a:xfrm>
            <a:custGeom>
              <a:rect b="b" l="l" r="r" t="t"/>
              <a:pathLst>
                <a:path extrusionOk="0" h="9765" w="3209">
                  <a:moveTo>
                    <a:pt x="990" y="1"/>
                  </a:moveTo>
                  <a:cubicBezTo>
                    <a:pt x="222" y="52"/>
                    <a:pt x="1" y="581"/>
                    <a:pt x="1" y="1229"/>
                  </a:cubicBezTo>
                  <a:cubicBezTo>
                    <a:pt x="1" y="3737"/>
                    <a:pt x="222" y="8105"/>
                    <a:pt x="222" y="8685"/>
                  </a:cubicBezTo>
                  <a:cubicBezTo>
                    <a:pt x="222" y="9282"/>
                    <a:pt x="376" y="9709"/>
                    <a:pt x="751" y="9709"/>
                  </a:cubicBezTo>
                  <a:cubicBezTo>
                    <a:pt x="977" y="9709"/>
                    <a:pt x="1294" y="9764"/>
                    <a:pt x="1652" y="9764"/>
                  </a:cubicBezTo>
                  <a:cubicBezTo>
                    <a:pt x="1890" y="9764"/>
                    <a:pt x="2147" y="9740"/>
                    <a:pt x="2406" y="9658"/>
                  </a:cubicBezTo>
                  <a:cubicBezTo>
                    <a:pt x="3038" y="9436"/>
                    <a:pt x="3208" y="9487"/>
                    <a:pt x="3157" y="8753"/>
                  </a:cubicBezTo>
                  <a:cubicBezTo>
                    <a:pt x="3140" y="8617"/>
                    <a:pt x="3123" y="8344"/>
                    <a:pt x="3089" y="7969"/>
                  </a:cubicBezTo>
                  <a:cubicBezTo>
                    <a:pt x="2582" y="7981"/>
                    <a:pt x="1922" y="7993"/>
                    <a:pt x="1530" y="7993"/>
                  </a:cubicBezTo>
                  <a:cubicBezTo>
                    <a:pt x="1368" y="7993"/>
                    <a:pt x="1252" y="7991"/>
                    <a:pt x="1212" y="7986"/>
                  </a:cubicBezTo>
                  <a:cubicBezTo>
                    <a:pt x="1024" y="7952"/>
                    <a:pt x="990" y="1553"/>
                    <a:pt x="990"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64"/>
            <p:cNvSpPr/>
            <p:nvPr/>
          </p:nvSpPr>
          <p:spPr>
            <a:xfrm>
              <a:off x="5669025" y="4703925"/>
              <a:ext cx="166400" cy="129075"/>
            </a:xfrm>
            <a:custGeom>
              <a:rect b="b" l="l" r="r" t="t"/>
              <a:pathLst>
                <a:path extrusionOk="0" h="5163" w="6656">
                  <a:moveTo>
                    <a:pt x="3235" y="1"/>
                  </a:moveTo>
                  <a:cubicBezTo>
                    <a:pt x="2990" y="1"/>
                    <a:pt x="2762" y="69"/>
                    <a:pt x="2560" y="207"/>
                  </a:cubicBezTo>
                  <a:cubicBezTo>
                    <a:pt x="1912" y="668"/>
                    <a:pt x="649" y="1606"/>
                    <a:pt x="274" y="2067"/>
                  </a:cubicBezTo>
                  <a:cubicBezTo>
                    <a:pt x="70" y="2326"/>
                    <a:pt x="1" y="2370"/>
                    <a:pt x="89" y="2370"/>
                  </a:cubicBezTo>
                  <a:cubicBezTo>
                    <a:pt x="136" y="2370"/>
                    <a:pt x="225" y="2358"/>
                    <a:pt x="362" y="2358"/>
                  </a:cubicBezTo>
                  <a:cubicBezTo>
                    <a:pt x="702" y="2358"/>
                    <a:pt x="1333" y="2434"/>
                    <a:pt x="2304" y="2971"/>
                  </a:cubicBezTo>
                  <a:cubicBezTo>
                    <a:pt x="2475" y="3056"/>
                    <a:pt x="2594" y="4080"/>
                    <a:pt x="3192" y="4694"/>
                  </a:cubicBezTo>
                  <a:cubicBezTo>
                    <a:pt x="3454" y="4967"/>
                    <a:pt x="3813" y="5163"/>
                    <a:pt x="4314" y="5163"/>
                  </a:cubicBezTo>
                  <a:cubicBezTo>
                    <a:pt x="4658" y="5163"/>
                    <a:pt x="5070" y="5070"/>
                    <a:pt x="5563" y="4848"/>
                  </a:cubicBezTo>
                  <a:cubicBezTo>
                    <a:pt x="5768" y="4763"/>
                    <a:pt x="5956" y="4609"/>
                    <a:pt x="6075" y="4421"/>
                  </a:cubicBezTo>
                  <a:cubicBezTo>
                    <a:pt x="6655" y="3500"/>
                    <a:pt x="5785" y="1828"/>
                    <a:pt x="5034" y="1009"/>
                  </a:cubicBezTo>
                  <a:cubicBezTo>
                    <a:pt x="4411" y="339"/>
                    <a:pt x="3779" y="1"/>
                    <a:pt x="32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64"/>
            <p:cNvSpPr/>
            <p:nvPr/>
          </p:nvSpPr>
          <p:spPr>
            <a:xfrm>
              <a:off x="5748800" y="4813700"/>
              <a:ext cx="72100" cy="19300"/>
            </a:xfrm>
            <a:custGeom>
              <a:rect b="b" l="l" r="r" t="t"/>
              <a:pathLst>
                <a:path extrusionOk="0" h="772" w="2884">
                  <a:moveTo>
                    <a:pt x="2207" y="1"/>
                  </a:moveTo>
                  <a:cubicBezTo>
                    <a:pt x="1462" y="1"/>
                    <a:pt x="721" y="107"/>
                    <a:pt x="1" y="303"/>
                  </a:cubicBezTo>
                  <a:cubicBezTo>
                    <a:pt x="263" y="576"/>
                    <a:pt x="622" y="772"/>
                    <a:pt x="1123" y="772"/>
                  </a:cubicBezTo>
                  <a:cubicBezTo>
                    <a:pt x="1467" y="772"/>
                    <a:pt x="1879" y="679"/>
                    <a:pt x="2372" y="457"/>
                  </a:cubicBezTo>
                  <a:cubicBezTo>
                    <a:pt x="2577" y="372"/>
                    <a:pt x="2765" y="218"/>
                    <a:pt x="2884" y="30"/>
                  </a:cubicBezTo>
                  <a:cubicBezTo>
                    <a:pt x="2658" y="11"/>
                    <a:pt x="2432" y="1"/>
                    <a:pt x="2207"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64"/>
            <p:cNvSpPr/>
            <p:nvPr/>
          </p:nvSpPr>
          <p:spPr>
            <a:xfrm>
              <a:off x="5695475" y="4824550"/>
              <a:ext cx="238050" cy="207100"/>
            </a:xfrm>
            <a:custGeom>
              <a:rect b="b" l="l" r="r" t="t"/>
              <a:pathLst>
                <a:path extrusionOk="0" h="8284" w="9522">
                  <a:moveTo>
                    <a:pt x="4882" y="1"/>
                  </a:moveTo>
                  <a:cubicBezTo>
                    <a:pt x="4393" y="1"/>
                    <a:pt x="3903" y="17"/>
                    <a:pt x="3413" y="57"/>
                  </a:cubicBezTo>
                  <a:lnTo>
                    <a:pt x="3260" y="74"/>
                  </a:lnTo>
                  <a:cubicBezTo>
                    <a:pt x="1707" y="296"/>
                    <a:pt x="1" y="2224"/>
                    <a:pt x="496" y="4425"/>
                  </a:cubicBezTo>
                  <a:cubicBezTo>
                    <a:pt x="979" y="6590"/>
                    <a:pt x="2015" y="8284"/>
                    <a:pt x="4762" y="8284"/>
                  </a:cubicBezTo>
                  <a:cubicBezTo>
                    <a:pt x="4829" y="8284"/>
                    <a:pt x="4897" y="8283"/>
                    <a:pt x="4966" y="8281"/>
                  </a:cubicBezTo>
                  <a:cubicBezTo>
                    <a:pt x="6450" y="8264"/>
                    <a:pt x="7815" y="7547"/>
                    <a:pt x="8651" y="6336"/>
                  </a:cubicBezTo>
                  <a:cubicBezTo>
                    <a:pt x="9026" y="5824"/>
                    <a:pt x="9265" y="5261"/>
                    <a:pt x="9385" y="4647"/>
                  </a:cubicBezTo>
                  <a:cubicBezTo>
                    <a:pt x="9521" y="3504"/>
                    <a:pt x="9316" y="313"/>
                    <a:pt x="8958" y="245"/>
                  </a:cubicBezTo>
                  <a:cubicBezTo>
                    <a:pt x="8771" y="194"/>
                    <a:pt x="7371" y="74"/>
                    <a:pt x="5921" y="23"/>
                  </a:cubicBezTo>
                  <a:cubicBezTo>
                    <a:pt x="5575" y="9"/>
                    <a:pt x="5229" y="1"/>
                    <a:pt x="48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64"/>
            <p:cNvSpPr/>
            <p:nvPr/>
          </p:nvSpPr>
          <p:spPr>
            <a:xfrm>
              <a:off x="5695475" y="4826400"/>
              <a:ext cx="216300" cy="205650"/>
            </a:xfrm>
            <a:custGeom>
              <a:rect b="b" l="l" r="r" t="t"/>
              <a:pathLst>
                <a:path extrusionOk="0" h="8226" w="8652">
                  <a:moveTo>
                    <a:pt x="3413" y="0"/>
                  </a:moveTo>
                  <a:lnTo>
                    <a:pt x="3260" y="17"/>
                  </a:lnTo>
                  <a:cubicBezTo>
                    <a:pt x="1707" y="222"/>
                    <a:pt x="1" y="2150"/>
                    <a:pt x="496" y="4368"/>
                  </a:cubicBezTo>
                  <a:cubicBezTo>
                    <a:pt x="981" y="6543"/>
                    <a:pt x="2024" y="8226"/>
                    <a:pt x="4799" y="8226"/>
                  </a:cubicBezTo>
                  <a:cubicBezTo>
                    <a:pt x="4854" y="8226"/>
                    <a:pt x="4910" y="8225"/>
                    <a:pt x="4966" y="8224"/>
                  </a:cubicBezTo>
                  <a:cubicBezTo>
                    <a:pt x="6450" y="8207"/>
                    <a:pt x="7815" y="7473"/>
                    <a:pt x="8651" y="6262"/>
                  </a:cubicBezTo>
                  <a:cubicBezTo>
                    <a:pt x="3771" y="5750"/>
                    <a:pt x="3379" y="1519"/>
                    <a:pt x="34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64"/>
            <p:cNvSpPr/>
            <p:nvPr/>
          </p:nvSpPr>
          <p:spPr>
            <a:xfrm>
              <a:off x="5841800" y="4825550"/>
              <a:ext cx="91725" cy="115175"/>
            </a:xfrm>
            <a:custGeom>
              <a:rect b="b" l="l" r="r" t="t"/>
              <a:pathLst>
                <a:path extrusionOk="0" h="4607" w="3669">
                  <a:moveTo>
                    <a:pt x="68" y="0"/>
                  </a:moveTo>
                  <a:cubicBezTo>
                    <a:pt x="34" y="222"/>
                    <a:pt x="0" y="461"/>
                    <a:pt x="0" y="682"/>
                  </a:cubicBezTo>
                  <a:cubicBezTo>
                    <a:pt x="0" y="2696"/>
                    <a:pt x="1518" y="4385"/>
                    <a:pt x="3532" y="4607"/>
                  </a:cubicBezTo>
                  <a:cubicBezTo>
                    <a:pt x="3668" y="3464"/>
                    <a:pt x="3463" y="273"/>
                    <a:pt x="3105" y="205"/>
                  </a:cubicBezTo>
                  <a:cubicBezTo>
                    <a:pt x="2918" y="171"/>
                    <a:pt x="1501" y="51"/>
                    <a:pt x="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64"/>
            <p:cNvSpPr/>
            <p:nvPr/>
          </p:nvSpPr>
          <p:spPr>
            <a:xfrm>
              <a:off x="5982550" y="4758850"/>
              <a:ext cx="313950" cy="254750"/>
            </a:xfrm>
            <a:custGeom>
              <a:rect b="b" l="l" r="r" t="t"/>
              <a:pathLst>
                <a:path extrusionOk="0" h="10190" w="12558">
                  <a:moveTo>
                    <a:pt x="8284" y="0"/>
                  </a:moveTo>
                  <a:cubicBezTo>
                    <a:pt x="7850" y="0"/>
                    <a:pt x="7418" y="19"/>
                    <a:pt x="6996" y="58"/>
                  </a:cubicBezTo>
                  <a:cubicBezTo>
                    <a:pt x="6467" y="92"/>
                    <a:pt x="5887" y="143"/>
                    <a:pt x="5306" y="211"/>
                  </a:cubicBezTo>
                  <a:cubicBezTo>
                    <a:pt x="4863" y="279"/>
                    <a:pt x="4419" y="365"/>
                    <a:pt x="3976" y="467"/>
                  </a:cubicBezTo>
                  <a:cubicBezTo>
                    <a:pt x="3720" y="535"/>
                    <a:pt x="3464" y="604"/>
                    <a:pt x="3225" y="706"/>
                  </a:cubicBezTo>
                  <a:cubicBezTo>
                    <a:pt x="1877" y="1269"/>
                    <a:pt x="802" y="1286"/>
                    <a:pt x="410" y="2497"/>
                  </a:cubicBezTo>
                  <a:cubicBezTo>
                    <a:pt x="410" y="2532"/>
                    <a:pt x="393" y="2566"/>
                    <a:pt x="393" y="2600"/>
                  </a:cubicBezTo>
                  <a:cubicBezTo>
                    <a:pt x="342" y="2770"/>
                    <a:pt x="307" y="2941"/>
                    <a:pt x="290" y="3112"/>
                  </a:cubicBezTo>
                  <a:cubicBezTo>
                    <a:pt x="256" y="3316"/>
                    <a:pt x="239" y="3555"/>
                    <a:pt x="205" y="3794"/>
                  </a:cubicBezTo>
                  <a:cubicBezTo>
                    <a:pt x="34" y="5415"/>
                    <a:pt x="0" y="7138"/>
                    <a:pt x="546" y="8554"/>
                  </a:cubicBezTo>
                  <a:cubicBezTo>
                    <a:pt x="929" y="9498"/>
                    <a:pt x="2978" y="10189"/>
                    <a:pt x="4778" y="10189"/>
                  </a:cubicBezTo>
                  <a:cubicBezTo>
                    <a:pt x="5224" y="10189"/>
                    <a:pt x="5654" y="10147"/>
                    <a:pt x="6040" y="10056"/>
                  </a:cubicBezTo>
                  <a:cubicBezTo>
                    <a:pt x="6740" y="9885"/>
                    <a:pt x="7286" y="9578"/>
                    <a:pt x="7541" y="9083"/>
                  </a:cubicBezTo>
                  <a:cubicBezTo>
                    <a:pt x="7583" y="8999"/>
                    <a:pt x="7690" y="8973"/>
                    <a:pt x="7835" y="8973"/>
                  </a:cubicBezTo>
                  <a:cubicBezTo>
                    <a:pt x="8088" y="8973"/>
                    <a:pt x="8458" y="9054"/>
                    <a:pt x="8801" y="9054"/>
                  </a:cubicBezTo>
                  <a:cubicBezTo>
                    <a:pt x="8981" y="9054"/>
                    <a:pt x="9154" y="9032"/>
                    <a:pt x="9299" y="8964"/>
                  </a:cubicBezTo>
                  <a:cubicBezTo>
                    <a:pt x="9623" y="8827"/>
                    <a:pt x="9759" y="8588"/>
                    <a:pt x="9964" y="8503"/>
                  </a:cubicBezTo>
                  <a:cubicBezTo>
                    <a:pt x="10015" y="8486"/>
                    <a:pt x="10084" y="8486"/>
                    <a:pt x="10152" y="8486"/>
                  </a:cubicBezTo>
                  <a:cubicBezTo>
                    <a:pt x="10362" y="8497"/>
                    <a:pt x="10575" y="8503"/>
                    <a:pt x="10788" y="8503"/>
                  </a:cubicBezTo>
                  <a:cubicBezTo>
                    <a:pt x="11213" y="8503"/>
                    <a:pt x="11642" y="8480"/>
                    <a:pt x="12063" y="8435"/>
                  </a:cubicBezTo>
                  <a:cubicBezTo>
                    <a:pt x="12336" y="8384"/>
                    <a:pt x="12558" y="382"/>
                    <a:pt x="12558" y="382"/>
                  </a:cubicBezTo>
                  <a:lnTo>
                    <a:pt x="11107" y="245"/>
                  </a:lnTo>
                  <a:lnTo>
                    <a:pt x="10527" y="194"/>
                  </a:lnTo>
                  <a:lnTo>
                    <a:pt x="8719" y="6"/>
                  </a:lnTo>
                  <a:cubicBezTo>
                    <a:pt x="8574" y="2"/>
                    <a:pt x="8429" y="0"/>
                    <a:pt x="82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64"/>
            <p:cNvSpPr/>
            <p:nvPr/>
          </p:nvSpPr>
          <p:spPr>
            <a:xfrm>
              <a:off x="6122450" y="4758850"/>
              <a:ext cx="123300" cy="251400"/>
            </a:xfrm>
            <a:custGeom>
              <a:rect b="b" l="l" r="r" t="t"/>
              <a:pathLst>
                <a:path extrusionOk="0" h="10056" w="4932">
                  <a:moveTo>
                    <a:pt x="2688" y="0"/>
                  </a:moveTo>
                  <a:cubicBezTo>
                    <a:pt x="2254" y="0"/>
                    <a:pt x="1822" y="19"/>
                    <a:pt x="1400" y="58"/>
                  </a:cubicBezTo>
                  <a:cubicBezTo>
                    <a:pt x="717" y="757"/>
                    <a:pt x="137" y="1405"/>
                    <a:pt x="120" y="1423"/>
                  </a:cubicBezTo>
                  <a:cubicBezTo>
                    <a:pt x="18" y="1457"/>
                    <a:pt x="0" y="9714"/>
                    <a:pt x="52" y="9800"/>
                  </a:cubicBezTo>
                  <a:cubicBezTo>
                    <a:pt x="171" y="9902"/>
                    <a:pt x="308" y="9987"/>
                    <a:pt x="444" y="10056"/>
                  </a:cubicBezTo>
                  <a:cubicBezTo>
                    <a:pt x="1144" y="9885"/>
                    <a:pt x="1690" y="9578"/>
                    <a:pt x="1945" y="9083"/>
                  </a:cubicBezTo>
                  <a:cubicBezTo>
                    <a:pt x="1987" y="8999"/>
                    <a:pt x="2094" y="8973"/>
                    <a:pt x="2239" y="8973"/>
                  </a:cubicBezTo>
                  <a:cubicBezTo>
                    <a:pt x="2492" y="8973"/>
                    <a:pt x="2862" y="9054"/>
                    <a:pt x="3205" y="9054"/>
                  </a:cubicBezTo>
                  <a:cubicBezTo>
                    <a:pt x="3385" y="9054"/>
                    <a:pt x="3558" y="9032"/>
                    <a:pt x="3703" y="8964"/>
                  </a:cubicBezTo>
                  <a:cubicBezTo>
                    <a:pt x="4027" y="8827"/>
                    <a:pt x="4163" y="8588"/>
                    <a:pt x="4368" y="8503"/>
                  </a:cubicBezTo>
                  <a:cubicBezTo>
                    <a:pt x="4556" y="7633"/>
                    <a:pt x="4641" y="6746"/>
                    <a:pt x="4607" y="5859"/>
                  </a:cubicBezTo>
                  <a:cubicBezTo>
                    <a:pt x="4471" y="2651"/>
                    <a:pt x="1963" y="3043"/>
                    <a:pt x="2270" y="2259"/>
                  </a:cubicBezTo>
                  <a:cubicBezTo>
                    <a:pt x="2628" y="1286"/>
                    <a:pt x="2713" y="894"/>
                    <a:pt x="4334" y="501"/>
                  </a:cubicBezTo>
                  <a:cubicBezTo>
                    <a:pt x="4556" y="433"/>
                    <a:pt x="4761" y="331"/>
                    <a:pt x="4931" y="194"/>
                  </a:cubicBezTo>
                  <a:lnTo>
                    <a:pt x="3123" y="6"/>
                  </a:lnTo>
                  <a:cubicBezTo>
                    <a:pt x="2978" y="2"/>
                    <a:pt x="2833" y="0"/>
                    <a:pt x="2688"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64"/>
            <p:cNvSpPr/>
            <p:nvPr/>
          </p:nvSpPr>
          <p:spPr>
            <a:xfrm>
              <a:off x="5987675" y="4764125"/>
              <a:ext cx="129675" cy="89600"/>
            </a:xfrm>
            <a:custGeom>
              <a:rect b="b" l="l" r="r" t="t"/>
              <a:pathLst>
                <a:path extrusionOk="0" h="3584" w="5187">
                  <a:moveTo>
                    <a:pt x="5101" y="0"/>
                  </a:moveTo>
                  <a:cubicBezTo>
                    <a:pt x="4658" y="68"/>
                    <a:pt x="4197" y="154"/>
                    <a:pt x="3771" y="256"/>
                  </a:cubicBezTo>
                  <a:cubicBezTo>
                    <a:pt x="3651" y="631"/>
                    <a:pt x="3617" y="1024"/>
                    <a:pt x="3634" y="1416"/>
                  </a:cubicBezTo>
                  <a:cubicBezTo>
                    <a:pt x="3702" y="1979"/>
                    <a:pt x="3737" y="2082"/>
                    <a:pt x="3668" y="2099"/>
                  </a:cubicBezTo>
                  <a:cubicBezTo>
                    <a:pt x="3600" y="2116"/>
                    <a:pt x="1399" y="2150"/>
                    <a:pt x="171" y="2389"/>
                  </a:cubicBezTo>
                  <a:cubicBezTo>
                    <a:pt x="137" y="2559"/>
                    <a:pt x="102" y="2730"/>
                    <a:pt x="68" y="2901"/>
                  </a:cubicBezTo>
                  <a:cubicBezTo>
                    <a:pt x="51" y="3105"/>
                    <a:pt x="17" y="3344"/>
                    <a:pt x="0" y="3583"/>
                  </a:cubicBezTo>
                  <a:cubicBezTo>
                    <a:pt x="1194" y="3583"/>
                    <a:pt x="5187" y="3498"/>
                    <a:pt x="5187" y="3498"/>
                  </a:cubicBezTo>
                  <a:cubicBezTo>
                    <a:pt x="5187" y="3498"/>
                    <a:pt x="5136" y="154"/>
                    <a:pt x="5187" y="85"/>
                  </a:cubicBezTo>
                  <a:cubicBezTo>
                    <a:pt x="5187" y="68"/>
                    <a:pt x="5153" y="34"/>
                    <a:pt x="5101"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64"/>
            <p:cNvSpPr/>
            <p:nvPr/>
          </p:nvSpPr>
          <p:spPr>
            <a:xfrm>
              <a:off x="6310975" y="4779050"/>
              <a:ext cx="171925" cy="217575"/>
            </a:xfrm>
            <a:custGeom>
              <a:rect b="b" l="l" r="r" t="t"/>
              <a:pathLst>
                <a:path extrusionOk="0" h="8703" w="6877">
                  <a:moveTo>
                    <a:pt x="598" y="0"/>
                  </a:moveTo>
                  <a:cubicBezTo>
                    <a:pt x="598" y="0"/>
                    <a:pt x="1" y="7968"/>
                    <a:pt x="1" y="8105"/>
                  </a:cubicBezTo>
                  <a:cubicBezTo>
                    <a:pt x="1" y="8275"/>
                    <a:pt x="5068" y="8651"/>
                    <a:pt x="5802" y="8702"/>
                  </a:cubicBezTo>
                  <a:cubicBezTo>
                    <a:pt x="5805" y="8702"/>
                    <a:pt x="5807" y="8702"/>
                    <a:pt x="5810" y="8702"/>
                  </a:cubicBezTo>
                  <a:cubicBezTo>
                    <a:pt x="6028" y="8702"/>
                    <a:pt x="6196" y="8076"/>
                    <a:pt x="6348" y="7183"/>
                  </a:cubicBezTo>
                  <a:cubicBezTo>
                    <a:pt x="6757" y="4795"/>
                    <a:pt x="6876" y="342"/>
                    <a:pt x="6348" y="273"/>
                  </a:cubicBezTo>
                  <a:lnTo>
                    <a:pt x="2253" y="86"/>
                  </a:lnTo>
                  <a:lnTo>
                    <a:pt x="598" y="0"/>
                  </a:lnTo>
                  <a:close/>
                </a:path>
              </a:pathLst>
            </a:custGeom>
            <a:solidFill>
              <a:srgbClr val="CE6C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64"/>
            <p:cNvSpPr/>
            <p:nvPr/>
          </p:nvSpPr>
          <p:spPr>
            <a:xfrm>
              <a:off x="6310975" y="4779050"/>
              <a:ext cx="158700" cy="217575"/>
            </a:xfrm>
            <a:custGeom>
              <a:rect b="b" l="l" r="r" t="t"/>
              <a:pathLst>
                <a:path extrusionOk="0" h="8703" w="6348">
                  <a:moveTo>
                    <a:pt x="598" y="0"/>
                  </a:moveTo>
                  <a:cubicBezTo>
                    <a:pt x="598" y="0"/>
                    <a:pt x="1" y="7968"/>
                    <a:pt x="1" y="8105"/>
                  </a:cubicBezTo>
                  <a:cubicBezTo>
                    <a:pt x="1" y="8275"/>
                    <a:pt x="5068" y="8651"/>
                    <a:pt x="5802" y="8702"/>
                  </a:cubicBezTo>
                  <a:cubicBezTo>
                    <a:pt x="5805" y="8702"/>
                    <a:pt x="5807" y="8702"/>
                    <a:pt x="5810" y="8702"/>
                  </a:cubicBezTo>
                  <a:cubicBezTo>
                    <a:pt x="6028" y="8702"/>
                    <a:pt x="6196" y="8076"/>
                    <a:pt x="6348" y="7183"/>
                  </a:cubicBezTo>
                  <a:cubicBezTo>
                    <a:pt x="5153" y="7081"/>
                    <a:pt x="2219" y="7183"/>
                    <a:pt x="2082" y="6961"/>
                  </a:cubicBezTo>
                  <a:cubicBezTo>
                    <a:pt x="1946" y="6723"/>
                    <a:pt x="2150" y="2133"/>
                    <a:pt x="2253" y="86"/>
                  </a:cubicBezTo>
                  <a:lnTo>
                    <a:pt x="598" y="0"/>
                  </a:ln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64"/>
            <p:cNvSpPr/>
            <p:nvPr/>
          </p:nvSpPr>
          <p:spPr>
            <a:xfrm>
              <a:off x="6269600" y="4755150"/>
              <a:ext cx="79800" cy="244125"/>
            </a:xfrm>
            <a:custGeom>
              <a:rect b="b" l="l" r="r" t="t"/>
              <a:pathLst>
                <a:path extrusionOk="0" h="9765" w="3192">
                  <a:moveTo>
                    <a:pt x="1963" y="1"/>
                  </a:moveTo>
                  <a:cubicBezTo>
                    <a:pt x="1007" y="52"/>
                    <a:pt x="530" y="274"/>
                    <a:pt x="530" y="905"/>
                  </a:cubicBezTo>
                  <a:cubicBezTo>
                    <a:pt x="530" y="1451"/>
                    <a:pt x="240" y="6024"/>
                    <a:pt x="103" y="7969"/>
                  </a:cubicBezTo>
                  <a:cubicBezTo>
                    <a:pt x="86" y="8344"/>
                    <a:pt x="52" y="8617"/>
                    <a:pt x="52" y="8753"/>
                  </a:cubicBezTo>
                  <a:cubicBezTo>
                    <a:pt x="1" y="9487"/>
                    <a:pt x="154" y="9436"/>
                    <a:pt x="803" y="9658"/>
                  </a:cubicBezTo>
                  <a:cubicBezTo>
                    <a:pt x="1055" y="9740"/>
                    <a:pt x="1310" y="9764"/>
                    <a:pt x="1550" y="9764"/>
                  </a:cubicBezTo>
                  <a:cubicBezTo>
                    <a:pt x="1909" y="9764"/>
                    <a:pt x="2232" y="9709"/>
                    <a:pt x="2458" y="9709"/>
                  </a:cubicBezTo>
                  <a:cubicBezTo>
                    <a:pt x="2816" y="9709"/>
                    <a:pt x="2986" y="9282"/>
                    <a:pt x="2986" y="8685"/>
                  </a:cubicBezTo>
                  <a:cubicBezTo>
                    <a:pt x="2986" y="8105"/>
                    <a:pt x="3191" y="3737"/>
                    <a:pt x="3191" y="1229"/>
                  </a:cubicBezTo>
                  <a:cubicBezTo>
                    <a:pt x="3191" y="581"/>
                    <a:pt x="2969" y="52"/>
                    <a:pt x="22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64"/>
            <p:cNvSpPr/>
            <p:nvPr/>
          </p:nvSpPr>
          <p:spPr>
            <a:xfrm>
              <a:off x="6269600" y="4755150"/>
              <a:ext cx="79800" cy="244125"/>
            </a:xfrm>
            <a:custGeom>
              <a:rect b="b" l="l" r="r" t="t"/>
              <a:pathLst>
                <a:path extrusionOk="0" h="9765" w="3192">
                  <a:moveTo>
                    <a:pt x="2202" y="1"/>
                  </a:moveTo>
                  <a:cubicBezTo>
                    <a:pt x="2202" y="1553"/>
                    <a:pt x="2168" y="7952"/>
                    <a:pt x="1980" y="7986"/>
                  </a:cubicBezTo>
                  <a:cubicBezTo>
                    <a:pt x="1940" y="7991"/>
                    <a:pt x="1824" y="7993"/>
                    <a:pt x="1662" y="7993"/>
                  </a:cubicBezTo>
                  <a:cubicBezTo>
                    <a:pt x="1270" y="7993"/>
                    <a:pt x="610" y="7981"/>
                    <a:pt x="103" y="7969"/>
                  </a:cubicBezTo>
                  <a:cubicBezTo>
                    <a:pt x="86" y="8344"/>
                    <a:pt x="52" y="8617"/>
                    <a:pt x="52" y="8753"/>
                  </a:cubicBezTo>
                  <a:cubicBezTo>
                    <a:pt x="1" y="9487"/>
                    <a:pt x="154" y="9436"/>
                    <a:pt x="803" y="9658"/>
                  </a:cubicBezTo>
                  <a:cubicBezTo>
                    <a:pt x="1055" y="9740"/>
                    <a:pt x="1310" y="9764"/>
                    <a:pt x="1550" y="9764"/>
                  </a:cubicBezTo>
                  <a:cubicBezTo>
                    <a:pt x="1909" y="9764"/>
                    <a:pt x="2232" y="9709"/>
                    <a:pt x="2458" y="9709"/>
                  </a:cubicBezTo>
                  <a:cubicBezTo>
                    <a:pt x="2816" y="9709"/>
                    <a:pt x="2986" y="9282"/>
                    <a:pt x="2986" y="8685"/>
                  </a:cubicBezTo>
                  <a:cubicBezTo>
                    <a:pt x="2986" y="8105"/>
                    <a:pt x="3191" y="3737"/>
                    <a:pt x="3191" y="1229"/>
                  </a:cubicBezTo>
                  <a:cubicBezTo>
                    <a:pt x="3191" y="581"/>
                    <a:pt x="2969" y="52"/>
                    <a:pt x="2202"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64"/>
            <p:cNvSpPr/>
            <p:nvPr/>
          </p:nvSpPr>
          <p:spPr>
            <a:xfrm>
              <a:off x="6076375" y="4703925"/>
              <a:ext cx="166025" cy="129075"/>
            </a:xfrm>
            <a:custGeom>
              <a:rect b="b" l="l" r="r" t="t"/>
              <a:pathLst>
                <a:path extrusionOk="0" h="5163" w="6641">
                  <a:moveTo>
                    <a:pt x="3418" y="1"/>
                  </a:moveTo>
                  <a:cubicBezTo>
                    <a:pt x="2869" y="1"/>
                    <a:pt x="2233" y="339"/>
                    <a:pt x="1622" y="1009"/>
                  </a:cubicBezTo>
                  <a:cubicBezTo>
                    <a:pt x="871" y="1828"/>
                    <a:pt x="1" y="3500"/>
                    <a:pt x="564" y="4421"/>
                  </a:cubicBezTo>
                  <a:cubicBezTo>
                    <a:pt x="700" y="4609"/>
                    <a:pt x="871" y="4763"/>
                    <a:pt x="1093" y="4848"/>
                  </a:cubicBezTo>
                  <a:cubicBezTo>
                    <a:pt x="1579" y="5070"/>
                    <a:pt x="1986" y="5163"/>
                    <a:pt x="2328" y="5163"/>
                  </a:cubicBezTo>
                  <a:cubicBezTo>
                    <a:pt x="2826" y="5163"/>
                    <a:pt x="3184" y="4967"/>
                    <a:pt x="3447" y="4694"/>
                  </a:cubicBezTo>
                  <a:cubicBezTo>
                    <a:pt x="4061" y="4080"/>
                    <a:pt x="4181" y="3056"/>
                    <a:pt x="4334" y="2971"/>
                  </a:cubicBezTo>
                  <a:cubicBezTo>
                    <a:pt x="5313" y="2434"/>
                    <a:pt x="5945" y="2358"/>
                    <a:pt x="6284" y="2358"/>
                  </a:cubicBezTo>
                  <a:cubicBezTo>
                    <a:pt x="6420" y="2358"/>
                    <a:pt x="6508" y="2370"/>
                    <a:pt x="6554" y="2370"/>
                  </a:cubicBezTo>
                  <a:cubicBezTo>
                    <a:pt x="6640" y="2370"/>
                    <a:pt x="6569" y="2326"/>
                    <a:pt x="6365" y="2067"/>
                  </a:cubicBezTo>
                  <a:cubicBezTo>
                    <a:pt x="6006" y="1606"/>
                    <a:pt x="4744" y="668"/>
                    <a:pt x="4096" y="207"/>
                  </a:cubicBezTo>
                  <a:cubicBezTo>
                    <a:pt x="3894" y="69"/>
                    <a:pt x="3665" y="1"/>
                    <a:pt x="34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64"/>
            <p:cNvSpPr/>
            <p:nvPr/>
          </p:nvSpPr>
          <p:spPr>
            <a:xfrm>
              <a:off x="6090450" y="4813700"/>
              <a:ext cx="72125" cy="19300"/>
            </a:xfrm>
            <a:custGeom>
              <a:rect b="b" l="l" r="r" t="t"/>
              <a:pathLst>
                <a:path extrusionOk="0" h="772" w="2885">
                  <a:moveTo>
                    <a:pt x="678" y="1"/>
                  </a:moveTo>
                  <a:cubicBezTo>
                    <a:pt x="452" y="1"/>
                    <a:pt x="227" y="11"/>
                    <a:pt x="1" y="30"/>
                  </a:cubicBezTo>
                  <a:cubicBezTo>
                    <a:pt x="137" y="218"/>
                    <a:pt x="308" y="372"/>
                    <a:pt x="530" y="457"/>
                  </a:cubicBezTo>
                  <a:cubicBezTo>
                    <a:pt x="1016" y="679"/>
                    <a:pt x="1423" y="772"/>
                    <a:pt x="1765" y="772"/>
                  </a:cubicBezTo>
                  <a:cubicBezTo>
                    <a:pt x="2263" y="772"/>
                    <a:pt x="2621" y="576"/>
                    <a:pt x="2884" y="303"/>
                  </a:cubicBezTo>
                  <a:cubicBezTo>
                    <a:pt x="2164" y="107"/>
                    <a:pt x="1423" y="1"/>
                    <a:pt x="678" y="1"/>
                  </a:cubicBezTo>
                  <a:close/>
                </a:path>
              </a:pathLst>
            </a:custGeom>
            <a:solidFill>
              <a:srgbClr val="992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64"/>
            <p:cNvSpPr/>
            <p:nvPr/>
          </p:nvSpPr>
          <p:spPr>
            <a:xfrm>
              <a:off x="5977850" y="4824550"/>
              <a:ext cx="238450" cy="207100"/>
            </a:xfrm>
            <a:custGeom>
              <a:rect b="b" l="l" r="r" t="t"/>
              <a:pathLst>
                <a:path extrusionOk="0" h="8284" w="9538">
                  <a:moveTo>
                    <a:pt x="4639" y="1"/>
                  </a:moveTo>
                  <a:cubicBezTo>
                    <a:pt x="4293" y="1"/>
                    <a:pt x="3947" y="9"/>
                    <a:pt x="3601" y="23"/>
                  </a:cubicBezTo>
                  <a:cubicBezTo>
                    <a:pt x="2167" y="74"/>
                    <a:pt x="751" y="194"/>
                    <a:pt x="581" y="245"/>
                  </a:cubicBezTo>
                  <a:cubicBezTo>
                    <a:pt x="222" y="313"/>
                    <a:pt x="1" y="3504"/>
                    <a:pt x="154" y="4647"/>
                  </a:cubicBezTo>
                  <a:cubicBezTo>
                    <a:pt x="257" y="5261"/>
                    <a:pt x="512" y="5824"/>
                    <a:pt x="871" y="6336"/>
                  </a:cubicBezTo>
                  <a:cubicBezTo>
                    <a:pt x="1707" y="7547"/>
                    <a:pt x="3089" y="8264"/>
                    <a:pt x="4556" y="8281"/>
                  </a:cubicBezTo>
                  <a:cubicBezTo>
                    <a:pt x="4625" y="8283"/>
                    <a:pt x="4694" y="8284"/>
                    <a:pt x="4761" y="8284"/>
                  </a:cubicBezTo>
                  <a:cubicBezTo>
                    <a:pt x="7524" y="8284"/>
                    <a:pt x="8544" y="6590"/>
                    <a:pt x="9043" y="4425"/>
                  </a:cubicBezTo>
                  <a:cubicBezTo>
                    <a:pt x="9538" y="2224"/>
                    <a:pt x="7832" y="296"/>
                    <a:pt x="6262" y="74"/>
                  </a:cubicBezTo>
                  <a:lnTo>
                    <a:pt x="6109" y="57"/>
                  </a:lnTo>
                  <a:cubicBezTo>
                    <a:pt x="5619" y="17"/>
                    <a:pt x="5129" y="1"/>
                    <a:pt x="46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64"/>
            <p:cNvSpPr/>
            <p:nvPr/>
          </p:nvSpPr>
          <p:spPr>
            <a:xfrm>
              <a:off x="5999600" y="4826400"/>
              <a:ext cx="216700" cy="205650"/>
            </a:xfrm>
            <a:custGeom>
              <a:rect b="b" l="l" r="r" t="t"/>
              <a:pathLst>
                <a:path extrusionOk="0" h="8226" w="8668">
                  <a:moveTo>
                    <a:pt x="5239" y="0"/>
                  </a:moveTo>
                  <a:cubicBezTo>
                    <a:pt x="5290" y="1519"/>
                    <a:pt x="4897" y="5750"/>
                    <a:pt x="1" y="6262"/>
                  </a:cubicBezTo>
                  <a:cubicBezTo>
                    <a:pt x="837" y="7473"/>
                    <a:pt x="2219" y="8207"/>
                    <a:pt x="3686" y="8224"/>
                  </a:cubicBezTo>
                  <a:cubicBezTo>
                    <a:pt x="3743" y="8225"/>
                    <a:pt x="3798" y="8226"/>
                    <a:pt x="3853" y="8226"/>
                  </a:cubicBezTo>
                  <a:cubicBezTo>
                    <a:pt x="6644" y="8226"/>
                    <a:pt x="7671" y="6543"/>
                    <a:pt x="8173" y="4368"/>
                  </a:cubicBezTo>
                  <a:cubicBezTo>
                    <a:pt x="8668" y="2150"/>
                    <a:pt x="6962" y="222"/>
                    <a:pt x="5392" y="17"/>
                  </a:cubicBezTo>
                  <a:lnTo>
                    <a:pt x="52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64"/>
            <p:cNvSpPr/>
            <p:nvPr/>
          </p:nvSpPr>
          <p:spPr>
            <a:xfrm>
              <a:off x="5977850" y="4825550"/>
              <a:ext cx="91725" cy="115175"/>
            </a:xfrm>
            <a:custGeom>
              <a:rect b="b" l="l" r="r" t="t"/>
              <a:pathLst>
                <a:path extrusionOk="0" h="4607" w="3669">
                  <a:moveTo>
                    <a:pt x="3601" y="0"/>
                  </a:moveTo>
                  <a:cubicBezTo>
                    <a:pt x="2167" y="51"/>
                    <a:pt x="768" y="171"/>
                    <a:pt x="581" y="205"/>
                  </a:cubicBezTo>
                  <a:cubicBezTo>
                    <a:pt x="222" y="273"/>
                    <a:pt x="1" y="3464"/>
                    <a:pt x="154" y="4607"/>
                  </a:cubicBezTo>
                  <a:cubicBezTo>
                    <a:pt x="2150" y="4385"/>
                    <a:pt x="3669" y="2696"/>
                    <a:pt x="3669" y="682"/>
                  </a:cubicBezTo>
                  <a:cubicBezTo>
                    <a:pt x="3669" y="461"/>
                    <a:pt x="3652" y="222"/>
                    <a:pt x="36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64"/>
            <p:cNvSpPr/>
            <p:nvPr/>
          </p:nvSpPr>
          <p:spPr>
            <a:xfrm>
              <a:off x="5576475" y="4510325"/>
              <a:ext cx="81925" cy="173625"/>
            </a:xfrm>
            <a:custGeom>
              <a:rect b="b" l="l" r="r" t="t"/>
              <a:pathLst>
                <a:path extrusionOk="0" h="6945" w="3277">
                  <a:moveTo>
                    <a:pt x="530" y="3959"/>
                  </a:moveTo>
                  <a:cubicBezTo>
                    <a:pt x="513" y="4488"/>
                    <a:pt x="581" y="5017"/>
                    <a:pt x="700" y="5528"/>
                  </a:cubicBezTo>
                  <a:cubicBezTo>
                    <a:pt x="751" y="5733"/>
                    <a:pt x="820" y="5921"/>
                    <a:pt x="922" y="6109"/>
                  </a:cubicBezTo>
                  <a:cubicBezTo>
                    <a:pt x="1076" y="6450"/>
                    <a:pt x="1502" y="6569"/>
                    <a:pt x="1809" y="6347"/>
                  </a:cubicBezTo>
                  <a:cubicBezTo>
                    <a:pt x="2031" y="6228"/>
                    <a:pt x="2202" y="6040"/>
                    <a:pt x="2338" y="5836"/>
                  </a:cubicBezTo>
                  <a:cubicBezTo>
                    <a:pt x="2526" y="5511"/>
                    <a:pt x="2645" y="5153"/>
                    <a:pt x="2679" y="4761"/>
                  </a:cubicBezTo>
                  <a:cubicBezTo>
                    <a:pt x="2748" y="4334"/>
                    <a:pt x="2731" y="3891"/>
                    <a:pt x="2628" y="3464"/>
                  </a:cubicBezTo>
                  <a:cubicBezTo>
                    <a:pt x="2611" y="3345"/>
                    <a:pt x="2560" y="3242"/>
                    <a:pt x="2492" y="3157"/>
                  </a:cubicBezTo>
                  <a:cubicBezTo>
                    <a:pt x="2423" y="3037"/>
                    <a:pt x="2270" y="3003"/>
                    <a:pt x="2168" y="3072"/>
                  </a:cubicBezTo>
                  <a:cubicBezTo>
                    <a:pt x="2048" y="3140"/>
                    <a:pt x="1963" y="3242"/>
                    <a:pt x="1912" y="3345"/>
                  </a:cubicBezTo>
                  <a:cubicBezTo>
                    <a:pt x="1809" y="3566"/>
                    <a:pt x="1724" y="3788"/>
                    <a:pt x="1673" y="4010"/>
                  </a:cubicBezTo>
                  <a:cubicBezTo>
                    <a:pt x="1656" y="4095"/>
                    <a:pt x="1639" y="4181"/>
                    <a:pt x="1587" y="4266"/>
                  </a:cubicBezTo>
                  <a:cubicBezTo>
                    <a:pt x="1536" y="4385"/>
                    <a:pt x="1417" y="4437"/>
                    <a:pt x="1297" y="4402"/>
                  </a:cubicBezTo>
                  <a:cubicBezTo>
                    <a:pt x="1178" y="4368"/>
                    <a:pt x="1093" y="4249"/>
                    <a:pt x="1110" y="4129"/>
                  </a:cubicBezTo>
                  <a:cubicBezTo>
                    <a:pt x="1144" y="3976"/>
                    <a:pt x="1178" y="3822"/>
                    <a:pt x="1212" y="3686"/>
                  </a:cubicBezTo>
                  <a:cubicBezTo>
                    <a:pt x="1263" y="3481"/>
                    <a:pt x="1349" y="3259"/>
                    <a:pt x="1451" y="3072"/>
                  </a:cubicBezTo>
                  <a:cubicBezTo>
                    <a:pt x="1570" y="2850"/>
                    <a:pt x="1758" y="2662"/>
                    <a:pt x="1997" y="2560"/>
                  </a:cubicBezTo>
                  <a:cubicBezTo>
                    <a:pt x="2338" y="2423"/>
                    <a:pt x="2714" y="2560"/>
                    <a:pt x="2901" y="2850"/>
                  </a:cubicBezTo>
                  <a:cubicBezTo>
                    <a:pt x="3072" y="3106"/>
                    <a:pt x="3174" y="3379"/>
                    <a:pt x="3191" y="3669"/>
                  </a:cubicBezTo>
                  <a:cubicBezTo>
                    <a:pt x="3277" y="4283"/>
                    <a:pt x="3208" y="4914"/>
                    <a:pt x="3021" y="5511"/>
                  </a:cubicBezTo>
                  <a:cubicBezTo>
                    <a:pt x="2867" y="5955"/>
                    <a:pt x="2594" y="6364"/>
                    <a:pt x="2219" y="6655"/>
                  </a:cubicBezTo>
                  <a:cubicBezTo>
                    <a:pt x="1963" y="6859"/>
                    <a:pt x="1639" y="6945"/>
                    <a:pt x="1314" y="6910"/>
                  </a:cubicBezTo>
                  <a:cubicBezTo>
                    <a:pt x="973" y="6893"/>
                    <a:pt x="683" y="6706"/>
                    <a:pt x="547" y="6416"/>
                  </a:cubicBezTo>
                  <a:cubicBezTo>
                    <a:pt x="376" y="6126"/>
                    <a:pt x="257" y="5801"/>
                    <a:pt x="188" y="5477"/>
                  </a:cubicBezTo>
                  <a:cubicBezTo>
                    <a:pt x="52" y="4897"/>
                    <a:pt x="1" y="4283"/>
                    <a:pt x="35" y="3686"/>
                  </a:cubicBezTo>
                  <a:cubicBezTo>
                    <a:pt x="35" y="3123"/>
                    <a:pt x="120" y="2577"/>
                    <a:pt x="274" y="2031"/>
                  </a:cubicBezTo>
                  <a:cubicBezTo>
                    <a:pt x="444" y="1400"/>
                    <a:pt x="803" y="819"/>
                    <a:pt x="1280" y="359"/>
                  </a:cubicBezTo>
                  <a:cubicBezTo>
                    <a:pt x="1502" y="137"/>
                    <a:pt x="1809" y="18"/>
                    <a:pt x="2133" y="18"/>
                  </a:cubicBezTo>
                  <a:cubicBezTo>
                    <a:pt x="2338" y="1"/>
                    <a:pt x="2543" y="69"/>
                    <a:pt x="2696" y="222"/>
                  </a:cubicBezTo>
                  <a:cubicBezTo>
                    <a:pt x="2765" y="291"/>
                    <a:pt x="2816" y="393"/>
                    <a:pt x="2816" y="478"/>
                  </a:cubicBezTo>
                  <a:cubicBezTo>
                    <a:pt x="2833" y="529"/>
                    <a:pt x="2816" y="581"/>
                    <a:pt x="2782" y="598"/>
                  </a:cubicBezTo>
                  <a:cubicBezTo>
                    <a:pt x="2731" y="632"/>
                    <a:pt x="2679" y="615"/>
                    <a:pt x="2662" y="581"/>
                  </a:cubicBezTo>
                  <a:cubicBezTo>
                    <a:pt x="2406" y="325"/>
                    <a:pt x="1980" y="410"/>
                    <a:pt x="1724" y="615"/>
                  </a:cubicBezTo>
                  <a:cubicBezTo>
                    <a:pt x="1468" y="837"/>
                    <a:pt x="1246" y="1110"/>
                    <a:pt x="1093" y="1417"/>
                  </a:cubicBezTo>
                  <a:cubicBezTo>
                    <a:pt x="786" y="1980"/>
                    <a:pt x="615" y="2611"/>
                    <a:pt x="581" y="3242"/>
                  </a:cubicBezTo>
                  <a:cubicBezTo>
                    <a:pt x="564" y="3498"/>
                    <a:pt x="530" y="3754"/>
                    <a:pt x="530" y="395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64"/>
            <p:cNvSpPr/>
            <p:nvPr/>
          </p:nvSpPr>
          <p:spPr>
            <a:xfrm>
              <a:off x="5677575" y="4508625"/>
              <a:ext cx="60150" cy="171925"/>
            </a:xfrm>
            <a:custGeom>
              <a:rect b="b" l="l" r="r" t="t"/>
              <a:pathLst>
                <a:path extrusionOk="0" h="6877" w="2406">
                  <a:moveTo>
                    <a:pt x="1741" y="3020"/>
                  </a:moveTo>
                  <a:cubicBezTo>
                    <a:pt x="1724" y="2457"/>
                    <a:pt x="1724" y="1894"/>
                    <a:pt x="1724" y="1331"/>
                  </a:cubicBezTo>
                  <a:cubicBezTo>
                    <a:pt x="1724" y="956"/>
                    <a:pt x="1741" y="580"/>
                    <a:pt x="1792" y="222"/>
                  </a:cubicBezTo>
                  <a:cubicBezTo>
                    <a:pt x="1809" y="188"/>
                    <a:pt x="1809" y="137"/>
                    <a:pt x="1826" y="103"/>
                  </a:cubicBezTo>
                  <a:cubicBezTo>
                    <a:pt x="1860" y="17"/>
                    <a:pt x="1979" y="0"/>
                    <a:pt x="2014" y="86"/>
                  </a:cubicBezTo>
                  <a:cubicBezTo>
                    <a:pt x="2048" y="137"/>
                    <a:pt x="2065" y="188"/>
                    <a:pt x="2082" y="239"/>
                  </a:cubicBezTo>
                  <a:cubicBezTo>
                    <a:pt x="2133" y="478"/>
                    <a:pt x="2167" y="717"/>
                    <a:pt x="2184" y="973"/>
                  </a:cubicBezTo>
                  <a:cubicBezTo>
                    <a:pt x="2235" y="1519"/>
                    <a:pt x="2235" y="2082"/>
                    <a:pt x="2252" y="2628"/>
                  </a:cubicBezTo>
                  <a:cubicBezTo>
                    <a:pt x="2270" y="2986"/>
                    <a:pt x="2287" y="3344"/>
                    <a:pt x="2304" y="3703"/>
                  </a:cubicBezTo>
                  <a:cubicBezTo>
                    <a:pt x="2338" y="4249"/>
                    <a:pt x="2372" y="4795"/>
                    <a:pt x="2406" y="5358"/>
                  </a:cubicBezTo>
                  <a:cubicBezTo>
                    <a:pt x="2406" y="5750"/>
                    <a:pt x="2406" y="6160"/>
                    <a:pt x="2355" y="6569"/>
                  </a:cubicBezTo>
                  <a:cubicBezTo>
                    <a:pt x="2355" y="6620"/>
                    <a:pt x="2321" y="6688"/>
                    <a:pt x="2287" y="6740"/>
                  </a:cubicBezTo>
                  <a:cubicBezTo>
                    <a:pt x="2167" y="6876"/>
                    <a:pt x="1928" y="6842"/>
                    <a:pt x="1877" y="6654"/>
                  </a:cubicBezTo>
                  <a:cubicBezTo>
                    <a:pt x="1860" y="6569"/>
                    <a:pt x="1843" y="6467"/>
                    <a:pt x="1860" y="6381"/>
                  </a:cubicBezTo>
                  <a:cubicBezTo>
                    <a:pt x="1877" y="5972"/>
                    <a:pt x="1877" y="5545"/>
                    <a:pt x="1843" y="5136"/>
                  </a:cubicBezTo>
                  <a:cubicBezTo>
                    <a:pt x="1826" y="4880"/>
                    <a:pt x="1826" y="4607"/>
                    <a:pt x="1792" y="4351"/>
                  </a:cubicBezTo>
                  <a:cubicBezTo>
                    <a:pt x="1792" y="4232"/>
                    <a:pt x="1792" y="4112"/>
                    <a:pt x="1775" y="3993"/>
                  </a:cubicBezTo>
                  <a:cubicBezTo>
                    <a:pt x="1775" y="3942"/>
                    <a:pt x="1758" y="3907"/>
                    <a:pt x="1689" y="3924"/>
                  </a:cubicBezTo>
                  <a:cubicBezTo>
                    <a:pt x="1348" y="3959"/>
                    <a:pt x="1007" y="3976"/>
                    <a:pt x="649" y="3993"/>
                  </a:cubicBezTo>
                  <a:cubicBezTo>
                    <a:pt x="597" y="3993"/>
                    <a:pt x="580" y="4010"/>
                    <a:pt x="580" y="4061"/>
                  </a:cubicBezTo>
                  <a:lnTo>
                    <a:pt x="580" y="4402"/>
                  </a:lnTo>
                  <a:cubicBezTo>
                    <a:pt x="580" y="4795"/>
                    <a:pt x="580" y="5187"/>
                    <a:pt x="563" y="5562"/>
                  </a:cubicBezTo>
                  <a:cubicBezTo>
                    <a:pt x="563" y="5904"/>
                    <a:pt x="546" y="6228"/>
                    <a:pt x="495" y="6569"/>
                  </a:cubicBezTo>
                  <a:cubicBezTo>
                    <a:pt x="495" y="6603"/>
                    <a:pt x="478" y="6637"/>
                    <a:pt x="478" y="6671"/>
                  </a:cubicBezTo>
                  <a:cubicBezTo>
                    <a:pt x="444" y="6791"/>
                    <a:pt x="324" y="6859"/>
                    <a:pt x="222" y="6859"/>
                  </a:cubicBezTo>
                  <a:cubicBezTo>
                    <a:pt x="103" y="6842"/>
                    <a:pt x="17" y="6740"/>
                    <a:pt x="0" y="6620"/>
                  </a:cubicBezTo>
                  <a:cubicBezTo>
                    <a:pt x="0" y="6518"/>
                    <a:pt x="0" y="6415"/>
                    <a:pt x="0" y="6313"/>
                  </a:cubicBezTo>
                  <a:cubicBezTo>
                    <a:pt x="17" y="6211"/>
                    <a:pt x="17" y="6108"/>
                    <a:pt x="34" y="6006"/>
                  </a:cubicBezTo>
                  <a:lnTo>
                    <a:pt x="34" y="4300"/>
                  </a:lnTo>
                  <a:cubicBezTo>
                    <a:pt x="34" y="3686"/>
                    <a:pt x="34" y="3071"/>
                    <a:pt x="17" y="2474"/>
                  </a:cubicBezTo>
                  <a:cubicBezTo>
                    <a:pt x="17" y="2133"/>
                    <a:pt x="0" y="1792"/>
                    <a:pt x="17" y="1451"/>
                  </a:cubicBezTo>
                  <a:cubicBezTo>
                    <a:pt x="34" y="1041"/>
                    <a:pt x="17" y="632"/>
                    <a:pt x="52" y="222"/>
                  </a:cubicBezTo>
                  <a:cubicBezTo>
                    <a:pt x="52" y="188"/>
                    <a:pt x="69" y="137"/>
                    <a:pt x="69" y="103"/>
                  </a:cubicBezTo>
                  <a:cubicBezTo>
                    <a:pt x="103" y="17"/>
                    <a:pt x="222" y="0"/>
                    <a:pt x="273" y="86"/>
                  </a:cubicBezTo>
                  <a:cubicBezTo>
                    <a:pt x="307" y="137"/>
                    <a:pt x="342" y="222"/>
                    <a:pt x="359" y="290"/>
                  </a:cubicBezTo>
                  <a:cubicBezTo>
                    <a:pt x="427" y="546"/>
                    <a:pt x="461" y="802"/>
                    <a:pt x="478" y="1058"/>
                  </a:cubicBezTo>
                  <a:cubicBezTo>
                    <a:pt x="512" y="1485"/>
                    <a:pt x="529" y="1928"/>
                    <a:pt x="546" y="2355"/>
                  </a:cubicBezTo>
                  <a:cubicBezTo>
                    <a:pt x="563" y="2696"/>
                    <a:pt x="546" y="3020"/>
                    <a:pt x="563" y="3344"/>
                  </a:cubicBezTo>
                  <a:cubicBezTo>
                    <a:pt x="563" y="3447"/>
                    <a:pt x="563" y="3430"/>
                    <a:pt x="666" y="3430"/>
                  </a:cubicBezTo>
                  <a:cubicBezTo>
                    <a:pt x="990" y="3430"/>
                    <a:pt x="1314" y="3396"/>
                    <a:pt x="1638" y="3361"/>
                  </a:cubicBezTo>
                  <a:cubicBezTo>
                    <a:pt x="1706" y="3361"/>
                    <a:pt x="1741" y="3327"/>
                    <a:pt x="1741" y="3242"/>
                  </a:cubicBezTo>
                  <a:cubicBezTo>
                    <a:pt x="1724" y="3174"/>
                    <a:pt x="1741" y="3105"/>
                    <a:pt x="1741" y="30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64"/>
            <p:cNvSpPr/>
            <p:nvPr/>
          </p:nvSpPr>
          <p:spPr>
            <a:xfrm>
              <a:off x="5958225" y="4507775"/>
              <a:ext cx="70400" cy="169775"/>
            </a:xfrm>
            <a:custGeom>
              <a:rect b="b" l="l" r="r" t="t"/>
              <a:pathLst>
                <a:path extrusionOk="0" h="6791" w="2816">
                  <a:moveTo>
                    <a:pt x="547" y="3259"/>
                  </a:moveTo>
                  <a:lnTo>
                    <a:pt x="547" y="3549"/>
                  </a:lnTo>
                  <a:lnTo>
                    <a:pt x="547" y="4010"/>
                  </a:lnTo>
                  <a:cubicBezTo>
                    <a:pt x="547" y="4163"/>
                    <a:pt x="564" y="4351"/>
                    <a:pt x="547" y="4521"/>
                  </a:cubicBezTo>
                  <a:cubicBezTo>
                    <a:pt x="530" y="4863"/>
                    <a:pt x="547" y="5204"/>
                    <a:pt x="547" y="5545"/>
                  </a:cubicBezTo>
                  <a:cubicBezTo>
                    <a:pt x="547" y="5852"/>
                    <a:pt x="530" y="6159"/>
                    <a:pt x="564" y="6449"/>
                  </a:cubicBezTo>
                  <a:cubicBezTo>
                    <a:pt x="581" y="6569"/>
                    <a:pt x="496" y="6688"/>
                    <a:pt x="376" y="6705"/>
                  </a:cubicBezTo>
                  <a:cubicBezTo>
                    <a:pt x="257" y="6722"/>
                    <a:pt x="154" y="6637"/>
                    <a:pt x="137" y="6518"/>
                  </a:cubicBezTo>
                  <a:cubicBezTo>
                    <a:pt x="120" y="6398"/>
                    <a:pt x="103" y="6279"/>
                    <a:pt x="103" y="6142"/>
                  </a:cubicBezTo>
                  <a:cubicBezTo>
                    <a:pt x="86" y="5750"/>
                    <a:pt x="86" y="5340"/>
                    <a:pt x="69" y="4948"/>
                  </a:cubicBezTo>
                  <a:cubicBezTo>
                    <a:pt x="52" y="4658"/>
                    <a:pt x="69" y="4368"/>
                    <a:pt x="52" y="4078"/>
                  </a:cubicBezTo>
                  <a:lnTo>
                    <a:pt x="52" y="3532"/>
                  </a:lnTo>
                  <a:cubicBezTo>
                    <a:pt x="52" y="3088"/>
                    <a:pt x="52" y="2645"/>
                    <a:pt x="35" y="2201"/>
                  </a:cubicBezTo>
                  <a:cubicBezTo>
                    <a:pt x="35" y="1945"/>
                    <a:pt x="52" y="1706"/>
                    <a:pt x="52" y="1450"/>
                  </a:cubicBezTo>
                  <a:cubicBezTo>
                    <a:pt x="52" y="1109"/>
                    <a:pt x="18" y="785"/>
                    <a:pt x="1" y="444"/>
                  </a:cubicBezTo>
                  <a:cubicBezTo>
                    <a:pt x="1" y="358"/>
                    <a:pt x="1" y="256"/>
                    <a:pt x="18" y="171"/>
                  </a:cubicBezTo>
                  <a:cubicBezTo>
                    <a:pt x="35" y="68"/>
                    <a:pt x="120" y="0"/>
                    <a:pt x="240" y="0"/>
                  </a:cubicBezTo>
                  <a:cubicBezTo>
                    <a:pt x="342" y="0"/>
                    <a:pt x="444" y="103"/>
                    <a:pt x="444" y="205"/>
                  </a:cubicBezTo>
                  <a:cubicBezTo>
                    <a:pt x="444" y="324"/>
                    <a:pt x="444" y="427"/>
                    <a:pt x="461" y="546"/>
                  </a:cubicBezTo>
                  <a:cubicBezTo>
                    <a:pt x="479" y="973"/>
                    <a:pt x="513" y="1399"/>
                    <a:pt x="513" y="1826"/>
                  </a:cubicBezTo>
                  <a:cubicBezTo>
                    <a:pt x="513" y="1826"/>
                    <a:pt x="513" y="1843"/>
                    <a:pt x="513" y="1843"/>
                  </a:cubicBezTo>
                  <a:lnTo>
                    <a:pt x="547" y="1843"/>
                  </a:lnTo>
                  <a:cubicBezTo>
                    <a:pt x="803" y="1485"/>
                    <a:pt x="1093" y="1143"/>
                    <a:pt x="1349" y="785"/>
                  </a:cubicBezTo>
                  <a:cubicBezTo>
                    <a:pt x="1468" y="597"/>
                    <a:pt x="1588" y="410"/>
                    <a:pt x="1724" y="222"/>
                  </a:cubicBezTo>
                  <a:cubicBezTo>
                    <a:pt x="1758" y="171"/>
                    <a:pt x="1792" y="137"/>
                    <a:pt x="1843" y="85"/>
                  </a:cubicBezTo>
                  <a:cubicBezTo>
                    <a:pt x="1929" y="0"/>
                    <a:pt x="2065" y="0"/>
                    <a:pt x="2151" y="68"/>
                  </a:cubicBezTo>
                  <a:cubicBezTo>
                    <a:pt x="2253" y="137"/>
                    <a:pt x="2287" y="273"/>
                    <a:pt x="2236" y="376"/>
                  </a:cubicBezTo>
                  <a:cubicBezTo>
                    <a:pt x="2185" y="495"/>
                    <a:pt x="2116" y="597"/>
                    <a:pt x="2048" y="683"/>
                  </a:cubicBezTo>
                  <a:cubicBezTo>
                    <a:pt x="1690" y="1160"/>
                    <a:pt x="1332" y="1638"/>
                    <a:pt x="973" y="2116"/>
                  </a:cubicBezTo>
                  <a:cubicBezTo>
                    <a:pt x="888" y="2218"/>
                    <a:pt x="820" y="2338"/>
                    <a:pt x="751" y="2457"/>
                  </a:cubicBezTo>
                  <a:cubicBezTo>
                    <a:pt x="717" y="2474"/>
                    <a:pt x="717" y="2525"/>
                    <a:pt x="751" y="2542"/>
                  </a:cubicBezTo>
                  <a:cubicBezTo>
                    <a:pt x="956" y="2866"/>
                    <a:pt x="1127" y="3208"/>
                    <a:pt x="1280" y="3566"/>
                  </a:cubicBezTo>
                  <a:cubicBezTo>
                    <a:pt x="1366" y="3737"/>
                    <a:pt x="1485" y="3907"/>
                    <a:pt x="1570" y="4078"/>
                  </a:cubicBezTo>
                  <a:cubicBezTo>
                    <a:pt x="1656" y="4248"/>
                    <a:pt x="1775" y="4470"/>
                    <a:pt x="1878" y="4675"/>
                  </a:cubicBezTo>
                  <a:cubicBezTo>
                    <a:pt x="1997" y="4948"/>
                    <a:pt x="2168" y="5204"/>
                    <a:pt x="2287" y="5477"/>
                  </a:cubicBezTo>
                  <a:cubicBezTo>
                    <a:pt x="2424" y="5784"/>
                    <a:pt x="2577" y="6074"/>
                    <a:pt x="2765" y="6364"/>
                  </a:cubicBezTo>
                  <a:cubicBezTo>
                    <a:pt x="2816" y="6449"/>
                    <a:pt x="2816" y="6569"/>
                    <a:pt x="2765" y="6654"/>
                  </a:cubicBezTo>
                  <a:cubicBezTo>
                    <a:pt x="2714" y="6739"/>
                    <a:pt x="2611" y="6791"/>
                    <a:pt x="2526" y="6774"/>
                  </a:cubicBezTo>
                  <a:cubicBezTo>
                    <a:pt x="2424" y="6774"/>
                    <a:pt x="2355" y="6722"/>
                    <a:pt x="2304" y="6654"/>
                  </a:cubicBezTo>
                  <a:cubicBezTo>
                    <a:pt x="2185" y="6449"/>
                    <a:pt x="2065" y="6262"/>
                    <a:pt x="1963" y="6057"/>
                  </a:cubicBezTo>
                  <a:cubicBezTo>
                    <a:pt x="1758" y="5648"/>
                    <a:pt x="1536" y="5255"/>
                    <a:pt x="1315" y="4863"/>
                  </a:cubicBezTo>
                  <a:cubicBezTo>
                    <a:pt x="1212" y="4692"/>
                    <a:pt x="1127" y="4521"/>
                    <a:pt x="1059" y="4351"/>
                  </a:cubicBezTo>
                  <a:cubicBezTo>
                    <a:pt x="922" y="3976"/>
                    <a:pt x="717" y="3634"/>
                    <a:pt x="547" y="325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64"/>
            <p:cNvSpPr/>
            <p:nvPr/>
          </p:nvSpPr>
          <p:spPr>
            <a:xfrm>
              <a:off x="5517200" y="4509050"/>
              <a:ext cx="56325" cy="169775"/>
            </a:xfrm>
            <a:custGeom>
              <a:rect b="b" l="l" r="r" t="t"/>
              <a:pathLst>
                <a:path extrusionOk="0" h="6791" w="2253">
                  <a:moveTo>
                    <a:pt x="597" y="5511"/>
                  </a:moveTo>
                  <a:cubicBezTo>
                    <a:pt x="597" y="5136"/>
                    <a:pt x="597" y="4761"/>
                    <a:pt x="649" y="4385"/>
                  </a:cubicBezTo>
                  <a:cubicBezTo>
                    <a:pt x="666" y="4044"/>
                    <a:pt x="700" y="3703"/>
                    <a:pt x="717" y="3361"/>
                  </a:cubicBezTo>
                  <a:cubicBezTo>
                    <a:pt x="734" y="3140"/>
                    <a:pt x="734" y="2901"/>
                    <a:pt x="751" y="2662"/>
                  </a:cubicBezTo>
                  <a:cubicBezTo>
                    <a:pt x="768" y="2270"/>
                    <a:pt x="785" y="1860"/>
                    <a:pt x="785" y="1451"/>
                  </a:cubicBezTo>
                  <a:cubicBezTo>
                    <a:pt x="785" y="1178"/>
                    <a:pt x="785" y="905"/>
                    <a:pt x="802" y="632"/>
                  </a:cubicBezTo>
                  <a:cubicBezTo>
                    <a:pt x="802" y="580"/>
                    <a:pt x="785" y="546"/>
                    <a:pt x="734" y="546"/>
                  </a:cubicBezTo>
                  <a:cubicBezTo>
                    <a:pt x="580" y="546"/>
                    <a:pt x="444" y="529"/>
                    <a:pt x="307" y="512"/>
                  </a:cubicBezTo>
                  <a:cubicBezTo>
                    <a:pt x="171" y="512"/>
                    <a:pt x="68" y="393"/>
                    <a:pt x="68" y="256"/>
                  </a:cubicBezTo>
                  <a:cubicBezTo>
                    <a:pt x="68" y="120"/>
                    <a:pt x="188" y="0"/>
                    <a:pt x="341" y="0"/>
                  </a:cubicBezTo>
                  <a:cubicBezTo>
                    <a:pt x="410" y="0"/>
                    <a:pt x="461" y="0"/>
                    <a:pt x="529" y="17"/>
                  </a:cubicBezTo>
                  <a:cubicBezTo>
                    <a:pt x="904" y="34"/>
                    <a:pt x="1280" y="17"/>
                    <a:pt x="1638" y="34"/>
                  </a:cubicBezTo>
                  <a:cubicBezTo>
                    <a:pt x="1758" y="34"/>
                    <a:pt x="1877" y="34"/>
                    <a:pt x="1996" y="52"/>
                  </a:cubicBezTo>
                  <a:cubicBezTo>
                    <a:pt x="2133" y="69"/>
                    <a:pt x="2252" y="188"/>
                    <a:pt x="2235" y="325"/>
                  </a:cubicBezTo>
                  <a:cubicBezTo>
                    <a:pt x="2218" y="461"/>
                    <a:pt x="2099" y="580"/>
                    <a:pt x="1962" y="563"/>
                  </a:cubicBezTo>
                  <a:lnTo>
                    <a:pt x="1416" y="563"/>
                  </a:lnTo>
                  <a:cubicBezTo>
                    <a:pt x="1382" y="563"/>
                    <a:pt x="1365" y="580"/>
                    <a:pt x="1365" y="632"/>
                  </a:cubicBezTo>
                  <a:cubicBezTo>
                    <a:pt x="1416" y="1109"/>
                    <a:pt x="1416" y="1587"/>
                    <a:pt x="1382" y="2082"/>
                  </a:cubicBezTo>
                  <a:cubicBezTo>
                    <a:pt x="1365" y="2423"/>
                    <a:pt x="1331" y="2781"/>
                    <a:pt x="1314" y="3140"/>
                  </a:cubicBezTo>
                  <a:cubicBezTo>
                    <a:pt x="1280" y="3686"/>
                    <a:pt x="1246" y="4215"/>
                    <a:pt x="1212" y="4761"/>
                  </a:cubicBezTo>
                  <a:cubicBezTo>
                    <a:pt x="1194" y="5085"/>
                    <a:pt x="1160" y="5426"/>
                    <a:pt x="1160" y="5750"/>
                  </a:cubicBezTo>
                  <a:cubicBezTo>
                    <a:pt x="1160" y="5904"/>
                    <a:pt x="1143" y="6074"/>
                    <a:pt x="1126" y="6228"/>
                  </a:cubicBezTo>
                  <a:cubicBezTo>
                    <a:pt x="1126" y="6296"/>
                    <a:pt x="1126" y="6330"/>
                    <a:pt x="1212" y="6330"/>
                  </a:cubicBezTo>
                  <a:cubicBezTo>
                    <a:pt x="1365" y="6330"/>
                    <a:pt x="1536" y="6330"/>
                    <a:pt x="1706" y="6347"/>
                  </a:cubicBezTo>
                  <a:cubicBezTo>
                    <a:pt x="1740" y="6347"/>
                    <a:pt x="1775" y="6347"/>
                    <a:pt x="1826" y="6364"/>
                  </a:cubicBezTo>
                  <a:cubicBezTo>
                    <a:pt x="2048" y="6398"/>
                    <a:pt x="2065" y="6706"/>
                    <a:pt x="1843" y="6774"/>
                  </a:cubicBezTo>
                  <a:cubicBezTo>
                    <a:pt x="1792" y="6791"/>
                    <a:pt x="1723" y="6791"/>
                    <a:pt x="1672" y="6791"/>
                  </a:cubicBezTo>
                  <a:lnTo>
                    <a:pt x="1041" y="6791"/>
                  </a:lnTo>
                  <a:cubicBezTo>
                    <a:pt x="819" y="6791"/>
                    <a:pt x="546" y="6791"/>
                    <a:pt x="290" y="6774"/>
                  </a:cubicBezTo>
                  <a:cubicBezTo>
                    <a:pt x="205" y="6791"/>
                    <a:pt x="120" y="6757"/>
                    <a:pt x="68" y="6688"/>
                  </a:cubicBezTo>
                  <a:cubicBezTo>
                    <a:pt x="17" y="6620"/>
                    <a:pt x="0" y="6518"/>
                    <a:pt x="34" y="6450"/>
                  </a:cubicBezTo>
                  <a:cubicBezTo>
                    <a:pt x="86" y="6347"/>
                    <a:pt x="188" y="6296"/>
                    <a:pt x="307" y="6313"/>
                  </a:cubicBezTo>
                  <a:cubicBezTo>
                    <a:pt x="376" y="6313"/>
                    <a:pt x="461" y="6313"/>
                    <a:pt x="529" y="6330"/>
                  </a:cubicBezTo>
                  <a:cubicBezTo>
                    <a:pt x="614" y="6330"/>
                    <a:pt x="614" y="6296"/>
                    <a:pt x="614" y="6245"/>
                  </a:cubicBezTo>
                  <a:cubicBezTo>
                    <a:pt x="597" y="6006"/>
                    <a:pt x="597" y="5801"/>
                    <a:pt x="597" y="55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64"/>
            <p:cNvSpPr/>
            <p:nvPr/>
          </p:nvSpPr>
          <p:spPr>
            <a:xfrm>
              <a:off x="6031175" y="4508200"/>
              <a:ext cx="48225" cy="166800"/>
            </a:xfrm>
            <a:custGeom>
              <a:rect b="b" l="l" r="r" t="t"/>
              <a:pathLst>
                <a:path extrusionOk="0" h="6672" w="1929">
                  <a:moveTo>
                    <a:pt x="1195" y="6142"/>
                  </a:moveTo>
                  <a:lnTo>
                    <a:pt x="1536" y="6142"/>
                  </a:lnTo>
                  <a:cubicBezTo>
                    <a:pt x="1877" y="6108"/>
                    <a:pt x="1928" y="6620"/>
                    <a:pt x="1587" y="6654"/>
                  </a:cubicBezTo>
                  <a:cubicBezTo>
                    <a:pt x="1536" y="6671"/>
                    <a:pt x="1485" y="6671"/>
                    <a:pt x="1433" y="6671"/>
                  </a:cubicBezTo>
                  <a:lnTo>
                    <a:pt x="632" y="6671"/>
                  </a:lnTo>
                  <a:cubicBezTo>
                    <a:pt x="495" y="6671"/>
                    <a:pt x="376" y="6603"/>
                    <a:pt x="307" y="6484"/>
                  </a:cubicBezTo>
                  <a:cubicBezTo>
                    <a:pt x="273" y="6432"/>
                    <a:pt x="256" y="6364"/>
                    <a:pt x="256" y="6313"/>
                  </a:cubicBezTo>
                  <a:cubicBezTo>
                    <a:pt x="256" y="6091"/>
                    <a:pt x="205" y="5869"/>
                    <a:pt x="188" y="5648"/>
                  </a:cubicBezTo>
                  <a:cubicBezTo>
                    <a:pt x="171" y="5375"/>
                    <a:pt x="154" y="5085"/>
                    <a:pt x="154" y="4812"/>
                  </a:cubicBezTo>
                  <a:cubicBezTo>
                    <a:pt x="137" y="4197"/>
                    <a:pt x="103" y="3566"/>
                    <a:pt x="103" y="2952"/>
                  </a:cubicBezTo>
                  <a:cubicBezTo>
                    <a:pt x="103" y="2577"/>
                    <a:pt x="86" y="2201"/>
                    <a:pt x="69" y="1826"/>
                  </a:cubicBezTo>
                  <a:cubicBezTo>
                    <a:pt x="51" y="1519"/>
                    <a:pt x="34" y="1212"/>
                    <a:pt x="17" y="904"/>
                  </a:cubicBezTo>
                  <a:cubicBezTo>
                    <a:pt x="0" y="751"/>
                    <a:pt x="17" y="597"/>
                    <a:pt x="34" y="444"/>
                  </a:cubicBezTo>
                  <a:cubicBezTo>
                    <a:pt x="51" y="290"/>
                    <a:pt x="171" y="171"/>
                    <a:pt x="324" y="154"/>
                  </a:cubicBezTo>
                  <a:cubicBezTo>
                    <a:pt x="478" y="137"/>
                    <a:pt x="632" y="86"/>
                    <a:pt x="785" y="68"/>
                  </a:cubicBezTo>
                  <a:cubicBezTo>
                    <a:pt x="1007" y="51"/>
                    <a:pt x="1246" y="34"/>
                    <a:pt x="1468" y="0"/>
                  </a:cubicBezTo>
                  <a:cubicBezTo>
                    <a:pt x="1536" y="0"/>
                    <a:pt x="1587" y="0"/>
                    <a:pt x="1655" y="0"/>
                  </a:cubicBezTo>
                  <a:cubicBezTo>
                    <a:pt x="1792" y="17"/>
                    <a:pt x="1894" y="120"/>
                    <a:pt x="1894" y="256"/>
                  </a:cubicBezTo>
                  <a:cubicBezTo>
                    <a:pt x="1894" y="393"/>
                    <a:pt x="1775" y="495"/>
                    <a:pt x="1655" y="495"/>
                  </a:cubicBezTo>
                  <a:cubicBezTo>
                    <a:pt x="1502" y="495"/>
                    <a:pt x="1382" y="529"/>
                    <a:pt x="1246" y="546"/>
                  </a:cubicBezTo>
                  <a:cubicBezTo>
                    <a:pt x="1024" y="563"/>
                    <a:pt x="819" y="580"/>
                    <a:pt x="615" y="614"/>
                  </a:cubicBezTo>
                  <a:cubicBezTo>
                    <a:pt x="563" y="614"/>
                    <a:pt x="546" y="649"/>
                    <a:pt x="546" y="717"/>
                  </a:cubicBezTo>
                  <a:cubicBezTo>
                    <a:pt x="546" y="1007"/>
                    <a:pt x="580" y="1297"/>
                    <a:pt x="597" y="1587"/>
                  </a:cubicBezTo>
                  <a:cubicBezTo>
                    <a:pt x="597" y="1740"/>
                    <a:pt x="615" y="1877"/>
                    <a:pt x="615" y="2013"/>
                  </a:cubicBezTo>
                  <a:cubicBezTo>
                    <a:pt x="649" y="2474"/>
                    <a:pt x="632" y="2918"/>
                    <a:pt x="632" y="3361"/>
                  </a:cubicBezTo>
                  <a:lnTo>
                    <a:pt x="632" y="3549"/>
                  </a:lnTo>
                  <a:cubicBezTo>
                    <a:pt x="632" y="3617"/>
                    <a:pt x="666" y="3634"/>
                    <a:pt x="717" y="3617"/>
                  </a:cubicBezTo>
                  <a:cubicBezTo>
                    <a:pt x="973" y="3583"/>
                    <a:pt x="1229" y="3549"/>
                    <a:pt x="1502" y="3532"/>
                  </a:cubicBezTo>
                  <a:cubicBezTo>
                    <a:pt x="1604" y="3515"/>
                    <a:pt x="1706" y="3566"/>
                    <a:pt x="1758" y="3651"/>
                  </a:cubicBezTo>
                  <a:cubicBezTo>
                    <a:pt x="1860" y="3788"/>
                    <a:pt x="1775" y="3976"/>
                    <a:pt x="1604" y="4010"/>
                  </a:cubicBezTo>
                  <a:cubicBezTo>
                    <a:pt x="1468" y="4044"/>
                    <a:pt x="1331" y="4078"/>
                    <a:pt x="1178" y="4078"/>
                  </a:cubicBezTo>
                  <a:lnTo>
                    <a:pt x="700" y="4163"/>
                  </a:lnTo>
                  <a:cubicBezTo>
                    <a:pt x="666" y="4163"/>
                    <a:pt x="649" y="4197"/>
                    <a:pt x="649" y="4214"/>
                  </a:cubicBezTo>
                  <a:cubicBezTo>
                    <a:pt x="683" y="4487"/>
                    <a:pt x="649" y="4760"/>
                    <a:pt x="666" y="5016"/>
                  </a:cubicBezTo>
                  <a:cubicBezTo>
                    <a:pt x="666" y="5136"/>
                    <a:pt x="700" y="5255"/>
                    <a:pt x="683" y="5375"/>
                  </a:cubicBezTo>
                  <a:cubicBezTo>
                    <a:pt x="683" y="5613"/>
                    <a:pt x="734" y="5852"/>
                    <a:pt x="751" y="6091"/>
                  </a:cubicBezTo>
                  <a:cubicBezTo>
                    <a:pt x="751" y="6142"/>
                    <a:pt x="785" y="6142"/>
                    <a:pt x="819" y="6142"/>
                  </a:cubicBezTo>
                  <a:lnTo>
                    <a:pt x="1178" y="614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64"/>
            <p:cNvSpPr/>
            <p:nvPr/>
          </p:nvSpPr>
          <p:spPr>
            <a:xfrm>
              <a:off x="5448100" y="4506050"/>
              <a:ext cx="54625" cy="172775"/>
            </a:xfrm>
            <a:custGeom>
              <a:rect b="b" l="l" r="r" t="t"/>
              <a:pathLst>
                <a:path extrusionOk="0" h="6911" w="2185">
                  <a:moveTo>
                    <a:pt x="649" y="2611"/>
                  </a:moveTo>
                  <a:cubicBezTo>
                    <a:pt x="956" y="2577"/>
                    <a:pt x="1246" y="2628"/>
                    <a:pt x="1553" y="2628"/>
                  </a:cubicBezTo>
                  <a:cubicBezTo>
                    <a:pt x="1672" y="2628"/>
                    <a:pt x="1792" y="2731"/>
                    <a:pt x="1809" y="2850"/>
                  </a:cubicBezTo>
                  <a:cubicBezTo>
                    <a:pt x="1809" y="2987"/>
                    <a:pt x="1723" y="3106"/>
                    <a:pt x="1587" y="3123"/>
                  </a:cubicBezTo>
                  <a:cubicBezTo>
                    <a:pt x="1502" y="3140"/>
                    <a:pt x="1399" y="3157"/>
                    <a:pt x="1314" y="3157"/>
                  </a:cubicBezTo>
                  <a:cubicBezTo>
                    <a:pt x="1075" y="3157"/>
                    <a:pt x="853" y="3174"/>
                    <a:pt x="614" y="3174"/>
                  </a:cubicBezTo>
                  <a:cubicBezTo>
                    <a:pt x="546" y="3174"/>
                    <a:pt x="529" y="3191"/>
                    <a:pt x="512" y="3260"/>
                  </a:cubicBezTo>
                  <a:lnTo>
                    <a:pt x="512" y="3635"/>
                  </a:lnTo>
                  <a:cubicBezTo>
                    <a:pt x="512" y="4215"/>
                    <a:pt x="512" y="4795"/>
                    <a:pt x="512" y="5375"/>
                  </a:cubicBezTo>
                  <a:cubicBezTo>
                    <a:pt x="512" y="5648"/>
                    <a:pt x="495" y="5938"/>
                    <a:pt x="512" y="6228"/>
                  </a:cubicBezTo>
                  <a:cubicBezTo>
                    <a:pt x="512" y="6348"/>
                    <a:pt x="495" y="6467"/>
                    <a:pt x="495" y="6587"/>
                  </a:cubicBezTo>
                  <a:cubicBezTo>
                    <a:pt x="478" y="6655"/>
                    <a:pt x="461" y="6706"/>
                    <a:pt x="427" y="6774"/>
                  </a:cubicBezTo>
                  <a:cubicBezTo>
                    <a:pt x="324" y="6911"/>
                    <a:pt x="103" y="6894"/>
                    <a:pt x="51" y="6723"/>
                  </a:cubicBezTo>
                  <a:cubicBezTo>
                    <a:pt x="17" y="6672"/>
                    <a:pt x="0" y="6621"/>
                    <a:pt x="17" y="6570"/>
                  </a:cubicBezTo>
                  <a:cubicBezTo>
                    <a:pt x="17" y="6263"/>
                    <a:pt x="17" y="5972"/>
                    <a:pt x="17" y="5682"/>
                  </a:cubicBezTo>
                  <a:lnTo>
                    <a:pt x="17" y="2509"/>
                  </a:lnTo>
                  <a:cubicBezTo>
                    <a:pt x="0" y="1946"/>
                    <a:pt x="34" y="1400"/>
                    <a:pt x="103" y="854"/>
                  </a:cubicBezTo>
                  <a:cubicBezTo>
                    <a:pt x="120" y="683"/>
                    <a:pt x="137" y="547"/>
                    <a:pt x="188" y="393"/>
                  </a:cubicBezTo>
                  <a:cubicBezTo>
                    <a:pt x="239" y="274"/>
                    <a:pt x="324" y="189"/>
                    <a:pt x="444" y="137"/>
                  </a:cubicBezTo>
                  <a:cubicBezTo>
                    <a:pt x="649" y="35"/>
                    <a:pt x="887" y="1"/>
                    <a:pt x="1126" y="35"/>
                  </a:cubicBezTo>
                  <a:cubicBezTo>
                    <a:pt x="1280" y="35"/>
                    <a:pt x="1433" y="35"/>
                    <a:pt x="1587" y="52"/>
                  </a:cubicBezTo>
                  <a:cubicBezTo>
                    <a:pt x="1672" y="52"/>
                    <a:pt x="1758" y="52"/>
                    <a:pt x="1860" y="86"/>
                  </a:cubicBezTo>
                  <a:cubicBezTo>
                    <a:pt x="2184" y="154"/>
                    <a:pt x="2082" y="632"/>
                    <a:pt x="1758" y="564"/>
                  </a:cubicBezTo>
                  <a:cubicBezTo>
                    <a:pt x="1433" y="530"/>
                    <a:pt x="1092" y="530"/>
                    <a:pt x="785" y="581"/>
                  </a:cubicBezTo>
                  <a:cubicBezTo>
                    <a:pt x="717" y="598"/>
                    <a:pt x="666" y="632"/>
                    <a:pt x="666" y="700"/>
                  </a:cubicBezTo>
                  <a:cubicBezTo>
                    <a:pt x="614" y="956"/>
                    <a:pt x="580" y="1212"/>
                    <a:pt x="563" y="1468"/>
                  </a:cubicBezTo>
                  <a:cubicBezTo>
                    <a:pt x="546" y="1809"/>
                    <a:pt x="546" y="2151"/>
                    <a:pt x="529" y="2509"/>
                  </a:cubicBezTo>
                  <a:cubicBezTo>
                    <a:pt x="529" y="2611"/>
                    <a:pt x="529" y="2611"/>
                    <a:pt x="649" y="26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64"/>
            <p:cNvSpPr/>
            <p:nvPr/>
          </p:nvSpPr>
          <p:spPr>
            <a:xfrm>
              <a:off x="5898950" y="4509050"/>
              <a:ext cx="48225" cy="169350"/>
            </a:xfrm>
            <a:custGeom>
              <a:rect b="b" l="l" r="r" t="t"/>
              <a:pathLst>
                <a:path extrusionOk="0" h="6774" w="1929">
                  <a:moveTo>
                    <a:pt x="905" y="17"/>
                  </a:moveTo>
                  <a:cubicBezTo>
                    <a:pt x="1075" y="0"/>
                    <a:pt x="1263" y="17"/>
                    <a:pt x="1450" y="34"/>
                  </a:cubicBezTo>
                  <a:cubicBezTo>
                    <a:pt x="1502" y="34"/>
                    <a:pt x="1570" y="52"/>
                    <a:pt x="1621" y="86"/>
                  </a:cubicBezTo>
                  <a:cubicBezTo>
                    <a:pt x="1723" y="120"/>
                    <a:pt x="1775" y="222"/>
                    <a:pt x="1758" y="342"/>
                  </a:cubicBezTo>
                  <a:cubicBezTo>
                    <a:pt x="1723" y="444"/>
                    <a:pt x="1638" y="512"/>
                    <a:pt x="1536" y="512"/>
                  </a:cubicBezTo>
                  <a:lnTo>
                    <a:pt x="1263" y="512"/>
                  </a:lnTo>
                  <a:cubicBezTo>
                    <a:pt x="1160" y="512"/>
                    <a:pt x="1160" y="529"/>
                    <a:pt x="1160" y="615"/>
                  </a:cubicBezTo>
                  <a:cubicBezTo>
                    <a:pt x="1195" y="1092"/>
                    <a:pt x="1195" y="1570"/>
                    <a:pt x="1195" y="2048"/>
                  </a:cubicBezTo>
                  <a:cubicBezTo>
                    <a:pt x="1212" y="2525"/>
                    <a:pt x="1246" y="3037"/>
                    <a:pt x="1229" y="3532"/>
                  </a:cubicBezTo>
                  <a:cubicBezTo>
                    <a:pt x="1212" y="3873"/>
                    <a:pt x="1229" y="4197"/>
                    <a:pt x="1212" y="4539"/>
                  </a:cubicBezTo>
                  <a:cubicBezTo>
                    <a:pt x="1195" y="5068"/>
                    <a:pt x="1177" y="5597"/>
                    <a:pt x="1177" y="6125"/>
                  </a:cubicBezTo>
                  <a:cubicBezTo>
                    <a:pt x="1177" y="6228"/>
                    <a:pt x="1177" y="6228"/>
                    <a:pt x="1280" y="6228"/>
                  </a:cubicBezTo>
                  <a:lnTo>
                    <a:pt x="1655" y="6228"/>
                  </a:lnTo>
                  <a:cubicBezTo>
                    <a:pt x="1775" y="6228"/>
                    <a:pt x="1860" y="6279"/>
                    <a:pt x="1894" y="6381"/>
                  </a:cubicBezTo>
                  <a:cubicBezTo>
                    <a:pt x="1928" y="6484"/>
                    <a:pt x="1877" y="6586"/>
                    <a:pt x="1792" y="6637"/>
                  </a:cubicBezTo>
                  <a:cubicBezTo>
                    <a:pt x="1689" y="6706"/>
                    <a:pt x="1587" y="6740"/>
                    <a:pt x="1485" y="6723"/>
                  </a:cubicBezTo>
                  <a:cubicBezTo>
                    <a:pt x="1160" y="6723"/>
                    <a:pt x="836" y="6757"/>
                    <a:pt x="512" y="6774"/>
                  </a:cubicBezTo>
                  <a:cubicBezTo>
                    <a:pt x="444" y="6774"/>
                    <a:pt x="376" y="6774"/>
                    <a:pt x="290" y="6774"/>
                  </a:cubicBezTo>
                  <a:cubicBezTo>
                    <a:pt x="0" y="6740"/>
                    <a:pt x="0" y="6313"/>
                    <a:pt x="290" y="6279"/>
                  </a:cubicBezTo>
                  <a:cubicBezTo>
                    <a:pt x="393" y="6279"/>
                    <a:pt x="478" y="6262"/>
                    <a:pt x="580" y="6262"/>
                  </a:cubicBezTo>
                  <a:cubicBezTo>
                    <a:pt x="632" y="6262"/>
                    <a:pt x="649" y="6245"/>
                    <a:pt x="666" y="6194"/>
                  </a:cubicBezTo>
                  <a:cubicBezTo>
                    <a:pt x="666" y="5852"/>
                    <a:pt x="666" y="5528"/>
                    <a:pt x="666" y="5204"/>
                  </a:cubicBezTo>
                  <a:cubicBezTo>
                    <a:pt x="666" y="4880"/>
                    <a:pt x="683" y="4522"/>
                    <a:pt x="666" y="4197"/>
                  </a:cubicBezTo>
                  <a:cubicBezTo>
                    <a:pt x="649" y="3549"/>
                    <a:pt x="666" y="2884"/>
                    <a:pt x="649" y="2235"/>
                  </a:cubicBezTo>
                  <a:cubicBezTo>
                    <a:pt x="649" y="1945"/>
                    <a:pt x="666" y="1638"/>
                    <a:pt x="666" y="1331"/>
                  </a:cubicBezTo>
                  <a:lnTo>
                    <a:pt x="666" y="580"/>
                  </a:lnTo>
                  <a:cubicBezTo>
                    <a:pt x="666" y="546"/>
                    <a:pt x="649" y="529"/>
                    <a:pt x="597" y="529"/>
                  </a:cubicBezTo>
                  <a:cubicBezTo>
                    <a:pt x="546" y="529"/>
                    <a:pt x="478" y="529"/>
                    <a:pt x="427" y="529"/>
                  </a:cubicBezTo>
                  <a:cubicBezTo>
                    <a:pt x="103" y="529"/>
                    <a:pt x="103" y="34"/>
                    <a:pt x="427" y="34"/>
                  </a:cubicBezTo>
                  <a:lnTo>
                    <a:pt x="887" y="34"/>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64"/>
            <p:cNvSpPr/>
            <p:nvPr/>
          </p:nvSpPr>
          <p:spPr>
            <a:xfrm>
              <a:off x="5745825" y="4506925"/>
              <a:ext cx="56750" cy="173625"/>
            </a:xfrm>
            <a:custGeom>
              <a:rect b="b" l="l" r="r" t="t"/>
              <a:pathLst>
                <a:path extrusionOk="0" h="6945" w="2270">
                  <a:moveTo>
                    <a:pt x="939" y="34"/>
                  </a:moveTo>
                  <a:cubicBezTo>
                    <a:pt x="1297" y="34"/>
                    <a:pt x="1621" y="0"/>
                    <a:pt x="1945" y="17"/>
                  </a:cubicBezTo>
                  <a:cubicBezTo>
                    <a:pt x="1996" y="17"/>
                    <a:pt x="2048" y="17"/>
                    <a:pt x="2099" y="34"/>
                  </a:cubicBezTo>
                  <a:cubicBezTo>
                    <a:pt x="2184" y="68"/>
                    <a:pt x="2269" y="154"/>
                    <a:pt x="2269" y="273"/>
                  </a:cubicBezTo>
                  <a:cubicBezTo>
                    <a:pt x="2252" y="375"/>
                    <a:pt x="2184" y="461"/>
                    <a:pt x="2082" y="495"/>
                  </a:cubicBezTo>
                  <a:cubicBezTo>
                    <a:pt x="2048" y="512"/>
                    <a:pt x="1996" y="512"/>
                    <a:pt x="1945" y="512"/>
                  </a:cubicBezTo>
                  <a:cubicBezTo>
                    <a:pt x="1757" y="512"/>
                    <a:pt x="1570" y="512"/>
                    <a:pt x="1399" y="529"/>
                  </a:cubicBezTo>
                  <a:cubicBezTo>
                    <a:pt x="1331" y="529"/>
                    <a:pt x="1314" y="563"/>
                    <a:pt x="1314" y="614"/>
                  </a:cubicBezTo>
                  <a:cubicBezTo>
                    <a:pt x="1365" y="1126"/>
                    <a:pt x="1416" y="1621"/>
                    <a:pt x="1467" y="2133"/>
                  </a:cubicBezTo>
                  <a:cubicBezTo>
                    <a:pt x="1485" y="2440"/>
                    <a:pt x="1502" y="2747"/>
                    <a:pt x="1536" y="3054"/>
                  </a:cubicBezTo>
                  <a:cubicBezTo>
                    <a:pt x="1553" y="3344"/>
                    <a:pt x="1570" y="3685"/>
                    <a:pt x="1604" y="3992"/>
                  </a:cubicBezTo>
                  <a:lnTo>
                    <a:pt x="1604" y="4112"/>
                  </a:lnTo>
                  <a:cubicBezTo>
                    <a:pt x="1604" y="4743"/>
                    <a:pt x="1638" y="5357"/>
                    <a:pt x="1672" y="5972"/>
                  </a:cubicBezTo>
                  <a:cubicBezTo>
                    <a:pt x="1689" y="6193"/>
                    <a:pt x="1689" y="6432"/>
                    <a:pt x="1672" y="6654"/>
                  </a:cubicBezTo>
                  <a:cubicBezTo>
                    <a:pt x="1655" y="6722"/>
                    <a:pt x="1638" y="6791"/>
                    <a:pt x="1587" y="6842"/>
                  </a:cubicBezTo>
                  <a:cubicBezTo>
                    <a:pt x="1467" y="6944"/>
                    <a:pt x="1263" y="6876"/>
                    <a:pt x="1246" y="6722"/>
                  </a:cubicBezTo>
                  <a:cubicBezTo>
                    <a:pt x="1212" y="6603"/>
                    <a:pt x="1212" y="6500"/>
                    <a:pt x="1212" y="6398"/>
                  </a:cubicBezTo>
                  <a:cubicBezTo>
                    <a:pt x="1212" y="6125"/>
                    <a:pt x="1194" y="5835"/>
                    <a:pt x="1194" y="5545"/>
                  </a:cubicBezTo>
                  <a:cubicBezTo>
                    <a:pt x="1194" y="5119"/>
                    <a:pt x="1143" y="4675"/>
                    <a:pt x="1109" y="4248"/>
                  </a:cubicBezTo>
                  <a:cubicBezTo>
                    <a:pt x="1092" y="4078"/>
                    <a:pt x="1092" y="3924"/>
                    <a:pt x="1092" y="3771"/>
                  </a:cubicBezTo>
                  <a:cubicBezTo>
                    <a:pt x="1075" y="3293"/>
                    <a:pt x="1041" y="2815"/>
                    <a:pt x="1007" y="2355"/>
                  </a:cubicBezTo>
                  <a:cubicBezTo>
                    <a:pt x="973" y="1877"/>
                    <a:pt x="904" y="1348"/>
                    <a:pt x="870" y="853"/>
                  </a:cubicBezTo>
                  <a:cubicBezTo>
                    <a:pt x="870" y="768"/>
                    <a:pt x="853" y="700"/>
                    <a:pt x="853" y="614"/>
                  </a:cubicBezTo>
                  <a:cubicBezTo>
                    <a:pt x="836" y="529"/>
                    <a:pt x="819" y="529"/>
                    <a:pt x="768" y="529"/>
                  </a:cubicBezTo>
                  <a:lnTo>
                    <a:pt x="341" y="529"/>
                  </a:lnTo>
                  <a:cubicBezTo>
                    <a:pt x="273" y="529"/>
                    <a:pt x="222" y="529"/>
                    <a:pt x="171" y="512"/>
                  </a:cubicBezTo>
                  <a:cubicBezTo>
                    <a:pt x="68" y="478"/>
                    <a:pt x="0" y="392"/>
                    <a:pt x="0" y="307"/>
                  </a:cubicBezTo>
                  <a:cubicBezTo>
                    <a:pt x="0" y="188"/>
                    <a:pt x="68" y="102"/>
                    <a:pt x="154" y="68"/>
                  </a:cubicBezTo>
                  <a:cubicBezTo>
                    <a:pt x="222" y="51"/>
                    <a:pt x="290" y="34"/>
                    <a:pt x="358" y="51"/>
                  </a:cubicBezTo>
                  <a:cubicBezTo>
                    <a:pt x="546" y="34"/>
                    <a:pt x="734" y="17"/>
                    <a:pt x="939" y="3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64"/>
            <p:cNvSpPr/>
            <p:nvPr/>
          </p:nvSpPr>
          <p:spPr>
            <a:xfrm>
              <a:off x="5841800" y="4508625"/>
              <a:ext cx="45225" cy="168075"/>
            </a:xfrm>
            <a:custGeom>
              <a:rect b="b" l="l" r="r" t="t"/>
              <a:pathLst>
                <a:path extrusionOk="0" h="6723" w="1809">
                  <a:moveTo>
                    <a:pt x="17" y="3669"/>
                  </a:moveTo>
                  <a:cubicBezTo>
                    <a:pt x="17" y="3157"/>
                    <a:pt x="17" y="2781"/>
                    <a:pt x="17" y="2406"/>
                  </a:cubicBezTo>
                  <a:cubicBezTo>
                    <a:pt x="51" y="1758"/>
                    <a:pt x="85" y="1109"/>
                    <a:pt x="102" y="461"/>
                  </a:cubicBezTo>
                  <a:cubicBezTo>
                    <a:pt x="102" y="376"/>
                    <a:pt x="102" y="290"/>
                    <a:pt x="119" y="205"/>
                  </a:cubicBezTo>
                  <a:cubicBezTo>
                    <a:pt x="188" y="0"/>
                    <a:pt x="495" y="17"/>
                    <a:pt x="529" y="239"/>
                  </a:cubicBezTo>
                  <a:cubicBezTo>
                    <a:pt x="597" y="649"/>
                    <a:pt x="614" y="1092"/>
                    <a:pt x="597" y="1519"/>
                  </a:cubicBezTo>
                  <a:cubicBezTo>
                    <a:pt x="563" y="2150"/>
                    <a:pt x="546" y="2798"/>
                    <a:pt x="529" y="3447"/>
                  </a:cubicBezTo>
                  <a:lnTo>
                    <a:pt x="529" y="4726"/>
                  </a:lnTo>
                  <a:cubicBezTo>
                    <a:pt x="546" y="5119"/>
                    <a:pt x="546" y="5494"/>
                    <a:pt x="580" y="5887"/>
                  </a:cubicBezTo>
                  <a:cubicBezTo>
                    <a:pt x="580" y="5972"/>
                    <a:pt x="597" y="6040"/>
                    <a:pt x="614" y="6125"/>
                  </a:cubicBezTo>
                  <a:cubicBezTo>
                    <a:pt x="614" y="6177"/>
                    <a:pt x="665" y="6211"/>
                    <a:pt x="717" y="6211"/>
                  </a:cubicBezTo>
                  <a:cubicBezTo>
                    <a:pt x="819" y="6228"/>
                    <a:pt x="938" y="6228"/>
                    <a:pt x="1041" y="6211"/>
                  </a:cubicBezTo>
                  <a:cubicBezTo>
                    <a:pt x="1194" y="6194"/>
                    <a:pt x="1348" y="6194"/>
                    <a:pt x="1501" y="6211"/>
                  </a:cubicBezTo>
                  <a:cubicBezTo>
                    <a:pt x="1587" y="6228"/>
                    <a:pt x="1672" y="6262"/>
                    <a:pt x="1723" y="6330"/>
                  </a:cubicBezTo>
                  <a:cubicBezTo>
                    <a:pt x="1791" y="6381"/>
                    <a:pt x="1809" y="6484"/>
                    <a:pt x="1774" y="6569"/>
                  </a:cubicBezTo>
                  <a:cubicBezTo>
                    <a:pt x="1740" y="6671"/>
                    <a:pt x="1655" y="6723"/>
                    <a:pt x="1553" y="6723"/>
                  </a:cubicBezTo>
                  <a:cubicBezTo>
                    <a:pt x="1228" y="6688"/>
                    <a:pt x="921" y="6723"/>
                    <a:pt x="597" y="6688"/>
                  </a:cubicBezTo>
                  <a:cubicBezTo>
                    <a:pt x="358" y="6654"/>
                    <a:pt x="154" y="6484"/>
                    <a:pt x="119" y="6228"/>
                  </a:cubicBezTo>
                  <a:cubicBezTo>
                    <a:pt x="85" y="6074"/>
                    <a:pt x="68" y="5921"/>
                    <a:pt x="85" y="5767"/>
                  </a:cubicBezTo>
                  <a:cubicBezTo>
                    <a:pt x="51" y="5306"/>
                    <a:pt x="34" y="4846"/>
                    <a:pt x="17" y="4368"/>
                  </a:cubicBezTo>
                  <a:cubicBezTo>
                    <a:pt x="0" y="4095"/>
                    <a:pt x="17" y="3822"/>
                    <a:pt x="17" y="366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64"/>
            <p:cNvSpPr/>
            <p:nvPr/>
          </p:nvSpPr>
          <p:spPr>
            <a:xfrm>
              <a:off x="6212875" y="4505450"/>
              <a:ext cx="87050" cy="174225"/>
            </a:xfrm>
            <a:custGeom>
              <a:rect b="b" l="l" r="r" t="t"/>
              <a:pathLst>
                <a:path extrusionOk="0" h="6969" w="3482">
                  <a:moveTo>
                    <a:pt x="2345" y="1"/>
                  </a:moveTo>
                  <a:cubicBezTo>
                    <a:pt x="2197" y="1"/>
                    <a:pt x="2047" y="42"/>
                    <a:pt x="1911" y="127"/>
                  </a:cubicBezTo>
                  <a:cubicBezTo>
                    <a:pt x="1502" y="366"/>
                    <a:pt x="1161" y="724"/>
                    <a:pt x="922" y="1151"/>
                  </a:cubicBezTo>
                  <a:cubicBezTo>
                    <a:pt x="683" y="1595"/>
                    <a:pt x="495" y="2072"/>
                    <a:pt x="342" y="2567"/>
                  </a:cubicBezTo>
                  <a:cubicBezTo>
                    <a:pt x="137" y="3164"/>
                    <a:pt x="35" y="3778"/>
                    <a:pt x="1" y="4410"/>
                  </a:cubicBezTo>
                  <a:cubicBezTo>
                    <a:pt x="1" y="4563"/>
                    <a:pt x="1" y="4717"/>
                    <a:pt x="1" y="4870"/>
                  </a:cubicBezTo>
                  <a:cubicBezTo>
                    <a:pt x="52" y="5331"/>
                    <a:pt x="154" y="5996"/>
                    <a:pt x="649" y="6508"/>
                  </a:cubicBezTo>
                  <a:cubicBezTo>
                    <a:pt x="871" y="6781"/>
                    <a:pt x="1195" y="6952"/>
                    <a:pt x="1553" y="6969"/>
                  </a:cubicBezTo>
                  <a:lnTo>
                    <a:pt x="1587" y="6969"/>
                  </a:lnTo>
                  <a:cubicBezTo>
                    <a:pt x="2065" y="6969"/>
                    <a:pt x="2491" y="6730"/>
                    <a:pt x="2747" y="6338"/>
                  </a:cubicBezTo>
                  <a:cubicBezTo>
                    <a:pt x="3140" y="5809"/>
                    <a:pt x="3379" y="5178"/>
                    <a:pt x="3430" y="4512"/>
                  </a:cubicBezTo>
                  <a:cubicBezTo>
                    <a:pt x="3481" y="4103"/>
                    <a:pt x="3413" y="3676"/>
                    <a:pt x="3259" y="3301"/>
                  </a:cubicBezTo>
                  <a:cubicBezTo>
                    <a:pt x="3140" y="2977"/>
                    <a:pt x="2850" y="2738"/>
                    <a:pt x="2491" y="2704"/>
                  </a:cubicBezTo>
                  <a:lnTo>
                    <a:pt x="2474" y="2704"/>
                  </a:lnTo>
                  <a:cubicBezTo>
                    <a:pt x="2219" y="2721"/>
                    <a:pt x="1997" y="2823"/>
                    <a:pt x="1826" y="3028"/>
                  </a:cubicBezTo>
                  <a:cubicBezTo>
                    <a:pt x="1502" y="3420"/>
                    <a:pt x="1297" y="3898"/>
                    <a:pt x="1229" y="4410"/>
                  </a:cubicBezTo>
                  <a:cubicBezTo>
                    <a:pt x="1178" y="4614"/>
                    <a:pt x="1297" y="4836"/>
                    <a:pt x="1519" y="4922"/>
                  </a:cubicBezTo>
                  <a:cubicBezTo>
                    <a:pt x="1554" y="4930"/>
                    <a:pt x="1589" y="4935"/>
                    <a:pt x="1624" y="4935"/>
                  </a:cubicBezTo>
                  <a:cubicBezTo>
                    <a:pt x="1790" y="4935"/>
                    <a:pt x="1943" y="4835"/>
                    <a:pt x="2014" y="4666"/>
                  </a:cubicBezTo>
                  <a:cubicBezTo>
                    <a:pt x="2031" y="4632"/>
                    <a:pt x="2048" y="4580"/>
                    <a:pt x="2048" y="4546"/>
                  </a:cubicBezTo>
                  <a:lnTo>
                    <a:pt x="2099" y="4359"/>
                  </a:lnTo>
                  <a:cubicBezTo>
                    <a:pt x="2133" y="4290"/>
                    <a:pt x="2150" y="4205"/>
                    <a:pt x="2167" y="4137"/>
                  </a:cubicBezTo>
                  <a:cubicBezTo>
                    <a:pt x="2219" y="3966"/>
                    <a:pt x="2321" y="3796"/>
                    <a:pt x="2440" y="3659"/>
                  </a:cubicBezTo>
                  <a:cubicBezTo>
                    <a:pt x="2457" y="3642"/>
                    <a:pt x="2457" y="3642"/>
                    <a:pt x="2457" y="3642"/>
                  </a:cubicBezTo>
                  <a:cubicBezTo>
                    <a:pt x="2474" y="3659"/>
                    <a:pt x="2491" y="3659"/>
                    <a:pt x="2491" y="3676"/>
                  </a:cubicBezTo>
                  <a:cubicBezTo>
                    <a:pt x="2509" y="3710"/>
                    <a:pt x="2526" y="3744"/>
                    <a:pt x="2543" y="3778"/>
                  </a:cubicBezTo>
                  <a:cubicBezTo>
                    <a:pt x="2594" y="3915"/>
                    <a:pt x="2611" y="4069"/>
                    <a:pt x="2611" y="4239"/>
                  </a:cubicBezTo>
                  <a:cubicBezTo>
                    <a:pt x="2611" y="4802"/>
                    <a:pt x="2423" y="5348"/>
                    <a:pt x="2082" y="5809"/>
                  </a:cubicBezTo>
                  <a:cubicBezTo>
                    <a:pt x="1965" y="5949"/>
                    <a:pt x="1776" y="6042"/>
                    <a:pt x="1613" y="6042"/>
                  </a:cubicBezTo>
                  <a:cubicBezTo>
                    <a:pt x="1539" y="6042"/>
                    <a:pt x="1470" y="6022"/>
                    <a:pt x="1417" y="5979"/>
                  </a:cubicBezTo>
                  <a:cubicBezTo>
                    <a:pt x="1331" y="5928"/>
                    <a:pt x="1263" y="5860"/>
                    <a:pt x="1195" y="5809"/>
                  </a:cubicBezTo>
                  <a:cubicBezTo>
                    <a:pt x="1007" y="5553"/>
                    <a:pt x="888" y="5246"/>
                    <a:pt x="871" y="4922"/>
                  </a:cubicBezTo>
                  <a:cubicBezTo>
                    <a:pt x="819" y="4512"/>
                    <a:pt x="837" y="4086"/>
                    <a:pt x="922" y="3676"/>
                  </a:cubicBezTo>
                  <a:cubicBezTo>
                    <a:pt x="1058" y="3062"/>
                    <a:pt x="1246" y="2465"/>
                    <a:pt x="1485" y="1902"/>
                  </a:cubicBezTo>
                  <a:cubicBezTo>
                    <a:pt x="1604" y="1543"/>
                    <a:pt x="1826" y="1219"/>
                    <a:pt x="2116" y="963"/>
                  </a:cubicBezTo>
                  <a:lnTo>
                    <a:pt x="2236" y="878"/>
                  </a:lnTo>
                  <a:cubicBezTo>
                    <a:pt x="2287" y="827"/>
                    <a:pt x="2355" y="793"/>
                    <a:pt x="2423" y="793"/>
                  </a:cubicBezTo>
                  <a:cubicBezTo>
                    <a:pt x="2457" y="793"/>
                    <a:pt x="2526" y="810"/>
                    <a:pt x="2645" y="929"/>
                  </a:cubicBezTo>
                  <a:cubicBezTo>
                    <a:pt x="2696" y="997"/>
                    <a:pt x="2764" y="1049"/>
                    <a:pt x="2850" y="1049"/>
                  </a:cubicBezTo>
                  <a:cubicBezTo>
                    <a:pt x="2901" y="1049"/>
                    <a:pt x="2952" y="1032"/>
                    <a:pt x="2986" y="1014"/>
                  </a:cubicBezTo>
                  <a:cubicBezTo>
                    <a:pt x="3106" y="929"/>
                    <a:pt x="3157" y="776"/>
                    <a:pt x="3123" y="656"/>
                  </a:cubicBezTo>
                  <a:cubicBezTo>
                    <a:pt x="3089" y="486"/>
                    <a:pt x="3020" y="332"/>
                    <a:pt x="2901" y="230"/>
                  </a:cubicBezTo>
                  <a:cubicBezTo>
                    <a:pt x="2752" y="81"/>
                    <a:pt x="2551" y="1"/>
                    <a:pt x="23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64"/>
            <p:cNvSpPr/>
            <p:nvPr/>
          </p:nvSpPr>
          <p:spPr>
            <a:xfrm>
              <a:off x="6363025" y="4497250"/>
              <a:ext cx="64425" cy="187975"/>
            </a:xfrm>
            <a:custGeom>
              <a:rect b="b" l="l" r="r" t="t"/>
              <a:pathLst>
                <a:path extrusionOk="0" h="7519" w="2577">
                  <a:moveTo>
                    <a:pt x="1246" y="933"/>
                  </a:moveTo>
                  <a:cubicBezTo>
                    <a:pt x="1263" y="933"/>
                    <a:pt x="1297" y="933"/>
                    <a:pt x="1314" y="950"/>
                  </a:cubicBezTo>
                  <a:cubicBezTo>
                    <a:pt x="1331" y="984"/>
                    <a:pt x="1331" y="1018"/>
                    <a:pt x="1314" y="1052"/>
                  </a:cubicBezTo>
                  <a:cubicBezTo>
                    <a:pt x="1280" y="1274"/>
                    <a:pt x="1092" y="1462"/>
                    <a:pt x="870" y="1479"/>
                  </a:cubicBezTo>
                  <a:cubicBezTo>
                    <a:pt x="870" y="1342"/>
                    <a:pt x="904" y="1223"/>
                    <a:pt x="939" y="1104"/>
                  </a:cubicBezTo>
                  <a:cubicBezTo>
                    <a:pt x="973" y="1018"/>
                    <a:pt x="1041" y="950"/>
                    <a:pt x="1126" y="933"/>
                  </a:cubicBezTo>
                  <a:close/>
                  <a:moveTo>
                    <a:pt x="1284" y="0"/>
                  </a:moveTo>
                  <a:cubicBezTo>
                    <a:pt x="1239" y="0"/>
                    <a:pt x="1193" y="5"/>
                    <a:pt x="1143" y="12"/>
                  </a:cubicBezTo>
                  <a:cubicBezTo>
                    <a:pt x="683" y="29"/>
                    <a:pt x="290" y="353"/>
                    <a:pt x="171" y="797"/>
                  </a:cubicBezTo>
                  <a:cubicBezTo>
                    <a:pt x="85" y="1052"/>
                    <a:pt x="51" y="1325"/>
                    <a:pt x="34" y="1581"/>
                  </a:cubicBezTo>
                  <a:lnTo>
                    <a:pt x="34" y="1974"/>
                  </a:lnTo>
                  <a:cubicBezTo>
                    <a:pt x="34" y="2247"/>
                    <a:pt x="17" y="2520"/>
                    <a:pt x="17" y="2793"/>
                  </a:cubicBezTo>
                  <a:cubicBezTo>
                    <a:pt x="17" y="3322"/>
                    <a:pt x="17" y="3868"/>
                    <a:pt x="0" y="4379"/>
                  </a:cubicBezTo>
                  <a:cubicBezTo>
                    <a:pt x="0" y="5181"/>
                    <a:pt x="0" y="5796"/>
                    <a:pt x="0" y="6393"/>
                  </a:cubicBezTo>
                  <a:cubicBezTo>
                    <a:pt x="17" y="6597"/>
                    <a:pt x="34" y="6802"/>
                    <a:pt x="85" y="7007"/>
                  </a:cubicBezTo>
                  <a:cubicBezTo>
                    <a:pt x="103" y="7160"/>
                    <a:pt x="222" y="7263"/>
                    <a:pt x="376" y="7280"/>
                  </a:cubicBezTo>
                  <a:cubicBezTo>
                    <a:pt x="495" y="7280"/>
                    <a:pt x="614" y="7178"/>
                    <a:pt x="648" y="7058"/>
                  </a:cubicBezTo>
                  <a:cubicBezTo>
                    <a:pt x="666" y="7007"/>
                    <a:pt x="683" y="6956"/>
                    <a:pt x="700" y="6905"/>
                  </a:cubicBezTo>
                  <a:cubicBezTo>
                    <a:pt x="734" y="6666"/>
                    <a:pt x="751" y="6444"/>
                    <a:pt x="751" y="6222"/>
                  </a:cubicBezTo>
                  <a:lnTo>
                    <a:pt x="751" y="6034"/>
                  </a:lnTo>
                  <a:lnTo>
                    <a:pt x="751" y="5608"/>
                  </a:lnTo>
                  <a:cubicBezTo>
                    <a:pt x="751" y="5454"/>
                    <a:pt x="751" y="5318"/>
                    <a:pt x="768" y="5181"/>
                  </a:cubicBezTo>
                  <a:cubicBezTo>
                    <a:pt x="785" y="4840"/>
                    <a:pt x="785" y="4482"/>
                    <a:pt x="802" y="4175"/>
                  </a:cubicBezTo>
                  <a:cubicBezTo>
                    <a:pt x="853" y="4414"/>
                    <a:pt x="921" y="4669"/>
                    <a:pt x="1007" y="4908"/>
                  </a:cubicBezTo>
                  <a:cubicBezTo>
                    <a:pt x="1229" y="5557"/>
                    <a:pt x="1433" y="6222"/>
                    <a:pt x="1655" y="6870"/>
                  </a:cubicBezTo>
                  <a:lnTo>
                    <a:pt x="1672" y="6922"/>
                  </a:lnTo>
                  <a:cubicBezTo>
                    <a:pt x="1706" y="7041"/>
                    <a:pt x="1740" y="7126"/>
                    <a:pt x="1775" y="7246"/>
                  </a:cubicBezTo>
                  <a:cubicBezTo>
                    <a:pt x="1843" y="7399"/>
                    <a:pt x="1979" y="7502"/>
                    <a:pt x="2133" y="7519"/>
                  </a:cubicBezTo>
                  <a:cubicBezTo>
                    <a:pt x="2184" y="7502"/>
                    <a:pt x="2235" y="7502"/>
                    <a:pt x="2269" y="7485"/>
                  </a:cubicBezTo>
                  <a:cubicBezTo>
                    <a:pt x="2474" y="7399"/>
                    <a:pt x="2576" y="7178"/>
                    <a:pt x="2525" y="6956"/>
                  </a:cubicBezTo>
                  <a:cubicBezTo>
                    <a:pt x="2525" y="6905"/>
                    <a:pt x="2525" y="6836"/>
                    <a:pt x="2508" y="6785"/>
                  </a:cubicBezTo>
                  <a:lnTo>
                    <a:pt x="2474" y="6666"/>
                  </a:lnTo>
                  <a:cubicBezTo>
                    <a:pt x="2440" y="6512"/>
                    <a:pt x="2389" y="6359"/>
                    <a:pt x="2338" y="6205"/>
                  </a:cubicBezTo>
                  <a:lnTo>
                    <a:pt x="2303" y="6120"/>
                  </a:lnTo>
                  <a:cubicBezTo>
                    <a:pt x="2048" y="5386"/>
                    <a:pt x="1792" y="4601"/>
                    <a:pt x="1570" y="3833"/>
                  </a:cubicBezTo>
                  <a:cubicBezTo>
                    <a:pt x="1433" y="3339"/>
                    <a:pt x="1246" y="2844"/>
                    <a:pt x="1041" y="2383"/>
                  </a:cubicBezTo>
                  <a:cubicBezTo>
                    <a:pt x="1655" y="2264"/>
                    <a:pt x="2099" y="1769"/>
                    <a:pt x="2150" y="1155"/>
                  </a:cubicBezTo>
                  <a:cubicBezTo>
                    <a:pt x="2218" y="677"/>
                    <a:pt x="1996" y="131"/>
                    <a:pt x="1467" y="29"/>
                  </a:cubicBezTo>
                  <a:cubicBezTo>
                    <a:pt x="1407" y="9"/>
                    <a:pt x="1348" y="0"/>
                    <a:pt x="12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64"/>
            <p:cNvSpPr/>
            <p:nvPr/>
          </p:nvSpPr>
          <p:spPr>
            <a:xfrm>
              <a:off x="6292650" y="4509475"/>
              <a:ext cx="61000" cy="169350"/>
            </a:xfrm>
            <a:custGeom>
              <a:rect b="b" l="l" r="r" t="t"/>
              <a:pathLst>
                <a:path extrusionOk="0" h="6774" w="2440">
                  <a:moveTo>
                    <a:pt x="2099" y="0"/>
                  </a:moveTo>
                  <a:lnTo>
                    <a:pt x="1621" y="35"/>
                  </a:lnTo>
                  <a:lnTo>
                    <a:pt x="1024" y="86"/>
                  </a:lnTo>
                  <a:lnTo>
                    <a:pt x="870" y="86"/>
                  </a:lnTo>
                  <a:cubicBezTo>
                    <a:pt x="802" y="86"/>
                    <a:pt x="734" y="86"/>
                    <a:pt x="665" y="103"/>
                  </a:cubicBezTo>
                  <a:cubicBezTo>
                    <a:pt x="495" y="137"/>
                    <a:pt x="375" y="273"/>
                    <a:pt x="341" y="444"/>
                  </a:cubicBezTo>
                  <a:cubicBezTo>
                    <a:pt x="258" y="709"/>
                    <a:pt x="465" y="974"/>
                    <a:pt x="742" y="974"/>
                  </a:cubicBezTo>
                  <a:cubicBezTo>
                    <a:pt x="751" y="974"/>
                    <a:pt x="759" y="973"/>
                    <a:pt x="768" y="973"/>
                  </a:cubicBezTo>
                  <a:lnTo>
                    <a:pt x="853" y="973"/>
                  </a:lnTo>
                  <a:lnTo>
                    <a:pt x="836" y="1263"/>
                  </a:lnTo>
                  <a:cubicBezTo>
                    <a:pt x="819" y="1672"/>
                    <a:pt x="785" y="2116"/>
                    <a:pt x="768" y="2543"/>
                  </a:cubicBezTo>
                  <a:lnTo>
                    <a:pt x="734" y="3054"/>
                  </a:lnTo>
                  <a:cubicBezTo>
                    <a:pt x="717" y="3430"/>
                    <a:pt x="682" y="3839"/>
                    <a:pt x="682" y="4266"/>
                  </a:cubicBezTo>
                  <a:cubicBezTo>
                    <a:pt x="682" y="4453"/>
                    <a:pt x="682" y="4641"/>
                    <a:pt x="665" y="4846"/>
                  </a:cubicBezTo>
                  <a:cubicBezTo>
                    <a:pt x="665" y="5187"/>
                    <a:pt x="648" y="5528"/>
                    <a:pt x="665" y="5887"/>
                  </a:cubicBezTo>
                  <a:lnTo>
                    <a:pt x="444" y="5887"/>
                  </a:lnTo>
                  <a:cubicBezTo>
                    <a:pt x="341" y="5887"/>
                    <a:pt x="222" y="5938"/>
                    <a:pt x="137" y="6023"/>
                  </a:cubicBezTo>
                  <a:cubicBezTo>
                    <a:pt x="34" y="6143"/>
                    <a:pt x="0" y="6330"/>
                    <a:pt x="51" y="6501"/>
                  </a:cubicBezTo>
                  <a:cubicBezTo>
                    <a:pt x="119" y="6654"/>
                    <a:pt x="256" y="6757"/>
                    <a:pt x="427" y="6774"/>
                  </a:cubicBezTo>
                  <a:lnTo>
                    <a:pt x="529" y="6774"/>
                  </a:lnTo>
                  <a:lnTo>
                    <a:pt x="870" y="6757"/>
                  </a:lnTo>
                  <a:lnTo>
                    <a:pt x="1228" y="6740"/>
                  </a:lnTo>
                  <a:lnTo>
                    <a:pt x="1672" y="6723"/>
                  </a:lnTo>
                  <a:cubicBezTo>
                    <a:pt x="1877" y="6723"/>
                    <a:pt x="2047" y="6552"/>
                    <a:pt x="2064" y="6330"/>
                  </a:cubicBezTo>
                  <a:cubicBezTo>
                    <a:pt x="2082" y="6108"/>
                    <a:pt x="1911" y="5921"/>
                    <a:pt x="1689" y="5904"/>
                  </a:cubicBezTo>
                  <a:lnTo>
                    <a:pt x="1501" y="5904"/>
                  </a:lnTo>
                  <a:lnTo>
                    <a:pt x="1501" y="5870"/>
                  </a:lnTo>
                  <a:cubicBezTo>
                    <a:pt x="1536" y="4829"/>
                    <a:pt x="1570" y="3754"/>
                    <a:pt x="1638" y="2696"/>
                  </a:cubicBezTo>
                  <a:cubicBezTo>
                    <a:pt x="1672" y="2270"/>
                    <a:pt x="1672" y="1792"/>
                    <a:pt x="1672" y="1263"/>
                  </a:cubicBezTo>
                  <a:lnTo>
                    <a:pt x="1672" y="1126"/>
                  </a:lnTo>
                  <a:cubicBezTo>
                    <a:pt x="1655" y="1058"/>
                    <a:pt x="1655" y="990"/>
                    <a:pt x="1672" y="922"/>
                  </a:cubicBezTo>
                  <a:lnTo>
                    <a:pt x="1809" y="905"/>
                  </a:lnTo>
                  <a:lnTo>
                    <a:pt x="1911" y="905"/>
                  </a:lnTo>
                  <a:cubicBezTo>
                    <a:pt x="1979" y="905"/>
                    <a:pt x="2047" y="905"/>
                    <a:pt x="2116" y="871"/>
                  </a:cubicBezTo>
                  <a:cubicBezTo>
                    <a:pt x="2320" y="819"/>
                    <a:pt x="2440" y="632"/>
                    <a:pt x="2423" y="410"/>
                  </a:cubicBezTo>
                  <a:cubicBezTo>
                    <a:pt x="2423" y="222"/>
                    <a:pt x="2286" y="69"/>
                    <a:pt x="2099" y="35"/>
                  </a:cubicBezTo>
                  <a:lnTo>
                    <a:pt x="209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64"/>
            <p:cNvSpPr/>
            <p:nvPr/>
          </p:nvSpPr>
          <p:spPr>
            <a:xfrm>
              <a:off x="6429975" y="4506050"/>
              <a:ext cx="50800" cy="176200"/>
            </a:xfrm>
            <a:custGeom>
              <a:rect b="b" l="l" r="r" t="t"/>
              <a:pathLst>
                <a:path extrusionOk="0" h="7048" w="2032">
                  <a:moveTo>
                    <a:pt x="410" y="1"/>
                  </a:moveTo>
                  <a:cubicBezTo>
                    <a:pt x="206" y="18"/>
                    <a:pt x="52" y="189"/>
                    <a:pt x="52" y="393"/>
                  </a:cubicBezTo>
                  <a:lnTo>
                    <a:pt x="52" y="496"/>
                  </a:lnTo>
                  <a:lnTo>
                    <a:pt x="52" y="530"/>
                  </a:lnTo>
                  <a:cubicBezTo>
                    <a:pt x="52" y="905"/>
                    <a:pt x="52" y="1281"/>
                    <a:pt x="35" y="1673"/>
                  </a:cubicBezTo>
                  <a:cubicBezTo>
                    <a:pt x="35" y="2048"/>
                    <a:pt x="35" y="2372"/>
                    <a:pt x="18" y="2731"/>
                  </a:cubicBezTo>
                  <a:cubicBezTo>
                    <a:pt x="1" y="3226"/>
                    <a:pt x="18" y="3720"/>
                    <a:pt x="18" y="4215"/>
                  </a:cubicBezTo>
                  <a:lnTo>
                    <a:pt x="18" y="5495"/>
                  </a:lnTo>
                  <a:cubicBezTo>
                    <a:pt x="18" y="5751"/>
                    <a:pt x="35" y="5990"/>
                    <a:pt x="69" y="6245"/>
                  </a:cubicBezTo>
                  <a:cubicBezTo>
                    <a:pt x="120" y="6706"/>
                    <a:pt x="342" y="6945"/>
                    <a:pt x="734" y="6979"/>
                  </a:cubicBezTo>
                  <a:cubicBezTo>
                    <a:pt x="820" y="6979"/>
                    <a:pt x="888" y="6996"/>
                    <a:pt x="990" y="6996"/>
                  </a:cubicBezTo>
                  <a:lnTo>
                    <a:pt x="1110" y="6996"/>
                  </a:lnTo>
                  <a:cubicBezTo>
                    <a:pt x="1246" y="6996"/>
                    <a:pt x="1383" y="7013"/>
                    <a:pt x="1519" y="7047"/>
                  </a:cubicBezTo>
                  <a:lnTo>
                    <a:pt x="1605" y="7047"/>
                  </a:lnTo>
                  <a:cubicBezTo>
                    <a:pt x="1792" y="7030"/>
                    <a:pt x="1946" y="6894"/>
                    <a:pt x="1980" y="6723"/>
                  </a:cubicBezTo>
                  <a:cubicBezTo>
                    <a:pt x="2031" y="6518"/>
                    <a:pt x="1946" y="6314"/>
                    <a:pt x="1775" y="6211"/>
                  </a:cubicBezTo>
                  <a:cubicBezTo>
                    <a:pt x="1690" y="6160"/>
                    <a:pt x="1588" y="6126"/>
                    <a:pt x="1502" y="6109"/>
                  </a:cubicBezTo>
                  <a:cubicBezTo>
                    <a:pt x="1400" y="6092"/>
                    <a:pt x="1297" y="6075"/>
                    <a:pt x="1212" y="6075"/>
                  </a:cubicBezTo>
                  <a:lnTo>
                    <a:pt x="871" y="6075"/>
                  </a:lnTo>
                  <a:cubicBezTo>
                    <a:pt x="854" y="5836"/>
                    <a:pt x="837" y="5597"/>
                    <a:pt x="854" y="5358"/>
                  </a:cubicBezTo>
                  <a:lnTo>
                    <a:pt x="854" y="5034"/>
                  </a:lnTo>
                  <a:lnTo>
                    <a:pt x="854" y="4795"/>
                  </a:lnTo>
                  <a:lnTo>
                    <a:pt x="854" y="4505"/>
                  </a:lnTo>
                  <a:cubicBezTo>
                    <a:pt x="837" y="4335"/>
                    <a:pt x="837" y="4181"/>
                    <a:pt x="854" y="4010"/>
                  </a:cubicBezTo>
                  <a:cubicBezTo>
                    <a:pt x="888" y="3499"/>
                    <a:pt x="888" y="3004"/>
                    <a:pt x="871" y="2492"/>
                  </a:cubicBezTo>
                  <a:cubicBezTo>
                    <a:pt x="871" y="2355"/>
                    <a:pt x="871" y="2202"/>
                    <a:pt x="854" y="2065"/>
                  </a:cubicBezTo>
                  <a:lnTo>
                    <a:pt x="854" y="2014"/>
                  </a:lnTo>
                  <a:cubicBezTo>
                    <a:pt x="854" y="1707"/>
                    <a:pt x="820" y="1366"/>
                    <a:pt x="837" y="1042"/>
                  </a:cubicBezTo>
                  <a:lnTo>
                    <a:pt x="837" y="973"/>
                  </a:lnTo>
                  <a:lnTo>
                    <a:pt x="837" y="769"/>
                  </a:lnTo>
                  <a:cubicBezTo>
                    <a:pt x="837" y="632"/>
                    <a:pt x="837" y="496"/>
                    <a:pt x="803" y="359"/>
                  </a:cubicBezTo>
                  <a:cubicBezTo>
                    <a:pt x="803" y="154"/>
                    <a:pt x="632" y="1"/>
                    <a:pt x="4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64"/>
            <p:cNvSpPr/>
            <p:nvPr/>
          </p:nvSpPr>
          <p:spPr>
            <a:xfrm>
              <a:off x="6110500" y="4508200"/>
              <a:ext cx="75100" cy="170200"/>
            </a:xfrm>
            <a:custGeom>
              <a:rect b="b" l="l" r="r" t="t"/>
              <a:pathLst>
                <a:path extrusionOk="0" h="6808" w="3004">
                  <a:moveTo>
                    <a:pt x="564" y="6057"/>
                  </a:moveTo>
                  <a:cubicBezTo>
                    <a:pt x="564" y="6177"/>
                    <a:pt x="581" y="6279"/>
                    <a:pt x="564" y="6398"/>
                  </a:cubicBezTo>
                  <a:cubicBezTo>
                    <a:pt x="581" y="6552"/>
                    <a:pt x="461" y="6671"/>
                    <a:pt x="325" y="6688"/>
                  </a:cubicBezTo>
                  <a:cubicBezTo>
                    <a:pt x="171" y="6688"/>
                    <a:pt x="86" y="6603"/>
                    <a:pt x="35" y="6432"/>
                  </a:cubicBezTo>
                  <a:cubicBezTo>
                    <a:pt x="1" y="6245"/>
                    <a:pt x="1" y="6057"/>
                    <a:pt x="18" y="5869"/>
                  </a:cubicBezTo>
                  <a:cubicBezTo>
                    <a:pt x="103" y="5323"/>
                    <a:pt x="69" y="4777"/>
                    <a:pt x="120" y="4249"/>
                  </a:cubicBezTo>
                  <a:cubicBezTo>
                    <a:pt x="154" y="3344"/>
                    <a:pt x="274" y="2440"/>
                    <a:pt x="513" y="1553"/>
                  </a:cubicBezTo>
                  <a:cubicBezTo>
                    <a:pt x="615" y="1143"/>
                    <a:pt x="820" y="751"/>
                    <a:pt x="1076" y="427"/>
                  </a:cubicBezTo>
                  <a:cubicBezTo>
                    <a:pt x="1127" y="359"/>
                    <a:pt x="1195" y="307"/>
                    <a:pt x="1246" y="273"/>
                  </a:cubicBezTo>
                  <a:cubicBezTo>
                    <a:pt x="1553" y="0"/>
                    <a:pt x="2031" y="120"/>
                    <a:pt x="2168" y="495"/>
                  </a:cubicBezTo>
                  <a:cubicBezTo>
                    <a:pt x="2321" y="836"/>
                    <a:pt x="2423" y="1177"/>
                    <a:pt x="2492" y="1536"/>
                  </a:cubicBezTo>
                  <a:cubicBezTo>
                    <a:pt x="2611" y="2116"/>
                    <a:pt x="2696" y="2713"/>
                    <a:pt x="2748" y="3327"/>
                  </a:cubicBezTo>
                  <a:cubicBezTo>
                    <a:pt x="2816" y="4146"/>
                    <a:pt x="2901" y="4965"/>
                    <a:pt x="2952" y="5784"/>
                  </a:cubicBezTo>
                  <a:cubicBezTo>
                    <a:pt x="2987" y="5989"/>
                    <a:pt x="3004" y="6177"/>
                    <a:pt x="2987" y="6381"/>
                  </a:cubicBezTo>
                  <a:cubicBezTo>
                    <a:pt x="2969" y="6449"/>
                    <a:pt x="2952" y="6518"/>
                    <a:pt x="2918" y="6586"/>
                  </a:cubicBezTo>
                  <a:cubicBezTo>
                    <a:pt x="2884" y="6722"/>
                    <a:pt x="2748" y="6808"/>
                    <a:pt x="2594" y="6808"/>
                  </a:cubicBezTo>
                  <a:cubicBezTo>
                    <a:pt x="2441" y="6774"/>
                    <a:pt x="2338" y="6637"/>
                    <a:pt x="2338" y="6484"/>
                  </a:cubicBezTo>
                  <a:cubicBezTo>
                    <a:pt x="2338" y="6159"/>
                    <a:pt x="2287" y="5835"/>
                    <a:pt x="2270" y="5528"/>
                  </a:cubicBezTo>
                  <a:cubicBezTo>
                    <a:pt x="2236" y="5050"/>
                    <a:pt x="2202" y="4590"/>
                    <a:pt x="2168" y="4112"/>
                  </a:cubicBezTo>
                  <a:cubicBezTo>
                    <a:pt x="2168" y="4010"/>
                    <a:pt x="2133" y="3959"/>
                    <a:pt x="2014" y="3976"/>
                  </a:cubicBezTo>
                  <a:cubicBezTo>
                    <a:pt x="1605" y="4027"/>
                    <a:pt x="1195" y="4044"/>
                    <a:pt x="786" y="4044"/>
                  </a:cubicBezTo>
                  <a:cubicBezTo>
                    <a:pt x="717" y="4044"/>
                    <a:pt x="700" y="4078"/>
                    <a:pt x="700" y="4146"/>
                  </a:cubicBezTo>
                  <a:cubicBezTo>
                    <a:pt x="632" y="4573"/>
                    <a:pt x="598" y="4999"/>
                    <a:pt x="581" y="5443"/>
                  </a:cubicBezTo>
                  <a:cubicBezTo>
                    <a:pt x="581" y="5648"/>
                    <a:pt x="547" y="5852"/>
                    <a:pt x="564" y="6057"/>
                  </a:cubicBezTo>
                  <a:close/>
                  <a:moveTo>
                    <a:pt x="2048" y="2901"/>
                  </a:moveTo>
                  <a:cubicBezTo>
                    <a:pt x="2031" y="2764"/>
                    <a:pt x="1997" y="2508"/>
                    <a:pt x="1980" y="2269"/>
                  </a:cubicBezTo>
                  <a:cubicBezTo>
                    <a:pt x="1912" y="1826"/>
                    <a:pt x="1809" y="1399"/>
                    <a:pt x="1690" y="990"/>
                  </a:cubicBezTo>
                  <a:cubicBezTo>
                    <a:pt x="1673" y="939"/>
                    <a:pt x="1673" y="870"/>
                    <a:pt x="1622" y="870"/>
                  </a:cubicBezTo>
                  <a:cubicBezTo>
                    <a:pt x="1570" y="853"/>
                    <a:pt x="1536" y="904"/>
                    <a:pt x="1519" y="939"/>
                  </a:cubicBezTo>
                  <a:cubicBezTo>
                    <a:pt x="1468" y="1007"/>
                    <a:pt x="1417" y="1075"/>
                    <a:pt x="1366" y="1160"/>
                  </a:cubicBezTo>
                  <a:cubicBezTo>
                    <a:pt x="1024" y="1809"/>
                    <a:pt x="905" y="2559"/>
                    <a:pt x="786" y="3293"/>
                  </a:cubicBezTo>
                  <a:cubicBezTo>
                    <a:pt x="786" y="3361"/>
                    <a:pt x="803" y="3378"/>
                    <a:pt x="871" y="3378"/>
                  </a:cubicBezTo>
                  <a:cubicBezTo>
                    <a:pt x="1178" y="3361"/>
                    <a:pt x="1502" y="3344"/>
                    <a:pt x="1809" y="3327"/>
                  </a:cubicBezTo>
                  <a:cubicBezTo>
                    <a:pt x="2082" y="3310"/>
                    <a:pt x="2082" y="3310"/>
                    <a:pt x="2048" y="290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80" name="Shape 2780"/>
        <p:cNvGrpSpPr/>
        <p:nvPr/>
      </p:nvGrpSpPr>
      <p:grpSpPr>
        <a:xfrm>
          <a:off x="0" y="0"/>
          <a:ext cx="0" cy="0"/>
          <a:chOff x="0" y="0"/>
          <a:chExt cx="0" cy="0"/>
        </a:xfrm>
      </p:grpSpPr>
      <p:sp>
        <p:nvSpPr>
          <p:cNvPr id="2781" name="Google Shape;2781;p65"/>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5"/>
                </a:solidFill>
              </a:rPr>
              <a:t>ALTERNATIVE </a:t>
            </a:r>
            <a:r>
              <a:rPr lang="en"/>
              <a:t>RESOURCES</a:t>
            </a:r>
            <a:endParaRPr/>
          </a:p>
        </p:txBody>
      </p:sp>
      <p:grpSp>
        <p:nvGrpSpPr>
          <p:cNvPr id="2782" name="Google Shape;2782;p65"/>
          <p:cNvGrpSpPr/>
          <p:nvPr/>
        </p:nvGrpSpPr>
        <p:grpSpPr>
          <a:xfrm>
            <a:off x="3331338" y="2349500"/>
            <a:ext cx="1240650" cy="1218225"/>
            <a:chOff x="2633400" y="2334800"/>
            <a:chExt cx="1240650" cy="1218225"/>
          </a:xfrm>
        </p:grpSpPr>
        <p:sp>
          <p:nvSpPr>
            <p:cNvPr id="2783" name="Google Shape;2783;p65"/>
            <p:cNvSpPr/>
            <p:nvPr/>
          </p:nvSpPr>
          <p:spPr>
            <a:xfrm>
              <a:off x="2704375" y="2413800"/>
              <a:ext cx="1169675" cy="1139225"/>
            </a:xfrm>
            <a:custGeom>
              <a:rect b="b" l="l" r="r" t="t"/>
              <a:pathLst>
                <a:path extrusionOk="0" h="45569" w="46787">
                  <a:moveTo>
                    <a:pt x="13523" y="1"/>
                  </a:moveTo>
                  <a:cubicBezTo>
                    <a:pt x="13213" y="1"/>
                    <a:pt x="12902" y="23"/>
                    <a:pt x="12592" y="67"/>
                  </a:cubicBezTo>
                  <a:cubicBezTo>
                    <a:pt x="10543" y="314"/>
                    <a:pt x="8346" y="1450"/>
                    <a:pt x="6025" y="3376"/>
                  </a:cubicBezTo>
                  <a:lnTo>
                    <a:pt x="5260" y="4018"/>
                  </a:lnTo>
                  <a:lnTo>
                    <a:pt x="10099" y="20658"/>
                  </a:lnTo>
                  <a:lnTo>
                    <a:pt x="7087" y="20929"/>
                  </a:lnTo>
                  <a:cubicBezTo>
                    <a:pt x="6940" y="20920"/>
                    <a:pt x="6794" y="20915"/>
                    <a:pt x="6649" y="20915"/>
                  </a:cubicBezTo>
                  <a:cubicBezTo>
                    <a:pt x="4638" y="20915"/>
                    <a:pt x="2752" y="21861"/>
                    <a:pt x="1532" y="23472"/>
                  </a:cubicBezTo>
                  <a:cubicBezTo>
                    <a:pt x="470" y="24855"/>
                    <a:pt x="1" y="26608"/>
                    <a:pt x="272" y="28336"/>
                  </a:cubicBezTo>
                  <a:lnTo>
                    <a:pt x="1606" y="37520"/>
                  </a:lnTo>
                  <a:cubicBezTo>
                    <a:pt x="2076" y="40720"/>
                    <a:pt x="4834" y="43068"/>
                    <a:pt x="8041" y="43068"/>
                  </a:cubicBezTo>
                  <a:cubicBezTo>
                    <a:pt x="8199" y="43068"/>
                    <a:pt x="8358" y="43062"/>
                    <a:pt x="8519" y="43051"/>
                  </a:cubicBezTo>
                  <a:lnTo>
                    <a:pt x="17530" y="42335"/>
                  </a:lnTo>
                  <a:cubicBezTo>
                    <a:pt x="17752" y="42335"/>
                    <a:pt x="17974" y="42384"/>
                    <a:pt x="18147" y="42532"/>
                  </a:cubicBezTo>
                  <a:cubicBezTo>
                    <a:pt x="18789" y="42977"/>
                    <a:pt x="19851" y="43643"/>
                    <a:pt x="21332" y="44507"/>
                  </a:cubicBezTo>
                  <a:cubicBezTo>
                    <a:pt x="22510" y="45217"/>
                    <a:pt x="24225" y="45568"/>
                    <a:pt x="26518" y="45568"/>
                  </a:cubicBezTo>
                  <a:cubicBezTo>
                    <a:pt x="27735" y="45568"/>
                    <a:pt x="29115" y="45469"/>
                    <a:pt x="30665" y="45273"/>
                  </a:cubicBezTo>
                  <a:cubicBezTo>
                    <a:pt x="35183" y="44680"/>
                    <a:pt x="40022" y="43421"/>
                    <a:pt x="42515" y="42730"/>
                  </a:cubicBezTo>
                  <a:cubicBezTo>
                    <a:pt x="44342" y="42236"/>
                    <a:pt x="45799" y="40829"/>
                    <a:pt x="46342" y="39026"/>
                  </a:cubicBezTo>
                  <a:cubicBezTo>
                    <a:pt x="46786" y="37594"/>
                    <a:pt x="46391" y="36039"/>
                    <a:pt x="45330" y="34977"/>
                  </a:cubicBezTo>
                  <a:cubicBezTo>
                    <a:pt x="46046" y="34237"/>
                    <a:pt x="46490" y="33249"/>
                    <a:pt x="46564" y="32212"/>
                  </a:cubicBezTo>
                  <a:cubicBezTo>
                    <a:pt x="46614" y="30928"/>
                    <a:pt x="46046" y="29645"/>
                    <a:pt x="44885" y="28386"/>
                  </a:cubicBezTo>
                  <a:cubicBezTo>
                    <a:pt x="45799" y="27077"/>
                    <a:pt x="46194" y="25497"/>
                    <a:pt x="45996" y="23917"/>
                  </a:cubicBezTo>
                  <a:cubicBezTo>
                    <a:pt x="45774" y="22436"/>
                    <a:pt x="44959" y="21127"/>
                    <a:pt x="43725" y="20263"/>
                  </a:cubicBezTo>
                  <a:cubicBezTo>
                    <a:pt x="44540" y="18090"/>
                    <a:pt x="44441" y="16288"/>
                    <a:pt x="43453" y="14881"/>
                  </a:cubicBezTo>
                  <a:cubicBezTo>
                    <a:pt x="42235" y="13150"/>
                    <a:pt x="39816" y="12316"/>
                    <a:pt x="35853" y="12316"/>
                  </a:cubicBezTo>
                  <a:cubicBezTo>
                    <a:pt x="34276" y="12316"/>
                    <a:pt x="32455" y="12448"/>
                    <a:pt x="30368" y="12708"/>
                  </a:cubicBezTo>
                  <a:cubicBezTo>
                    <a:pt x="27998" y="13029"/>
                    <a:pt x="25554" y="13449"/>
                    <a:pt x="23431" y="13844"/>
                  </a:cubicBezTo>
                  <a:cubicBezTo>
                    <a:pt x="22912" y="10807"/>
                    <a:pt x="21480" y="4462"/>
                    <a:pt x="17876" y="1573"/>
                  </a:cubicBezTo>
                  <a:cubicBezTo>
                    <a:pt x="16639" y="563"/>
                    <a:pt x="15092" y="1"/>
                    <a:pt x="135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65"/>
            <p:cNvSpPr/>
            <p:nvPr/>
          </p:nvSpPr>
          <p:spPr>
            <a:xfrm>
              <a:off x="2633400" y="2334800"/>
              <a:ext cx="1170275" cy="1139225"/>
            </a:xfrm>
            <a:custGeom>
              <a:rect b="b" l="l" r="r" t="t"/>
              <a:pathLst>
                <a:path extrusionOk="0" h="45569" w="46811">
                  <a:moveTo>
                    <a:pt x="13530" y="1"/>
                  </a:moveTo>
                  <a:cubicBezTo>
                    <a:pt x="13218" y="1"/>
                    <a:pt x="12905" y="23"/>
                    <a:pt x="12592" y="67"/>
                  </a:cubicBezTo>
                  <a:cubicBezTo>
                    <a:pt x="10543" y="314"/>
                    <a:pt x="8345" y="1450"/>
                    <a:pt x="6025" y="3376"/>
                  </a:cubicBezTo>
                  <a:lnTo>
                    <a:pt x="5259" y="4017"/>
                  </a:lnTo>
                  <a:lnTo>
                    <a:pt x="10123" y="20658"/>
                  </a:lnTo>
                  <a:lnTo>
                    <a:pt x="7086" y="20929"/>
                  </a:lnTo>
                  <a:cubicBezTo>
                    <a:pt x="6923" y="20919"/>
                    <a:pt x="6755" y="20913"/>
                    <a:pt x="6585" y="20913"/>
                  </a:cubicBezTo>
                  <a:cubicBezTo>
                    <a:pt x="6344" y="20913"/>
                    <a:pt x="6098" y="20925"/>
                    <a:pt x="5852" y="20954"/>
                  </a:cubicBezTo>
                  <a:cubicBezTo>
                    <a:pt x="4148" y="21176"/>
                    <a:pt x="2568" y="22090"/>
                    <a:pt x="1531" y="23472"/>
                  </a:cubicBezTo>
                  <a:cubicBezTo>
                    <a:pt x="470" y="24855"/>
                    <a:pt x="1" y="26608"/>
                    <a:pt x="272" y="28336"/>
                  </a:cubicBezTo>
                  <a:lnTo>
                    <a:pt x="1605" y="37520"/>
                  </a:lnTo>
                  <a:cubicBezTo>
                    <a:pt x="2074" y="40729"/>
                    <a:pt x="4831" y="43071"/>
                    <a:pt x="8022" y="43071"/>
                  </a:cubicBezTo>
                  <a:cubicBezTo>
                    <a:pt x="8194" y="43071"/>
                    <a:pt x="8368" y="43064"/>
                    <a:pt x="8543" y="43050"/>
                  </a:cubicBezTo>
                  <a:lnTo>
                    <a:pt x="17554" y="42359"/>
                  </a:lnTo>
                  <a:cubicBezTo>
                    <a:pt x="17591" y="42355"/>
                    <a:pt x="17627" y="42353"/>
                    <a:pt x="17662" y="42353"/>
                  </a:cubicBezTo>
                  <a:cubicBezTo>
                    <a:pt x="17847" y="42353"/>
                    <a:pt x="18027" y="42408"/>
                    <a:pt x="18172" y="42532"/>
                  </a:cubicBezTo>
                  <a:cubicBezTo>
                    <a:pt x="18814" y="42976"/>
                    <a:pt x="19875" y="43643"/>
                    <a:pt x="21357" y="44507"/>
                  </a:cubicBezTo>
                  <a:cubicBezTo>
                    <a:pt x="22534" y="45217"/>
                    <a:pt x="24249" y="45568"/>
                    <a:pt x="26543" y="45568"/>
                  </a:cubicBezTo>
                  <a:cubicBezTo>
                    <a:pt x="27760" y="45568"/>
                    <a:pt x="29140" y="45469"/>
                    <a:pt x="30689" y="45272"/>
                  </a:cubicBezTo>
                  <a:cubicBezTo>
                    <a:pt x="35207" y="44705"/>
                    <a:pt x="40046" y="43421"/>
                    <a:pt x="42540" y="42730"/>
                  </a:cubicBezTo>
                  <a:cubicBezTo>
                    <a:pt x="44367" y="42236"/>
                    <a:pt x="45823" y="40828"/>
                    <a:pt x="46366" y="39026"/>
                  </a:cubicBezTo>
                  <a:cubicBezTo>
                    <a:pt x="46811" y="37594"/>
                    <a:pt x="46416" y="36039"/>
                    <a:pt x="45354" y="34977"/>
                  </a:cubicBezTo>
                  <a:cubicBezTo>
                    <a:pt x="46070" y="34212"/>
                    <a:pt x="46515" y="33224"/>
                    <a:pt x="46564" y="32187"/>
                  </a:cubicBezTo>
                  <a:cubicBezTo>
                    <a:pt x="46638" y="30904"/>
                    <a:pt x="46070" y="29620"/>
                    <a:pt x="44885" y="28361"/>
                  </a:cubicBezTo>
                  <a:cubicBezTo>
                    <a:pt x="45799" y="27077"/>
                    <a:pt x="46218" y="25497"/>
                    <a:pt x="46021" y="23917"/>
                  </a:cubicBezTo>
                  <a:cubicBezTo>
                    <a:pt x="45799" y="22435"/>
                    <a:pt x="44984" y="21127"/>
                    <a:pt x="43749" y="20263"/>
                  </a:cubicBezTo>
                  <a:cubicBezTo>
                    <a:pt x="44539" y="18090"/>
                    <a:pt x="44465" y="16288"/>
                    <a:pt x="43478" y="14905"/>
                  </a:cubicBezTo>
                  <a:cubicBezTo>
                    <a:pt x="42247" y="13165"/>
                    <a:pt x="39839" y="12326"/>
                    <a:pt x="35907" y="12326"/>
                  </a:cubicBezTo>
                  <a:cubicBezTo>
                    <a:pt x="34317" y="12326"/>
                    <a:pt x="32479" y="12463"/>
                    <a:pt x="30368" y="12733"/>
                  </a:cubicBezTo>
                  <a:cubicBezTo>
                    <a:pt x="28023" y="13054"/>
                    <a:pt x="25554" y="13473"/>
                    <a:pt x="23430" y="13868"/>
                  </a:cubicBezTo>
                  <a:cubicBezTo>
                    <a:pt x="22937" y="10832"/>
                    <a:pt x="21505" y="4487"/>
                    <a:pt x="17875" y="1598"/>
                  </a:cubicBezTo>
                  <a:cubicBezTo>
                    <a:pt x="16658" y="567"/>
                    <a:pt x="15114" y="1"/>
                    <a:pt x="135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65"/>
            <p:cNvSpPr/>
            <p:nvPr/>
          </p:nvSpPr>
          <p:spPr>
            <a:xfrm>
              <a:off x="2666650" y="2373625"/>
              <a:ext cx="1112950" cy="1061325"/>
            </a:xfrm>
            <a:custGeom>
              <a:rect b="b" l="l" r="r" t="t"/>
              <a:pathLst>
                <a:path extrusionOk="0" h="42453" w="44518">
                  <a:moveTo>
                    <a:pt x="12200" y="1"/>
                  </a:moveTo>
                  <a:cubicBezTo>
                    <a:pt x="10415" y="1"/>
                    <a:pt x="8274" y="861"/>
                    <a:pt x="5707" y="3008"/>
                  </a:cubicBezTo>
                  <a:lnTo>
                    <a:pt x="10768" y="20463"/>
                  </a:lnTo>
                  <a:lnTo>
                    <a:pt x="5756" y="20932"/>
                  </a:lnTo>
                  <a:cubicBezTo>
                    <a:pt x="5610" y="20919"/>
                    <a:pt x="5465" y="20913"/>
                    <a:pt x="5321" y="20913"/>
                  </a:cubicBezTo>
                  <a:cubicBezTo>
                    <a:pt x="2339" y="20913"/>
                    <a:pt x="1" y="23546"/>
                    <a:pt x="448" y="26561"/>
                  </a:cubicBezTo>
                  <a:lnTo>
                    <a:pt x="1781" y="35745"/>
                  </a:lnTo>
                  <a:cubicBezTo>
                    <a:pt x="1954" y="36905"/>
                    <a:pt x="2522" y="37967"/>
                    <a:pt x="3411" y="38757"/>
                  </a:cubicBezTo>
                  <a:cubicBezTo>
                    <a:pt x="4326" y="39561"/>
                    <a:pt x="5484" y="39981"/>
                    <a:pt x="6683" y="39981"/>
                  </a:cubicBezTo>
                  <a:cubicBezTo>
                    <a:pt x="6810" y="39981"/>
                    <a:pt x="6937" y="39976"/>
                    <a:pt x="7065" y="39967"/>
                  </a:cubicBezTo>
                  <a:lnTo>
                    <a:pt x="16101" y="39251"/>
                  </a:lnTo>
                  <a:cubicBezTo>
                    <a:pt x="16165" y="39245"/>
                    <a:pt x="16230" y="39242"/>
                    <a:pt x="16295" y="39242"/>
                  </a:cubicBezTo>
                  <a:cubicBezTo>
                    <a:pt x="16801" y="39242"/>
                    <a:pt x="17315" y="39411"/>
                    <a:pt x="17730" y="39695"/>
                  </a:cubicBezTo>
                  <a:cubicBezTo>
                    <a:pt x="18249" y="40090"/>
                    <a:pt x="19162" y="40658"/>
                    <a:pt x="20792" y="41621"/>
                  </a:cubicBezTo>
                  <a:cubicBezTo>
                    <a:pt x="21806" y="42218"/>
                    <a:pt x="23361" y="42453"/>
                    <a:pt x="25182" y="42453"/>
                  </a:cubicBezTo>
                  <a:cubicBezTo>
                    <a:pt x="30367" y="42453"/>
                    <a:pt x="37702" y="40548"/>
                    <a:pt x="40790" y="39671"/>
                  </a:cubicBezTo>
                  <a:cubicBezTo>
                    <a:pt x="42098" y="39350"/>
                    <a:pt x="43160" y="38362"/>
                    <a:pt x="43555" y="37054"/>
                  </a:cubicBezTo>
                  <a:cubicBezTo>
                    <a:pt x="43950" y="35671"/>
                    <a:pt x="43358" y="34486"/>
                    <a:pt x="41555" y="33498"/>
                  </a:cubicBezTo>
                  <a:cubicBezTo>
                    <a:pt x="44518" y="31548"/>
                    <a:pt x="44345" y="29326"/>
                    <a:pt x="41457" y="26956"/>
                  </a:cubicBezTo>
                  <a:cubicBezTo>
                    <a:pt x="43777" y="24709"/>
                    <a:pt x="44000" y="21179"/>
                    <a:pt x="40864" y="19574"/>
                  </a:cubicBezTo>
                  <a:cubicBezTo>
                    <a:pt x="40741" y="19500"/>
                    <a:pt x="40592" y="19426"/>
                    <a:pt x="40444" y="19376"/>
                  </a:cubicBezTo>
                  <a:cubicBezTo>
                    <a:pt x="43160" y="13946"/>
                    <a:pt x="39908" y="12305"/>
                    <a:pt x="34544" y="12305"/>
                  </a:cubicBezTo>
                  <a:cubicBezTo>
                    <a:pt x="30592" y="12305"/>
                    <a:pt x="25494" y="13196"/>
                    <a:pt x="20792" y="14118"/>
                  </a:cubicBezTo>
                  <a:cubicBezTo>
                    <a:pt x="20792" y="14118"/>
                    <a:pt x="19426" y="1"/>
                    <a:pt x="1220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65"/>
            <p:cNvSpPr/>
            <p:nvPr/>
          </p:nvSpPr>
          <p:spPr>
            <a:xfrm>
              <a:off x="2823500" y="2444175"/>
              <a:ext cx="175325" cy="187350"/>
            </a:xfrm>
            <a:custGeom>
              <a:rect b="b" l="l" r="r" t="t"/>
              <a:pathLst>
                <a:path extrusionOk="0" h="7494" w="7013">
                  <a:moveTo>
                    <a:pt x="1762" y="1"/>
                  </a:moveTo>
                  <a:cubicBezTo>
                    <a:pt x="1220" y="1"/>
                    <a:pt x="633" y="146"/>
                    <a:pt x="1" y="482"/>
                  </a:cubicBezTo>
                  <a:lnTo>
                    <a:pt x="1778" y="7494"/>
                  </a:lnTo>
                  <a:lnTo>
                    <a:pt x="7012" y="6457"/>
                  </a:lnTo>
                  <a:cubicBezTo>
                    <a:pt x="7012" y="6457"/>
                    <a:pt x="5370" y="1"/>
                    <a:pt x="17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65"/>
            <p:cNvSpPr/>
            <p:nvPr/>
          </p:nvSpPr>
          <p:spPr>
            <a:xfrm>
              <a:off x="2897575" y="2673475"/>
              <a:ext cx="112350" cy="25950"/>
            </a:xfrm>
            <a:custGeom>
              <a:rect b="b" l="l" r="r" t="t"/>
              <a:pathLst>
                <a:path extrusionOk="0" fill="none" h="1038" w="4494">
                  <a:moveTo>
                    <a:pt x="0" y="1037"/>
                  </a:moveTo>
                  <a:lnTo>
                    <a:pt x="4494" y="0"/>
                  </a:lnTo>
                </a:path>
              </a:pathLst>
            </a:custGeom>
            <a:solidFill>
              <a:schemeClr val="dk2"/>
            </a:solidFill>
            <a:ln cap="rnd" cmpd="sng" w="16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65"/>
            <p:cNvSpPr/>
            <p:nvPr/>
          </p:nvSpPr>
          <p:spPr>
            <a:xfrm>
              <a:off x="2912400" y="2721000"/>
              <a:ext cx="104950" cy="24700"/>
            </a:xfrm>
            <a:custGeom>
              <a:rect b="b" l="l" r="r" t="t"/>
              <a:pathLst>
                <a:path extrusionOk="0" fill="none" h="988" w="4198">
                  <a:moveTo>
                    <a:pt x="0" y="988"/>
                  </a:moveTo>
                  <a:lnTo>
                    <a:pt x="4197" y="0"/>
                  </a:lnTo>
                </a:path>
              </a:pathLst>
            </a:custGeom>
            <a:solidFill>
              <a:schemeClr val="dk2"/>
            </a:solidFill>
            <a:ln cap="rnd" cmpd="sng" w="154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65"/>
            <p:cNvSpPr/>
            <p:nvPr/>
          </p:nvSpPr>
          <p:spPr>
            <a:xfrm>
              <a:off x="2924125" y="2767900"/>
              <a:ext cx="104950" cy="24100"/>
            </a:xfrm>
            <a:custGeom>
              <a:rect b="b" l="l" r="r" t="t"/>
              <a:pathLst>
                <a:path extrusionOk="0" fill="none" h="964" w="4198">
                  <a:moveTo>
                    <a:pt x="0" y="964"/>
                  </a:moveTo>
                  <a:lnTo>
                    <a:pt x="4197" y="1"/>
                  </a:lnTo>
                </a:path>
              </a:pathLst>
            </a:custGeom>
            <a:solidFill>
              <a:schemeClr val="dk2"/>
            </a:solidFill>
            <a:ln cap="rnd" cmpd="sng" w="154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65"/>
            <p:cNvSpPr/>
            <p:nvPr/>
          </p:nvSpPr>
          <p:spPr>
            <a:xfrm>
              <a:off x="2751900" y="2862950"/>
              <a:ext cx="1027700" cy="572000"/>
            </a:xfrm>
            <a:custGeom>
              <a:rect b="b" l="l" r="r" t="t"/>
              <a:pathLst>
                <a:path extrusionOk="0" h="22880" w="41108">
                  <a:moveTo>
                    <a:pt x="37454" y="1"/>
                  </a:moveTo>
                  <a:lnTo>
                    <a:pt x="37454" y="1"/>
                  </a:lnTo>
                  <a:cubicBezTo>
                    <a:pt x="37528" y="914"/>
                    <a:pt x="37553" y="1828"/>
                    <a:pt x="37503" y="2741"/>
                  </a:cubicBezTo>
                  <a:cubicBezTo>
                    <a:pt x="37454" y="3828"/>
                    <a:pt x="37084" y="4865"/>
                    <a:pt x="36466" y="5729"/>
                  </a:cubicBezTo>
                  <a:cubicBezTo>
                    <a:pt x="36294" y="5951"/>
                    <a:pt x="36146" y="6173"/>
                    <a:pt x="36047" y="6420"/>
                  </a:cubicBezTo>
                  <a:cubicBezTo>
                    <a:pt x="35874" y="7087"/>
                    <a:pt x="36343" y="7704"/>
                    <a:pt x="36689" y="8272"/>
                  </a:cubicBezTo>
                  <a:cubicBezTo>
                    <a:pt x="38219" y="10815"/>
                    <a:pt x="37182" y="14296"/>
                    <a:pt x="35010" y="16320"/>
                  </a:cubicBezTo>
                  <a:cubicBezTo>
                    <a:pt x="32837" y="18345"/>
                    <a:pt x="29850" y="19357"/>
                    <a:pt x="26887" y="19702"/>
                  </a:cubicBezTo>
                  <a:cubicBezTo>
                    <a:pt x="25763" y="19835"/>
                    <a:pt x="24726" y="19894"/>
                    <a:pt x="23771" y="19894"/>
                  </a:cubicBezTo>
                  <a:cubicBezTo>
                    <a:pt x="16394" y="19894"/>
                    <a:pt x="13909" y="16387"/>
                    <a:pt x="13440" y="16387"/>
                  </a:cubicBezTo>
                  <a:cubicBezTo>
                    <a:pt x="13428" y="16387"/>
                    <a:pt x="13417" y="16389"/>
                    <a:pt x="13407" y="16394"/>
                  </a:cubicBezTo>
                  <a:cubicBezTo>
                    <a:pt x="12528" y="16900"/>
                    <a:pt x="5703" y="19302"/>
                    <a:pt x="1445" y="19302"/>
                  </a:cubicBezTo>
                  <a:cubicBezTo>
                    <a:pt x="919" y="19302"/>
                    <a:pt x="433" y="19265"/>
                    <a:pt x="1" y="19184"/>
                  </a:cubicBezTo>
                  <a:lnTo>
                    <a:pt x="1" y="19184"/>
                  </a:lnTo>
                  <a:cubicBezTo>
                    <a:pt x="916" y="19988"/>
                    <a:pt x="2074" y="20408"/>
                    <a:pt x="3273" y="20408"/>
                  </a:cubicBezTo>
                  <a:cubicBezTo>
                    <a:pt x="3400" y="20408"/>
                    <a:pt x="3527" y="20403"/>
                    <a:pt x="3655" y="20394"/>
                  </a:cubicBezTo>
                  <a:lnTo>
                    <a:pt x="12691" y="19678"/>
                  </a:lnTo>
                  <a:cubicBezTo>
                    <a:pt x="12755" y="19672"/>
                    <a:pt x="12820" y="19669"/>
                    <a:pt x="12885" y="19669"/>
                  </a:cubicBezTo>
                  <a:cubicBezTo>
                    <a:pt x="13391" y="19669"/>
                    <a:pt x="13905" y="19838"/>
                    <a:pt x="14320" y="20122"/>
                  </a:cubicBezTo>
                  <a:cubicBezTo>
                    <a:pt x="14839" y="20517"/>
                    <a:pt x="15752" y="21085"/>
                    <a:pt x="17382" y="22048"/>
                  </a:cubicBezTo>
                  <a:cubicBezTo>
                    <a:pt x="18396" y="22645"/>
                    <a:pt x="19951" y="22880"/>
                    <a:pt x="21772" y="22880"/>
                  </a:cubicBezTo>
                  <a:cubicBezTo>
                    <a:pt x="26957" y="22880"/>
                    <a:pt x="34292" y="20975"/>
                    <a:pt x="37380" y="20098"/>
                  </a:cubicBezTo>
                  <a:cubicBezTo>
                    <a:pt x="38688" y="19777"/>
                    <a:pt x="39750" y="18789"/>
                    <a:pt x="40145" y="17481"/>
                  </a:cubicBezTo>
                  <a:cubicBezTo>
                    <a:pt x="40540" y="16098"/>
                    <a:pt x="39948" y="14913"/>
                    <a:pt x="38145" y="13925"/>
                  </a:cubicBezTo>
                  <a:cubicBezTo>
                    <a:pt x="41108" y="11975"/>
                    <a:pt x="40935" y="9753"/>
                    <a:pt x="38022" y="7383"/>
                  </a:cubicBezTo>
                  <a:cubicBezTo>
                    <a:pt x="40367" y="5136"/>
                    <a:pt x="40565" y="1606"/>
                    <a:pt x="37454"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65"/>
            <p:cNvSpPr/>
            <p:nvPr/>
          </p:nvSpPr>
          <p:spPr>
            <a:xfrm>
              <a:off x="2942475" y="2932150"/>
              <a:ext cx="209425" cy="336025"/>
            </a:xfrm>
            <a:custGeom>
              <a:rect b="b" l="l" r="r" t="t"/>
              <a:pathLst>
                <a:path extrusionOk="0" h="13441" w="8377">
                  <a:moveTo>
                    <a:pt x="1857" y="0"/>
                  </a:moveTo>
                  <a:cubicBezTo>
                    <a:pt x="899" y="0"/>
                    <a:pt x="0" y="791"/>
                    <a:pt x="254" y="2245"/>
                  </a:cubicBezTo>
                  <a:cubicBezTo>
                    <a:pt x="723" y="4714"/>
                    <a:pt x="1315" y="8935"/>
                    <a:pt x="1612" y="11429"/>
                  </a:cubicBezTo>
                  <a:lnTo>
                    <a:pt x="1612" y="11552"/>
                  </a:lnTo>
                  <a:cubicBezTo>
                    <a:pt x="1750" y="12637"/>
                    <a:pt x="2557" y="13441"/>
                    <a:pt x="3427" y="13441"/>
                  </a:cubicBezTo>
                  <a:cubicBezTo>
                    <a:pt x="3489" y="13441"/>
                    <a:pt x="3550" y="13437"/>
                    <a:pt x="3611" y="13429"/>
                  </a:cubicBezTo>
                  <a:cubicBezTo>
                    <a:pt x="4673" y="13330"/>
                    <a:pt x="5710" y="13182"/>
                    <a:pt x="6747" y="13034"/>
                  </a:cubicBezTo>
                  <a:cubicBezTo>
                    <a:pt x="7685" y="12886"/>
                    <a:pt x="8376" y="11849"/>
                    <a:pt x="8228" y="10688"/>
                  </a:cubicBezTo>
                  <a:cubicBezTo>
                    <a:pt x="8091" y="9615"/>
                    <a:pt x="7300" y="8795"/>
                    <a:pt x="6439" y="8795"/>
                  </a:cubicBezTo>
                  <a:cubicBezTo>
                    <a:pt x="6369" y="8795"/>
                    <a:pt x="6299" y="8801"/>
                    <a:pt x="6228" y="8812"/>
                  </a:cubicBezTo>
                  <a:cubicBezTo>
                    <a:pt x="5759" y="8886"/>
                    <a:pt x="5290" y="8935"/>
                    <a:pt x="4821" y="8985"/>
                  </a:cubicBezTo>
                  <a:cubicBezTo>
                    <a:pt x="4574" y="7158"/>
                    <a:pt x="4080" y="3627"/>
                    <a:pt x="3760" y="1800"/>
                  </a:cubicBezTo>
                  <a:cubicBezTo>
                    <a:pt x="3532" y="574"/>
                    <a:pt x="2673" y="0"/>
                    <a:pt x="18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65"/>
            <p:cNvSpPr/>
            <p:nvPr/>
          </p:nvSpPr>
          <p:spPr>
            <a:xfrm>
              <a:off x="3126325" y="3006300"/>
              <a:ext cx="117725" cy="233300"/>
            </a:xfrm>
            <a:custGeom>
              <a:rect b="b" l="l" r="r" t="t"/>
              <a:pathLst>
                <a:path extrusionOk="0" h="9332" w="4709">
                  <a:moveTo>
                    <a:pt x="1894" y="0"/>
                  </a:moveTo>
                  <a:cubicBezTo>
                    <a:pt x="926" y="0"/>
                    <a:pt x="0" y="872"/>
                    <a:pt x="257" y="2439"/>
                  </a:cubicBezTo>
                  <a:cubicBezTo>
                    <a:pt x="504" y="4093"/>
                    <a:pt x="751" y="5772"/>
                    <a:pt x="998" y="7426"/>
                  </a:cubicBezTo>
                  <a:cubicBezTo>
                    <a:pt x="1187" y="8732"/>
                    <a:pt x="2003" y="9332"/>
                    <a:pt x="2801" y="9332"/>
                  </a:cubicBezTo>
                  <a:cubicBezTo>
                    <a:pt x="3768" y="9332"/>
                    <a:pt x="4709" y="8452"/>
                    <a:pt x="4479" y="6883"/>
                  </a:cubicBezTo>
                  <a:cubicBezTo>
                    <a:pt x="4232" y="5204"/>
                    <a:pt x="3985" y="3550"/>
                    <a:pt x="3738" y="1896"/>
                  </a:cubicBezTo>
                  <a:cubicBezTo>
                    <a:pt x="3526" y="598"/>
                    <a:pt x="2695" y="0"/>
                    <a:pt x="18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65"/>
            <p:cNvSpPr/>
            <p:nvPr/>
          </p:nvSpPr>
          <p:spPr>
            <a:xfrm>
              <a:off x="3100950" y="2914800"/>
              <a:ext cx="118550" cy="83975"/>
            </a:xfrm>
            <a:custGeom>
              <a:rect b="b" l="l" r="r" t="t"/>
              <a:pathLst>
                <a:path extrusionOk="0" h="3359" w="4742">
                  <a:moveTo>
                    <a:pt x="2457" y="0"/>
                  </a:moveTo>
                  <a:cubicBezTo>
                    <a:pt x="2354" y="0"/>
                    <a:pt x="2247" y="8"/>
                    <a:pt x="2136" y="25"/>
                  </a:cubicBezTo>
                  <a:cubicBezTo>
                    <a:pt x="1" y="354"/>
                    <a:pt x="341" y="3359"/>
                    <a:pt x="2309" y="3359"/>
                  </a:cubicBezTo>
                  <a:cubicBezTo>
                    <a:pt x="2412" y="3359"/>
                    <a:pt x="2519" y="3351"/>
                    <a:pt x="2630" y="3334"/>
                  </a:cubicBezTo>
                  <a:cubicBezTo>
                    <a:pt x="4742" y="3005"/>
                    <a:pt x="4423" y="0"/>
                    <a:pt x="24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65"/>
            <p:cNvSpPr/>
            <p:nvPr/>
          </p:nvSpPr>
          <p:spPr>
            <a:xfrm>
              <a:off x="3207725" y="2898500"/>
              <a:ext cx="226250" cy="335125"/>
            </a:xfrm>
            <a:custGeom>
              <a:rect b="b" l="l" r="r" t="t"/>
              <a:pathLst>
                <a:path extrusionOk="0" h="13405" w="9050">
                  <a:moveTo>
                    <a:pt x="1827" y="1"/>
                  </a:moveTo>
                  <a:cubicBezTo>
                    <a:pt x="865" y="1"/>
                    <a:pt x="0" y="779"/>
                    <a:pt x="334" y="2208"/>
                  </a:cubicBezTo>
                  <a:cubicBezTo>
                    <a:pt x="1025" y="5146"/>
                    <a:pt x="1865" y="7961"/>
                    <a:pt x="1865" y="10997"/>
                  </a:cubicBezTo>
                  <a:cubicBezTo>
                    <a:pt x="1865" y="12515"/>
                    <a:pt x="2980" y="13404"/>
                    <a:pt x="3952" y="13404"/>
                  </a:cubicBezTo>
                  <a:cubicBezTo>
                    <a:pt x="4704" y="13404"/>
                    <a:pt x="5371" y="12873"/>
                    <a:pt x="5371" y="11689"/>
                  </a:cubicBezTo>
                  <a:lnTo>
                    <a:pt x="5371" y="11590"/>
                  </a:lnTo>
                  <a:cubicBezTo>
                    <a:pt x="5494" y="11713"/>
                    <a:pt x="5642" y="11861"/>
                    <a:pt x="5790" y="11985"/>
                  </a:cubicBezTo>
                  <a:cubicBezTo>
                    <a:pt x="6120" y="12282"/>
                    <a:pt x="6538" y="12436"/>
                    <a:pt x="6947" y="12436"/>
                  </a:cubicBezTo>
                  <a:cubicBezTo>
                    <a:pt x="7459" y="12436"/>
                    <a:pt x="7958" y="12196"/>
                    <a:pt x="8259" y="11689"/>
                  </a:cubicBezTo>
                  <a:cubicBezTo>
                    <a:pt x="8802" y="10750"/>
                    <a:pt x="8679" y="9417"/>
                    <a:pt x="7864" y="8701"/>
                  </a:cubicBezTo>
                  <a:cubicBezTo>
                    <a:pt x="7370" y="8257"/>
                    <a:pt x="6951" y="7714"/>
                    <a:pt x="6482" y="7220"/>
                  </a:cubicBezTo>
                  <a:cubicBezTo>
                    <a:pt x="6457" y="7195"/>
                    <a:pt x="6432" y="7171"/>
                    <a:pt x="6407" y="7146"/>
                  </a:cubicBezTo>
                  <a:cubicBezTo>
                    <a:pt x="7272" y="5961"/>
                    <a:pt x="8037" y="4702"/>
                    <a:pt x="8629" y="3344"/>
                  </a:cubicBezTo>
                  <a:cubicBezTo>
                    <a:pt x="9049" y="2356"/>
                    <a:pt x="8457" y="974"/>
                    <a:pt x="7617" y="554"/>
                  </a:cubicBezTo>
                  <a:cubicBezTo>
                    <a:pt x="7368" y="420"/>
                    <a:pt x="7125" y="359"/>
                    <a:pt x="6893" y="359"/>
                  </a:cubicBezTo>
                  <a:cubicBezTo>
                    <a:pt x="6226" y="359"/>
                    <a:pt x="5657" y="865"/>
                    <a:pt x="5346" y="1616"/>
                  </a:cubicBezTo>
                  <a:cubicBezTo>
                    <a:pt x="5025" y="2282"/>
                    <a:pt x="4655" y="2949"/>
                    <a:pt x="4260" y="3591"/>
                  </a:cubicBezTo>
                  <a:cubicBezTo>
                    <a:pt x="4111" y="2998"/>
                    <a:pt x="3963" y="2381"/>
                    <a:pt x="3815" y="1764"/>
                  </a:cubicBezTo>
                  <a:cubicBezTo>
                    <a:pt x="3532" y="562"/>
                    <a:pt x="2644" y="1"/>
                    <a:pt x="18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65"/>
            <p:cNvSpPr/>
            <p:nvPr/>
          </p:nvSpPr>
          <p:spPr>
            <a:xfrm>
              <a:off x="3435175" y="2868000"/>
              <a:ext cx="188275" cy="322625"/>
            </a:xfrm>
            <a:custGeom>
              <a:rect b="b" l="l" r="r" t="t"/>
              <a:pathLst>
                <a:path extrusionOk="0" h="12905" w="7531">
                  <a:moveTo>
                    <a:pt x="3885" y="1"/>
                  </a:moveTo>
                  <a:cubicBezTo>
                    <a:pt x="3809" y="1"/>
                    <a:pt x="3732" y="7"/>
                    <a:pt x="3655" y="21"/>
                  </a:cubicBezTo>
                  <a:cubicBezTo>
                    <a:pt x="2840" y="169"/>
                    <a:pt x="2050" y="416"/>
                    <a:pt x="1284" y="712"/>
                  </a:cubicBezTo>
                  <a:cubicBezTo>
                    <a:pt x="618" y="959"/>
                    <a:pt x="1" y="2169"/>
                    <a:pt x="198" y="3675"/>
                  </a:cubicBezTo>
                  <a:cubicBezTo>
                    <a:pt x="494" y="6119"/>
                    <a:pt x="889" y="8539"/>
                    <a:pt x="1161" y="10958"/>
                  </a:cubicBezTo>
                  <a:cubicBezTo>
                    <a:pt x="1161" y="11008"/>
                    <a:pt x="1186" y="11032"/>
                    <a:pt x="1186" y="11082"/>
                  </a:cubicBezTo>
                  <a:cubicBezTo>
                    <a:pt x="1210" y="11156"/>
                    <a:pt x="1210" y="11254"/>
                    <a:pt x="1260" y="11353"/>
                  </a:cubicBezTo>
                  <a:cubicBezTo>
                    <a:pt x="1260" y="11403"/>
                    <a:pt x="1284" y="11452"/>
                    <a:pt x="1284" y="11501"/>
                  </a:cubicBezTo>
                  <a:cubicBezTo>
                    <a:pt x="1309" y="11551"/>
                    <a:pt x="1309" y="11551"/>
                    <a:pt x="1309" y="11575"/>
                  </a:cubicBezTo>
                  <a:cubicBezTo>
                    <a:pt x="1334" y="11625"/>
                    <a:pt x="1358" y="11649"/>
                    <a:pt x="1358" y="11674"/>
                  </a:cubicBezTo>
                  <a:cubicBezTo>
                    <a:pt x="1408" y="11773"/>
                    <a:pt x="1433" y="11847"/>
                    <a:pt x="1482" y="11921"/>
                  </a:cubicBezTo>
                  <a:cubicBezTo>
                    <a:pt x="1507" y="11970"/>
                    <a:pt x="1556" y="12020"/>
                    <a:pt x="1581" y="12069"/>
                  </a:cubicBezTo>
                  <a:cubicBezTo>
                    <a:pt x="1605" y="12119"/>
                    <a:pt x="1630" y="12143"/>
                    <a:pt x="1655" y="12168"/>
                  </a:cubicBezTo>
                  <a:cubicBezTo>
                    <a:pt x="1977" y="12634"/>
                    <a:pt x="2495" y="12905"/>
                    <a:pt x="3038" y="12905"/>
                  </a:cubicBezTo>
                  <a:cubicBezTo>
                    <a:pt x="3243" y="12905"/>
                    <a:pt x="3452" y="12866"/>
                    <a:pt x="3655" y="12785"/>
                  </a:cubicBezTo>
                  <a:cubicBezTo>
                    <a:pt x="4371" y="12538"/>
                    <a:pt x="5111" y="12316"/>
                    <a:pt x="5852" y="12168"/>
                  </a:cubicBezTo>
                  <a:cubicBezTo>
                    <a:pt x="6889" y="11896"/>
                    <a:pt x="7531" y="10884"/>
                    <a:pt x="7333" y="9822"/>
                  </a:cubicBezTo>
                  <a:cubicBezTo>
                    <a:pt x="7154" y="8857"/>
                    <a:pt x="6423" y="7892"/>
                    <a:pt x="5568" y="7892"/>
                  </a:cubicBezTo>
                  <a:cubicBezTo>
                    <a:pt x="5482" y="7892"/>
                    <a:pt x="5396" y="7901"/>
                    <a:pt x="5309" y="7921"/>
                  </a:cubicBezTo>
                  <a:cubicBezTo>
                    <a:pt x="5012" y="7996"/>
                    <a:pt x="4741" y="8070"/>
                    <a:pt x="4445" y="8144"/>
                  </a:cubicBezTo>
                  <a:cubicBezTo>
                    <a:pt x="4988" y="7724"/>
                    <a:pt x="5827" y="6712"/>
                    <a:pt x="5679" y="5922"/>
                  </a:cubicBezTo>
                  <a:cubicBezTo>
                    <a:pt x="5531" y="5033"/>
                    <a:pt x="4519" y="4564"/>
                    <a:pt x="3827" y="4342"/>
                  </a:cubicBezTo>
                  <a:cubicBezTo>
                    <a:pt x="3827" y="4317"/>
                    <a:pt x="3827" y="4317"/>
                    <a:pt x="3827" y="4292"/>
                  </a:cubicBezTo>
                  <a:lnTo>
                    <a:pt x="4198" y="4243"/>
                  </a:lnTo>
                  <a:cubicBezTo>
                    <a:pt x="5235" y="3971"/>
                    <a:pt x="5877" y="2959"/>
                    <a:pt x="5679" y="1897"/>
                  </a:cubicBezTo>
                  <a:cubicBezTo>
                    <a:pt x="5497" y="897"/>
                    <a:pt x="4770" y="1"/>
                    <a:pt x="38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96" name="Google Shape;2796;p65"/>
          <p:cNvGrpSpPr/>
          <p:nvPr/>
        </p:nvGrpSpPr>
        <p:grpSpPr>
          <a:xfrm>
            <a:off x="1797175" y="3358813"/>
            <a:ext cx="1682575" cy="1234450"/>
            <a:chOff x="1588450" y="3296875"/>
            <a:chExt cx="1682575" cy="1234450"/>
          </a:xfrm>
        </p:grpSpPr>
        <p:grpSp>
          <p:nvGrpSpPr>
            <p:cNvPr id="2797" name="Google Shape;2797;p65"/>
            <p:cNvGrpSpPr/>
            <p:nvPr/>
          </p:nvGrpSpPr>
          <p:grpSpPr>
            <a:xfrm>
              <a:off x="1588450" y="3296875"/>
              <a:ext cx="1682575" cy="1234450"/>
              <a:chOff x="1588450" y="3296875"/>
              <a:chExt cx="1682575" cy="1234450"/>
            </a:xfrm>
          </p:grpSpPr>
          <p:sp>
            <p:nvSpPr>
              <p:cNvPr id="2798" name="Google Shape;2798;p65"/>
              <p:cNvSpPr/>
              <p:nvPr/>
            </p:nvSpPr>
            <p:spPr>
              <a:xfrm>
                <a:off x="1674850" y="3357975"/>
                <a:ext cx="1596175" cy="1173350"/>
              </a:xfrm>
              <a:custGeom>
                <a:rect b="b" l="l" r="r" t="t"/>
                <a:pathLst>
                  <a:path extrusionOk="0" h="46934" w="63847">
                    <a:moveTo>
                      <a:pt x="34590" y="24417"/>
                    </a:moveTo>
                    <a:cubicBezTo>
                      <a:pt x="34590" y="24615"/>
                      <a:pt x="34590" y="24788"/>
                      <a:pt x="34590" y="24985"/>
                    </a:cubicBezTo>
                    <a:cubicBezTo>
                      <a:pt x="34516" y="25701"/>
                      <a:pt x="34516" y="26368"/>
                      <a:pt x="34516" y="26985"/>
                    </a:cubicBezTo>
                    <a:cubicBezTo>
                      <a:pt x="34368" y="26442"/>
                      <a:pt x="34220" y="25899"/>
                      <a:pt x="34022" y="25331"/>
                    </a:cubicBezTo>
                    <a:cubicBezTo>
                      <a:pt x="34220" y="25035"/>
                      <a:pt x="34417" y="24714"/>
                      <a:pt x="34590" y="24417"/>
                    </a:cubicBezTo>
                    <a:close/>
                    <a:moveTo>
                      <a:pt x="21431" y="0"/>
                    </a:moveTo>
                    <a:cubicBezTo>
                      <a:pt x="18641" y="50"/>
                      <a:pt x="16493" y="2222"/>
                      <a:pt x="14962" y="6469"/>
                    </a:cubicBezTo>
                    <a:lnTo>
                      <a:pt x="14937" y="6518"/>
                    </a:lnTo>
                    <a:lnTo>
                      <a:pt x="14913" y="6592"/>
                    </a:lnTo>
                    <a:cubicBezTo>
                      <a:pt x="12098" y="16764"/>
                      <a:pt x="8049" y="22171"/>
                      <a:pt x="2544" y="23109"/>
                    </a:cubicBezTo>
                    <a:lnTo>
                      <a:pt x="1" y="23578"/>
                    </a:lnTo>
                    <a:lnTo>
                      <a:pt x="1605" y="25603"/>
                    </a:lnTo>
                    <a:lnTo>
                      <a:pt x="1704" y="25726"/>
                    </a:lnTo>
                    <a:lnTo>
                      <a:pt x="1729" y="25751"/>
                    </a:lnTo>
                    <a:cubicBezTo>
                      <a:pt x="5729" y="31009"/>
                      <a:pt x="8815" y="35873"/>
                      <a:pt x="8913" y="37009"/>
                    </a:cubicBezTo>
                    <a:cubicBezTo>
                      <a:pt x="9136" y="40441"/>
                      <a:pt x="11530" y="46934"/>
                      <a:pt x="18937" y="46934"/>
                    </a:cubicBezTo>
                    <a:cubicBezTo>
                      <a:pt x="20690" y="46909"/>
                      <a:pt x="22443" y="46588"/>
                      <a:pt x="24097" y="46045"/>
                    </a:cubicBezTo>
                    <a:cubicBezTo>
                      <a:pt x="29455" y="45156"/>
                      <a:pt x="32738" y="43206"/>
                      <a:pt x="34442" y="39897"/>
                    </a:cubicBezTo>
                    <a:cubicBezTo>
                      <a:pt x="35652" y="37527"/>
                      <a:pt x="35972" y="34540"/>
                      <a:pt x="35380" y="30837"/>
                    </a:cubicBezTo>
                    <a:lnTo>
                      <a:pt x="35380" y="30837"/>
                    </a:lnTo>
                    <a:cubicBezTo>
                      <a:pt x="35553" y="31133"/>
                      <a:pt x="35750" y="31380"/>
                      <a:pt x="35972" y="31627"/>
                    </a:cubicBezTo>
                    <a:cubicBezTo>
                      <a:pt x="36748" y="32449"/>
                      <a:pt x="37815" y="32914"/>
                      <a:pt x="38959" y="32914"/>
                    </a:cubicBezTo>
                    <a:cubicBezTo>
                      <a:pt x="39017" y="32914"/>
                      <a:pt x="39075" y="32913"/>
                      <a:pt x="39133" y="32910"/>
                    </a:cubicBezTo>
                    <a:cubicBezTo>
                      <a:pt x="41182" y="32910"/>
                      <a:pt x="42959" y="31725"/>
                      <a:pt x="44169" y="29824"/>
                    </a:cubicBezTo>
                    <a:cubicBezTo>
                      <a:pt x="44367" y="30491"/>
                      <a:pt x="44737" y="31108"/>
                      <a:pt x="45206" y="31651"/>
                    </a:cubicBezTo>
                    <a:cubicBezTo>
                      <a:pt x="45982" y="32474"/>
                      <a:pt x="47049" y="32939"/>
                      <a:pt x="48193" y="32939"/>
                    </a:cubicBezTo>
                    <a:cubicBezTo>
                      <a:pt x="48251" y="32939"/>
                      <a:pt x="48308" y="32937"/>
                      <a:pt x="48366" y="32935"/>
                    </a:cubicBezTo>
                    <a:cubicBezTo>
                      <a:pt x="49897" y="32910"/>
                      <a:pt x="51378" y="32244"/>
                      <a:pt x="52415" y="31108"/>
                    </a:cubicBezTo>
                    <a:cubicBezTo>
                      <a:pt x="52489" y="31306"/>
                      <a:pt x="52613" y="31528"/>
                      <a:pt x="52761" y="31725"/>
                    </a:cubicBezTo>
                    <a:cubicBezTo>
                      <a:pt x="53255" y="32417"/>
                      <a:pt x="54069" y="32812"/>
                      <a:pt x="54934" y="32812"/>
                    </a:cubicBezTo>
                    <a:cubicBezTo>
                      <a:pt x="55032" y="32812"/>
                      <a:pt x="55156" y="32812"/>
                      <a:pt x="55255" y="32787"/>
                    </a:cubicBezTo>
                    <a:cubicBezTo>
                      <a:pt x="56069" y="32713"/>
                      <a:pt x="56835" y="32343"/>
                      <a:pt x="57427" y="31775"/>
                    </a:cubicBezTo>
                    <a:cubicBezTo>
                      <a:pt x="57625" y="32367"/>
                      <a:pt x="58118" y="32861"/>
                      <a:pt x="58760" y="33034"/>
                    </a:cubicBezTo>
                    <a:cubicBezTo>
                      <a:pt x="59007" y="33133"/>
                      <a:pt x="59304" y="33182"/>
                      <a:pt x="59600" y="33182"/>
                    </a:cubicBezTo>
                    <a:cubicBezTo>
                      <a:pt x="60168" y="33182"/>
                      <a:pt x="61279" y="32960"/>
                      <a:pt x="62069" y="31503"/>
                    </a:cubicBezTo>
                    <a:cubicBezTo>
                      <a:pt x="63846" y="28318"/>
                      <a:pt x="63649" y="19430"/>
                      <a:pt x="61748" y="16394"/>
                    </a:cubicBezTo>
                    <a:cubicBezTo>
                      <a:pt x="61268" y="15698"/>
                      <a:pt x="60461" y="15282"/>
                      <a:pt x="59623" y="15282"/>
                    </a:cubicBezTo>
                    <a:cubicBezTo>
                      <a:pt x="59599" y="15282"/>
                      <a:pt x="59575" y="15282"/>
                      <a:pt x="59550" y="15283"/>
                    </a:cubicBezTo>
                    <a:cubicBezTo>
                      <a:pt x="59524" y="15282"/>
                      <a:pt x="59498" y="15282"/>
                      <a:pt x="59472" y="15282"/>
                    </a:cubicBezTo>
                    <a:cubicBezTo>
                      <a:pt x="58564" y="15282"/>
                      <a:pt x="57733" y="15698"/>
                      <a:pt x="57205" y="16418"/>
                    </a:cubicBezTo>
                    <a:cubicBezTo>
                      <a:pt x="56654" y="15795"/>
                      <a:pt x="55847" y="15405"/>
                      <a:pt x="55033" y="15405"/>
                    </a:cubicBezTo>
                    <a:cubicBezTo>
                      <a:pt x="55008" y="15405"/>
                      <a:pt x="54983" y="15405"/>
                      <a:pt x="54958" y="15406"/>
                    </a:cubicBezTo>
                    <a:cubicBezTo>
                      <a:pt x="54933" y="15405"/>
                      <a:pt x="54909" y="15405"/>
                      <a:pt x="54884" y="15405"/>
                    </a:cubicBezTo>
                    <a:cubicBezTo>
                      <a:pt x="53924" y="15405"/>
                      <a:pt x="53018" y="15870"/>
                      <a:pt x="52440" y="16641"/>
                    </a:cubicBezTo>
                    <a:cubicBezTo>
                      <a:pt x="52366" y="16715"/>
                      <a:pt x="52317" y="16838"/>
                      <a:pt x="52243" y="16937"/>
                    </a:cubicBezTo>
                    <a:cubicBezTo>
                      <a:pt x="51230" y="15900"/>
                      <a:pt x="49823" y="15283"/>
                      <a:pt x="48366" y="15283"/>
                    </a:cubicBezTo>
                    <a:cubicBezTo>
                      <a:pt x="48311" y="15280"/>
                      <a:pt x="48256" y="15279"/>
                      <a:pt x="48201" y="15279"/>
                    </a:cubicBezTo>
                    <a:cubicBezTo>
                      <a:pt x="47053" y="15279"/>
                      <a:pt x="45984" y="15767"/>
                      <a:pt x="45206" y="16591"/>
                    </a:cubicBezTo>
                    <a:cubicBezTo>
                      <a:pt x="44737" y="17110"/>
                      <a:pt x="44391" y="17727"/>
                      <a:pt x="44169" y="18393"/>
                    </a:cubicBezTo>
                    <a:cubicBezTo>
                      <a:pt x="42984" y="16468"/>
                      <a:pt x="41182" y="15283"/>
                      <a:pt x="39133" y="15283"/>
                    </a:cubicBezTo>
                    <a:cubicBezTo>
                      <a:pt x="38812" y="15283"/>
                      <a:pt x="38491" y="15307"/>
                      <a:pt x="38170" y="15357"/>
                    </a:cubicBezTo>
                    <a:cubicBezTo>
                      <a:pt x="38985" y="11086"/>
                      <a:pt x="38466" y="7333"/>
                      <a:pt x="37133" y="4815"/>
                    </a:cubicBezTo>
                    <a:cubicBezTo>
                      <a:pt x="35849" y="2395"/>
                      <a:pt x="33775" y="1012"/>
                      <a:pt x="31430" y="1012"/>
                    </a:cubicBezTo>
                    <a:lnTo>
                      <a:pt x="30961" y="1012"/>
                    </a:lnTo>
                    <a:cubicBezTo>
                      <a:pt x="29455" y="1185"/>
                      <a:pt x="28023" y="1753"/>
                      <a:pt x="26813" y="2667"/>
                    </a:cubicBezTo>
                    <a:cubicBezTo>
                      <a:pt x="25677" y="1531"/>
                      <a:pt x="23751" y="0"/>
                      <a:pt x="214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65"/>
              <p:cNvSpPr/>
              <p:nvPr/>
            </p:nvSpPr>
            <p:spPr>
              <a:xfrm>
                <a:off x="1588450" y="3296875"/>
                <a:ext cx="1596150" cy="1172725"/>
              </a:xfrm>
              <a:custGeom>
                <a:rect b="b" l="l" r="r" t="t"/>
                <a:pathLst>
                  <a:path extrusionOk="0" h="46909" w="63846">
                    <a:moveTo>
                      <a:pt x="34614" y="24393"/>
                    </a:moveTo>
                    <a:cubicBezTo>
                      <a:pt x="34614" y="24565"/>
                      <a:pt x="34614" y="24763"/>
                      <a:pt x="34589" y="24960"/>
                    </a:cubicBezTo>
                    <a:cubicBezTo>
                      <a:pt x="34540" y="25676"/>
                      <a:pt x="34515" y="26343"/>
                      <a:pt x="34540" y="26960"/>
                    </a:cubicBezTo>
                    <a:cubicBezTo>
                      <a:pt x="34392" y="26417"/>
                      <a:pt x="34219" y="25874"/>
                      <a:pt x="34046" y="25306"/>
                    </a:cubicBezTo>
                    <a:cubicBezTo>
                      <a:pt x="34244" y="25010"/>
                      <a:pt x="34417" y="24689"/>
                      <a:pt x="34614" y="24393"/>
                    </a:cubicBezTo>
                    <a:close/>
                    <a:moveTo>
                      <a:pt x="21430" y="0"/>
                    </a:moveTo>
                    <a:cubicBezTo>
                      <a:pt x="18665" y="25"/>
                      <a:pt x="16492" y="2197"/>
                      <a:pt x="14962" y="6469"/>
                    </a:cubicBezTo>
                    <a:lnTo>
                      <a:pt x="14962" y="6518"/>
                    </a:lnTo>
                    <a:lnTo>
                      <a:pt x="14937" y="6567"/>
                    </a:lnTo>
                    <a:cubicBezTo>
                      <a:pt x="12122" y="16739"/>
                      <a:pt x="8073" y="22146"/>
                      <a:pt x="2568" y="23109"/>
                    </a:cubicBezTo>
                    <a:lnTo>
                      <a:pt x="0" y="23553"/>
                    </a:lnTo>
                    <a:lnTo>
                      <a:pt x="1630" y="25602"/>
                    </a:lnTo>
                    <a:cubicBezTo>
                      <a:pt x="1630" y="25602"/>
                      <a:pt x="1679" y="25627"/>
                      <a:pt x="1704" y="25701"/>
                    </a:cubicBezTo>
                    <a:lnTo>
                      <a:pt x="1728" y="25726"/>
                    </a:lnTo>
                    <a:cubicBezTo>
                      <a:pt x="5753" y="31009"/>
                      <a:pt x="8839" y="35848"/>
                      <a:pt x="8938" y="37009"/>
                    </a:cubicBezTo>
                    <a:cubicBezTo>
                      <a:pt x="9160" y="40416"/>
                      <a:pt x="11555" y="46909"/>
                      <a:pt x="18937" y="46909"/>
                    </a:cubicBezTo>
                    <a:cubicBezTo>
                      <a:pt x="20714" y="46884"/>
                      <a:pt x="22442" y="46588"/>
                      <a:pt x="24121" y="46020"/>
                    </a:cubicBezTo>
                    <a:cubicBezTo>
                      <a:pt x="29454" y="45131"/>
                      <a:pt x="32738" y="43181"/>
                      <a:pt x="34466" y="39872"/>
                    </a:cubicBezTo>
                    <a:cubicBezTo>
                      <a:pt x="35676" y="37502"/>
                      <a:pt x="35997" y="34515"/>
                      <a:pt x="35404" y="30812"/>
                    </a:cubicBezTo>
                    <a:lnTo>
                      <a:pt x="35404" y="30812"/>
                    </a:lnTo>
                    <a:cubicBezTo>
                      <a:pt x="35577" y="31108"/>
                      <a:pt x="35750" y="31380"/>
                      <a:pt x="35972" y="31602"/>
                    </a:cubicBezTo>
                    <a:cubicBezTo>
                      <a:pt x="36748" y="32424"/>
                      <a:pt x="37837" y="32889"/>
                      <a:pt x="38962" y="32889"/>
                    </a:cubicBezTo>
                    <a:cubicBezTo>
                      <a:pt x="39019" y="32889"/>
                      <a:pt x="39075" y="32888"/>
                      <a:pt x="39132" y="32886"/>
                    </a:cubicBezTo>
                    <a:cubicBezTo>
                      <a:pt x="41181" y="32886"/>
                      <a:pt x="42984" y="31700"/>
                      <a:pt x="44193" y="29799"/>
                    </a:cubicBezTo>
                    <a:cubicBezTo>
                      <a:pt x="44391" y="30491"/>
                      <a:pt x="44737" y="31108"/>
                      <a:pt x="45206" y="31626"/>
                    </a:cubicBezTo>
                    <a:cubicBezTo>
                      <a:pt x="45981" y="32449"/>
                      <a:pt x="47070" y="32914"/>
                      <a:pt x="48196" y="32914"/>
                    </a:cubicBezTo>
                    <a:cubicBezTo>
                      <a:pt x="48252" y="32914"/>
                      <a:pt x="48309" y="32913"/>
                      <a:pt x="48366" y="32910"/>
                    </a:cubicBezTo>
                    <a:cubicBezTo>
                      <a:pt x="49921" y="32886"/>
                      <a:pt x="51378" y="32219"/>
                      <a:pt x="52440" y="31083"/>
                    </a:cubicBezTo>
                    <a:cubicBezTo>
                      <a:pt x="52514" y="31305"/>
                      <a:pt x="52637" y="31503"/>
                      <a:pt x="52761" y="31700"/>
                    </a:cubicBezTo>
                    <a:cubicBezTo>
                      <a:pt x="53279" y="32392"/>
                      <a:pt x="54069" y="32787"/>
                      <a:pt x="54933" y="32811"/>
                    </a:cubicBezTo>
                    <a:cubicBezTo>
                      <a:pt x="55032" y="32811"/>
                      <a:pt x="55155" y="32787"/>
                      <a:pt x="55254" y="32787"/>
                    </a:cubicBezTo>
                    <a:cubicBezTo>
                      <a:pt x="56069" y="32688"/>
                      <a:pt x="56834" y="32318"/>
                      <a:pt x="57427" y="31750"/>
                    </a:cubicBezTo>
                    <a:cubicBezTo>
                      <a:pt x="57624" y="32367"/>
                      <a:pt x="58118" y="32836"/>
                      <a:pt x="58760" y="33009"/>
                    </a:cubicBezTo>
                    <a:cubicBezTo>
                      <a:pt x="59007" y="33108"/>
                      <a:pt x="59303" y="33157"/>
                      <a:pt x="59599" y="33157"/>
                    </a:cubicBezTo>
                    <a:cubicBezTo>
                      <a:pt x="60167" y="33157"/>
                      <a:pt x="61278" y="32935"/>
                      <a:pt x="62068" y="31478"/>
                    </a:cubicBezTo>
                    <a:cubicBezTo>
                      <a:pt x="63846" y="28269"/>
                      <a:pt x="63648" y="19381"/>
                      <a:pt x="61747" y="16369"/>
                    </a:cubicBezTo>
                    <a:cubicBezTo>
                      <a:pt x="61268" y="15650"/>
                      <a:pt x="60463" y="15257"/>
                      <a:pt x="59626" y="15257"/>
                    </a:cubicBezTo>
                    <a:cubicBezTo>
                      <a:pt x="59601" y="15257"/>
                      <a:pt x="59575" y="15257"/>
                      <a:pt x="59550" y="15258"/>
                    </a:cubicBezTo>
                    <a:cubicBezTo>
                      <a:pt x="59525" y="15257"/>
                      <a:pt x="59499" y="15257"/>
                      <a:pt x="59474" y="15257"/>
                    </a:cubicBezTo>
                    <a:cubicBezTo>
                      <a:pt x="58587" y="15257"/>
                      <a:pt x="57733" y="15673"/>
                      <a:pt x="57205" y="16393"/>
                    </a:cubicBezTo>
                    <a:cubicBezTo>
                      <a:pt x="56653" y="15771"/>
                      <a:pt x="55870" y="15380"/>
                      <a:pt x="55034" y="15380"/>
                    </a:cubicBezTo>
                    <a:cubicBezTo>
                      <a:pt x="55009" y="15380"/>
                      <a:pt x="54983" y="15380"/>
                      <a:pt x="54958" y="15381"/>
                    </a:cubicBezTo>
                    <a:cubicBezTo>
                      <a:pt x="54933" y="15381"/>
                      <a:pt x="54908" y="15380"/>
                      <a:pt x="54884" y="15380"/>
                    </a:cubicBezTo>
                    <a:cubicBezTo>
                      <a:pt x="53925" y="15380"/>
                      <a:pt x="53042" y="15845"/>
                      <a:pt x="52464" y="16616"/>
                    </a:cubicBezTo>
                    <a:cubicBezTo>
                      <a:pt x="52390" y="16690"/>
                      <a:pt x="52316" y="16813"/>
                      <a:pt x="52267" y="16912"/>
                    </a:cubicBezTo>
                    <a:cubicBezTo>
                      <a:pt x="51230" y="15875"/>
                      <a:pt x="49847" y="15258"/>
                      <a:pt x="48366" y="15258"/>
                    </a:cubicBezTo>
                    <a:cubicBezTo>
                      <a:pt x="48312" y="15255"/>
                      <a:pt x="48257" y="15254"/>
                      <a:pt x="48203" y="15254"/>
                    </a:cubicBezTo>
                    <a:cubicBezTo>
                      <a:pt x="47075" y="15254"/>
                      <a:pt x="45984" y="15742"/>
                      <a:pt x="45230" y="16566"/>
                    </a:cubicBezTo>
                    <a:cubicBezTo>
                      <a:pt x="44761" y="17085"/>
                      <a:pt x="44416" y="17702"/>
                      <a:pt x="44193" y="18369"/>
                    </a:cubicBezTo>
                    <a:cubicBezTo>
                      <a:pt x="43008" y="16443"/>
                      <a:pt x="41181" y="15258"/>
                      <a:pt x="39132" y="15258"/>
                    </a:cubicBezTo>
                    <a:cubicBezTo>
                      <a:pt x="38811" y="15258"/>
                      <a:pt x="38490" y="15282"/>
                      <a:pt x="38194" y="15356"/>
                    </a:cubicBezTo>
                    <a:cubicBezTo>
                      <a:pt x="39009" y="11061"/>
                      <a:pt x="38490" y="7333"/>
                      <a:pt x="37157" y="4790"/>
                    </a:cubicBezTo>
                    <a:cubicBezTo>
                      <a:pt x="35873" y="2370"/>
                      <a:pt x="33799" y="988"/>
                      <a:pt x="31454" y="988"/>
                    </a:cubicBezTo>
                    <a:cubicBezTo>
                      <a:pt x="31281" y="988"/>
                      <a:pt x="31133" y="988"/>
                      <a:pt x="30960" y="1012"/>
                    </a:cubicBezTo>
                    <a:cubicBezTo>
                      <a:pt x="29454" y="1160"/>
                      <a:pt x="28022" y="1728"/>
                      <a:pt x="26837" y="2642"/>
                    </a:cubicBezTo>
                    <a:cubicBezTo>
                      <a:pt x="25701" y="1506"/>
                      <a:pt x="23751" y="0"/>
                      <a:pt x="215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65"/>
              <p:cNvSpPr/>
              <p:nvPr/>
            </p:nvSpPr>
            <p:spPr>
              <a:xfrm>
                <a:off x="1658800" y="3335125"/>
                <a:ext cx="929450" cy="1095975"/>
              </a:xfrm>
              <a:custGeom>
                <a:rect b="b" l="l" r="r" t="t"/>
                <a:pathLst>
                  <a:path extrusionOk="0" h="43839" w="37178">
                    <a:moveTo>
                      <a:pt x="18672" y="1"/>
                    </a:moveTo>
                    <a:cubicBezTo>
                      <a:pt x="18662" y="1"/>
                      <a:pt x="18651" y="1"/>
                      <a:pt x="18641" y="1"/>
                    </a:cubicBezTo>
                    <a:cubicBezTo>
                      <a:pt x="16937" y="25"/>
                      <a:pt x="15086" y="1334"/>
                      <a:pt x="13604" y="5457"/>
                    </a:cubicBezTo>
                    <a:cubicBezTo>
                      <a:pt x="10864" y="15333"/>
                      <a:pt x="6667" y="21949"/>
                      <a:pt x="1" y="23109"/>
                    </a:cubicBezTo>
                    <a:cubicBezTo>
                      <a:pt x="1" y="23109"/>
                      <a:pt x="50" y="23159"/>
                      <a:pt x="149" y="23282"/>
                    </a:cubicBezTo>
                    <a:cubicBezTo>
                      <a:pt x="1161" y="24616"/>
                      <a:pt x="7482" y="33034"/>
                      <a:pt x="7654" y="35380"/>
                    </a:cubicBezTo>
                    <a:cubicBezTo>
                      <a:pt x="7798" y="37477"/>
                      <a:pt x="9278" y="43839"/>
                      <a:pt x="16130" y="43839"/>
                    </a:cubicBezTo>
                    <a:cubicBezTo>
                      <a:pt x="17505" y="43839"/>
                      <a:pt x="19096" y="43582"/>
                      <a:pt x="20937" y="42984"/>
                    </a:cubicBezTo>
                    <a:cubicBezTo>
                      <a:pt x="25183" y="42317"/>
                      <a:pt x="28615" y="40861"/>
                      <a:pt x="30269" y="37626"/>
                    </a:cubicBezTo>
                    <a:cubicBezTo>
                      <a:pt x="31800" y="34689"/>
                      <a:pt x="31800" y="30245"/>
                      <a:pt x="29529" y="23554"/>
                    </a:cubicBezTo>
                    <a:cubicBezTo>
                      <a:pt x="37177" y="12348"/>
                      <a:pt x="34456" y="999"/>
                      <a:pt x="28624" y="999"/>
                    </a:cubicBezTo>
                    <a:cubicBezTo>
                      <a:pt x="28507" y="999"/>
                      <a:pt x="28389" y="1004"/>
                      <a:pt x="28270" y="1013"/>
                    </a:cubicBezTo>
                    <a:cubicBezTo>
                      <a:pt x="26912" y="1112"/>
                      <a:pt x="25406" y="1828"/>
                      <a:pt x="23826" y="3260"/>
                    </a:cubicBezTo>
                    <a:cubicBezTo>
                      <a:pt x="23826" y="3260"/>
                      <a:pt x="21424" y="1"/>
                      <a:pt x="186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65"/>
              <p:cNvSpPr/>
              <p:nvPr/>
            </p:nvSpPr>
            <p:spPr>
              <a:xfrm>
                <a:off x="1878550" y="3481875"/>
                <a:ext cx="225125" cy="327300"/>
              </a:xfrm>
              <a:custGeom>
                <a:rect b="b" l="l" r="r" t="t"/>
                <a:pathLst>
                  <a:path extrusionOk="0" h="13092" w="9005">
                    <a:moveTo>
                      <a:pt x="7017" y="1"/>
                    </a:moveTo>
                    <a:cubicBezTo>
                      <a:pt x="6275" y="1"/>
                      <a:pt x="5541" y="418"/>
                      <a:pt x="5308" y="1340"/>
                    </a:cubicBezTo>
                    <a:cubicBezTo>
                      <a:pt x="4518" y="4500"/>
                      <a:pt x="4345" y="9611"/>
                      <a:pt x="0" y="13092"/>
                    </a:cubicBezTo>
                    <a:cubicBezTo>
                      <a:pt x="4222" y="12400"/>
                      <a:pt x="8394" y="6228"/>
                      <a:pt x="8863" y="2006"/>
                    </a:cubicBezTo>
                    <a:cubicBezTo>
                      <a:pt x="9004" y="738"/>
                      <a:pt x="8003" y="1"/>
                      <a:pt x="70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65"/>
              <p:cNvSpPr/>
              <p:nvPr/>
            </p:nvSpPr>
            <p:spPr>
              <a:xfrm>
                <a:off x="1762500" y="3849600"/>
                <a:ext cx="93225" cy="67375"/>
              </a:xfrm>
              <a:custGeom>
                <a:rect b="b" l="l" r="r" t="t"/>
                <a:pathLst>
                  <a:path extrusionOk="0" h="2695" w="3729">
                    <a:moveTo>
                      <a:pt x="3214" y="0"/>
                    </a:moveTo>
                    <a:cubicBezTo>
                      <a:pt x="2820" y="0"/>
                      <a:pt x="2138" y="305"/>
                      <a:pt x="1457" y="802"/>
                    </a:cubicBezTo>
                    <a:cubicBezTo>
                      <a:pt x="519" y="1494"/>
                      <a:pt x="0" y="2284"/>
                      <a:pt x="223" y="2580"/>
                    </a:cubicBezTo>
                    <a:cubicBezTo>
                      <a:pt x="281" y="2657"/>
                      <a:pt x="386" y="2694"/>
                      <a:pt x="526" y="2694"/>
                    </a:cubicBezTo>
                    <a:cubicBezTo>
                      <a:pt x="922" y="2694"/>
                      <a:pt x="1597" y="2399"/>
                      <a:pt x="2272" y="1889"/>
                    </a:cubicBezTo>
                    <a:cubicBezTo>
                      <a:pt x="3161" y="1197"/>
                      <a:pt x="3729" y="407"/>
                      <a:pt x="3506" y="111"/>
                    </a:cubicBezTo>
                    <a:cubicBezTo>
                      <a:pt x="3450" y="36"/>
                      <a:pt x="3349" y="0"/>
                      <a:pt x="32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65"/>
              <p:cNvSpPr/>
              <p:nvPr/>
            </p:nvSpPr>
            <p:spPr>
              <a:xfrm>
                <a:off x="1959400" y="3658550"/>
                <a:ext cx="396275" cy="454375"/>
              </a:xfrm>
              <a:custGeom>
                <a:rect b="b" l="l" r="r" t="t"/>
                <a:pathLst>
                  <a:path extrusionOk="0" h="18175" w="15851">
                    <a:moveTo>
                      <a:pt x="8864" y="1"/>
                    </a:moveTo>
                    <a:cubicBezTo>
                      <a:pt x="8641" y="7185"/>
                      <a:pt x="5901" y="11506"/>
                      <a:pt x="0" y="12172"/>
                    </a:cubicBezTo>
                    <a:cubicBezTo>
                      <a:pt x="63" y="12168"/>
                      <a:pt x="126" y="12166"/>
                      <a:pt x="190" y="12166"/>
                    </a:cubicBezTo>
                    <a:cubicBezTo>
                      <a:pt x="2510" y="12166"/>
                      <a:pt x="5049" y="14759"/>
                      <a:pt x="6395" y="16345"/>
                    </a:cubicBezTo>
                    <a:cubicBezTo>
                      <a:pt x="7372" y="17513"/>
                      <a:pt x="8786" y="18174"/>
                      <a:pt x="10282" y="18174"/>
                    </a:cubicBezTo>
                    <a:cubicBezTo>
                      <a:pt x="10336" y="18174"/>
                      <a:pt x="10390" y="18173"/>
                      <a:pt x="10444" y="18172"/>
                    </a:cubicBezTo>
                    <a:cubicBezTo>
                      <a:pt x="15332" y="17900"/>
                      <a:pt x="13950" y="9975"/>
                      <a:pt x="13950" y="9975"/>
                    </a:cubicBezTo>
                    <a:cubicBezTo>
                      <a:pt x="12937" y="7037"/>
                      <a:pt x="15850" y="1137"/>
                      <a:pt x="15851" y="1136"/>
                    </a:cubicBezTo>
                    <a:lnTo>
                      <a:pt x="15851" y="1136"/>
                    </a:lnTo>
                    <a:cubicBezTo>
                      <a:pt x="14916" y="1856"/>
                      <a:pt x="14006" y="2172"/>
                      <a:pt x="13116" y="2172"/>
                    </a:cubicBezTo>
                    <a:cubicBezTo>
                      <a:pt x="11654" y="2172"/>
                      <a:pt x="10244" y="1320"/>
                      <a:pt x="88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65"/>
              <p:cNvSpPr/>
              <p:nvPr/>
            </p:nvSpPr>
            <p:spPr>
              <a:xfrm>
                <a:off x="2101350" y="4149850"/>
                <a:ext cx="69775" cy="139525"/>
              </a:xfrm>
              <a:custGeom>
                <a:rect b="b" l="l" r="r" t="t"/>
                <a:pathLst>
                  <a:path extrusionOk="0" h="5581" w="2791">
                    <a:moveTo>
                      <a:pt x="1087" y="1"/>
                    </a:moveTo>
                    <a:cubicBezTo>
                      <a:pt x="1803" y="2050"/>
                      <a:pt x="1210" y="3877"/>
                      <a:pt x="1" y="5581"/>
                    </a:cubicBezTo>
                    <a:lnTo>
                      <a:pt x="1" y="5581"/>
                    </a:lnTo>
                    <a:cubicBezTo>
                      <a:pt x="1433" y="4124"/>
                      <a:pt x="2791" y="2643"/>
                      <a:pt x="1087" y="1"/>
                    </a:cubicBezTo>
                    <a:close/>
                  </a:path>
                </a:pathLst>
              </a:custGeom>
              <a:solidFill>
                <a:srgbClr val="EF7A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65"/>
              <p:cNvSpPr/>
              <p:nvPr/>
            </p:nvSpPr>
            <p:spPr>
              <a:xfrm>
                <a:off x="2250725" y="4144300"/>
                <a:ext cx="26575" cy="83975"/>
              </a:xfrm>
              <a:custGeom>
                <a:rect b="b" l="l" r="r" t="t"/>
                <a:pathLst>
                  <a:path extrusionOk="0" h="3359" w="1063">
                    <a:moveTo>
                      <a:pt x="0" y="1"/>
                    </a:moveTo>
                    <a:cubicBezTo>
                      <a:pt x="346" y="1112"/>
                      <a:pt x="593" y="2223"/>
                      <a:pt x="791" y="3358"/>
                    </a:cubicBezTo>
                    <a:cubicBezTo>
                      <a:pt x="1062" y="2247"/>
                      <a:pt x="791" y="1112"/>
                      <a:pt x="0" y="1"/>
                    </a:cubicBezTo>
                    <a:close/>
                  </a:path>
                </a:pathLst>
              </a:custGeom>
              <a:solidFill>
                <a:srgbClr val="EF7A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65"/>
              <p:cNvSpPr/>
              <p:nvPr/>
            </p:nvSpPr>
            <p:spPr>
              <a:xfrm>
                <a:off x="2300100" y="4119000"/>
                <a:ext cx="60525" cy="67300"/>
              </a:xfrm>
              <a:custGeom>
                <a:rect b="b" l="l" r="r" t="t"/>
                <a:pathLst>
                  <a:path extrusionOk="0" h="2692" w="2421">
                    <a:moveTo>
                      <a:pt x="1" y="1"/>
                    </a:moveTo>
                    <a:cubicBezTo>
                      <a:pt x="914" y="544"/>
                      <a:pt x="1704" y="1482"/>
                      <a:pt x="2420" y="2692"/>
                    </a:cubicBezTo>
                    <a:cubicBezTo>
                      <a:pt x="1951" y="1358"/>
                      <a:pt x="1161" y="445"/>
                      <a:pt x="1" y="1"/>
                    </a:cubicBezTo>
                    <a:close/>
                  </a:path>
                </a:pathLst>
              </a:custGeom>
              <a:solidFill>
                <a:srgbClr val="EF7A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65"/>
              <p:cNvSpPr/>
              <p:nvPr/>
            </p:nvSpPr>
            <p:spPr>
              <a:xfrm>
                <a:off x="1662500" y="3915050"/>
                <a:ext cx="753050" cy="516050"/>
              </a:xfrm>
              <a:custGeom>
                <a:rect b="b" l="l" r="r" t="t"/>
                <a:pathLst>
                  <a:path extrusionOk="0" h="20642" w="30122">
                    <a:moveTo>
                      <a:pt x="573" y="1"/>
                    </a:moveTo>
                    <a:cubicBezTo>
                      <a:pt x="375" y="1"/>
                      <a:pt x="183" y="27"/>
                      <a:pt x="1" y="85"/>
                    </a:cubicBezTo>
                    <a:cubicBezTo>
                      <a:pt x="1013" y="1419"/>
                      <a:pt x="7334" y="9837"/>
                      <a:pt x="7506" y="12183"/>
                    </a:cubicBezTo>
                    <a:cubicBezTo>
                      <a:pt x="7650" y="14280"/>
                      <a:pt x="9130" y="20642"/>
                      <a:pt x="15982" y="20642"/>
                    </a:cubicBezTo>
                    <a:cubicBezTo>
                      <a:pt x="17357" y="20642"/>
                      <a:pt x="18948" y="20385"/>
                      <a:pt x="20789" y="19787"/>
                    </a:cubicBezTo>
                    <a:cubicBezTo>
                      <a:pt x="25035" y="19120"/>
                      <a:pt x="28467" y="17664"/>
                      <a:pt x="30121" y="14429"/>
                    </a:cubicBezTo>
                    <a:lnTo>
                      <a:pt x="30121" y="14429"/>
                    </a:lnTo>
                    <a:cubicBezTo>
                      <a:pt x="29405" y="14775"/>
                      <a:pt x="28640" y="15047"/>
                      <a:pt x="27850" y="15220"/>
                    </a:cubicBezTo>
                    <a:cubicBezTo>
                      <a:pt x="27422" y="15351"/>
                      <a:pt x="26983" y="15417"/>
                      <a:pt x="26541" y="15417"/>
                    </a:cubicBezTo>
                    <a:cubicBezTo>
                      <a:pt x="26319" y="15417"/>
                      <a:pt x="26097" y="15401"/>
                      <a:pt x="25875" y="15368"/>
                    </a:cubicBezTo>
                    <a:cubicBezTo>
                      <a:pt x="25233" y="15244"/>
                      <a:pt x="24640" y="14825"/>
                      <a:pt x="24344" y="14232"/>
                    </a:cubicBezTo>
                    <a:cubicBezTo>
                      <a:pt x="23212" y="15967"/>
                      <a:pt x="21114" y="16950"/>
                      <a:pt x="19063" y="16950"/>
                    </a:cubicBezTo>
                    <a:cubicBezTo>
                      <a:pt x="19013" y="16950"/>
                      <a:pt x="18963" y="16949"/>
                      <a:pt x="18913" y="16948"/>
                    </a:cubicBezTo>
                    <a:cubicBezTo>
                      <a:pt x="16789" y="16898"/>
                      <a:pt x="14765" y="15886"/>
                      <a:pt x="13284" y="14405"/>
                    </a:cubicBezTo>
                    <a:cubicBezTo>
                      <a:pt x="12370" y="13417"/>
                      <a:pt x="11555" y="12331"/>
                      <a:pt x="10839" y="11171"/>
                    </a:cubicBezTo>
                    <a:lnTo>
                      <a:pt x="7358" y="5838"/>
                    </a:lnTo>
                    <a:cubicBezTo>
                      <a:pt x="6395" y="4356"/>
                      <a:pt x="5383" y="2850"/>
                      <a:pt x="4050" y="1690"/>
                    </a:cubicBezTo>
                    <a:cubicBezTo>
                      <a:pt x="3263" y="1010"/>
                      <a:pt x="1800" y="1"/>
                      <a:pt x="573"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65"/>
              <p:cNvSpPr/>
              <p:nvPr/>
            </p:nvSpPr>
            <p:spPr>
              <a:xfrm>
                <a:off x="2074200" y="4019625"/>
                <a:ext cx="233950" cy="93300"/>
              </a:xfrm>
              <a:custGeom>
                <a:rect b="b" l="l" r="r" t="t"/>
                <a:pathLst>
                  <a:path extrusionOk="0" h="3732" w="9358">
                    <a:moveTo>
                      <a:pt x="0" y="1"/>
                    </a:moveTo>
                    <a:lnTo>
                      <a:pt x="0" y="1"/>
                    </a:lnTo>
                    <a:cubicBezTo>
                      <a:pt x="642" y="593"/>
                      <a:pt x="1260" y="1235"/>
                      <a:pt x="1803" y="1902"/>
                    </a:cubicBezTo>
                    <a:cubicBezTo>
                      <a:pt x="2780" y="3070"/>
                      <a:pt x="4194" y="3731"/>
                      <a:pt x="5690" y="3731"/>
                    </a:cubicBezTo>
                    <a:cubicBezTo>
                      <a:pt x="5744" y="3731"/>
                      <a:pt x="5798" y="3730"/>
                      <a:pt x="5852" y="3729"/>
                    </a:cubicBezTo>
                    <a:cubicBezTo>
                      <a:pt x="8098" y="3605"/>
                      <a:pt x="9012" y="1877"/>
                      <a:pt x="9358" y="50"/>
                    </a:cubicBezTo>
                    <a:lnTo>
                      <a:pt x="9358" y="50"/>
                    </a:lnTo>
                    <a:lnTo>
                      <a:pt x="5605" y="568"/>
                    </a:lnTo>
                    <a:cubicBezTo>
                      <a:pt x="5506" y="865"/>
                      <a:pt x="5407" y="1186"/>
                      <a:pt x="5358" y="1507"/>
                    </a:cubicBezTo>
                    <a:cubicBezTo>
                      <a:pt x="5111" y="1284"/>
                      <a:pt x="5062" y="889"/>
                      <a:pt x="4815" y="667"/>
                    </a:cubicBezTo>
                    <a:cubicBezTo>
                      <a:pt x="4617" y="494"/>
                      <a:pt x="4346" y="420"/>
                      <a:pt x="4099" y="420"/>
                    </a:cubicBezTo>
                    <a:lnTo>
                      <a:pt x="1581" y="198"/>
                    </a:lnTo>
                    <a:cubicBezTo>
                      <a:pt x="1062" y="149"/>
                      <a:pt x="544" y="50"/>
                      <a:pt x="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65"/>
              <p:cNvSpPr/>
              <p:nvPr/>
            </p:nvSpPr>
            <p:spPr>
              <a:xfrm>
                <a:off x="2173575" y="3658550"/>
                <a:ext cx="182100" cy="94850"/>
              </a:xfrm>
              <a:custGeom>
                <a:rect b="b" l="l" r="r" t="t"/>
                <a:pathLst>
                  <a:path extrusionOk="0" h="3794" w="7284">
                    <a:moveTo>
                      <a:pt x="297" y="1"/>
                    </a:moveTo>
                    <a:cubicBezTo>
                      <a:pt x="272" y="1087"/>
                      <a:pt x="173" y="2173"/>
                      <a:pt x="0" y="3235"/>
                    </a:cubicBezTo>
                    <a:cubicBezTo>
                      <a:pt x="716" y="3408"/>
                      <a:pt x="1482" y="3507"/>
                      <a:pt x="2247" y="3507"/>
                    </a:cubicBezTo>
                    <a:cubicBezTo>
                      <a:pt x="2420" y="3507"/>
                      <a:pt x="2617" y="3507"/>
                      <a:pt x="2790" y="3432"/>
                    </a:cubicBezTo>
                    <a:cubicBezTo>
                      <a:pt x="2963" y="3358"/>
                      <a:pt x="3086" y="3210"/>
                      <a:pt x="3086" y="3013"/>
                    </a:cubicBezTo>
                    <a:cubicBezTo>
                      <a:pt x="3210" y="3161"/>
                      <a:pt x="3284" y="3358"/>
                      <a:pt x="3284" y="3556"/>
                    </a:cubicBezTo>
                    <a:cubicBezTo>
                      <a:pt x="3895" y="3717"/>
                      <a:pt x="4527" y="3794"/>
                      <a:pt x="5167" y="3794"/>
                    </a:cubicBezTo>
                    <a:cubicBezTo>
                      <a:pt x="5509" y="3794"/>
                      <a:pt x="5853" y="3772"/>
                      <a:pt x="6197" y="3729"/>
                    </a:cubicBezTo>
                    <a:cubicBezTo>
                      <a:pt x="6518" y="2840"/>
                      <a:pt x="6889" y="1976"/>
                      <a:pt x="7284" y="1136"/>
                    </a:cubicBezTo>
                    <a:lnTo>
                      <a:pt x="7284" y="1136"/>
                    </a:lnTo>
                    <a:cubicBezTo>
                      <a:pt x="6349" y="1856"/>
                      <a:pt x="5439" y="2172"/>
                      <a:pt x="4549" y="2172"/>
                    </a:cubicBezTo>
                    <a:cubicBezTo>
                      <a:pt x="3087" y="2172"/>
                      <a:pt x="1677" y="1320"/>
                      <a:pt x="2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65"/>
              <p:cNvSpPr/>
              <p:nvPr/>
            </p:nvSpPr>
            <p:spPr>
              <a:xfrm>
                <a:off x="2483425" y="3717200"/>
                <a:ext cx="209250" cy="363550"/>
              </a:xfrm>
              <a:custGeom>
                <a:rect b="b" l="l" r="r" t="t"/>
                <a:pathLst>
                  <a:path extrusionOk="0" h="14542" w="8370">
                    <a:moveTo>
                      <a:pt x="3901" y="4395"/>
                    </a:moveTo>
                    <a:cubicBezTo>
                      <a:pt x="4592" y="4395"/>
                      <a:pt x="5160" y="5679"/>
                      <a:pt x="5160" y="7259"/>
                    </a:cubicBezTo>
                    <a:cubicBezTo>
                      <a:pt x="5160" y="8863"/>
                      <a:pt x="4592" y="10147"/>
                      <a:pt x="3901" y="10147"/>
                    </a:cubicBezTo>
                    <a:cubicBezTo>
                      <a:pt x="3210" y="10147"/>
                      <a:pt x="3481" y="9135"/>
                      <a:pt x="3481" y="7555"/>
                    </a:cubicBezTo>
                    <a:cubicBezTo>
                      <a:pt x="3481" y="5975"/>
                      <a:pt x="3210" y="4395"/>
                      <a:pt x="3901" y="4395"/>
                    </a:cubicBezTo>
                    <a:close/>
                    <a:moveTo>
                      <a:pt x="3333" y="0"/>
                    </a:moveTo>
                    <a:cubicBezTo>
                      <a:pt x="766" y="0"/>
                      <a:pt x="0" y="2568"/>
                      <a:pt x="321" y="6296"/>
                    </a:cubicBezTo>
                    <a:cubicBezTo>
                      <a:pt x="371" y="6938"/>
                      <a:pt x="371" y="7604"/>
                      <a:pt x="321" y="8271"/>
                    </a:cubicBezTo>
                    <a:cubicBezTo>
                      <a:pt x="25" y="12196"/>
                      <a:pt x="741" y="14542"/>
                      <a:pt x="3333" y="14542"/>
                    </a:cubicBezTo>
                    <a:cubicBezTo>
                      <a:pt x="6098" y="14542"/>
                      <a:pt x="8370" y="11283"/>
                      <a:pt x="8370" y="7259"/>
                    </a:cubicBezTo>
                    <a:cubicBezTo>
                      <a:pt x="8370" y="3259"/>
                      <a:pt x="6123" y="0"/>
                      <a:pt x="333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65"/>
              <p:cNvSpPr/>
              <p:nvPr/>
            </p:nvSpPr>
            <p:spPr>
              <a:xfrm>
                <a:off x="2714250" y="3717200"/>
                <a:ext cx="209275" cy="363550"/>
              </a:xfrm>
              <a:custGeom>
                <a:rect b="b" l="l" r="r" t="t"/>
                <a:pathLst>
                  <a:path extrusionOk="0" h="14542" w="8371">
                    <a:moveTo>
                      <a:pt x="3902" y="4395"/>
                    </a:moveTo>
                    <a:cubicBezTo>
                      <a:pt x="4593" y="4395"/>
                      <a:pt x="5161" y="5679"/>
                      <a:pt x="5161" y="7259"/>
                    </a:cubicBezTo>
                    <a:cubicBezTo>
                      <a:pt x="5161" y="8863"/>
                      <a:pt x="4593" y="10147"/>
                      <a:pt x="3902" y="10147"/>
                    </a:cubicBezTo>
                    <a:cubicBezTo>
                      <a:pt x="3210" y="10147"/>
                      <a:pt x="3457" y="9135"/>
                      <a:pt x="3457" y="7555"/>
                    </a:cubicBezTo>
                    <a:cubicBezTo>
                      <a:pt x="3457" y="5975"/>
                      <a:pt x="3210" y="4395"/>
                      <a:pt x="3902" y="4395"/>
                    </a:cubicBezTo>
                    <a:close/>
                    <a:moveTo>
                      <a:pt x="3334" y="0"/>
                    </a:moveTo>
                    <a:cubicBezTo>
                      <a:pt x="766" y="0"/>
                      <a:pt x="1" y="2568"/>
                      <a:pt x="322" y="6296"/>
                    </a:cubicBezTo>
                    <a:cubicBezTo>
                      <a:pt x="371" y="6938"/>
                      <a:pt x="371" y="7604"/>
                      <a:pt x="322" y="8271"/>
                    </a:cubicBezTo>
                    <a:cubicBezTo>
                      <a:pt x="1" y="12196"/>
                      <a:pt x="742" y="14542"/>
                      <a:pt x="3334" y="14542"/>
                    </a:cubicBezTo>
                    <a:cubicBezTo>
                      <a:pt x="6099" y="14542"/>
                      <a:pt x="8370" y="11283"/>
                      <a:pt x="8370" y="7259"/>
                    </a:cubicBezTo>
                    <a:cubicBezTo>
                      <a:pt x="8370" y="3259"/>
                      <a:pt x="6124" y="0"/>
                      <a:pt x="3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65"/>
              <p:cNvSpPr/>
              <p:nvPr/>
            </p:nvSpPr>
            <p:spPr>
              <a:xfrm>
                <a:off x="2916600" y="3716725"/>
                <a:ext cx="230850" cy="369850"/>
              </a:xfrm>
              <a:custGeom>
                <a:rect b="b" l="l" r="r" t="t"/>
                <a:pathLst>
                  <a:path extrusionOk="0" h="14794" w="9234">
                    <a:moveTo>
                      <a:pt x="6419" y="0"/>
                    </a:moveTo>
                    <a:cubicBezTo>
                      <a:pt x="5922" y="0"/>
                      <a:pt x="5401" y="218"/>
                      <a:pt x="5288" y="612"/>
                    </a:cubicBezTo>
                    <a:cubicBezTo>
                      <a:pt x="5066" y="1303"/>
                      <a:pt x="5412" y="2439"/>
                      <a:pt x="5436" y="4315"/>
                    </a:cubicBezTo>
                    <a:cubicBezTo>
                      <a:pt x="5448" y="5271"/>
                      <a:pt x="5168" y="5721"/>
                      <a:pt x="4858" y="5721"/>
                    </a:cubicBezTo>
                    <a:cubicBezTo>
                      <a:pt x="4513" y="5721"/>
                      <a:pt x="4131" y="5160"/>
                      <a:pt x="4079" y="4117"/>
                    </a:cubicBezTo>
                    <a:cubicBezTo>
                      <a:pt x="4079" y="4117"/>
                      <a:pt x="4004" y="2118"/>
                      <a:pt x="3066" y="760"/>
                    </a:cubicBezTo>
                    <a:cubicBezTo>
                      <a:pt x="2746" y="295"/>
                      <a:pt x="2292" y="96"/>
                      <a:pt x="1844" y="96"/>
                    </a:cubicBezTo>
                    <a:cubicBezTo>
                      <a:pt x="912" y="96"/>
                      <a:pt x="0" y="959"/>
                      <a:pt x="350" y="2093"/>
                    </a:cubicBezTo>
                    <a:cubicBezTo>
                      <a:pt x="1486" y="5944"/>
                      <a:pt x="1659" y="9549"/>
                      <a:pt x="671" y="12808"/>
                    </a:cubicBezTo>
                    <a:cubicBezTo>
                      <a:pt x="411" y="13614"/>
                      <a:pt x="1014" y="14442"/>
                      <a:pt x="1849" y="14442"/>
                    </a:cubicBezTo>
                    <a:cubicBezTo>
                      <a:pt x="1884" y="14442"/>
                      <a:pt x="1919" y="14440"/>
                      <a:pt x="1955" y="14437"/>
                    </a:cubicBezTo>
                    <a:cubicBezTo>
                      <a:pt x="3190" y="14289"/>
                      <a:pt x="3955" y="13302"/>
                      <a:pt x="4251" y="11450"/>
                    </a:cubicBezTo>
                    <a:cubicBezTo>
                      <a:pt x="4362" y="10895"/>
                      <a:pt x="4653" y="10419"/>
                      <a:pt x="5142" y="10419"/>
                    </a:cubicBezTo>
                    <a:cubicBezTo>
                      <a:pt x="5196" y="10419"/>
                      <a:pt x="5253" y="10425"/>
                      <a:pt x="5313" y="10438"/>
                    </a:cubicBezTo>
                    <a:cubicBezTo>
                      <a:pt x="5585" y="10487"/>
                      <a:pt x="5782" y="10660"/>
                      <a:pt x="5881" y="10907"/>
                    </a:cubicBezTo>
                    <a:cubicBezTo>
                      <a:pt x="6226" y="11771"/>
                      <a:pt x="5041" y="14363"/>
                      <a:pt x="6128" y="14734"/>
                    </a:cubicBezTo>
                    <a:cubicBezTo>
                      <a:pt x="6247" y="14774"/>
                      <a:pt x="6362" y="14793"/>
                      <a:pt x="6473" y="14793"/>
                    </a:cubicBezTo>
                    <a:cubicBezTo>
                      <a:pt x="9150" y="14793"/>
                      <a:pt x="9233" y="3424"/>
                      <a:pt x="7313" y="389"/>
                    </a:cubicBezTo>
                    <a:cubicBezTo>
                      <a:pt x="7154" y="124"/>
                      <a:pt x="6793" y="0"/>
                      <a:pt x="641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65"/>
              <p:cNvSpPr/>
              <p:nvPr/>
            </p:nvSpPr>
            <p:spPr>
              <a:xfrm>
                <a:off x="2503775" y="3807300"/>
                <a:ext cx="33375" cy="175325"/>
              </a:xfrm>
              <a:custGeom>
                <a:rect b="b" l="l" r="r" t="t"/>
                <a:pathLst>
                  <a:path extrusionOk="0" h="7013" w="1335">
                    <a:moveTo>
                      <a:pt x="322" y="1"/>
                    </a:moveTo>
                    <a:cubicBezTo>
                      <a:pt x="1" y="1"/>
                      <a:pt x="198" y="1581"/>
                      <a:pt x="198" y="3507"/>
                    </a:cubicBezTo>
                    <a:cubicBezTo>
                      <a:pt x="198" y="5432"/>
                      <a:pt x="1" y="7012"/>
                      <a:pt x="322" y="7012"/>
                    </a:cubicBezTo>
                    <a:cubicBezTo>
                      <a:pt x="643" y="7012"/>
                      <a:pt x="1334" y="5432"/>
                      <a:pt x="1334" y="3507"/>
                    </a:cubicBezTo>
                    <a:cubicBezTo>
                      <a:pt x="1334" y="1581"/>
                      <a:pt x="643" y="1"/>
                      <a:pt x="3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65"/>
              <p:cNvSpPr/>
              <p:nvPr/>
            </p:nvSpPr>
            <p:spPr>
              <a:xfrm>
                <a:off x="2738950" y="3807300"/>
                <a:ext cx="32725" cy="175325"/>
              </a:xfrm>
              <a:custGeom>
                <a:rect b="b" l="l" r="r" t="t"/>
                <a:pathLst>
                  <a:path extrusionOk="0" h="7013" w="1309">
                    <a:moveTo>
                      <a:pt x="297" y="1"/>
                    </a:moveTo>
                    <a:cubicBezTo>
                      <a:pt x="0" y="1"/>
                      <a:pt x="173" y="1581"/>
                      <a:pt x="173" y="3507"/>
                    </a:cubicBezTo>
                    <a:cubicBezTo>
                      <a:pt x="173" y="5432"/>
                      <a:pt x="0" y="7012"/>
                      <a:pt x="297" y="7012"/>
                    </a:cubicBezTo>
                    <a:cubicBezTo>
                      <a:pt x="618" y="7012"/>
                      <a:pt x="1309" y="5432"/>
                      <a:pt x="1309" y="3507"/>
                    </a:cubicBezTo>
                    <a:cubicBezTo>
                      <a:pt x="1309" y="1581"/>
                      <a:pt x="618" y="1"/>
                      <a:pt x="2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65"/>
              <p:cNvSpPr/>
              <p:nvPr/>
            </p:nvSpPr>
            <p:spPr>
              <a:xfrm>
                <a:off x="2944475" y="3814700"/>
                <a:ext cx="40150" cy="175325"/>
              </a:xfrm>
              <a:custGeom>
                <a:rect b="b" l="l" r="r" t="t"/>
                <a:pathLst>
                  <a:path extrusionOk="0" h="7013" w="1606">
                    <a:moveTo>
                      <a:pt x="322" y="1"/>
                    </a:moveTo>
                    <a:cubicBezTo>
                      <a:pt x="1" y="26"/>
                      <a:pt x="519" y="1556"/>
                      <a:pt x="618" y="3507"/>
                    </a:cubicBezTo>
                    <a:cubicBezTo>
                      <a:pt x="692" y="5433"/>
                      <a:pt x="346" y="7013"/>
                      <a:pt x="667" y="7013"/>
                    </a:cubicBezTo>
                    <a:cubicBezTo>
                      <a:pt x="964" y="6988"/>
                      <a:pt x="1606" y="5383"/>
                      <a:pt x="1507" y="3457"/>
                    </a:cubicBezTo>
                    <a:cubicBezTo>
                      <a:pt x="1408" y="1532"/>
                      <a:pt x="643" y="1"/>
                      <a:pt x="3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16" name="Google Shape;2816;p65"/>
            <p:cNvSpPr/>
            <p:nvPr/>
          </p:nvSpPr>
          <p:spPr>
            <a:xfrm>
              <a:off x="2167400" y="3527075"/>
              <a:ext cx="53725" cy="115450"/>
            </a:xfrm>
            <a:custGeom>
              <a:rect b="b" l="l" r="r" t="t"/>
              <a:pathLst>
                <a:path extrusionOk="0" h="4618" w="2149">
                  <a:moveTo>
                    <a:pt x="0" y="1"/>
                  </a:moveTo>
                  <a:cubicBezTo>
                    <a:pt x="1210" y="1556"/>
                    <a:pt x="1506" y="3087"/>
                    <a:pt x="939" y="4618"/>
                  </a:cubicBezTo>
                  <a:cubicBezTo>
                    <a:pt x="2148" y="3087"/>
                    <a:pt x="1852" y="1556"/>
                    <a:pt x="0" y="1"/>
                  </a:cubicBezTo>
                  <a:close/>
                </a:path>
              </a:pathLst>
            </a:custGeom>
            <a:solidFill>
              <a:srgbClr val="EF7A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65"/>
            <p:cNvSpPr/>
            <p:nvPr/>
          </p:nvSpPr>
          <p:spPr>
            <a:xfrm>
              <a:off x="2291450" y="3566600"/>
              <a:ext cx="37075" cy="82725"/>
            </a:xfrm>
            <a:custGeom>
              <a:rect b="b" l="l" r="r" t="t"/>
              <a:pathLst>
                <a:path extrusionOk="0" h="3309" w="1483">
                  <a:moveTo>
                    <a:pt x="914" y="0"/>
                  </a:moveTo>
                  <a:lnTo>
                    <a:pt x="914" y="0"/>
                  </a:lnTo>
                  <a:cubicBezTo>
                    <a:pt x="791" y="1432"/>
                    <a:pt x="495" y="2543"/>
                    <a:pt x="1" y="3308"/>
                  </a:cubicBezTo>
                  <a:cubicBezTo>
                    <a:pt x="1161" y="2691"/>
                    <a:pt x="1482" y="1580"/>
                    <a:pt x="914" y="0"/>
                  </a:cubicBezTo>
                  <a:close/>
                </a:path>
              </a:pathLst>
            </a:custGeom>
            <a:solidFill>
              <a:srgbClr val="EF7A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65"/>
            <p:cNvSpPr/>
            <p:nvPr/>
          </p:nvSpPr>
          <p:spPr>
            <a:xfrm>
              <a:off x="2124800" y="3335750"/>
              <a:ext cx="240750" cy="221000"/>
            </a:xfrm>
            <a:custGeom>
              <a:rect b="b" l="l" r="r" t="t"/>
              <a:pathLst>
                <a:path extrusionOk="0" h="8840" w="9630">
                  <a:moveTo>
                    <a:pt x="32" y="0"/>
                  </a:moveTo>
                  <a:cubicBezTo>
                    <a:pt x="22" y="0"/>
                    <a:pt x="11" y="0"/>
                    <a:pt x="1" y="0"/>
                  </a:cubicBezTo>
                  <a:cubicBezTo>
                    <a:pt x="1581" y="470"/>
                    <a:pt x="2939" y="1457"/>
                    <a:pt x="3877" y="2815"/>
                  </a:cubicBezTo>
                  <a:cubicBezTo>
                    <a:pt x="5087" y="4568"/>
                    <a:pt x="5605" y="6716"/>
                    <a:pt x="5630" y="8839"/>
                  </a:cubicBezTo>
                  <a:cubicBezTo>
                    <a:pt x="5926" y="7234"/>
                    <a:pt x="6420" y="5679"/>
                    <a:pt x="7087" y="4198"/>
                  </a:cubicBezTo>
                  <a:cubicBezTo>
                    <a:pt x="7679" y="2938"/>
                    <a:pt x="8543" y="1852"/>
                    <a:pt x="9630" y="988"/>
                  </a:cubicBezTo>
                  <a:lnTo>
                    <a:pt x="9630" y="988"/>
                  </a:lnTo>
                  <a:cubicBezTo>
                    <a:pt x="8272" y="1087"/>
                    <a:pt x="6766" y="1803"/>
                    <a:pt x="5186" y="3259"/>
                  </a:cubicBezTo>
                  <a:cubicBezTo>
                    <a:pt x="5186" y="3259"/>
                    <a:pt x="2784" y="0"/>
                    <a:pt x="32"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9" name="Google Shape;2819;p65"/>
          <p:cNvGrpSpPr/>
          <p:nvPr/>
        </p:nvGrpSpPr>
        <p:grpSpPr>
          <a:xfrm>
            <a:off x="1710698" y="1248988"/>
            <a:ext cx="1878875" cy="1017225"/>
            <a:chOff x="1229825" y="1323600"/>
            <a:chExt cx="1878875" cy="1017225"/>
          </a:xfrm>
        </p:grpSpPr>
        <p:sp>
          <p:nvSpPr>
            <p:cNvPr id="2820" name="Google Shape;2820;p65"/>
            <p:cNvSpPr/>
            <p:nvPr/>
          </p:nvSpPr>
          <p:spPr>
            <a:xfrm>
              <a:off x="1316250" y="1385325"/>
              <a:ext cx="1792450" cy="955500"/>
            </a:xfrm>
            <a:custGeom>
              <a:rect b="b" l="l" r="r" t="t"/>
              <a:pathLst>
                <a:path extrusionOk="0" h="38220" w="71698">
                  <a:moveTo>
                    <a:pt x="24714" y="12000"/>
                  </a:moveTo>
                  <a:cubicBezTo>
                    <a:pt x="24689" y="12444"/>
                    <a:pt x="24665" y="12864"/>
                    <a:pt x="24689" y="13283"/>
                  </a:cubicBezTo>
                  <a:cubicBezTo>
                    <a:pt x="24689" y="13506"/>
                    <a:pt x="24813" y="14715"/>
                    <a:pt x="25010" y="16419"/>
                  </a:cubicBezTo>
                  <a:cubicBezTo>
                    <a:pt x="24393" y="15382"/>
                    <a:pt x="23652" y="14468"/>
                    <a:pt x="22764" y="13703"/>
                  </a:cubicBezTo>
                  <a:cubicBezTo>
                    <a:pt x="23603" y="13382"/>
                    <a:pt x="24294" y="12790"/>
                    <a:pt x="24714" y="12000"/>
                  </a:cubicBezTo>
                  <a:close/>
                  <a:moveTo>
                    <a:pt x="49428" y="12839"/>
                  </a:moveTo>
                  <a:cubicBezTo>
                    <a:pt x="49502" y="12888"/>
                    <a:pt x="49576" y="12913"/>
                    <a:pt x="49625" y="12938"/>
                  </a:cubicBezTo>
                  <a:cubicBezTo>
                    <a:pt x="48564" y="14123"/>
                    <a:pt x="47699" y="15505"/>
                    <a:pt x="47132" y="17011"/>
                  </a:cubicBezTo>
                  <a:cubicBezTo>
                    <a:pt x="47008" y="16147"/>
                    <a:pt x="46786" y="15283"/>
                    <a:pt x="46514" y="14468"/>
                  </a:cubicBezTo>
                  <a:cubicBezTo>
                    <a:pt x="46588" y="14468"/>
                    <a:pt x="46663" y="14493"/>
                    <a:pt x="46761" y="14493"/>
                  </a:cubicBezTo>
                  <a:lnTo>
                    <a:pt x="47008" y="14493"/>
                  </a:lnTo>
                  <a:cubicBezTo>
                    <a:pt x="47749" y="14468"/>
                    <a:pt x="48440" y="14148"/>
                    <a:pt x="48934" y="13580"/>
                  </a:cubicBezTo>
                  <a:cubicBezTo>
                    <a:pt x="49131" y="13357"/>
                    <a:pt x="49304" y="13111"/>
                    <a:pt x="49428" y="12839"/>
                  </a:cubicBezTo>
                  <a:close/>
                  <a:moveTo>
                    <a:pt x="13703" y="22048"/>
                  </a:moveTo>
                  <a:cubicBezTo>
                    <a:pt x="13999" y="22073"/>
                    <a:pt x="14271" y="22320"/>
                    <a:pt x="14271" y="22640"/>
                  </a:cubicBezTo>
                  <a:cubicBezTo>
                    <a:pt x="14271" y="23014"/>
                    <a:pt x="13984" y="23225"/>
                    <a:pt x="13696" y="23225"/>
                  </a:cubicBezTo>
                  <a:cubicBezTo>
                    <a:pt x="13471" y="23225"/>
                    <a:pt x="13246" y="23095"/>
                    <a:pt x="13160" y="22813"/>
                  </a:cubicBezTo>
                  <a:cubicBezTo>
                    <a:pt x="13135" y="22764"/>
                    <a:pt x="13135" y="22690"/>
                    <a:pt x="13135" y="22640"/>
                  </a:cubicBezTo>
                  <a:cubicBezTo>
                    <a:pt x="13135" y="22320"/>
                    <a:pt x="13382" y="22048"/>
                    <a:pt x="13703" y="22048"/>
                  </a:cubicBezTo>
                  <a:close/>
                  <a:moveTo>
                    <a:pt x="25998" y="26146"/>
                  </a:moveTo>
                  <a:cubicBezTo>
                    <a:pt x="26047" y="26739"/>
                    <a:pt x="26097" y="27307"/>
                    <a:pt x="26146" y="27800"/>
                  </a:cubicBezTo>
                  <a:cubicBezTo>
                    <a:pt x="25998" y="27603"/>
                    <a:pt x="25800" y="27430"/>
                    <a:pt x="25578" y="27282"/>
                  </a:cubicBezTo>
                  <a:cubicBezTo>
                    <a:pt x="25726" y="26912"/>
                    <a:pt x="25874" y="26541"/>
                    <a:pt x="25998" y="26146"/>
                  </a:cubicBezTo>
                  <a:close/>
                  <a:moveTo>
                    <a:pt x="47798" y="1"/>
                  </a:moveTo>
                  <a:cubicBezTo>
                    <a:pt x="47107" y="1"/>
                    <a:pt x="46465" y="371"/>
                    <a:pt x="46070" y="964"/>
                  </a:cubicBezTo>
                  <a:cubicBezTo>
                    <a:pt x="45700" y="1532"/>
                    <a:pt x="45428" y="2173"/>
                    <a:pt x="45329" y="2865"/>
                  </a:cubicBezTo>
                  <a:cubicBezTo>
                    <a:pt x="45305" y="3038"/>
                    <a:pt x="45255" y="3210"/>
                    <a:pt x="45231" y="3383"/>
                  </a:cubicBezTo>
                  <a:cubicBezTo>
                    <a:pt x="44687" y="3235"/>
                    <a:pt x="44120" y="3136"/>
                    <a:pt x="43552" y="3136"/>
                  </a:cubicBezTo>
                  <a:lnTo>
                    <a:pt x="43181" y="3136"/>
                  </a:lnTo>
                  <a:cubicBezTo>
                    <a:pt x="42663" y="3161"/>
                    <a:pt x="42144" y="3334"/>
                    <a:pt x="41725" y="3655"/>
                  </a:cubicBezTo>
                  <a:cubicBezTo>
                    <a:pt x="40885" y="4321"/>
                    <a:pt x="40638" y="5531"/>
                    <a:pt x="41157" y="6692"/>
                  </a:cubicBezTo>
                  <a:cubicBezTo>
                    <a:pt x="41354" y="7185"/>
                    <a:pt x="41675" y="7630"/>
                    <a:pt x="42046" y="8025"/>
                  </a:cubicBezTo>
                  <a:cubicBezTo>
                    <a:pt x="41700" y="8420"/>
                    <a:pt x="41453" y="8889"/>
                    <a:pt x="41280" y="9383"/>
                  </a:cubicBezTo>
                  <a:lnTo>
                    <a:pt x="41107" y="9383"/>
                  </a:lnTo>
                  <a:cubicBezTo>
                    <a:pt x="39157" y="9383"/>
                    <a:pt x="37355" y="10642"/>
                    <a:pt x="36219" y="12642"/>
                  </a:cubicBezTo>
                  <a:cubicBezTo>
                    <a:pt x="35182" y="11160"/>
                    <a:pt x="33824" y="10345"/>
                    <a:pt x="32244" y="10345"/>
                  </a:cubicBezTo>
                  <a:cubicBezTo>
                    <a:pt x="31775" y="10345"/>
                    <a:pt x="31281" y="10420"/>
                    <a:pt x="30812" y="10568"/>
                  </a:cubicBezTo>
                  <a:cubicBezTo>
                    <a:pt x="30096" y="9383"/>
                    <a:pt x="29035" y="8074"/>
                    <a:pt x="27627" y="8074"/>
                  </a:cubicBezTo>
                  <a:cubicBezTo>
                    <a:pt x="26961" y="8099"/>
                    <a:pt x="26343" y="8370"/>
                    <a:pt x="25899" y="8839"/>
                  </a:cubicBezTo>
                  <a:cubicBezTo>
                    <a:pt x="25504" y="9284"/>
                    <a:pt x="25208" y="9802"/>
                    <a:pt x="25060" y="10345"/>
                  </a:cubicBezTo>
                  <a:cubicBezTo>
                    <a:pt x="24887" y="8617"/>
                    <a:pt x="23233" y="7284"/>
                    <a:pt x="21134" y="7284"/>
                  </a:cubicBezTo>
                  <a:cubicBezTo>
                    <a:pt x="18937" y="7284"/>
                    <a:pt x="17209" y="8765"/>
                    <a:pt x="17209" y="10642"/>
                  </a:cubicBezTo>
                  <a:lnTo>
                    <a:pt x="17209" y="10864"/>
                  </a:lnTo>
                  <a:cubicBezTo>
                    <a:pt x="15925" y="10543"/>
                    <a:pt x="14616" y="10395"/>
                    <a:pt x="13283" y="10395"/>
                  </a:cubicBezTo>
                  <a:cubicBezTo>
                    <a:pt x="5605" y="10395"/>
                    <a:pt x="25" y="15407"/>
                    <a:pt x="25" y="22344"/>
                  </a:cubicBezTo>
                  <a:cubicBezTo>
                    <a:pt x="0" y="25085"/>
                    <a:pt x="889" y="27751"/>
                    <a:pt x="2568" y="29924"/>
                  </a:cubicBezTo>
                  <a:cubicBezTo>
                    <a:pt x="5037" y="33084"/>
                    <a:pt x="8938" y="34886"/>
                    <a:pt x="13283" y="34886"/>
                  </a:cubicBezTo>
                  <a:cubicBezTo>
                    <a:pt x="13339" y="34887"/>
                    <a:pt x="13394" y="34887"/>
                    <a:pt x="13450" y="34887"/>
                  </a:cubicBezTo>
                  <a:cubicBezTo>
                    <a:pt x="15393" y="34887"/>
                    <a:pt x="17310" y="34469"/>
                    <a:pt x="19110" y="33701"/>
                  </a:cubicBezTo>
                  <a:cubicBezTo>
                    <a:pt x="19184" y="34466"/>
                    <a:pt x="19628" y="35158"/>
                    <a:pt x="20270" y="35602"/>
                  </a:cubicBezTo>
                  <a:cubicBezTo>
                    <a:pt x="20806" y="35952"/>
                    <a:pt x="21452" y="36147"/>
                    <a:pt x="22105" y="36147"/>
                  </a:cubicBezTo>
                  <a:cubicBezTo>
                    <a:pt x="22143" y="36147"/>
                    <a:pt x="22182" y="36147"/>
                    <a:pt x="22220" y="36145"/>
                  </a:cubicBezTo>
                  <a:lnTo>
                    <a:pt x="22541" y="36145"/>
                  </a:lnTo>
                  <a:cubicBezTo>
                    <a:pt x="22665" y="36590"/>
                    <a:pt x="22887" y="36985"/>
                    <a:pt x="23183" y="37330"/>
                  </a:cubicBezTo>
                  <a:cubicBezTo>
                    <a:pt x="23677" y="37898"/>
                    <a:pt x="24393" y="38194"/>
                    <a:pt x="25134" y="38219"/>
                  </a:cubicBezTo>
                  <a:lnTo>
                    <a:pt x="25430" y="38219"/>
                  </a:lnTo>
                  <a:cubicBezTo>
                    <a:pt x="26269" y="38120"/>
                    <a:pt x="27010" y="37627"/>
                    <a:pt x="27430" y="36886"/>
                  </a:cubicBezTo>
                  <a:cubicBezTo>
                    <a:pt x="27652" y="36442"/>
                    <a:pt x="27775" y="35972"/>
                    <a:pt x="27800" y="35479"/>
                  </a:cubicBezTo>
                  <a:lnTo>
                    <a:pt x="27800" y="34935"/>
                  </a:lnTo>
                  <a:cubicBezTo>
                    <a:pt x="27874" y="34911"/>
                    <a:pt x="27973" y="34861"/>
                    <a:pt x="28047" y="34837"/>
                  </a:cubicBezTo>
                  <a:cubicBezTo>
                    <a:pt x="28862" y="34540"/>
                    <a:pt x="29553" y="33948"/>
                    <a:pt x="29948" y="33183"/>
                  </a:cubicBezTo>
                  <a:cubicBezTo>
                    <a:pt x="30047" y="33158"/>
                    <a:pt x="30146" y="33133"/>
                    <a:pt x="30244" y="33109"/>
                  </a:cubicBezTo>
                  <a:cubicBezTo>
                    <a:pt x="31652" y="32763"/>
                    <a:pt x="32787" y="31726"/>
                    <a:pt x="33256" y="30368"/>
                  </a:cubicBezTo>
                  <a:cubicBezTo>
                    <a:pt x="33380" y="30492"/>
                    <a:pt x="33479" y="30590"/>
                    <a:pt x="33602" y="30689"/>
                  </a:cubicBezTo>
                  <a:cubicBezTo>
                    <a:pt x="34392" y="31454"/>
                    <a:pt x="35478" y="31899"/>
                    <a:pt x="36589" y="31923"/>
                  </a:cubicBezTo>
                  <a:cubicBezTo>
                    <a:pt x="37750" y="31923"/>
                    <a:pt x="38836" y="31430"/>
                    <a:pt x="39626" y="30590"/>
                  </a:cubicBezTo>
                  <a:cubicBezTo>
                    <a:pt x="39750" y="30467"/>
                    <a:pt x="39873" y="30319"/>
                    <a:pt x="39996" y="30171"/>
                  </a:cubicBezTo>
                  <a:cubicBezTo>
                    <a:pt x="40392" y="30788"/>
                    <a:pt x="40910" y="31306"/>
                    <a:pt x="41503" y="31726"/>
                  </a:cubicBezTo>
                  <a:lnTo>
                    <a:pt x="41651" y="31849"/>
                  </a:lnTo>
                  <a:lnTo>
                    <a:pt x="41823" y="31899"/>
                  </a:lnTo>
                  <a:cubicBezTo>
                    <a:pt x="42589" y="32244"/>
                    <a:pt x="43379" y="32417"/>
                    <a:pt x="44218" y="32442"/>
                  </a:cubicBezTo>
                  <a:cubicBezTo>
                    <a:pt x="44248" y="32443"/>
                    <a:pt x="44277" y="32443"/>
                    <a:pt x="44307" y="32443"/>
                  </a:cubicBezTo>
                  <a:cubicBezTo>
                    <a:pt x="45214" y="32443"/>
                    <a:pt x="46091" y="32075"/>
                    <a:pt x="46737" y="31430"/>
                  </a:cubicBezTo>
                  <a:lnTo>
                    <a:pt x="46737" y="31430"/>
                  </a:lnTo>
                  <a:cubicBezTo>
                    <a:pt x="46193" y="33133"/>
                    <a:pt x="46983" y="35010"/>
                    <a:pt x="48588" y="35800"/>
                  </a:cubicBezTo>
                  <a:cubicBezTo>
                    <a:pt x="49100" y="36048"/>
                    <a:pt x="49643" y="36167"/>
                    <a:pt x="50179" y="36167"/>
                  </a:cubicBezTo>
                  <a:cubicBezTo>
                    <a:pt x="51350" y="36167"/>
                    <a:pt x="52486" y="35598"/>
                    <a:pt x="53180" y="34565"/>
                  </a:cubicBezTo>
                  <a:cubicBezTo>
                    <a:pt x="53589" y="34824"/>
                    <a:pt x="54030" y="34942"/>
                    <a:pt x="54459" y="34942"/>
                  </a:cubicBezTo>
                  <a:cubicBezTo>
                    <a:pt x="55666" y="34942"/>
                    <a:pt x="56786" y="34011"/>
                    <a:pt x="56859" y="32664"/>
                  </a:cubicBezTo>
                  <a:cubicBezTo>
                    <a:pt x="57550" y="32763"/>
                    <a:pt x="58242" y="32837"/>
                    <a:pt x="58958" y="32837"/>
                  </a:cubicBezTo>
                  <a:cubicBezTo>
                    <a:pt x="60019" y="32837"/>
                    <a:pt x="61081" y="32714"/>
                    <a:pt x="62118" y="32467"/>
                  </a:cubicBezTo>
                  <a:cubicBezTo>
                    <a:pt x="66611" y="31454"/>
                    <a:pt x="68488" y="29430"/>
                    <a:pt x="69278" y="27874"/>
                  </a:cubicBezTo>
                  <a:cubicBezTo>
                    <a:pt x="69944" y="26541"/>
                    <a:pt x="70117" y="25011"/>
                    <a:pt x="69771" y="23554"/>
                  </a:cubicBezTo>
                  <a:cubicBezTo>
                    <a:pt x="71006" y="22715"/>
                    <a:pt x="71697" y="21604"/>
                    <a:pt x="71697" y="20394"/>
                  </a:cubicBezTo>
                  <a:cubicBezTo>
                    <a:pt x="71697" y="19999"/>
                    <a:pt x="71672" y="19628"/>
                    <a:pt x="71574" y="19258"/>
                  </a:cubicBezTo>
                  <a:cubicBezTo>
                    <a:pt x="71203" y="17456"/>
                    <a:pt x="69845" y="16567"/>
                    <a:pt x="67599" y="16567"/>
                  </a:cubicBezTo>
                  <a:lnTo>
                    <a:pt x="67031" y="16567"/>
                  </a:lnTo>
                  <a:cubicBezTo>
                    <a:pt x="67105" y="16444"/>
                    <a:pt x="67179" y="16295"/>
                    <a:pt x="67253" y="16172"/>
                  </a:cubicBezTo>
                  <a:cubicBezTo>
                    <a:pt x="67648" y="15333"/>
                    <a:pt x="67920" y="13975"/>
                    <a:pt x="66907" y="12123"/>
                  </a:cubicBezTo>
                  <a:cubicBezTo>
                    <a:pt x="65920" y="10395"/>
                    <a:pt x="64266" y="9136"/>
                    <a:pt x="62340" y="8642"/>
                  </a:cubicBezTo>
                  <a:cubicBezTo>
                    <a:pt x="61402" y="8370"/>
                    <a:pt x="60414" y="8247"/>
                    <a:pt x="59451" y="8247"/>
                  </a:cubicBezTo>
                  <a:cubicBezTo>
                    <a:pt x="57279" y="8272"/>
                    <a:pt x="55156" y="8889"/>
                    <a:pt x="53304" y="10024"/>
                  </a:cubicBezTo>
                  <a:cubicBezTo>
                    <a:pt x="53205" y="9654"/>
                    <a:pt x="53082" y="9284"/>
                    <a:pt x="52909" y="8938"/>
                  </a:cubicBezTo>
                  <a:cubicBezTo>
                    <a:pt x="53131" y="8864"/>
                    <a:pt x="53329" y="8765"/>
                    <a:pt x="53526" y="8667"/>
                  </a:cubicBezTo>
                  <a:cubicBezTo>
                    <a:pt x="54119" y="8395"/>
                    <a:pt x="54588" y="7901"/>
                    <a:pt x="54810" y="7309"/>
                  </a:cubicBezTo>
                  <a:cubicBezTo>
                    <a:pt x="55081" y="6469"/>
                    <a:pt x="54835" y="5531"/>
                    <a:pt x="54168" y="4963"/>
                  </a:cubicBezTo>
                  <a:cubicBezTo>
                    <a:pt x="53773" y="4618"/>
                    <a:pt x="53329" y="4371"/>
                    <a:pt x="52835" y="4247"/>
                  </a:cubicBezTo>
                  <a:cubicBezTo>
                    <a:pt x="52168" y="4074"/>
                    <a:pt x="51502" y="3976"/>
                    <a:pt x="50810" y="3976"/>
                  </a:cubicBezTo>
                  <a:lnTo>
                    <a:pt x="50588" y="3976"/>
                  </a:lnTo>
                  <a:cubicBezTo>
                    <a:pt x="50563" y="3161"/>
                    <a:pt x="50366" y="1532"/>
                    <a:pt x="49107" y="495"/>
                  </a:cubicBezTo>
                  <a:cubicBezTo>
                    <a:pt x="48786" y="223"/>
                    <a:pt x="48391" y="50"/>
                    <a:pt x="479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65"/>
            <p:cNvSpPr/>
            <p:nvPr/>
          </p:nvSpPr>
          <p:spPr>
            <a:xfrm>
              <a:off x="1229825" y="1323600"/>
              <a:ext cx="1793700" cy="954875"/>
            </a:xfrm>
            <a:custGeom>
              <a:rect b="b" l="l" r="r" t="t"/>
              <a:pathLst>
                <a:path extrusionOk="0" h="38195" w="71748">
                  <a:moveTo>
                    <a:pt x="24712" y="12048"/>
                  </a:moveTo>
                  <a:cubicBezTo>
                    <a:pt x="24688" y="12474"/>
                    <a:pt x="24666" y="12879"/>
                    <a:pt x="24690" y="13284"/>
                  </a:cubicBezTo>
                  <a:cubicBezTo>
                    <a:pt x="24690" y="13506"/>
                    <a:pt x="24813" y="14715"/>
                    <a:pt x="25011" y="16419"/>
                  </a:cubicBezTo>
                  <a:cubicBezTo>
                    <a:pt x="24394" y="15382"/>
                    <a:pt x="23653" y="14469"/>
                    <a:pt x="22764" y="13703"/>
                  </a:cubicBezTo>
                  <a:cubicBezTo>
                    <a:pt x="23587" y="13389"/>
                    <a:pt x="24267" y="12814"/>
                    <a:pt x="24712" y="12048"/>
                  </a:cubicBezTo>
                  <a:close/>
                  <a:moveTo>
                    <a:pt x="49428" y="12839"/>
                  </a:moveTo>
                  <a:cubicBezTo>
                    <a:pt x="49502" y="12889"/>
                    <a:pt x="49576" y="12913"/>
                    <a:pt x="49626" y="12938"/>
                  </a:cubicBezTo>
                  <a:cubicBezTo>
                    <a:pt x="48564" y="14123"/>
                    <a:pt x="47725" y="15506"/>
                    <a:pt x="47157" y="17012"/>
                  </a:cubicBezTo>
                  <a:lnTo>
                    <a:pt x="47132" y="17012"/>
                  </a:lnTo>
                  <a:cubicBezTo>
                    <a:pt x="47009" y="16147"/>
                    <a:pt x="46787" y="15283"/>
                    <a:pt x="46515" y="14469"/>
                  </a:cubicBezTo>
                  <a:cubicBezTo>
                    <a:pt x="46589" y="14469"/>
                    <a:pt x="46663" y="14493"/>
                    <a:pt x="46762" y="14493"/>
                  </a:cubicBezTo>
                  <a:lnTo>
                    <a:pt x="47009" y="14493"/>
                  </a:lnTo>
                  <a:cubicBezTo>
                    <a:pt x="47749" y="14469"/>
                    <a:pt x="48441" y="14148"/>
                    <a:pt x="48934" y="13580"/>
                  </a:cubicBezTo>
                  <a:cubicBezTo>
                    <a:pt x="49132" y="13358"/>
                    <a:pt x="49305" y="13111"/>
                    <a:pt x="49428" y="12839"/>
                  </a:cubicBezTo>
                  <a:close/>
                  <a:moveTo>
                    <a:pt x="13703" y="22048"/>
                  </a:moveTo>
                  <a:cubicBezTo>
                    <a:pt x="14000" y="22073"/>
                    <a:pt x="14271" y="22320"/>
                    <a:pt x="14271" y="22641"/>
                  </a:cubicBezTo>
                  <a:cubicBezTo>
                    <a:pt x="14271" y="23014"/>
                    <a:pt x="13984" y="23225"/>
                    <a:pt x="13697" y="23225"/>
                  </a:cubicBezTo>
                  <a:cubicBezTo>
                    <a:pt x="13472" y="23225"/>
                    <a:pt x="13247" y="23095"/>
                    <a:pt x="13160" y="22813"/>
                  </a:cubicBezTo>
                  <a:cubicBezTo>
                    <a:pt x="13135" y="22764"/>
                    <a:pt x="13135" y="22690"/>
                    <a:pt x="13135" y="22641"/>
                  </a:cubicBezTo>
                  <a:cubicBezTo>
                    <a:pt x="13135" y="22320"/>
                    <a:pt x="13382" y="22048"/>
                    <a:pt x="13703" y="22048"/>
                  </a:cubicBezTo>
                  <a:close/>
                  <a:moveTo>
                    <a:pt x="25998" y="26146"/>
                  </a:moveTo>
                  <a:cubicBezTo>
                    <a:pt x="26048" y="26739"/>
                    <a:pt x="26122" y="27307"/>
                    <a:pt x="26171" y="27801"/>
                  </a:cubicBezTo>
                  <a:cubicBezTo>
                    <a:pt x="25998" y="27603"/>
                    <a:pt x="25801" y="27430"/>
                    <a:pt x="25579" y="27282"/>
                  </a:cubicBezTo>
                  <a:cubicBezTo>
                    <a:pt x="25727" y="26912"/>
                    <a:pt x="25875" y="26541"/>
                    <a:pt x="25998" y="26146"/>
                  </a:cubicBezTo>
                  <a:close/>
                  <a:moveTo>
                    <a:pt x="47823" y="1"/>
                  </a:moveTo>
                  <a:cubicBezTo>
                    <a:pt x="47132" y="1"/>
                    <a:pt x="46490" y="371"/>
                    <a:pt x="46095" y="964"/>
                  </a:cubicBezTo>
                  <a:cubicBezTo>
                    <a:pt x="45725" y="1532"/>
                    <a:pt x="45453" y="2174"/>
                    <a:pt x="45355" y="2865"/>
                  </a:cubicBezTo>
                  <a:cubicBezTo>
                    <a:pt x="45305" y="3038"/>
                    <a:pt x="45280" y="3211"/>
                    <a:pt x="45256" y="3383"/>
                  </a:cubicBezTo>
                  <a:cubicBezTo>
                    <a:pt x="44713" y="3235"/>
                    <a:pt x="44145" y="3136"/>
                    <a:pt x="43577" y="3136"/>
                  </a:cubicBezTo>
                  <a:lnTo>
                    <a:pt x="43182" y="3136"/>
                  </a:lnTo>
                  <a:cubicBezTo>
                    <a:pt x="42663" y="3161"/>
                    <a:pt x="42170" y="3334"/>
                    <a:pt x="41750" y="3655"/>
                  </a:cubicBezTo>
                  <a:cubicBezTo>
                    <a:pt x="40886" y="4322"/>
                    <a:pt x="40664" y="5531"/>
                    <a:pt x="41157" y="6692"/>
                  </a:cubicBezTo>
                  <a:cubicBezTo>
                    <a:pt x="41380" y="7185"/>
                    <a:pt x="41676" y="7630"/>
                    <a:pt x="42071" y="8025"/>
                  </a:cubicBezTo>
                  <a:cubicBezTo>
                    <a:pt x="41725" y="8420"/>
                    <a:pt x="41454" y="8889"/>
                    <a:pt x="41281" y="9383"/>
                  </a:cubicBezTo>
                  <a:lnTo>
                    <a:pt x="41133" y="9383"/>
                  </a:lnTo>
                  <a:cubicBezTo>
                    <a:pt x="39158" y="9383"/>
                    <a:pt x="37380" y="10642"/>
                    <a:pt x="36244" y="12642"/>
                  </a:cubicBezTo>
                  <a:cubicBezTo>
                    <a:pt x="35183" y="11160"/>
                    <a:pt x="33825" y="10346"/>
                    <a:pt x="32269" y="10346"/>
                  </a:cubicBezTo>
                  <a:cubicBezTo>
                    <a:pt x="31776" y="10346"/>
                    <a:pt x="31307" y="10420"/>
                    <a:pt x="30837" y="10568"/>
                  </a:cubicBezTo>
                  <a:cubicBezTo>
                    <a:pt x="30097" y="9358"/>
                    <a:pt x="29060" y="8074"/>
                    <a:pt x="27628" y="8074"/>
                  </a:cubicBezTo>
                  <a:cubicBezTo>
                    <a:pt x="26961" y="8074"/>
                    <a:pt x="26344" y="8346"/>
                    <a:pt x="25900" y="8815"/>
                  </a:cubicBezTo>
                  <a:cubicBezTo>
                    <a:pt x="25505" y="9259"/>
                    <a:pt x="25208" y="9778"/>
                    <a:pt x="25060" y="10346"/>
                  </a:cubicBezTo>
                  <a:cubicBezTo>
                    <a:pt x="24887" y="8593"/>
                    <a:pt x="23233" y="7259"/>
                    <a:pt x="21135" y="7259"/>
                  </a:cubicBezTo>
                  <a:cubicBezTo>
                    <a:pt x="18937" y="7259"/>
                    <a:pt x="17209" y="8741"/>
                    <a:pt x="17209" y="10617"/>
                  </a:cubicBezTo>
                  <a:lnTo>
                    <a:pt x="17209" y="10839"/>
                  </a:lnTo>
                  <a:cubicBezTo>
                    <a:pt x="15925" y="10518"/>
                    <a:pt x="14617" y="10370"/>
                    <a:pt x="13284" y="10370"/>
                  </a:cubicBezTo>
                  <a:cubicBezTo>
                    <a:pt x="5605" y="10370"/>
                    <a:pt x="26" y="15407"/>
                    <a:pt x="26" y="22344"/>
                  </a:cubicBezTo>
                  <a:cubicBezTo>
                    <a:pt x="1" y="25060"/>
                    <a:pt x="890" y="27726"/>
                    <a:pt x="2569" y="29899"/>
                  </a:cubicBezTo>
                  <a:cubicBezTo>
                    <a:pt x="5037" y="33059"/>
                    <a:pt x="8938" y="34862"/>
                    <a:pt x="13284" y="34862"/>
                  </a:cubicBezTo>
                  <a:cubicBezTo>
                    <a:pt x="13342" y="34862"/>
                    <a:pt x="13401" y="34863"/>
                    <a:pt x="13460" y="34863"/>
                  </a:cubicBezTo>
                  <a:cubicBezTo>
                    <a:pt x="15400" y="34863"/>
                    <a:pt x="17313" y="34468"/>
                    <a:pt x="19110" y="33701"/>
                  </a:cubicBezTo>
                  <a:cubicBezTo>
                    <a:pt x="19184" y="34467"/>
                    <a:pt x="19629" y="35133"/>
                    <a:pt x="20271" y="35578"/>
                  </a:cubicBezTo>
                  <a:cubicBezTo>
                    <a:pt x="20838" y="35948"/>
                    <a:pt x="21530" y="36145"/>
                    <a:pt x="22221" y="36145"/>
                  </a:cubicBezTo>
                  <a:lnTo>
                    <a:pt x="22542" y="36145"/>
                  </a:lnTo>
                  <a:cubicBezTo>
                    <a:pt x="22665" y="36565"/>
                    <a:pt x="22888" y="36985"/>
                    <a:pt x="23184" y="37330"/>
                  </a:cubicBezTo>
                  <a:cubicBezTo>
                    <a:pt x="23678" y="37874"/>
                    <a:pt x="24394" y="38195"/>
                    <a:pt x="25134" y="38195"/>
                  </a:cubicBezTo>
                  <a:lnTo>
                    <a:pt x="25431" y="38195"/>
                  </a:lnTo>
                  <a:cubicBezTo>
                    <a:pt x="26270" y="38096"/>
                    <a:pt x="27011" y="37602"/>
                    <a:pt x="27406" y="36861"/>
                  </a:cubicBezTo>
                  <a:cubicBezTo>
                    <a:pt x="27653" y="36442"/>
                    <a:pt x="27776" y="35948"/>
                    <a:pt x="27801" y="35454"/>
                  </a:cubicBezTo>
                  <a:cubicBezTo>
                    <a:pt x="27801" y="35281"/>
                    <a:pt x="27801" y="35084"/>
                    <a:pt x="27801" y="34911"/>
                  </a:cubicBezTo>
                  <a:cubicBezTo>
                    <a:pt x="27875" y="34886"/>
                    <a:pt x="27974" y="34837"/>
                    <a:pt x="28048" y="34812"/>
                  </a:cubicBezTo>
                  <a:cubicBezTo>
                    <a:pt x="28862" y="34516"/>
                    <a:pt x="29554" y="33923"/>
                    <a:pt x="29924" y="33158"/>
                  </a:cubicBezTo>
                  <a:cubicBezTo>
                    <a:pt x="30047" y="33133"/>
                    <a:pt x="30146" y="33109"/>
                    <a:pt x="30245" y="33084"/>
                  </a:cubicBezTo>
                  <a:cubicBezTo>
                    <a:pt x="31652" y="32738"/>
                    <a:pt x="32788" y="31701"/>
                    <a:pt x="33257" y="30343"/>
                  </a:cubicBezTo>
                  <a:cubicBezTo>
                    <a:pt x="33380" y="30467"/>
                    <a:pt x="33479" y="30566"/>
                    <a:pt x="33603" y="30664"/>
                  </a:cubicBezTo>
                  <a:cubicBezTo>
                    <a:pt x="34393" y="31454"/>
                    <a:pt x="35479" y="31899"/>
                    <a:pt x="36590" y="31899"/>
                  </a:cubicBezTo>
                  <a:cubicBezTo>
                    <a:pt x="37726" y="31899"/>
                    <a:pt x="38837" y="31405"/>
                    <a:pt x="39602" y="30566"/>
                  </a:cubicBezTo>
                  <a:cubicBezTo>
                    <a:pt x="39750" y="30442"/>
                    <a:pt x="39874" y="30294"/>
                    <a:pt x="39997" y="30146"/>
                  </a:cubicBezTo>
                  <a:cubicBezTo>
                    <a:pt x="40392" y="30763"/>
                    <a:pt x="40911" y="31282"/>
                    <a:pt x="41503" y="31701"/>
                  </a:cubicBezTo>
                  <a:lnTo>
                    <a:pt x="41651" y="31825"/>
                  </a:lnTo>
                  <a:lnTo>
                    <a:pt x="41824" y="31899"/>
                  </a:lnTo>
                  <a:cubicBezTo>
                    <a:pt x="42565" y="32220"/>
                    <a:pt x="43379" y="32393"/>
                    <a:pt x="44194" y="32417"/>
                  </a:cubicBezTo>
                  <a:cubicBezTo>
                    <a:pt x="44224" y="32418"/>
                    <a:pt x="44255" y="32419"/>
                    <a:pt x="44285" y="32419"/>
                  </a:cubicBezTo>
                  <a:cubicBezTo>
                    <a:pt x="45214" y="32419"/>
                    <a:pt x="46091" y="32051"/>
                    <a:pt x="46737" y="31405"/>
                  </a:cubicBezTo>
                  <a:lnTo>
                    <a:pt x="46737" y="31405"/>
                  </a:lnTo>
                  <a:cubicBezTo>
                    <a:pt x="46169" y="33133"/>
                    <a:pt x="46959" y="34985"/>
                    <a:pt x="48589" y="35775"/>
                  </a:cubicBezTo>
                  <a:cubicBezTo>
                    <a:pt x="49094" y="36024"/>
                    <a:pt x="49634" y="36143"/>
                    <a:pt x="50169" y="36143"/>
                  </a:cubicBezTo>
                  <a:cubicBezTo>
                    <a:pt x="51332" y="36143"/>
                    <a:pt x="52471" y="35580"/>
                    <a:pt x="53181" y="34565"/>
                  </a:cubicBezTo>
                  <a:cubicBezTo>
                    <a:pt x="53582" y="34824"/>
                    <a:pt x="54019" y="34942"/>
                    <a:pt x="54447" y="34942"/>
                  </a:cubicBezTo>
                  <a:cubicBezTo>
                    <a:pt x="55652" y="34942"/>
                    <a:pt x="56787" y="34006"/>
                    <a:pt x="56860" y="32640"/>
                  </a:cubicBezTo>
                  <a:cubicBezTo>
                    <a:pt x="57551" y="32763"/>
                    <a:pt x="58242" y="32812"/>
                    <a:pt x="58958" y="32812"/>
                  </a:cubicBezTo>
                  <a:cubicBezTo>
                    <a:pt x="60020" y="32812"/>
                    <a:pt x="61081" y="32689"/>
                    <a:pt x="62118" y="32467"/>
                  </a:cubicBezTo>
                  <a:cubicBezTo>
                    <a:pt x="66612" y="31454"/>
                    <a:pt x="68488" y="29405"/>
                    <a:pt x="69278" y="27875"/>
                  </a:cubicBezTo>
                  <a:cubicBezTo>
                    <a:pt x="69945" y="26541"/>
                    <a:pt x="70118" y="25011"/>
                    <a:pt x="69772" y="23554"/>
                  </a:cubicBezTo>
                  <a:cubicBezTo>
                    <a:pt x="71056" y="22690"/>
                    <a:pt x="71722" y="21579"/>
                    <a:pt x="71722" y="20369"/>
                  </a:cubicBezTo>
                  <a:cubicBezTo>
                    <a:pt x="71747" y="19974"/>
                    <a:pt x="71698" y="19604"/>
                    <a:pt x="71624" y="19234"/>
                  </a:cubicBezTo>
                  <a:cubicBezTo>
                    <a:pt x="71229" y="17431"/>
                    <a:pt x="69895" y="16518"/>
                    <a:pt x="67624" y="16518"/>
                  </a:cubicBezTo>
                  <a:lnTo>
                    <a:pt x="67056" y="16518"/>
                  </a:lnTo>
                  <a:cubicBezTo>
                    <a:pt x="67155" y="16394"/>
                    <a:pt x="67229" y="16271"/>
                    <a:pt x="67278" y="16147"/>
                  </a:cubicBezTo>
                  <a:cubicBezTo>
                    <a:pt x="67698" y="15308"/>
                    <a:pt x="67970" y="13950"/>
                    <a:pt x="66933" y="12098"/>
                  </a:cubicBezTo>
                  <a:cubicBezTo>
                    <a:pt x="65945" y="10370"/>
                    <a:pt x="64291" y="9111"/>
                    <a:pt x="62365" y="8617"/>
                  </a:cubicBezTo>
                  <a:cubicBezTo>
                    <a:pt x="61427" y="8346"/>
                    <a:pt x="60464" y="8222"/>
                    <a:pt x="59477" y="8222"/>
                  </a:cubicBezTo>
                  <a:cubicBezTo>
                    <a:pt x="57329" y="8247"/>
                    <a:pt x="55205" y="8864"/>
                    <a:pt x="53354" y="9975"/>
                  </a:cubicBezTo>
                  <a:cubicBezTo>
                    <a:pt x="53255" y="9605"/>
                    <a:pt x="53107" y="9259"/>
                    <a:pt x="52959" y="8914"/>
                  </a:cubicBezTo>
                  <a:cubicBezTo>
                    <a:pt x="53156" y="8840"/>
                    <a:pt x="53354" y="8741"/>
                    <a:pt x="53576" y="8642"/>
                  </a:cubicBezTo>
                  <a:cubicBezTo>
                    <a:pt x="54144" y="8370"/>
                    <a:pt x="54613" y="7877"/>
                    <a:pt x="54860" y="7284"/>
                  </a:cubicBezTo>
                  <a:cubicBezTo>
                    <a:pt x="55107" y="6445"/>
                    <a:pt x="54860" y="5531"/>
                    <a:pt x="54218" y="4939"/>
                  </a:cubicBezTo>
                  <a:cubicBezTo>
                    <a:pt x="53823" y="4593"/>
                    <a:pt x="53378" y="4371"/>
                    <a:pt x="52885" y="4247"/>
                  </a:cubicBezTo>
                  <a:cubicBezTo>
                    <a:pt x="52218" y="4050"/>
                    <a:pt x="51527" y="3976"/>
                    <a:pt x="50860" y="3976"/>
                  </a:cubicBezTo>
                  <a:lnTo>
                    <a:pt x="50638" y="3976"/>
                  </a:lnTo>
                  <a:cubicBezTo>
                    <a:pt x="50613" y="3136"/>
                    <a:pt x="50416" y="1507"/>
                    <a:pt x="49157" y="495"/>
                  </a:cubicBezTo>
                  <a:cubicBezTo>
                    <a:pt x="48836" y="223"/>
                    <a:pt x="48441" y="50"/>
                    <a:pt x="480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65"/>
            <p:cNvSpPr/>
            <p:nvPr/>
          </p:nvSpPr>
          <p:spPr>
            <a:xfrm>
              <a:off x="2288375" y="1361950"/>
              <a:ext cx="277775" cy="285800"/>
            </a:xfrm>
            <a:custGeom>
              <a:rect b="b" l="l" r="r" t="t"/>
              <a:pathLst>
                <a:path extrusionOk="0" h="11432" w="11111">
                  <a:moveTo>
                    <a:pt x="5472" y="0"/>
                  </a:moveTo>
                  <a:cubicBezTo>
                    <a:pt x="5278" y="0"/>
                    <a:pt x="5087" y="110"/>
                    <a:pt x="5012" y="319"/>
                  </a:cubicBezTo>
                  <a:cubicBezTo>
                    <a:pt x="4741" y="714"/>
                    <a:pt x="4593" y="1158"/>
                    <a:pt x="4519" y="1652"/>
                  </a:cubicBezTo>
                  <a:cubicBezTo>
                    <a:pt x="4420" y="2195"/>
                    <a:pt x="4346" y="2788"/>
                    <a:pt x="4296" y="3355"/>
                  </a:cubicBezTo>
                  <a:cubicBezTo>
                    <a:pt x="4296" y="3503"/>
                    <a:pt x="4370" y="4022"/>
                    <a:pt x="4222" y="4145"/>
                  </a:cubicBezTo>
                  <a:cubicBezTo>
                    <a:pt x="4184" y="4178"/>
                    <a:pt x="4146" y="4192"/>
                    <a:pt x="4108" y="4192"/>
                  </a:cubicBezTo>
                  <a:cubicBezTo>
                    <a:pt x="3974" y="4192"/>
                    <a:pt x="3844" y="4025"/>
                    <a:pt x="3729" y="3948"/>
                  </a:cubicBezTo>
                  <a:cubicBezTo>
                    <a:pt x="3002" y="3441"/>
                    <a:pt x="2137" y="3171"/>
                    <a:pt x="1276" y="3171"/>
                  </a:cubicBezTo>
                  <a:cubicBezTo>
                    <a:pt x="1172" y="3171"/>
                    <a:pt x="1067" y="3175"/>
                    <a:pt x="963" y="3183"/>
                  </a:cubicBezTo>
                  <a:cubicBezTo>
                    <a:pt x="741" y="3183"/>
                    <a:pt x="519" y="3232"/>
                    <a:pt x="346" y="3331"/>
                  </a:cubicBezTo>
                  <a:cubicBezTo>
                    <a:pt x="0" y="3602"/>
                    <a:pt x="50" y="4145"/>
                    <a:pt x="223" y="4565"/>
                  </a:cubicBezTo>
                  <a:cubicBezTo>
                    <a:pt x="667" y="5503"/>
                    <a:pt x="1581" y="6170"/>
                    <a:pt x="2618" y="6269"/>
                  </a:cubicBezTo>
                  <a:cubicBezTo>
                    <a:pt x="2099" y="6516"/>
                    <a:pt x="1605" y="6836"/>
                    <a:pt x="1161" y="7231"/>
                  </a:cubicBezTo>
                  <a:cubicBezTo>
                    <a:pt x="716" y="7627"/>
                    <a:pt x="420" y="8145"/>
                    <a:pt x="321" y="8738"/>
                  </a:cubicBezTo>
                  <a:cubicBezTo>
                    <a:pt x="272" y="8886"/>
                    <a:pt x="346" y="9034"/>
                    <a:pt x="494" y="9083"/>
                  </a:cubicBezTo>
                  <a:cubicBezTo>
                    <a:pt x="809" y="9228"/>
                    <a:pt x="1147" y="9302"/>
                    <a:pt x="1483" y="9302"/>
                  </a:cubicBezTo>
                  <a:cubicBezTo>
                    <a:pt x="1832" y="9302"/>
                    <a:pt x="2179" y="9222"/>
                    <a:pt x="2494" y="9058"/>
                  </a:cubicBezTo>
                  <a:cubicBezTo>
                    <a:pt x="3111" y="8713"/>
                    <a:pt x="3630" y="8219"/>
                    <a:pt x="4000" y="7627"/>
                  </a:cubicBezTo>
                  <a:lnTo>
                    <a:pt x="4000" y="7627"/>
                  </a:lnTo>
                  <a:cubicBezTo>
                    <a:pt x="3852" y="8342"/>
                    <a:pt x="3753" y="9058"/>
                    <a:pt x="3729" y="9774"/>
                  </a:cubicBezTo>
                  <a:cubicBezTo>
                    <a:pt x="3704" y="10120"/>
                    <a:pt x="3753" y="10466"/>
                    <a:pt x="3852" y="10787"/>
                  </a:cubicBezTo>
                  <a:cubicBezTo>
                    <a:pt x="3975" y="11132"/>
                    <a:pt x="4247" y="11355"/>
                    <a:pt x="4593" y="11429"/>
                  </a:cubicBezTo>
                  <a:cubicBezTo>
                    <a:pt x="4616" y="11430"/>
                    <a:pt x="4639" y="11431"/>
                    <a:pt x="4662" y="11431"/>
                  </a:cubicBezTo>
                  <a:cubicBezTo>
                    <a:pt x="4959" y="11431"/>
                    <a:pt x="5251" y="11286"/>
                    <a:pt x="5457" y="11034"/>
                  </a:cubicBezTo>
                  <a:cubicBezTo>
                    <a:pt x="5802" y="10614"/>
                    <a:pt x="6000" y="10120"/>
                    <a:pt x="6025" y="9577"/>
                  </a:cubicBezTo>
                  <a:cubicBezTo>
                    <a:pt x="6049" y="9058"/>
                    <a:pt x="6025" y="8515"/>
                    <a:pt x="5926" y="7997"/>
                  </a:cubicBezTo>
                  <a:lnTo>
                    <a:pt x="5926" y="7997"/>
                  </a:lnTo>
                  <a:cubicBezTo>
                    <a:pt x="6271" y="8663"/>
                    <a:pt x="6765" y="9231"/>
                    <a:pt x="7358" y="9676"/>
                  </a:cubicBezTo>
                  <a:cubicBezTo>
                    <a:pt x="7756" y="9983"/>
                    <a:pt x="8260" y="10225"/>
                    <a:pt x="8754" y="10225"/>
                  </a:cubicBezTo>
                  <a:cubicBezTo>
                    <a:pt x="8934" y="10225"/>
                    <a:pt x="9112" y="10193"/>
                    <a:pt x="9284" y="10120"/>
                  </a:cubicBezTo>
                  <a:cubicBezTo>
                    <a:pt x="9382" y="10071"/>
                    <a:pt x="9481" y="9997"/>
                    <a:pt x="9555" y="9898"/>
                  </a:cubicBezTo>
                  <a:cubicBezTo>
                    <a:pt x="9629" y="9750"/>
                    <a:pt x="9654" y="9577"/>
                    <a:pt x="9604" y="9429"/>
                  </a:cubicBezTo>
                  <a:cubicBezTo>
                    <a:pt x="9481" y="8145"/>
                    <a:pt x="8691" y="7034"/>
                    <a:pt x="7728" y="6195"/>
                  </a:cubicBezTo>
                  <a:lnTo>
                    <a:pt x="7728" y="6195"/>
                  </a:lnTo>
                  <a:cubicBezTo>
                    <a:pt x="7957" y="6230"/>
                    <a:pt x="8185" y="6247"/>
                    <a:pt x="8412" y="6247"/>
                  </a:cubicBezTo>
                  <a:cubicBezTo>
                    <a:pt x="9142" y="6247"/>
                    <a:pt x="9859" y="6070"/>
                    <a:pt x="10518" y="5750"/>
                  </a:cubicBezTo>
                  <a:cubicBezTo>
                    <a:pt x="10740" y="5651"/>
                    <a:pt x="10938" y="5479"/>
                    <a:pt x="11036" y="5256"/>
                  </a:cubicBezTo>
                  <a:cubicBezTo>
                    <a:pt x="11111" y="4985"/>
                    <a:pt x="11012" y="4713"/>
                    <a:pt x="10814" y="4540"/>
                  </a:cubicBezTo>
                  <a:cubicBezTo>
                    <a:pt x="10592" y="4368"/>
                    <a:pt x="10345" y="4244"/>
                    <a:pt x="10098" y="4195"/>
                  </a:cubicBezTo>
                  <a:cubicBezTo>
                    <a:pt x="9574" y="4043"/>
                    <a:pt x="9032" y="3969"/>
                    <a:pt x="8490" y="3969"/>
                  </a:cubicBezTo>
                  <a:cubicBezTo>
                    <a:pt x="7884" y="3969"/>
                    <a:pt x="7278" y="4062"/>
                    <a:pt x="6691" y="4244"/>
                  </a:cubicBezTo>
                  <a:cubicBezTo>
                    <a:pt x="6741" y="3750"/>
                    <a:pt x="6765" y="3257"/>
                    <a:pt x="6765" y="2763"/>
                  </a:cubicBezTo>
                  <a:cubicBezTo>
                    <a:pt x="6765" y="1800"/>
                    <a:pt x="6568" y="763"/>
                    <a:pt x="5827" y="146"/>
                  </a:cubicBezTo>
                  <a:cubicBezTo>
                    <a:pt x="5729" y="48"/>
                    <a:pt x="5600" y="0"/>
                    <a:pt x="547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65"/>
            <p:cNvSpPr/>
            <p:nvPr/>
          </p:nvSpPr>
          <p:spPr>
            <a:xfrm>
              <a:off x="2433425" y="2084650"/>
              <a:ext cx="103725" cy="103700"/>
            </a:xfrm>
            <a:custGeom>
              <a:rect b="b" l="l" r="r" t="t"/>
              <a:pathLst>
                <a:path extrusionOk="0" h="4148" w="4149">
                  <a:moveTo>
                    <a:pt x="2074" y="0"/>
                  </a:moveTo>
                  <a:cubicBezTo>
                    <a:pt x="914" y="0"/>
                    <a:pt x="0" y="938"/>
                    <a:pt x="0" y="2074"/>
                  </a:cubicBezTo>
                  <a:cubicBezTo>
                    <a:pt x="0" y="3234"/>
                    <a:pt x="914" y="4148"/>
                    <a:pt x="2074" y="4148"/>
                  </a:cubicBezTo>
                  <a:cubicBezTo>
                    <a:pt x="3210" y="4148"/>
                    <a:pt x="4148" y="3234"/>
                    <a:pt x="4148" y="2074"/>
                  </a:cubicBezTo>
                  <a:cubicBezTo>
                    <a:pt x="4148" y="938"/>
                    <a:pt x="3210" y="0"/>
                    <a:pt x="2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65"/>
            <p:cNvSpPr/>
            <p:nvPr/>
          </p:nvSpPr>
          <p:spPr>
            <a:xfrm>
              <a:off x="2570450" y="2114900"/>
              <a:ext cx="43225" cy="43225"/>
            </a:xfrm>
            <a:custGeom>
              <a:rect b="b" l="l" r="r" t="t"/>
              <a:pathLst>
                <a:path extrusionOk="0" h="1729" w="1729">
                  <a:moveTo>
                    <a:pt x="864" y="0"/>
                  </a:moveTo>
                  <a:cubicBezTo>
                    <a:pt x="395" y="0"/>
                    <a:pt x="0" y="395"/>
                    <a:pt x="0" y="864"/>
                  </a:cubicBezTo>
                  <a:cubicBezTo>
                    <a:pt x="0" y="1358"/>
                    <a:pt x="395" y="1728"/>
                    <a:pt x="864" y="1728"/>
                  </a:cubicBezTo>
                  <a:cubicBezTo>
                    <a:pt x="1334" y="1728"/>
                    <a:pt x="1729" y="1358"/>
                    <a:pt x="1729" y="864"/>
                  </a:cubicBezTo>
                  <a:cubicBezTo>
                    <a:pt x="1729" y="395"/>
                    <a:pt x="1334" y="0"/>
                    <a:pt x="8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65"/>
            <p:cNvSpPr/>
            <p:nvPr/>
          </p:nvSpPr>
          <p:spPr>
            <a:xfrm>
              <a:off x="2416150" y="2033425"/>
              <a:ext cx="45700" cy="39750"/>
            </a:xfrm>
            <a:custGeom>
              <a:rect b="b" l="l" r="r" t="t"/>
              <a:pathLst>
                <a:path extrusionOk="0" h="1590" w="1828">
                  <a:moveTo>
                    <a:pt x="1037" y="0"/>
                  </a:moveTo>
                  <a:cubicBezTo>
                    <a:pt x="346" y="0"/>
                    <a:pt x="0" y="864"/>
                    <a:pt x="494" y="1358"/>
                  </a:cubicBezTo>
                  <a:cubicBezTo>
                    <a:pt x="654" y="1518"/>
                    <a:pt x="849" y="1590"/>
                    <a:pt x="1041" y="1590"/>
                  </a:cubicBezTo>
                  <a:cubicBezTo>
                    <a:pt x="1443" y="1590"/>
                    <a:pt x="1827" y="1275"/>
                    <a:pt x="1827" y="790"/>
                  </a:cubicBezTo>
                  <a:cubicBezTo>
                    <a:pt x="1827" y="370"/>
                    <a:pt x="1481" y="0"/>
                    <a:pt x="10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65"/>
            <p:cNvSpPr/>
            <p:nvPr/>
          </p:nvSpPr>
          <p:spPr>
            <a:xfrm>
              <a:off x="1698925" y="1543950"/>
              <a:ext cx="119150" cy="90775"/>
            </a:xfrm>
            <a:custGeom>
              <a:rect b="b" l="l" r="r" t="t"/>
              <a:pathLst>
                <a:path extrusionOk="0" h="3631" w="4766">
                  <a:moveTo>
                    <a:pt x="2371" y="1"/>
                  </a:moveTo>
                  <a:cubicBezTo>
                    <a:pt x="1062" y="1"/>
                    <a:pt x="1" y="816"/>
                    <a:pt x="1" y="1828"/>
                  </a:cubicBezTo>
                  <a:cubicBezTo>
                    <a:pt x="1" y="2815"/>
                    <a:pt x="1062" y="3630"/>
                    <a:pt x="2371" y="3630"/>
                  </a:cubicBezTo>
                  <a:cubicBezTo>
                    <a:pt x="3704" y="3630"/>
                    <a:pt x="4766" y="2815"/>
                    <a:pt x="4766" y="1828"/>
                  </a:cubicBezTo>
                  <a:cubicBezTo>
                    <a:pt x="4766" y="816"/>
                    <a:pt x="3704" y="1"/>
                    <a:pt x="23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65"/>
            <p:cNvSpPr/>
            <p:nvPr/>
          </p:nvSpPr>
          <p:spPr>
            <a:xfrm>
              <a:off x="1745225" y="2033325"/>
              <a:ext cx="203700" cy="206450"/>
            </a:xfrm>
            <a:custGeom>
              <a:rect b="b" l="l" r="r" t="t"/>
              <a:pathLst>
                <a:path extrusionOk="0" h="8258" w="8148">
                  <a:moveTo>
                    <a:pt x="3612" y="1"/>
                  </a:moveTo>
                  <a:cubicBezTo>
                    <a:pt x="3231" y="1"/>
                    <a:pt x="2853" y="234"/>
                    <a:pt x="2716" y="671"/>
                  </a:cubicBezTo>
                  <a:cubicBezTo>
                    <a:pt x="2568" y="1140"/>
                    <a:pt x="2518" y="1658"/>
                    <a:pt x="2617" y="2177"/>
                  </a:cubicBezTo>
                  <a:cubicBezTo>
                    <a:pt x="2642" y="2473"/>
                    <a:pt x="2716" y="3164"/>
                    <a:pt x="2716" y="3164"/>
                  </a:cubicBezTo>
                  <a:cubicBezTo>
                    <a:pt x="2296" y="3263"/>
                    <a:pt x="1852" y="3386"/>
                    <a:pt x="1432" y="3535"/>
                  </a:cubicBezTo>
                  <a:cubicBezTo>
                    <a:pt x="988" y="3707"/>
                    <a:pt x="617" y="3979"/>
                    <a:pt x="321" y="4349"/>
                  </a:cubicBezTo>
                  <a:cubicBezTo>
                    <a:pt x="222" y="4497"/>
                    <a:pt x="124" y="4646"/>
                    <a:pt x="74" y="4794"/>
                  </a:cubicBezTo>
                  <a:cubicBezTo>
                    <a:pt x="0" y="5238"/>
                    <a:pt x="173" y="5683"/>
                    <a:pt x="568" y="5929"/>
                  </a:cubicBezTo>
                  <a:cubicBezTo>
                    <a:pt x="901" y="6129"/>
                    <a:pt x="1275" y="6229"/>
                    <a:pt x="1670" y="6229"/>
                  </a:cubicBezTo>
                  <a:cubicBezTo>
                    <a:pt x="1714" y="6229"/>
                    <a:pt x="1758" y="6228"/>
                    <a:pt x="1802" y="6226"/>
                  </a:cubicBezTo>
                  <a:cubicBezTo>
                    <a:pt x="2222" y="6201"/>
                    <a:pt x="2642" y="6102"/>
                    <a:pt x="3037" y="5929"/>
                  </a:cubicBezTo>
                  <a:cubicBezTo>
                    <a:pt x="3136" y="6324"/>
                    <a:pt x="3234" y="6744"/>
                    <a:pt x="3358" y="7139"/>
                  </a:cubicBezTo>
                  <a:cubicBezTo>
                    <a:pt x="3432" y="7411"/>
                    <a:pt x="3555" y="7682"/>
                    <a:pt x="3728" y="7904"/>
                  </a:cubicBezTo>
                  <a:cubicBezTo>
                    <a:pt x="3944" y="8142"/>
                    <a:pt x="4236" y="8257"/>
                    <a:pt x="4525" y="8257"/>
                  </a:cubicBezTo>
                  <a:cubicBezTo>
                    <a:pt x="4896" y="8257"/>
                    <a:pt x="5262" y="8068"/>
                    <a:pt x="5456" y="7707"/>
                  </a:cubicBezTo>
                  <a:cubicBezTo>
                    <a:pt x="5580" y="7485"/>
                    <a:pt x="5654" y="7213"/>
                    <a:pt x="5654" y="6966"/>
                  </a:cubicBezTo>
                  <a:cubicBezTo>
                    <a:pt x="5679" y="6398"/>
                    <a:pt x="5629" y="5831"/>
                    <a:pt x="5456" y="5312"/>
                  </a:cubicBezTo>
                  <a:cubicBezTo>
                    <a:pt x="5950" y="5287"/>
                    <a:pt x="6419" y="5164"/>
                    <a:pt x="6888" y="4991"/>
                  </a:cubicBezTo>
                  <a:cubicBezTo>
                    <a:pt x="7333" y="4843"/>
                    <a:pt x="7703" y="4522"/>
                    <a:pt x="7950" y="4102"/>
                  </a:cubicBezTo>
                  <a:cubicBezTo>
                    <a:pt x="8148" y="3658"/>
                    <a:pt x="8024" y="3065"/>
                    <a:pt x="7580" y="2868"/>
                  </a:cubicBezTo>
                  <a:cubicBezTo>
                    <a:pt x="7407" y="2819"/>
                    <a:pt x="7234" y="2794"/>
                    <a:pt x="7037" y="2794"/>
                  </a:cubicBezTo>
                  <a:cubicBezTo>
                    <a:pt x="6370" y="2819"/>
                    <a:pt x="5728" y="2868"/>
                    <a:pt x="5086" y="2991"/>
                  </a:cubicBezTo>
                  <a:cubicBezTo>
                    <a:pt x="5037" y="2448"/>
                    <a:pt x="4938" y="1905"/>
                    <a:pt x="4815" y="1387"/>
                  </a:cubicBezTo>
                  <a:cubicBezTo>
                    <a:pt x="4740" y="1066"/>
                    <a:pt x="4617" y="745"/>
                    <a:pt x="4420" y="473"/>
                  </a:cubicBezTo>
                  <a:cubicBezTo>
                    <a:pt x="4232" y="153"/>
                    <a:pt x="3921" y="1"/>
                    <a:pt x="36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65"/>
            <p:cNvSpPr/>
            <p:nvPr/>
          </p:nvSpPr>
          <p:spPr>
            <a:xfrm>
              <a:off x="1268100" y="1621725"/>
              <a:ext cx="587625" cy="535150"/>
            </a:xfrm>
            <a:custGeom>
              <a:rect b="b" l="l" r="r" t="t"/>
              <a:pathLst>
                <a:path extrusionOk="0" h="21406" w="23505">
                  <a:moveTo>
                    <a:pt x="12172" y="8592"/>
                  </a:moveTo>
                  <a:cubicBezTo>
                    <a:pt x="13357" y="8592"/>
                    <a:pt x="14296" y="9531"/>
                    <a:pt x="14296" y="10716"/>
                  </a:cubicBezTo>
                  <a:cubicBezTo>
                    <a:pt x="14296" y="12072"/>
                    <a:pt x="13218" y="12843"/>
                    <a:pt x="12145" y="12843"/>
                  </a:cubicBezTo>
                  <a:cubicBezTo>
                    <a:pt x="11323" y="12843"/>
                    <a:pt x="10504" y="12392"/>
                    <a:pt x="10172" y="11407"/>
                  </a:cubicBezTo>
                  <a:cubicBezTo>
                    <a:pt x="10098" y="11185"/>
                    <a:pt x="10074" y="10938"/>
                    <a:pt x="10074" y="10716"/>
                  </a:cubicBezTo>
                  <a:cubicBezTo>
                    <a:pt x="10074" y="9531"/>
                    <a:pt x="11012" y="8592"/>
                    <a:pt x="12172" y="8592"/>
                  </a:cubicBezTo>
                  <a:close/>
                  <a:moveTo>
                    <a:pt x="11753" y="1"/>
                  </a:moveTo>
                  <a:cubicBezTo>
                    <a:pt x="5284" y="1"/>
                    <a:pt x="25" y="3951"/>
                    <a:pt x="25" y="10419"/>
                  </a:cubicBezTo>
                  <a:cubicBezTo>
                    <a:pt x="1" y="12814"/>
                    <a:pt x="791" y="15135"/>
                    <a:pt x="2272" y="17036"/>
                  </a:cubicBezTo>
                  <a:cubicBezTo>
                    <a:pt x="4395" y="19776"/>
                    <a:pt x="7852" y="21406"/>
                    <a:pt x="11753" y="21406"/>
                  </a:cubicBezTo>
                  <a:cubicBezTo>
                    <a:pt x="18246" y="21406"/>
                    <a:pt x="23480" y="16888"/>
                    <a:pt x="23480" y="10419"/>
                  </a:cubicBezTo>
                  <a:cubicBezTo>
                    <a:pt x="23505" y="8691"/>
                    <a:pt x="23085" y="6963"/>
                    <a:pt x="22245" y="5457"/>
                  </a:cubicBezTo>
                  <a:cubicBezTo>
                    <a:pt x="20344" y="1976"/>
                    <a:pt x="16369" y="1"/>
                    <a:pt x="117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65"/>
            <p:cNvSpPr/>
            <p:nvPr/>
          </p:nvSpPr>
          <p:spPr>
            <a:xfrm>
              <a:off x="1305125" y="1711850"/>
              <a:ext cx="154350" cy="344650"/>
            </a:xfrm>
            <a:custGeom>
              <a:rect b="b" l="l" r="r" t="t"/>
              <a:pathLst>
                <a:path extrusionOk="0" h="13786" w="6174">
                  <a:moveTo>
                    <a:pt x="4346" y="0"/>
                  </a:moveTo>
                  <a:cubicBezTo>
                    <a:pt x="2174" y="0"/>
                    <a:pt x="1" y="3259"/>
                    <a:pt x="322" y="6913"/>
                  </a:cubicBezTo>
                  <a:cubicBezTo>
                    <a:pt x="573" y="9833"/>
                    <a:pt x="2405" y="13786"/>
                    <a:pt x="3909" y="13786"/>
                  </a:cubicBezTo>
                  <a:cubicBezTo>
                    <a:pt x="4032" y="13786"/>
                    <a:pt x="4154" y="13759"/>
                    <a:pt x="4272" y="13703"/>
                  </a:cubicBezTo>
                  <a:cubicBezTo>
                    <a:pt x="6173" y="12814"/>
                    <a:pt x="3112" y="10814"/>
                    <a:pt x="3062" y="6765"/>
                  </a:cubicBezTo>
                  <a:cubicBezTo>
                    <a:pt x="3013" y="4074"/>
                    <a:pt x="4346" y="2617"/>
                    <a:pt x="5112" y="1753"/>
                  </a:cubicBezTo>
                  <a:cubicBezTo>
                    <a:pt x="5704" y="1062"/>
                    <a:pt x="5235" y="25"/>
                    <a:pt x="43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65"/>
            <p:cNvSpPr/>
            <p:nvPr/>
          </p:nvSpPr>
          <p:spPr>
            <a:xfrm>
              <a:off x="1477350" y="1653700"/>
              <a:ext cx="180875" cy="54475"/>
            </a:xfrm>
            <a:custGeom>
              <a:rect b="b" l="l" r="r" t="t"/>
              <a:pathLst>
                <a:path extrusionOk="0" h="2179" w="7235">
                  <a:moveTo>
                    <a:pt x="3898" y="0"/>
                  </a:moveTo>
                  <a:cubicBezTo>
                    <a:pt x="3809" y="0"/>
                    <a:pt x="3720" y="2"/>
                    <a:pt x="3629" y="5"/>
                  </a:cubicBezTo>
                  <a:cubicBezTo>
                    <a:pt x="1630" y="80"/>
                    <a:pt x="0" y="1018"/>
                    <a:pt x="0" y="1437"/>
                  </a:cubicBezTo>
                  <a:cubicBezTo>
                    <a:pt x="0" y="1857"/>
                    <a:pt x="1630" y="2178"/>
                    <a:pt x="3629" y="2178"/>
                  </a:cubicBezTo>
                  <a:cubicBezTo>
                    <a:pt x="5629" y="2178"/>
                    <a:pt x="7234" y="1857"/>
                    <a:pt x="7234" y="1437"/>
                  </a:cubicBezTo>
                  <a:cubicBezTo>
                    <a:pt x="7234" y="730"/>
                    <a:pt x="5771" y="0"/>
                    <a:pt x="38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65"/>
            <p:cNvSpPr/>
            <p:nvPr/>
          </p:nvSpPr>
          <p:spPr>
            <a:xfrm>
              <a:off x="1324900" y="1758125"/>
              <a:ext cx="530825" cy="399375"/>
            </a:xfrm>
            <a:custGeom>
              <a:rect b="b" l="l" r="r" t="t"/>
              <a:pathLst>
                <a:path extrusionOk="0" h="15975" w="21233">
                  <a:moveTo>
                    <a:pt x="19973" y="1"/>
                  </a:moveTo>
                  <a:cubicBezTo>
                    <a:pt x="19973" y="149"/>
                    <a:pt x="19899" y="11580"/>
                    <a:pt x="11431" y="13703"/>
                  </a:cubicBezTo>
                  <a:cubicBezTo>
                    <a:pt x="10455" y="13947"/>
                    <a:pt x="9483" y="14054"/>
                    <a:pt x="8530" y="14054"/>
                  </a:cubicBezTo>
                  <a:cubicBezTo>
                    <a:pt x="5336" y="14054"/>
                    <a:pt x="2339" y="12854"/>
                    <a:pt x="0" y="11580"/>
                  </a:cubicBezTo>
                  <a:lnTo>
                    <a:pt x="0" y="11580"/>
                  </a:lnTo>
                  <a:cubicBezTo>
                    <a:pt x="2123" y="14320"/>
                    <a:pt x="5580" y="15975"/>
                    <a:pt x="9505" y="15975"/>
                  </a:cubicBezTo>
                  <a:cubicBezTo>
                    <a:pt x="15974" y="15975"/>
                    <a:pt x="21233" y="11456"/>
                    <a:pt x="21233" y="4963"/>
                  </a:cubicBezTo>
                  <a:cubicBezTo>
                    <a:pt x="21233" y="3235"/>
                    <a:pt x="20813" y="1507"/>
                    <a:pt x="19973"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65"/>
            <p:cNvSpPr/>
            <p:nvPr/>
          </p:nvSpPr>
          <p:spPr>
            <a:xfrm>
              <a:off x="1508200" y="1849475"/>
              <a:ext cx="140750" cy="130625"/>
            </a:xfrm>
            <a:custGeom>
              <a:rect b="b" l="l" r="r" t="t"/>
              <a:pathLst>
                <a:path extrusionOk="0" h="5225" w="5630">
                  <a:moveTo>
                    <a:pt x="3951" y="1"/>
                  </a:moveTo>
                  <a:lnTo>
                    <a:pt x="3951" y="1"/>
                  </a:lnTo>
                  <a:cubicBezTo>
                    <a:pt x="4988" y="914"/>
                    <a:pt x="4889" y="2568"/>
                    <a:pt x="3729" y="3334"/>
                  </a:cubicBezTo>
                  <a:cubicBezTo>
                    <a:pt x="3368" y="3577"/>
                    <a:pt x="2963" y="3690"/>
                    <a:pt x="2563" y="3690"/>
                  </a:cubicBezTo>
                  <a:cubicBezTo>
                    <a:pt x="1704" y="3690"/>
                    <a:pt x="872" y="3165"/>
                    <a:pt x="568" y="2272"/>
                  </a:cubicBezTo>
                  <a:cubicBezTo>
                    <a:pt x="124" y="2667"/>
                    <a:pt x="1" y="3309"/>
                    <a:pt x="248" y="3828"/>
                  </a:cubicBezTo>
                  <a:cubicBezTo>
                    <a:pt x="396" y="4124"/>
                    <a:pt x="593" y="4395"/>
                    <a:pt x="840" y="4618"/>
                  </a:cubicBezTo>
                  <a:cubicBezTo>
                    <a:pt x="1346" y="5016"/>
                    <a:pt x="1966" y="5225"/>
                    <a:pt x="2594" y="5225"/>
                  </a:cubicBezTo>
                  <a:cubicBezTo>
                    <a:pt x="2978" y="5225"/>
                    <a:pt x="3364" y="5147"/>
                    <a:pt x="3729" y="4988"/>
                  </a:cubicBezTo>
                  <a:cubicBezTo>
                    <a:pt x="4692" y="4544"/>
                    <a:pt x="5333" y="3655"/>
                    <a:pt x="5506" y="2618"/>
                  </a:cubicBezTo>
                  <a:cubicBezTo>
                    <a:pt x="5630" y="1951"/>
                    <a:pt x="5482" y="1260"/>
                    <a:pt x="5111" y="692"/>
                  </a:cubicBezTo>
                  <a:cubicBezTo>
                    <a:pt x="4815" y="322"/>
                    <a:pt x="4420" y="75"/>
                    <a:pt x="395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65"/>
            <p:cNvSpPr/>
            <p:nvPr/>
          </p:nvSpPr>
          <p:spPr>
            <a:xfrm>
              <a:off x="1883350" y="1564125"/>
              <a:ext cx="535875" cy="550075"/>
            </a:xfrm>
            <a:custGeom>
              <a:rect b="b" l="l" r="r" t="t"/>
              <a:pathLst>
                <a:path extrusionOk="0" h="22003" w="21435">
                  <a:moveTo>
                    <a:pt x="1457" y="1"/>
                  </a:moveTo>
                  <a:cubicBezTo>
                    <a:pt x="451" y="1"/>
                    <a:pt x="0" y="2019"/>
                    <a:pt x="80" y="3588"/>
                  </a:cubicBezTo>
                  <a:cubicBezTo>
                    <a:pt x="104" y="4206"/>
                    <a:pt x="1240" y="15217"/>
                    <a:pt x="1734" y="19957"/>
                  </a:cubicBezTo>
                  <a:cubicBezTo>
                    <a:pt x="1758" y="20204"/>
                    <a:pt x="1783" y="20426"/>
                    <a:pt x="1808" y="20624"/>
                  </a:cubicBezTo>
                  <a:cubicBezTo>
                    <a:pt x="1893" y="21432"/>
                    <a:pt x="2565" y="22002"/>
                    <a:pt x="3333" y="22002"/>
                  </a:cubicBezTo>
                  <a:cubicBezTo>
                    <a:pt x="3457" y="22002"/>
                    <a:pt x="3583" y="21988"/>
                    <a:pt x="3709" y="21957"/>
                  </a:cubicBezTo>
                  <a:cubicBezTo>
                    <a:pt x="6326" y="21241"/>
                    <a:pt x="6252" y="18130"/>
                    <a:pt x="6178" y="14674"/>
                  </a:cubicBezTo>
                  <a:lnTo>
                    <a:pt x="6178" y="14081"/>
                  </a:lnTo>
                  <a:cubicBezTo>
                    <a:pt x="6474" y="16970"/>
                    <a:pt x="7412" y="18896"/>
                    <a:pt x="8523" y="19908"/>
                  </a:cubicBezTo>
                  <a:cubicBezTo>
                    <a:pt x="9137" y="20464"/>
                    <a:pt x="9810" y="20741"/>
                    <a:pt x="10472" y="20741"/>
                  </a:cubicBezTo>
                  <a:cubicBezTo>
                    <a:pt x="12389" y="20741"/>
                    <a:pt x="14206" y="18422"/>
                    <a:pt x="14177" y="13886"/>
                  </a:cubicBezTo>
                  <a:lnTo>
                    <a:pt x="14177" y="13886"/>
                  </a:lnTo>
                  <a:cubicBezTo>
                    <a:pt x="14202" y="14231"/>
                    <a:pt x="14202" y="14576"/>
                    <a:pt x="14202" y="14871"/>
                  </a:cubicBezTo>
                  <a:cubicBezTo>
                    <a:pt x="14251" y="16377"/>
                    <a:pt x="14325" y="17686"/>
                    <a:pt x="14745" y="18797"/>
                  </a:cubicBezTo>
                  <a:cubicBezTo>
                    <a:pt x="15041" y="19612"/>
                    <a:pt x="15584" y="20327"/>
                    <a:pt x="16300" y="20846"/>
                  </a:cubicBezTo>
                  <a:cubicBezTo>
                    <a:pt x="16998" y="21130"/>
                    <a:pt x="17592" y="21264"/>
                    <a:pt x="18095" y="21264"/>
                  </a:cubicBezTo>
                  <a:cubicBezTo>
                    <a:pt x="21435" y="21264"/>
                    <a:pt x="20739" y="15344"/>
                    <a:pt x="19559" y="8156"/>
                  </a:cubicBezTo>
                  <a:cubicBezTo>
                    <a:pt x="19559" y="8008"/>
                    <a:pt x="19534" y="7884"/>
                    <a:pt x="19510" y="7761"/>
                  </a:cubicBezTo>
                  <a:cubicBezTo>
                    <a:pt x="18773" y="3175"/>
                    <a:pt x="16870" y="1333"/>
                    <a:pt x="14990" y="1333"/>
                  </a:cubicBezTo>
                  <a:cubicBezTo>
                    <a:pt x="12962" y="1333"/>
                    <a:pt x="10960" y="3474"/>
                    <a:pt x="10474" y="6625"/>
                  </a:cubicBezTo>
                  <a:cubicBezTo>
                    <a:pt x="10448" y="6740"/>
                    <a:pt x="10357" y="6795"/>
                    <a:pt x="10265" y="6795"/>
                  </a:cubicBezTo>
                  <a:cubicBezTo>
                    <a:pt x="10178" y="6795"/>
                    <a:pt x="10090" y="6746"/>
                    <a:pt x="10054" y="6650"/>
                  </a:cubicBezTo>
                  <a:cubicBezTo>
                    <a:pt x="9258" y="3894"/>
                    <a:pt x="7822" y="2283"/>
                    <a:pt x="6093" y="2283"/>
                  </a:cubicBezTo>
                  <a:cubicBezTo>
                    <a:pt x="5622" y="2283"/>
                    <a:pt x="5130" y="2402"/>
                    <a:pt x="4622" y="2650"/>
                  </a:cubicBezTo>
                  <a:cubicBezTo>
                    <a:pt x="4525" y="2699"/>
                    <a:pt x="4420" y="2722"/>
                    <a:pt x="4315" y="2722"/>
                  </a:cubicBezTo>
                  <a:cubicBezTo>
                    <a:pt x="4048" y="2722"/>
                    <a:pt x="3784" y="2571"/>
                    <a:pt x="3659" y="2305"/>
                  </a:cubicBezTo>
                  <a:cubicBezTo>
                    <a:pt x="2750" y="627"/>
                    <a:pt x="2017" y="1"/>
                    <a:pt x="145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65"/>
            <p:cNvSpPr/>
            <p:nvPr/>
          </p:nvSpPr>
          <p:spPr>
            <a:xfrm>
              <a:off x="2157600" y="1619200"/>
              <a:ext cx="130175" cy="160875"/>
            </a:xfrm>
            <a:custGeom>
              <a:rect b="b" l="l" r="r" t="t"/>
              <a:pathLst>
                <a:path extrusionOk="0" h="6435" w="5207">
                  <a:moveTo>
                    <a:pt x="4077" y="0"/>
                  </a:moveTo>
                  <a:cubicBezTo>
                    <a:pt x="2134" y="0"/>
                    <a:pt x="0" y="3450"/>
                    <a:pt x="615" y="6249"/>
                  </a:cubicBezTo>
                  <a:cubicBezTo>
                    <a:pt x="639" y="6373"/>
                    <a:pt x="744" y="6434"/>
                    <a:pt x="849" y="6434"/>
                  </a:cubicBezTo>
                  <a:cubicBezTo>
                    <a:pt x="954" y="6434"/>
                    <a:pt x="1059" y="6373"/>
                    <a:pt x="1084" y="6249"/>
                  </a:cubicBezTo>
                  <a:cubicBezTo>
                    <a:pt x="1429" y="4126"/>
                    <a:pt x="2763" y="2299"/>
                    <a:pt x="4688" y="1336"/>
                  </a:cubicBezTo>
                  <a:cubicBezTo>
                    <a:pt x="5207" y="1040"/>
                    <a:pt x="5157" y="274"/>
                    <a:pt x="4565" y="77"/>
                  </a:cubicBezTo>
                  <a:cubicBezTo>
                    <a:pt x="4405" y="25"/>
                    <a:pt x="4241" y="0"/>
                    <a:pt x="40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65"/>
            <p:cNvSpPr/>
            <p:nvPr/>
          </p:nvSpPr>
          <p:spPr>
            <a:xfrm>
              <a:off x="1928000" y="1645775"/>
              <a:ext cx="120925" cy="162775"/>
            </a:xfrm>
            <a:custGeom>
              <a:rect b="b" l="l" r="r" t="t"/>
              <a:pathLst>
                <a:path extrusionOk="0" h="6511" w="4837">
                  <a:moveTo>
                    <a:pt x="3723" y="0"/>
                  </a:moveTo>
                  <a:cubicBezTo>
                    <a:pt x="1826" y="0"/>
                    <a:pt x="1" y="3542"/>
                    <a:pt x="639" y="6347"/>
                  </a:cubicBezTo>
                  <a:cubicBezTo>
                    <a:pt x="663" y="6455"/>
                    <a:pt x="757" y="6510"/>
                    <a:pt x="853" y="6510"/>
                  </a:cubicBezTo>
                  <a:cubicBezTo>
                    <a:pt x="955" y="6510"/>
                    <a:pt x="1058" y="6449"/>
                    <a:pt x="1083" y="6322"/>
                  </a:cubicBezTo>
                  <a:cubicBezTo>
                    <a:pt x="1503" y="4149"/>
                    <a:pt x="2293" y="2372"/>
                    <a:pt x="4318" y="1310"/>
                  </a:cubicBezTo>
                  <a:cubicBezTo>
                    <a:pt x="4836" y="1038"/>
                    <a:pt x="4762" y="273"/>
                    <a:pt x="4194" y="76"/>
                  </a:cubicBezTo>
                  <a:cubicBezTo>
                    <a:pt x="4038" y="25"/>
                    <a:pt x="3880" y="0"/>
                    <a:pt x="37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65"/>
            <p:cNvSpPr/>
            <p:nvPr/>
          </p:nvSpPr>
          <p:spPr>
            <a:xfrm>
              <a:off x="1905075" y="1605675"/>
              <a:ext cx="19150" cy="80875"/>
            </a:xfrm>
            <a:custGeom>
              <a:rect b="b" l="l" r="r" t="t"/>
              <a:pathLst>
                <a:path extrusionOk="0" h="3235" w="766">
                  <a:moveTo>
                    <a:pt x="494" y="1"/>
                  </a:moveTo>
                  <a:cubicBezTo>
                    <a:pt x="223" y="1"/>
                    <a:pt x="1" y="717"/>
                    <a:pt x="1" y="1606"/>
                  </a:cubicBezTo>
                  <a:cubicBezTo>
                    <a:pt x="1" y="2519"/>
                    <a:pt x="223" y="3235"/>
                    <a:pt x="494" y="3235"/>
                  </a:cubicBezTo>
                  <a:cubicBezTo>
                    <a:pt x="766" y="3235"/>
                    <a:pt x="618" y="2519"/>
                    <a:pt x="618" y="1606"/>
                  </a:cubicBezTo>
                  <a:cubicBezTo>
                    <a:pt x="618" y="717"/>
                    <a:pt x="766" y="1"/>
                    <a:pt x="4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65"/>
            <p:cNvSpPr/>
            <p:nvPr/>
          </p:nvSpPr>
          <p:spPr>
            <a:xfrm>
              <a:off x="2251950" y="1758750"/>
              <a:ext cx="167275" cy="337000"/>
            </a:xfrm>
            <a:custGeom>
              <a:rect b="b" l="l" r="r" t="t"/>
              <a:pathLst>
                <a:path extrusionOk="0" h="13480" w="6691">
                  <a:moveTo>
                    <a:pt x="4766" y="1"/>
                  </a:moveTo>
                  <a:cubicBezTo>
                    <a:pt x="4741" y="124"/>
                    <a:pt x="4741" y="247"/>
                    <a:pt x="4716" y="371"/>
                  </a:cubicBezTo>
                  <a:cubicBezTo>
                    <a:pt x="4445" y="2050"/>
                    <a:pt x="4667" y="5704"/>
                    <a:pt x="4050" y="7308"/>
                  </a:cubicBezTo>
                  <a:cubicBezTo>
                    <a:pt x="3336" y="9183"/>
                    <a:pt x="2299" y="11078"/>
                    <a:pt x="574" y="11078"/>
                  </a:cubicBezTo>
                  <a:cubicBezTo>
                    <a:pt x="391" y="11078"/>
                    <a:pt x="200" y="11057"/>
                    <a:pt x="1" y="11012"/>
                  </a:cubicBezTo>
                  <a:lnTo>
                    <a:pt x="1" y="11012"/>
                  </a:lnTo>
                  <a:cubicBezTo>
                    <a:pt x="297" y="11827"/>
                    <a:pt x="840" y="12542"/>
                    <a:pt x="1556" y="13061"/>
                  </a:cubicBezTo>
                  <a:cubicBezTo>
                    <a:pt x="2254" y="13345"/>
                    <a:pt x="2849" y="13480"/>
                    <a:pt x="3352" y="13480"/>
                  </a:cubicBezTo>
                  <a:cubicBezTo>
                    <a:pt x="6691" y="13480"/>
                    <a:pt x="5995" y="7562"/>
                    <a:pt x="4815" y="396"/>
                  </a:cubicBezTo>
                  <a:cubicBezTo>
                    <a:pt x="4815" y="247"/>
                    <a:pt x="4790" y="124"/>
                    <a:pt x="4766"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65"/>
            <p:cNvSpPr/>
            <p:nvPr/>
          </p:nvSpPr>
          <p:spPr>
            <a:xfrm>
              <a:off x="2096425" y="1905025"/>
              <a:ext cx="142750" cy="177625"/>
            </a:xfrm>
            <a:custGeom>
              <a:rect b="b" l="l" r="r" t="t"/>
              <a:pathLst>
                <a:path extrusionOk="0" h="7105" w="5710">
                  <a:moveTo>
                    <a:pt x="5531" y="1"/>
                  </a:moveTo>
                  <a:cubicBezTo>
                    <a:pt x="5333" y="248"/>
                    <a:pt x="5234" y="717"/>
                    <a:pt x="5111" y="1013"/>
                  </a:cubicBezTo>
                  <a:cubicBezTo>
                    <a:pt x="4938" y="1383"/>
                    <a:pt x="4765" y="1754"/>
                    <a:pt x="4568" y="2124"/>
                  </a:cubicBezTo>
                  <a:cubicBezTo>
                    <a:pt x="4197" y="2791"/>
                    <a:pt x="3778" y="3457"/>
                    <a:pt x="3259" y="4050"/>
                  </a:cubicBezTo>
                  <a:cubicBezTo>
                    <a:pt x="2395" y="5062"/>
                    <a:pt x="1284" y="5827"/>
                    <a:pt x="0" y="6272"/>
                  </a:cubicBezTo>
                  <a:cubicBezTo>
                    <a:pt x="620" y="6828"/>
                    <a:pt x="1298" y="7105"/>
                    <a:pt x="1963" y="7105"/>
                  </a:cubicBezTo>
                  <a:cubicBezTo>
                    <a:pt x="3893" y="7105"/>
                    <a:pt x="5709" y="4777"/>
                    <a:pt x="5654" y="223"/>
                  </a:cubicBezTo>
                  <a:cubicBezTo>
                    <a:pt x="5629" y="124"/>
                    <a:pt x="5605" y="50"/>
                    <a:pt x="5531"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65"/>
            <p:cNvSpPr/>
            <p:nvPr/>
          </p:nvSpPr>
          <p:spPr>
            <a:xfrm>
              <a:off x="2237750" y="1911200"/>
              <a:ext cx="1900" cy="24725"/>
            </a:xfrm>
            <a:custGeom>
              <a:rect b="b" l="l" r="r" t="t"/>
              <a:pathLst>
                <a:path extrusionOk="0" h="989" w="76">
                  <a:moveTo>
                    <a:pt x="1" y="1"/>
                  </a:moveTo>
                  <a:lnTo>
                    <a:pt x="1" y="1"/>
                  </a:lnTo>
                  <a:cubicBezTo>
                    <a:pt x="26" y="346"/>
                    <a:pt x="26" y="692"/>
                    <a:pt x="26" y="988"/>
                  </a:cubicBezTo>
                  <a:cubicBezTo>
                    <a:pt x="75" y="667"/>
                    <a:pt x="75" y="322"/>
                    <a:pt x="1" y="1"/>
                  </a:cubicBezTo>
                  <a:close/>
                </a:path>
              </a:pathLst>
            </a:custGeom>
            <a:solidFill>
              <a:srgbClr val="F8BE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65"/>
            <p:cNvSpPr/>
            <p:nvPr/>
          </p:nvSpPr>
          <p:spPr>
            <a:xfrm>
              <a:off x="1927300" y="1926025"/>
              <a:ext cx="114825" cy="188575"/>
            </a:xfrm>
            <a:custGeom>
              <a:rect b="b" l="l" r="r" t="t"/>
              <a:pathLst>
                <a:path extrusionOk="0" h="7543" w="4593">
                  <a:moveTo>
                    <a:pt x="4370" y="0"/>
                  </a:moveTo>
                  <a:cubicBezTo>
                    <a:pt x="3654" y="2346"/>
                    <a:pt x="2445" y="4370"/>
                    <a:pt x="99" y="5432"/>
                  </a:cubicBezTo>
                  <a:cubicBezTo>
                    <a:pt x="75" y="5456"/>
                    <a:pt x="50" y="5456"/>
                    <a:pt x="0" y="5481"/>
                  </a:cubicBezTo>
                  <a:cubicBezTo>
                    <a:pt x="25" y="5728"/>
                    <a:pt x="50" y="5950"/>
                    <a:pt x="75" y="6148"/>
                  </a:cubicBezTo>
                  <a:cubicBezTo>
                    <a:pt x="161" y="6968"/>
                    <a:pt x="851" y="7542"/>
                    <a:pt x="1633" y="7542"/>
                  </a:cubicBezTo>
                  <a:cubicBezTo>
                    <a:pt x="1746" y="7542"/>
                    <a:pt x="1860" y="7531"/>
                    <a:pt x="1976" y="7506"/>
                  </a:cubicBezTo>
                  <a:cubicBezTo>
                    <a:pt x="4593" y="6790"/>
                    <a:pt x="4494" y="3654"/>
                    <a:pt x="4444" y="198"/>
                  </a:cubicBezTo>
                  <a:cubicBezTo>
                    <a:pt x="4420" y="124"/>
                    <a:pt x="4395" y="50"/>
                    <a:pt x="4370"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65"/>
            <p:cNvSpPr/>
            <p:nvPr/>
          </p:nvSpPr>
          <p:spPr>
            <a:xfrm>
              <a:off x="2418000" y="1567950"/>
              <a:ext cx="566625" cy="537550"/>
            </a:xfrm>
            <a:custGeom>
              <a:rect b="b" l="l" r="r" t="t"/>
              <a:pathLst>
                <a:path extrusionOk="0" h="21502" w="22665">
                  <a:moveTo>
                    <a:pt x="11950" y="1"/>
                  </a:moveTo>
                  <a:cubicBezTo>
                    <a:pt x="8999" y="1"/>
                    <a:pt x="6483" y="1445"/>
                    <a:pt x="4716" y="2843"/>
                  </a:cubicBezTo>
                  <a:cubicBezTo>
                    <a:pt x="2494" y="4571"/>
                    <a:pt x="988" y="7089"/>
                    <a:pt x="519" y="9879"/>
                  </a:cubicBezTo>
                  <a:cubicBezTo>
                    <a:pt x="0" y="13385"/>
                    <a:pt x="1309" y="16372"/>
                    <a:pt x="3654" y="18545"/>
                  </a:cubicBezTo>
                  <a:cubicBezTo>
                    <a:pt x="4271" y="19113"/>
                    <a:pt x="4963" y="19607"/>
                    <a:pt x="5703" y="20026"/>
                  </a:cubicBezTo>
                  <a:cubicBezTo>
                    <a:pt x="7513" y="21007"/>
                    <a:pt x="9507" y="21501"/>
                    <a:pt x="11521" y="21501"/>
                  </a:cubicBezTo>
                  <a:cubicBezTo>
                    <a:pt x="12447" y="21501"/>
                    <a:pt x="13377" y="21397"/>
                    <a:pt x="14295" y="21187"/>
                  </a:cubicBezTo>
                  <a:cubicBezTo>
                    <a:pt x="19974" y="19903"/>
                    <a:pt x="21949" y="16619"/>
                    <a:pt x="20418" y="13015"/>
                  </a:cubicBezTo>
                  <a:cubicBezTo>
                    <a:pt x="21825" y="12422"/>
                    <a:pt x="22665" y="11558"/>
                    <a:pt x="22665" y="10595"/>
                  </a:cubicBezTo>
                  <a:cubicBezTo>
                    <a:pt x="22665" y="10324"/>
                    <a:pt x="22640" y="10052"/>
                    <a:pt x="22591" y="9780"/>
                  </a:cubicBezTo>
                  <a:cubicBezTo>
                    <a:pt x="22329" y="8580"/>
                    <a:pt x="21427" y="8297"/>
                    <a:pt x="20123" y="8297"/>
                  </a:cubicBezTo>
                  <a:cubicBezTo>
                    <a:pt x="18960" y="8297"/>
                    <a:pt x="17479" y="8521"/>
                    <a:pt x="15850" y="8521"/>
                  </a:cubicBezTo>
                  <a:cubicBezTo>
                    <a:pt x="12073" y="8521"/>
                    <a:pt x="11184" y="9114"/>
                    <a:pt x="11184" y="10941"/>
                  </a:cubicBezTo>
                  <a:cubicBezTo>
                    <a:pt x="11184" y="12570"/>
                    <a:pt x="11876" y="13632"/>
                    <a:pt x="14690" y="13829"/>
                  </a:cubicBezTo>
                  <a:cubicBezTo>
                    <a:pt x="14517" y="14990"/>
                    <a:pt x="13900" y="15360"/>
                    <a:pt x="13258" y="15410"/>
                  </a:cubicBezTo>
                  <a:cubicBezTo>
                    <a:pt x="13241" y="15410"/>
                    <a:pt x="13224" y="15410"/>
                    <a:pt x="13207" y="15410"/>
                  </a:cubicBezTo>
                  <a:cubicBezTo>
                    <a:pt x="12241" y="15410"/>
                    <a:pt x="11403" y="14726"/>
                    <a:pt x="11234" y="13780"/>
                  </a:cubicBezTo>
                  <a:cubicBezTo>
                    <a:pt x="10097" y="8282"/>
                    <a:pt x="10483" y="6366"/>
                    <a:pt x="11378" y="6366"/>
                  </a:cubicBezTo>
                  <a:cubicBezTo>
                    <a:pt x="11551" y="6366"/>
                    <a:pt x="11745" y="6438"/>
                    <a:pt x="11950" y="6571"/>
                  </a:cubicBezTo>
                  <a:cubicBezTo>
                    <a:pt x="12741" y="7133"/>
                    <a:pt x="13709" y="7415"/>
                    <a:pt x="14689" y="7415"/>
                  </a:cubicBezTo>
                  <a:cubicBezTo>
                    <a:pt x="14870" y="7415"/>
                    <a:pt x="15052" y="7405"/>
                    <a:pt x="15233" y="7386"/>
                  </a:cubicBezTo>
                  <a:cubicBezTo>
                    <a:pt x="18196" y="6941"/>
                    <a:pt x="19332" y="5386"/>
                    <a:pt x="18048" y="3090"/>
                  </a:cubicBezTo>
                  <a:cubicBezTo>
                    <a:pt x="17258" y="1732"/>
                    <a:pt x="15949" y="744"/>
                    <a:pt x="14443" y="349"/>
                  </a:cubicBezTo>
                  <a:cubicBezTo>
                    <a:pt x="13584" y="107"/>
                    <a:pt x="12751" y="1"/>
                    <a:pt x="1195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65"/>
            <p:cNvSpPr/>
            <p:nvPr/>
          </p:nvSpPr>
          <p:spPr>
            <a:xfrm>
              <a:off x="2450725" y="1681600"/>
              <a:ext cx="153700" cy="344650"/>
            </a:xfrm>
            <a:custGeom>
              <a:rect b="b" l="l" r="r" t="t"/>
              <a:pathLst>
                <a:path extrusionOk="0" h="13786" w="6148">
                  <a:moveTo>
                    <a:pt x="4320" y="0"/>
                  </a:moveTo>
                  <a:cubicBezTo>
                    <a:pt x="2132" y="0"/>
                    <a:pt x="1" y="3273"/>
                    <a:pt x="296" y="6913"/>
                  </a:cubicBezTo>
                  <a:cubicBezTo>
                    <a:pt x="547" y="9833"/>
                    <a:pt x="2400" y="13786"/>
                    <a:pt x="3887" y="13786"/>
                  </a:cubicBezTo>
                  <a:cubicBezTo>
                    <a:pt x="4010" y="13786"/>
                    <a:pt x="4130" y="13759"/>
                    <a:pt x="4246" y="13703"/>
                  </a:cubicBezTo>
                  <a:cubicBezTo>
                    <a:pt x="6147" y="12814"/>
                    <a:pt x="3086" y="10814"/>
                    <a:pt x="3036" y="6765"/>
                  </a:cubicBezTo>
                  <a:cubicBezTo>
                    <a:pt x="3012" y="4074"/>
                    <a:pt x="4345" y="2617"/>
                    <a:pt x="5086" y="1753"/>
                  </a:cubicBezTo>
                  <a:cubicBezTo>
                    <a:pt x="5678" y="1087"/>
                    <a:pt x="5234" y="50"/>
                    <a:pt x="4345" y="0"/>
                  </a:cubicBezTo>
                  <a:cubicBezTo>
                    <a:pt x="4337" y="0"/>
                    <a:pt x="4329" y="0"/>
                    <a:pt x="43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65"/>
            <p:cNvSpPr/>
            <p:nvPr/>
          </p:nvSpPr>
          <p:spPr>
            <a:xfrm>
              <a:off x="2616125" y="1605550"/>
              <a:ext cx="180875" cy="42400"/>
            </a:xfrm>
            <a:custGeom>
              <a:rect b="b" l="l" r="r" t="t"/>
              <a:pathLst>
                <a:path extrusionOk="0" h="1696" w="7235">
                  <a:moveTo>
                    <a:pt x="3906" y="1"/>
                  </a:moveTo>
                  <a:cubicBezTo>
                    <a:pt x="3815" y="1"/>
                    <a:pt x="3723" y="2"/>
                    <a:pt x="3630" y="6"/>
                  </a:cubicBezTo>
                  <a:cubicBezTo>
                    <a:pt x="1630" y="80"/>
                    <a:pt x="0" y="1018"/>
                    <a:pt x="0" y="1413"/>
                  </a:cubicBezTo>
                  <a:cubicBezTo>
                    <a:pt x="0" y="1643"/>
                    <a:pt x="483" y="1695"/>
                    <a:pt x="1249" y="1695"/>
                  </a:cubicBezTo>
                  <a:cubicBezTo>
                    <a:pt x="1879" y="1695"/>
                    <a:pt x="2702" y="1660"/>
                    <a:pt x="3605" y="1660"/>
                  </a:cubicBezTo>
                  <a:cubicBezTo>
                    <a:pt x="4508" y="1660"/>
                    <a:pt x="5336" y="1695"/>
                    <a:pt x="5972" y="1695"/>
                  </a:cubicBezTo>
                  <a:cubicBezTo>
                    <a:pt x="6744" y="1695"/>
                    <a:pt x="7234" y="1643"/>
                    <a:pt x="7234" y="1413"/>
                  </a:cubicBezTo>
                  <a:cubicBezTo>
                    <a:pt x="7234" y="707"/>
                    <a:pt x="5775" y="1"/>
                    <a:pt x="39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65"/>
            <p:cNvSpPr/>
            <p:nvPr/>
          </p:nvSpPr>
          <p:spPr>
            <a:xfrm>
              <a:off x="2560575" y="1812450"/>
              <a:ext cx="424050" cy="293050"/>
            </a:xfrm>
            <a:custGeom>
              <a:rect b="b" l="l" r="r" t="t"/>
              <a:pathLst>
                <a:path extrusionOk="0" h="11722" w="16962">
                  <a:moveTo>
                    <a:pt x="16888" y="0"/>
                  </a:moveTo>
                  <a:cubicBezTo>
                    <a:pt x="16764" y="272"/>
                    <a:pt x="16665" y="593"/>
                    <a:pt x="16567" y="766"/>
                  </a:cubicBezTo>
                  <a:cubicBezTo>
                    <a:pt x="16270" y="1186"/>
                    <a:pt x="15900" y="1556"/>
                    <a:pt x="15480" y="1877"/>
                  </a:cubicBezTo>
                  <a:cubicBezTo>
                    <a:pt x="13830" y="3163"/>
                    <a:pt x="11799" y="3853"/>
                    <a:pt x="9738" y="3853"/>
                  </a:cubicBezTo>
                  <a:cubicBezTo>
                    <a:pt x="9701" y="3853"/>
                    <a:pt x="9665" y="3852"/>
                    <a:pt x="9629" y="3852"/>
                  </a:cubicBezTo>
                  <a:lnTo>
                    <a:pt x="9629" y="3852"/>
                  </a:lnTo>
                  <a:cubicBezTo>
                    <a:pt x="10345" y="4617"/>
                    <a:pt x="10444" y="5802"/>
                    <a:pt x="10049" y="6765"/>
                  </a:cubicBezTo>
                  <a:cubicBezTo>
                    <a:pt x="9604" y="7728"/>
                    <a:pt x="8864" y="8518"/>
                    <a:pt x="7950" y="9012"/>
                  </a:cubicBezTo>
                  <a:cubicBezTo>
                    <a:pt x="6444" y="9851"/>
                    <a:pt x="4765" y="10296"/>
                    <a:pt x="3062" y="10345"/>
                  </a:cubicBezTo>
                  <a:cubicBezTo>
                    <a:pt x="2823" y="10351"/>
                    <a:pt x="2582" y="10354"/>
                    <a:pt x="2341" y="10354"/>
                  </a:cubicBezTo>
                  <a:cubicBezTo>
                    <a:pt x="1561" y="10354"/>
                    <a:pt x="774" y="10322"/>
                    <a:pt x="0" y="10246"/>
                  </a:cubicBezTo>
                  <a:lnTo>
                    <a:pt x="0" y="10246"/>
                  </a:lnTo>
                  <a:cubicBezTo>
                    <a:pt x="1810" y="11227"/>
                    <a:pt x="3804" y="11721"/>
                    <a:pt x="5818" y="11721"/>
                  </a:cubicBezTo>
                  <a:cubicBezTo>
                    <a:pt x="6744" y="11721"/>
                    <a:pt x="7674" y="11617"/>
                    <a:pt x="8592" y="11407"/>
                  </a:cubicBezTo>
                  <a:cubicBezTo>
                    <a:pt x="14271" y="10123"/>
                    <a:pt x="16246" y="6839"/>
                    <a:pt x="14715" y="3235"/>
                  </a:cubicBezTo>
                  <a:cubicBezTo>
                    <a:pt x="16122" y="2642"/>
                    <a:pt x="16962" y="1778"/>
                    <a:pt x="16962" y="815"/>
                  </a:cubicBezTo>
                  <a:cubicBezTo>
                    <a:pt x="16962" y="544"/>
                    <a:pt x="16937" y="272"/>
                    <a:pt x="16888"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45" name="Google Shape;2845;p65"/>
          <p:cNvGrpSpPr/>
          <p:nvPr/>
        </p:nvGrpSpPr>
        <p:grpSpPr>
          <a:xfrm>
            <a:off x="713225" y="2395075"/>
            <a:ext cx="1217200" cy="1127075"/>
            <a:chOff x="720000" y="2474100"/>
            <a:chExt cx="1217200" cy="1127075"/>
          </a:xfrm>
        </p:grpSpPr>
        <p:sp>
          <p:nvSpPr>
            <p:cNvPr id="2846" name="Google Shape;2846;p65"/>
            <p:cNvSpPr/>
            <p:nvPr/>
          </p:nvSpPr>
          <p:spPr>
            <a:xfrm>
              <a:off x="778650" y="2524100"/>
              <a:ext cx="1158550" cy="1077075"/>
            </a:xfrm>
            <a:custGeom>
              <a:rect b="b" l="l" r="r" t="t"/>
              <a:pathLst>
                <a:path extrusionOk="0" h="43083" w="46342">
                  <a:moveTo>
                    <a:pt x="36515" y="21949"/>
                  </a:moveTo>
                  <a:lnTo>
                    <a:pt x="36515" y="21949"/>
                  </a:lnTo>
                  <a:cubicBezTo>
                    <a:pt x="36417" y="24023"/>
                    <a:pt x="36392" y="26270"/>
                    <a:pt x="36466" y="28887"/>
                  </a:cubicBezTo>
                  <a:cubicBezTo>
                    <a:pt x="36441" y="29652"/>
                    <a:pt x="36812" y="30393"/>
                    <a:pt x="37429" y="30862"/>
                  </a:cubicBezTo>
                  <a:cubicBezTo>
                    <a:pt x="36960" y="31059"/>
                    <a:pt x="36589" y="31380"/>
                    <a:pt x="36318" y="31800"/>
                  </a:cubicBezTo>
                  <a:lnTo>
                    <a:pt x="36318" y="31775"/>
                  </a:lnTo>
                  <a:cubicBezTo>
                    <a:pt x="36046" y="31454"/>
                    <a:pt x="35651" y="31257"/>
                    <a:pt x="35207" y="31207"/>
                  </a:cubicBezTo>
                  <a:cubicBezTo>
                    <a:pt x="35067" y="31190"/>
                    <a:pt x="34927" y="31172"/>
                    <a:pt x="34779" y="31172"/>
                  </a:cubicBezTo>
                  <a:cubicBezTo>
                    <a:pt x="34718" y="31172"/>
                    <a:pt x="34655" y="31175"/>
                    <a:pt x="34590" y="31183"/>
                  </a:cubicBezTo>
                  <a:cubicBezTo>
                    <a:pt x="34343" y="31183"/>
                    <a:pt x="34071" y="31207"/>
                    <a:pt x="33824" y="31257"/>
                  </a:cubicBezTo>
                  <a:cubicBezTo>
                    <a:pt x="35034" y="28245"/>
                    <a:pt x="35923" y="25109"/>
                    <a:pt x="36515" y="21949"/>
                  </a:cubicBezTo>
                  <a:close/>
                  <a:moveTo>
                    <a:pt x="18591" y="36935"/>
                  </a:moveTo>
                  <a:cubicBezTo>
                    <a:pt x="18566" y="37404"/>
                    <a:pt x="18542" y="37873"/>
                    <a:pt x="18492" y="38318"/>
                  </a:cubicBezTo>
                  <a:cubicBezTo>
                    <a:pt x="18245" y="38194"/>
                    <a:pt x="17949" y="38120"/>
                    <a:pt x="17678" y="38120"/>
                  </a:cubicBezTo>
                  <a:cubicBezTo>
                    <a:pt x="17233" y="38120"/>
                    <a:pt x="16838" y="38268"/>
                    <a:pt x="16517" y="38540"/>
                  </a:cubicBezTo>
                  <a:cubicBezTo>
                    <a:pt x="16517" y="38515"/>
                    <a:pt x="16517" y="38491"/>
                    <a:pt x="16517" y="38466"/>
                  </a:cubicBezTo>
                  <a:cubicBezTo>
                    <a:pt x="16517" y="38416"/>
                    <a:pt x="16591" y="37503"/>
                    <a:pt x="17110" y="37454"/>
                  </a:cubicBezTo>
                  <a:cubicBezTo>
                    <a:pt x="17529" y="37429"/>
                    <a:pt x="17949" y="37256"/>
                    <a:pt x="18270" y="36960"/>
                  </a:cubicBezTo>
                  <a:cubicBezTo>
                    <a:pt x="18369" y="36960"/>
                    <a:pt x="18468" y="36935"/>
                    <a:pt x="18591" y="36935"/>
                  </a:cubicBezTo>
                  <a:close/>
                  <a:moveTo>
                    <a:pt x="12468" y="1"/>
                  </a:moveTo>
                  <a:cubicBezTo>
                    <a:pt x="11752" y="1"/>
                    <a:pt x="11061" y="297"/>
                    <a:pt x="10592" y="840"/>
                  </a:cubicBezTo>
                  <a:cubicBezTo>
                    <a:pt x="8641" y="2914"/>
                    <a:pt x="8715" y="9086"/>
                    <a:pt x="9209" y="17110"/>
                  </a:cubicBezTo>
                  <a:cubicBezTo>
                    <a:pt x="7654" y="15530"/>
                    <a:pt x="5333" y="13629"/>
                    <a:pt x="3407" y="13629"/>
                  </a:cubicBezTo>
                  <a:cubicBezTo>
                    <a:pt x="3365" y="13626"/>
                    <a:pt x="3322" y="13625"/>
                    <a:pt x="3280" y="13625"/>
                  </a:cubicBezTo>
                  <a:cubicBezTo>
                    <a:pt x="2899" y="13625"/>
                    <a:pt x="2506" y="13723"/>
                    <a:pt x="2173" y="13900"/>
                  </a:cubicBezTo>
                  <a:lnTo>
                    <a:pt x="2099" y="13950"/>
                  </a:lnTo>
                  <a:cubicBezTo>
                    <a:pt x="1877" y="14073"/>
                    <a:pt x="1654" y="14221"/>
                    <a:pt x="1482" y="14394"/>
                  </a:cubicBezTo>
                  <a:cubicBezTo>
                    <a:pt x="864" y="14863"/>
                    <a:pt x="469" y="15555"/>
                    <a:pt x="371" y="16295"/>
                  </a:cubicBezTo>
                  <a:cubicBezTo>
                    <a:pt x="0" y="18591"/>
                    <a:pt x="2000" y="21381"/>
                    <a:pt x="2222" y="21677"/>
                  </a:cubicBezTo>
                  <a:lnTo>
                    <a:pt x="2593" y="22221"/>
                  </a:lnTo>
                  <a:cubicBezTo>
                    <a:pt x="3062" y="23035"/>
                    <a:pt x="3605" y="23899"/>
                    <a:pt x="4222" y="24838"/>
                  </a:cubicBezTo>
                  <a:cubicBezTo>
                    <a:pt x="4839" y="25751"/>
                    <a:pt x="5580" y="26813"/>
                    <a:pt x="6370" y="27850"/>
                  </a:cubicBezTo>
                  <a:cubicBezTo>
                    <a:pt x="6271" y="27948"/>
                    <a:pt x="6173" y="28047"/>
                    <a:pt x="6098" y="28171"/>
                  </a:cubicBezTo>
                  <a:lnTo>
                    <a:pt x="1951" y="33281"/>
                  </a:lnTo>
                  <a:cubicBezTo>
                    <a:pt x="1506" y="33824"/>
                    <a:pt x="1408" y="34565"/>
                    <a:pt x="1704" y="35182"/>
                  </a:cubicBezTo>
                  <a:cubicBezTo>
                    <a:pt x="2049" y="35874"/>
                    <a:pt x="2741" y="36318"/>
                    <a:pt x="3531" y="36318"/>
                  </a:cubicBezTo>
                  <a:cubicBezTo>
                    <a:pt x="3951" y="36318"/>
                    <a:pt x="4370" y="36170"/>
                    <a:pt x="4716" y="35898"/>
                  </a:cubicBezTo>
                  <a:lnTo>
                    <a:pt x="4716" y="35898"/>
                  </a:lnTo>
                  <a:cubicBezTo>
                    <a:pt x="4716" y="36071"/>
                    <a:pt x="4691" y="36244"/>
                    <a:pt x="4691" y="36417"/>
                  </a:cubicBezTo>
                  <a:cubicBezTo>
                    <a:pt x="4667" y="36935"/>
                    <a:pt x="4839" y="37454"/>
                    <a:pt x="5210" y="37824"/>
                  </a:cubicBezTo>
                  <a:cubicBezTo>
                    <a:pt x="5580" y="38194"/>
                    <a:pt x="6098" y="38416"/>
                    <a:pt x="6642" y="38416"/>
                  </a:cubicBezTo>
                  <a:cubicBezTo>
                    <a:pt x="6889" y="38416"/>
                    <a:pt x="7135" y="38367"/>
                    <a:pt x="7382" y="38268"/>
                  </a:cubicBezTo>
                  <a:cubicBezTo>
                    <a:pt x="7580" y="39281"/>
                    <a:pt x="8074" y="40145"/>
                    <a:pt x="9061" y="40589"/>
                  </a:cubicBezTo>
                  <a:cubicBezTo>
                    <a:pt x="9431" y="40737"/>
                    <a:pt x="9827" y="40836"/>
                    <a:pt x="10246" y="40836"/>
                  </a:cubicBezTo>
                  <a:cubicBezTo>
                    <a:pt x="11209" y="40787"/>
                    <a:pt x="12123" y="40392"/>
                    <a:pt x="12814" y="39725"/>
                  </a:cubicBezTo>
                  <a:cubicBezTo>
                    <a:pt x="13222" y="41474"/>
                    <a:pt x="14774" y="42546"/>
                    <a:pt x="16395" y="42546"/>
                  </a:cubicBezTo>
                  <a:cubicBezTo>
                    <a:pt x="17130" y="42546"/>
                    <a:pt x="17879" y="42326"/>
                    <a:pt x="18542" y="41848"/>
                  </a:cubicBezTo>
                  <a:cubicBezTo>
                    <a:pt x="18591" y="41922"/>
                    <a:pt x="18640" y="41996"/>
                    <a:pt x="18715" y="42070"/>
                  </a:cubicBezTo>
                  <a:cubicBezTo>
                    <a:pt x="19110" y="42539"/>
                    <a:pt x="19702" y="42811"/>
                    <a:pt x="20295" y="42811"/>
                  </a:cubicBezTo>
                  <a:cubicBezTo>
                    <a:pt x="20739" y="42811"/>
                    <a:pt x="21183" y="42663"/>
                    <a:pt x="21504" y="42342"/>
                  </a:cubicBezTo>
                  <a:cubicBezTo>
                    <a:pt x="21751" y="42465"/>
                    <a:pt x="21998" y="42515"/>
                    <a:pt x="22270" y="42515"/>
                  </a:cubicBezTo>
                  <a:cubicBezTo>
                    <a:pt x="22739" y="42515"/>
                    <a:pt x="23183" y="42367"/>
                    <a:pt x="23554" y="42070"/>
                  </a:cubicBezTo>
                  <a:cubicBezTo>
                    <a:pt x="23628" y="42219"/>
                    <a:pt x="23702" y="42367"/>
                    <a:pt x="23825" y="42490"/>
                  </a:cubicBezTo>
                  <a:cubicBezTo>
                    <a:pt x="24171" y="42860"/>
                    <a:pt x="24665" y="43083"/>
                    <a:pt x="25208" y="43083"/>
                  </a:cubicBezTo>
                  <a:cubicBezTo>
                    <a:pt x="25850" y="43083"/>
                    <a:pt x="26492" y="42762"/>
                    <a:pt x="26862" y="42219"/>
                  </a:cubicBezTo>
                  <a:cubicBezTo>
                    <a:pt x="27188" y="42521"/>
                    <a:pt x="27602" y="42714"/>
                    <a:pt x="28063" y="42714"/>
                  </a:cubicBezTo>
                  <a:cubicBezTo>
                    <a:pt x="28090" y="42714"/>
                    <a:pt x="28118" y="42714"/>
                    <a:pt x="28146" y="42712"/>
                  </a:cubicBezTo>
                  <a:cubicBezTo>
                    <a:pt x="28714" y="42712"/>
                    <a:pt x="29232" y="42465"/>
                    <a:pt x="29627" y="42046"/>
                  </a:cubicBezTo>
                  <a:lnTo>
                    <a:pt x="29701" y="41972"/>
                  </a:lnTo>
                  <a:lnTo>
                    <a:pt x="29750" y="41972"/>
                  </a:lnTo>
                  <a:cubicBezTo>
                    <a:pt x="29874" y="41996"/>
                    <a:pt x="29973" y="42021"/>
                    <a:pt x="30096" y="42021"/>
                  </a:cubicBezTo>
                  <a:cubicBezTo>
                    <a:pt x="30112" y="42021"/>
                    <a:pt x="30128" y="42022"/>
                    <a:pt x="30143" y="42022"/>
                  </a:cubicBezTo>
                  <a:cubicBezTo>
                    <a:pt x="31060" y="42022"/>
                    <a:pt x="31801" y="41314"/>
                    <a:pt x="31849" y="40392"/>
                  </a:cubicBezTo>
                  <a:cubicBezTo>
                    <a:pt x="31874" y="40120"/>
                    <a:pt x="31898" y="39873"/>
                    <a:pt x="31923" y="39602"/>
                  </a:cubicBezTo>
                  <a:cubicBezTo>
                    <a:pt x="32516" y="40145"/>
                    <a:pt x="33306" y="40466"/>
                    <a:pt x="34120" y="40466"/>
                  </a:cubicBezTo>
                  <a:cubicBezTo>
                    <a:pt x="34515" y="40466"/>
                    <a:pt x="34910" y="40392"/>
                    <a:pt x="35281" y="40243"/>
                  </a:cubicBezTo>
                  <a:cubicBezTo>
                    <a:pt x="36960" y="39602"/>
                    <a:pt x="38416" y="37824"/>
                    <a:pt x="38095" y="35923"/>
                  </a:cubicBezTo>
                  <a:lnTo>
                    <a:pt x="38095" y="35923"/>
                  </a:lnTo>
                  <a:cubicBezTo>
                    <a:pt x="38219" y="35948"/>
                    <a:pt x="38342" y="35948"/>
                    <a:pt x="38441" y="35948"/>
                  </a:cubicBezTo>
                  <a:cubicBezTo>
                    <a:pt x="38456" y="35948"/>
                    <a:pt x="38470" y="35948"/>
                    <a:pt x="38485" y="35948"/>
                  </a:cubicBezTo>
                  <a:cubicBezTo>
                    <a:pt x="39921" y="35948"/>
                    <a:pt x="41082" y="34748"/>
                    <a:pt x="41033" y="33306"/>
                  </a:cubicBezTo>
                  <a:cubicBezTo>
                    <a:pt x="41033" y="32664"/>
                    <a:pt x="40811" y="32022"/>
                    <a:pt x="40391" y="31528"/>
                  </a:cubicBezTo>
                  <a:cubicBezTo>
                    <a:pt x="40317" y="31430"/>
                    <a:pt x="40219" y="31331"/>
                    <a:pt x="40120" y="31257"/>
                  </a:cubicBezTo>
                  <a:cubicBezTo>
                    <a:pt x="40786" y="31010"/>
                    <a:pt x="41330" y="30491"/>
                    <a:pt x="41552" y="29825"/>
                  </a:cubicBezTo>
                  <a:cubicBezTo>
                    <a:pt x="43403" y="26887"/>
                    <a:pt x="44712" y="23109"/>
                    <a:pt x="45551" y="18320"/>
                  </a:cubicBezTo>
                  <a:cubicBezTo>
                    <a:pt x="46144" y="14937"/>
                    <a:pt x="46341" y="11432"/>
                    <a:pt x="43922" y="8642"/>
                  </a:cubicBezTo>
                  <a:cubicBezTo>
                    <a:pt x="43478" y="8099"/>
                    <a:pt x="42811" y="7778"/>
                    <a:pt x="42095" y="7753"/>
                  </a:cubicBezTo>
                  <a:cubicBezTo>
                    <a:pt x="41379" y="7876"/>
                    <a:pt x="40712" y="8173"/>
                    <a:pt x="40145" y="8617"/>
                  </a:cubicBezTo>
                  <a:cubicBezTo>
                    <a:pt x="38811" y="9703"/>
                    <a:pt x="38095" y="11209"/>
                    <a:pt x="37676" y="12789"/>
                  </a:cubicBezTo>
                  <a:cubicBezTo>
                    <a:pt x="37824" y="9580"/>
                    <a:pt x="37700" y="5679"/>
                    <a:pt x="36367" y="4222"/>
                  </a:cubicBezTo>
                  <a:cubicBezTo>
                    <a:pt x="35898" y="3630"/>
                    <a:pt x="35207" y="3284"/>
                    <a:pt x="34466" y="3284"/>
                  </a:cubicBezTo>
                  <a:cubicBezTo>
                    <a:pt x="31824" y="3284"/>
                    <a:pt x="29652" y="8247"/>
                    <a:pt x="28541" y="11333"/>
                  </a:cubicBezTo>
                  <a:cubicBezTo>
                    <a:pt x="27948" y="10716"/>
                    <a:pt x="27109" y="10345"/>
                    <a:pt x="26220" y="10345"/>
                  </a:cubicBezTo>
                  <a:cubicBezTo>
                    <a:pt x="25282" y="10345"/>
                    <a:pt x="24393" y="10790"/>
                    <a:pt x="23776" y="11506"/>
                  </a:cubicBezTo>
                  <a:cubicBezTo>
                    <a:pt x="22986" y="10617"/>
                    <a:pt x="21875" y="10098"/>
                    <a:pt x="20690" y="10049"/>
                  </a:cubicBezTo>
                  <a:cubicBezTo>
                    <a:pt x="19924" y="10049"/>
                    <a:pt x="19184" y="10296"/>
                    <a:pt x="18566" y="10740"/>
                  </a:cubicBezTo>
                  <a:cubicBezTo>
                    <a:pt x="18245" y="3951"/>
                    <a:pt x="16418" y="544"/>
                    <a:pt x="12937" y="50"/>
                  </a:cubicBezTo>
                  <a:cubicBezTo>
                    <a:pt x="12789" y="25"/>
                    <a:pt x="12616" y="1"/>
                    <a:pt x="124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65"/>
            <p:cNvSpPr/>
            <p:nvPr/>
          </p:nvSpPr>
          <p:spPr>
            <a:xfrm>
              <a:off x="725575" y="2474100"/>
              <a:ext cx="1159150" cy="1076525"/>
            </a:xfrm>
            <a:custGeom>
              <a:rect b="b" l="l" r="r" t="t"/>
              <a:pathLst>
                <a:path extrusionOk="0" h="43061" w="46366">
                  <a:moveTo>
                    <a:pt x="36515" y="21974"/>
                  </a:moveTo>
                  <a:cubicBezTo>
                    <a:pt x="36416" y="24048"/>
                    <a:pt x="36392" y="26294"/>
                    <a:pt x="36466" y="28887"/>
                  </a:cubicBezTo>
                  <a:cubicBezTo>
                    <a:pt x="36466" y="29677"/>
                    <a:pt x="36811" y="30417"/>
                    <a:pt x="37429" y="30887"/>
                  </a:cubicBezTo>
                  <a:cubicBezTo>
                    <a:pt x="36984" y="31084"/>
                    <a:pt x="36614" y="31380"/>
                    <a:pt x="36342" y="31800"/>
                  </a:cubicBezTo>
                  <a:lnTo>
                    <a:pt x="36342" y="31775"/>
                  </a:lnTo>
                  <a:cubicBezTo>
                    <a:pt x="36046" y="31454"/>
                    <a:pt x="35651" y="31257"/>
                    <a:pt x="35231" y="31208"/>
                  </a:cubicBezTo>
                  <a:cubicBezTo>
                    <a:pt x="35009" y="31183"/>
                    <a:pt x="34811" y="31158"/>
                    <a:pt x="34614" y="31158"/>
                  </a:cubicBezTo>
                  <a:cubicBezTo>
                    <a:pt x="34342" y="31158"/>
                    <a:pt x="34095" y="31208"/>
                    <a:pt x="33849" y="31257"/>
                  </a:cubicBezTo>
                  <a:cubicBezTo>
                    <a:pt x="35034" y="28245"/>
                    <a:pt x="35922" y="25134"/>
                    <a:pt x="36515" y="21974"/>
                  </a:cubicBezTo>
                  <a:close/>
                  <a:moveTo>
                    <a:pt x="18616" y="36935"/>
                  </a:moveTo>
                  <a:cubicBezTo>
                    <a:pt x="18591" y="37404"/>
                    <a:pt x="18541" y="37874"/>
                    <a:pt x="18517" y="38318"/>
                  </a:cubicBezTo>
                  <a:cubicBezTo>
                    <a:pt x="18245" y="38194"/>
                    <a:pt x="17974" y="38120"/>
                    <a:pt x="17677" y="38120"/>
                  </a:cubicBezTo>
                  <a:cubicBezTo>
                    <a:pt x="17258" y="38120"/>
                    <a:pt x="16863" y="38269"/>
                    <a:pt x="16542" y="38540"/>
                  </a:cubicBezTo>
                  <a:cubicBezTo>
                    <a:pt x="16517" y="38515"/>
                    <a:pt x="16517" y="38491"/>
                    <a:pt x="16542" y="38466"/>
                  </a:cubicBezTo>
                  <a:cubicBezTo>
                    <a:pt x="16542" y="38417"/>
                    <a:pt x="16616" y="37503"/>
                    <a:pt x="17134" y="37454"/>
                  </a:cubicBezTo>
                  <a:cubicBezTo>
                    <a:pt x="17554" y="37429"/>
                    <a:pt x="17949" y="37256"/>
                    <a:pt x="18270" y="36960"/>
                  </a:cubicBezTo>
                  <a:cubicBezTo>
                    <a:pt x="18393" y="36960"/>
                    <a:pt x="18492" y="36935"/>
                    <a:pt x="18616" y="36935"/>
                  </a:cubicBezTo>
                  <a:close/>
                  <a:moveTo>
                    <a:pt x="12493" y="1"/>
                  </a:moveTo>
                  <a:cubicBezTo>
                    <a:pt x="11777" y="1"/>
                    <a:pt x="11110" y="297"/>
                    <a:pt x="10616" y="840"/>
                  </a:cubicBezTo>
                  <a:cubicBezTo>
                    <a:pt x="8666" y="2939"/>
                    <a:pt x="8740" y="9086"/>
                    <a:pt x="9234" y="17110"/>
                  </a:cubicBezTo>
                  <a:cubicBezTo>
                    <a:pt x="7654" y="15530"/>
                    <a:pt x="5358" y="13629"/>
                    <a:pt x="3407" y="13629"/>
                  </a:cubicBezTo>
                  <a:cubicBezTo>
                    <a:pt x="2987" y="13629"/>
                    <a:pt x="2568" y="13728"/>
                    <a:pt x="2197" y="13901"/>
                  </a:cubicBezTo>
                  <a:lnTo>
                    <a:pt x="2123" y="13950"/>
                  </a:lnTo>
                  <a:cubicBezTo>
                    <a:pt x="1901" y="14074"/>
                    <a:pt x="1679" y="14222"/>
                    <a:pt x="1506" y="14394"/>
                  </a:cubicBezTo>
                  <a:cubicBezTo>
                    <a:pt x="889" y="14864"/>
                    <a:pt x="469" y="15555"/>
                    <a:pt x="370" y="16320"/>
                  </a:cubicBezTo>
                  <a:cubicBezTo>
                    <a:pt x="0" y="18592"/>
                    <a:pt x="2000" y="21381"/>
                    <a:pt x="2222" y="21702"/>
                  </a:cubicBezTo>
                  <a:lnTo>
                    <a:pt x="2617" y="22221"/>
                  </a:lnTo>
                  <a:cubicBezTo>
                    <a:pt x="3086" y="23036"/>
                    <a:pt x="3629" y="23924"/>
                    <a:pt x="4247" y="24838"/>
                  </a:cubicBezTo>
                  <a:cubicBezTo>
                    <a:pt x="4864" y="25751"/>
                    <a:pt x="5604" y="26813"/>
                    <a:pt x="6394" y="27875"/>
                  </a:cubicBezTo>
                  <a:cubicBezTo>
                    <a:pt x="6296" y="27949"/>
                    <a:pt x="6197" y="28072"/>
                    <a:pt x="6098" y="28171"/>
                  </a:cubicBezTo>
                  <a:lnTo>
                    <a:pt x="1975" y="33281"/>
                  </a:lnTo>
                  <a:cubicBezTo>
                    <a:pt x="1531" y="33800"/>
                    <a:pt x="1432" y="34541"/>
                    <a:pt x="1728" y="35182"/>
                  </a:cubicBezTo>
                  <a:cubicBezTo>
                    <a:pt x="2074" y="35874"/>
                    <a:pt x="2765" y="36293"/>
                    <a:pt x="3531" y="36293"/>
                  </a:cubicBezTo>
                  <a:cubicBezTo>
                    <a:pt x="3975" y="36293"/>
                    <a:pt x="4395" y="36170"/>
                    <a:pt x="4716" y="35898"/>
                  </a:cubicBezTo>
                  <a:lnTo>
                    <a:pt x="4716" y="35898"/>
                  </a:lnTo>
                  <a:cubicBezTo>
                    <a:pt x="4716" y="36071"/>
                    <a:pt x="4716" y="36244"/>
                    <a:pt x="4691" y="36417"/>
                  </a:cubicBezTo>
                  <a:cubicBezTo>
                    <a:pt x="4666" y="36935"/>
                    <a:pt x="4864" y="37429"/>
                    <a:pt x="5209" y="37799"/>
                  </a:cubicBezTo>
                  <a:cubicBezTo>
                    <a:pt x="5585" y="38175"/>
                    <a:pt x="6071" y="38394"/>
                    <a:pt x="6584" y="38394"/>
                  </a:cubicBezTo>
                  <a:cubicBezTo>
                    <a:pt x="6611" y="38394"/>
                    <a:pt x="6639" y="38393"/>
                    <a:pt x="6666" y="38392"/>
                  </a:cubicBezTo>
                  <a:cubicBezTo>
                    <a:pt x="6913" y="38392"/>
                    <a:pt x="7160" y="38367"/>
                    <a:pt x="7382" y="38269"/>
                  </a:cubicBezTo>
                  <a:cubicBezTo>
                    <a:pt x="7604" y="39256"/>
                    <a:pt x="8098" y="40145"/>
                    <a:pt x="9061" y="40565"/>
                  </a:cubicBezTo>
                  <a:cubicBezTo>
                    <a:pt x="9431" y="40737"/>
                    <a:pt x="9851" y="40811"/>
                    <a:pt x="10246" y="40811"/>
                  </a:cubicBezTo>
                  <a:cubicBezTo>
                    <a:pt x="11209" y="40762"/>
                    <a:pt x="12122" y="40392"/>
                    <a:pt x="12838" y="39725"/>
                  </a:cubicBezTo>
                  <a:cubicBezTo>
                    <a:pt x="13246" y="41475"/>
                    <a:pt x="14787" y="42546"/>
                    <a:pt x="16401" y="42546"/>
                  </a:cubicBezTo>
                  <a:cubicBezTo>
                    <a:pt x="17132" y="42546"/>
                    <a:pt x="17879" y="42326"/>
                    <a:pt x="18541" y="41848"/>
                  </a:cubicBezTo>
                  <a:cubicBezTo>
                    <a:pt x="18591" y="41922"/>
                    <a:pt x="18665" y="42021"/>
                    <a:pt x="18714" y="42095"/>
                  </a:cubicBezTo>
                  <a:cubicBezTo>
                    <a:pt x="19134" y="42540"/>
                    <a:pt x="19702" y="42811"/>
                    <a:pt x="20319" y="42811"/>
                  </a:cubicBezTo>
                  <a:cubicBezTo>
                    <a:pt x="20347" y="42813"/>
                    <a:pt x="20375" y="42814"/>
                    <a:pt x="20403" y="42814"/>
                  </a:cubicBezTo>
                  <a:cubicBezTo>
                    <a:pt x="20816" y="42814"/>
                    <a:pt x="21203" y="42644"/>
                    <a:pt x="21504" y="42367"/>
                  </a:cubicBezTo>
                  <a:cubicBezTo>
                    <a:pt x="21751" y="42466"/>
                    <a:pt x="22023" y="42540"/>
                    <a:pt x="22294" y="42540"/>
                  </a:cubicBezTo>
                  <a:cubicBezTo>
                    <a:pt x="22763" y="42515"/>
                    <a:pt x="23208" y="42367"/>
                    <a:pt x="23578" y="42071"/>
                  </a:cubicBezTo>
                  <a:cubicBezTo>
                    <a:pt x="23627" y="42219"/>
                    <a:pt x="23726" y="42367"/>
                    <a:pt x="23825" y="42490"/>
                  </a:cubicBezTo>
                  <a:cubicBezTo>
                    <a:pt x="24177" y="42842"/>
                    <a:pt x="24639" y="43060"/>
                    <a:pt x="25150" y="43060"/>
                  </a:cubicBezTo>
                  <a:cubicBezTo>
                    <a:pt x="25177" y="43060"/>
                    <a:pt x="25205" y="43059"/>
                    <a:pt x="25232" y="43058"/>
                  </a:cubicBezTo>
                  <a:cubicBezTo>
                    <a:pt x="25255" y="43059"/>
                    <a:pt x="25278" y="43059"/>
                    <a:pt x="25301" y="43059"/>
                  </a:cubicBezTo>
                  <a:cubicBezTo>
                    <a:pt x="25920" y="43059"/>
                    <a:pt x="26529" y="42742"/>
                    <a:pt x="26886" y="42219"/>
                  </a:cubicBezTo>
                  <a:cubicBezTo>
                    <a:pt x="27232" y="42540"/>
                    <a:pt x="27676" y="42713"/>
                    <a:pt x="28145" y="42713"/>
                  </a:cubicBezTo>
                  <a:cubicBezTo>
                    <a:pt x="28713" y="42713"/>
                    <a:pt x="29256" y="42466"/>
                    <a:pt x="29651" y="42046"/>
                  </a:cubicBezTo>
                  <a:lnTo>
                    <a:pt x="29701" y="41972"/>
                  </a:lnTo>
                  <a:lnTo>
                    <a:pt x="29750" y="41972"/>
                  </a:lnTo>
                  <a:cubicBezTo>
                    <a:pt x="29874" y="41997"/>
                    <a:pt x="29997" y="41997"/>
                    <a:pt x="30121" y="42021"/>
                  </a:cubicBezTo>
                  <a:cubicBezTo>
                    <a:pt x="31034" y="42021"/>
                    <a:pt x="31799" y="41305"/>
                    <a:pt x="31873" y="40392"/>
                  </a:cubicBezTo>
                  <a:cubicBezTo>
                    <a:pt x="31898" y="40120"/>
                    <a:pt x="31923" y="39849"/>
                    <a:pt x="31923" y="39602"/>
                  </a:cubicBezTo>
                  <a:cubicBezTo>
                    <a:pt x="32540" y="40145"/>
                    <a:pt x="33305" y="40466"/>
                    <a:pt x="34145" y="40466"/>
                  </a:cubicBezTo>
                  <a:cubicBezTo>
                    <a:pt x="34515" y="40466"/>
                    <a:pt x="34910" y="40392"/>
                    <a:pt x="35281" y="40244"/>
                  </a:cubicBezTo>
                  <a:cubicBezTo>
                    <a:pt x="36959" y="39602"/>
                    <a:pt x="38416" y="37824"/>
                    <a:pt x="38095" y="35923"/>
                  </a:cubicBezTo>
                  <a:lnTo>
                    <a:pt x="38095" y="35923"/>
                  </a:lnTo>
                  <a:cubicBezTo>
                    <a:pt x="38219" y="35948"/>
                    <a:pt x="38342" y="35948"/>
                    <a:pt x="38465" y="35948"/>
                  </a:cubicBezTo>
                  <a:cubicBezTo>
                    <a:pt x="38480" y="35948"/>
                    <a:pt x="38495" y="35948"/>
                    <a:pt x="38509" y="35948"/>
                  </a:cubicBezTo>
                  <a:cubicBezTo>
                    <a:pt x="39945" y="35948"/>
                    <a:pt x="41082" y="34748"/>
                    <a:pt x="41033" y="33306"/>
                  </a:cubicBezTo>
                  <a:cubicBezTo>
                    <a:pt x="41058" y="32664"/>
                    <a:pt x="40811" y="32022"/>
                    <a:pt x="40416" y="31528"/>
                  </a:cubicBezTo>
                  <a:cubicBezTo>
                    <a:pt x="40317" y="31430"/>
                    <a:pt x="40218" y="31331"/>
                    <a:pt x="40120" y="31257"/>
                  </a:cubicBezTo>
                  <a:cubicBezTo>
                    <a:pt x="40786" y="31010"/>
                    <a:pt x="41329" y="30492"/>
                    <a:pt x="41576" y="29825"/>
                  </a:cubicBezTo>
                  <a:cubicBezTo>
                    <a:pt x="43428" y="26887"/>
                    <a:pt x="44736" y="23110"/>
                    <a:pt x="45551" y="18295"/>
                  </a:cubicBezTo>
                  <a:cubicBezTo>
                    <a:pt x="46144" y="14938"/>
                    <a:pt x="46366" y="11432"/>
                    <a:pt x="43946" y="8642"/>
                  </a:cubicBezTo>
                  <a:cubicBezTo>
                    <a:pt x="43502" y="8099"/>
                    <a:pt x="42835" y="7778"/>
                    <a:pt x="42119" y="7753"/>
                  </a:cubicBezTo>
                  <a:cubicBezTo>
                    <a:pt x="41502" y="7778"/>
                    <a:pt x="40885" y="8000"/>
                    <a:pt x="40441" y="8420"/>
                  </a:cubicBezTo>
                  <a:cubicBezTo>
                    <a:pt x="40342" y="8494"/>
                    <a:pt x="40243" y="8543"/>
                    <a:pt x="40144" y="8617"/>
                  </a:cubicBezTo>
                  <a:cubicBezTo>
                    <a:pt x="38836" y="9704"/>
                    <a:pt x="38120" y="11210"/>
                    <a:pt x="37675" y="12765"/>
                  </a:cubicBezTo>
                  <a:cubicBezTo>
                    <a:pt x="37848" y="9580"/>
                    <a:pt x="37725" y="5679"/>
                    <a:pt x="36392" y="4223"/>
                  </a:cubicBezTo>
                  <a:cubicBezTo>
                    <a:pt x="35922" y="3630"/>
                    <a:pt x="35206" y="3284"/>
                    <a:pt x="34466" y="3260"/>
                  </a:cubicBezTo>
                  <a:cubicBezTo>
                    <a:pt x="31824" y="3260"/>
                    <a:pt x="29651" y="8247"/>
                    <a:pt x="28565" y="11333"/>
                  </a:cubicBezTo>
                  <a:cubicBezTo>
                    <a:pt x="27948" y="10716"/>
                    <a:pt x="27109" y="10345"/>
                    <a:pt x="26244" y="10345"/>
                  </a:cubicBezTo>
                  <a:cubicBezTo>
                    <a:pt x="25306" y="10345"/>
                    <a:pt x="24417" y="10765"/>
                    <a:pt x="23800" y="11506"/>
                  </a:cubicBezTo>
                  <a:cubicBezTo>
                    <a:pt x="23010" y="10617"/>
                    <a:pt x="21899" y="10099"/>
                    <a:pt x="20714" y="10049"/>
                  </a:cubicBezTo>
                  <a:cubicBezTo>
                    <a:pt x="19949" y="10049"/>
                    <a:pt x="19208" y="10296"/>
                    <a:pt x="18591" y="10741"/>
                  </a:cubicBezTo>
                  <a:cubicBezTo>
                    <a:pt x="18270" y="3951"/>
                    <a:pt x="16443" y="544"/>
                    <a:pt x="12986" y="50"/>
                  </a:cubicBezTo>
                  <a:cubicBezTo>
                    <a:pt x="12814" y="26"/>
                    <a:pt x="12665" y="1"/>
                    <a:pt x="1249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65"/>
            <p:cNvSpPr/>
            <p:nvPr/>
          </p:nvSpPr>
          <p:spPr>
            <a:xfrm>
              <a:off x="743475" y="2497475"/>
              <a:ext cx="908575" cy="892800"/>
            </a:xfrm>
            <a:custGeom>
              <a:rect b="b" l="l" r="r" t="t"/>
              <a:pathLst>
                <a:path extrusionOk="0" h="35712" w="36343">
                  <a:moveTo>
                    <a:pt x="11746" y="0"/>
                  </a:moveTo>
                  <a:cubicBezTo>
                    <a:pt x="8473" y="0"/>
                    <a:pt x="8934" y="9176"/>
                    <a:pt x="9604" y="18792"/>
                  </a:cubicBezTo>
                  <a:cubicBezTo>
                    <a:pt x="9604" y="18792"/>
                    <a:pt x="5471" y="13613"/>
                    <a:pt x="2689" y="13613"/>
                  </a:cubicBezTo>
                  <a:cubicBezTo>
                    <a:pt x="2079" y="13613"/>
                    <a:pt x="1533" y="13863"/>
                    <a:pt x="1111" y="14472"/>
                  </a:cubicBezTo>
                  <a:cubicBezTo>
                    <a:pt x="0" y="16101"/>
                    <a:pt x="1950" y="19879"/>
                    <a:pt x="4296" y="23384"/>
                  </a:cubicBezTo>
                  <a:cubicBezTo>
                    <a:pt x="5999" y="25903"/>
                    <a:pt x="7851" y="28347"/>
                    <a:pt x="9851" y="30668"/>
                  </a:cubicBezTo>
                  <a:cubicBezTo>
                    <a:pt x="12081" y="33777"/>
                    <a:pt x="14451" y="35128"/>
                    <a:pt x="16935" y="35128"/>
                  </a:cubicBezTo>
                  <a:cubicBezTo>
                    <a:pt x="18356" y="35128"/>
                    <a:pt x="19815" y="34686"/>
                    <a:pt x="21307" y="33877"/>
                  </a:cubicBezTo>
                  <a:cubicBezTo>
                    <a:pt x="21307" y="33877"/>
                    <a:pt x="22566" y="35712"/>
                    <a:pt x="25882" y="35712"/>
                  </a:cubicBezTo>
                  <a:cubicBezTo>
                    <a:pt x="26451" y="35712"/>
                    <a:pt x="27081" y="35658"/>
                    <a:pt x="27775" y="35531"/>
                  </a:cubicBezTo>
                  <a:cubicBezTo>
                    <a:pt x="31948" y="34568"/>
                    <a:pt x="35058" y="23063"/>
                    <a:pt x="35873" y="14126"/>
                  </a:cubicBezTo>
                  <a:cubicBezTo>
                    <a:pt x="36342" y="9238"/>
                    <a:pt x="36095" y="5139"/>
                    <a:pt x="34960" y="3905"/>
                  </a:cubicBezTo>
                  <a:cubicBezTo>
                    <a:pt x="34559" y="3464"/>
                    <a:pt x="34151" y="3271"/>
                    <a:pt x="33743" y="3271"/>
                  </a:cubicBezTo>
                  <a:cubicBezTo>
                    <a:pt x="30932" y="3271"/>
                    <a:pt x="28145" y="12423"/>
                    <a:pt x="28145" y="12423"/>
                  </a:cubicBezTo>
                  <a:cubicBezTo>
                    <a:pt x="27372" y="10909"/>
                    <a:pt x="26396" y="10335"/>
                    <a:pt x="25509" y="10335"/>
                  </a:cubicBezTo>
                  <a:cubicBezTo>
                    <a:pt x="24415" y="10335"/>
                    <a:pt x="23456" y="11210"/>
                    <a:pt x="23183" y="12274"/>
                  </a:cubicBezTo>
                  <a:cubicBezTo>
                    <a:pt x="22285" y="10742"/>
                    <a:pt x="21091" y="10054"/>
                    <a:pt x="19972" y="10054"/>
                  </a:cubicBezTo>
                  <a:cubicBezTo>
                    <a:pt x="18693" y="10054"/>
                    <a:pt x="17513" y="10954"/>
                    <a:pt x="16986" y="12521"/>
                  </a:cubicBezTo>
                  <a:cubicBezTo>
                    <a:pt x="17011" y="3633"/>
                    <a:pt x="15036" y="448"/>
                    <a:pt x="12073" y="29"/>
                  </a:cubicBezTo>
                  <a:cubicBezTo>
                    <a:pt x="11960" y="10"/>
                    <a:pt x="11851" y="0"/>
                    <a:pt x="11746" y="0"/>
                  </a:cubicBezTo>
                  <a:close/>
                </a:path>
              </a:pathLst>
            </a:custGeom>
            <a:solidFill>
              <a:srgbClr val="FF90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65"/>
            <p:cNvSpPr/>
            <p:nvPr/>
          </p:nvSpPr>
          <p:spPr>
            <a:xfrm>
              <a:off x="1147125" y="2819125"/>
              <a:ext cx="329625" cy="338900"/>
            </a:xfrm>
            <a:custGeom>
              <a:rect b="b" l="l" r="r" t="t"/>
              <a:pathLst>
                <a:path extrusionOk="0" fill="none" h="13556" w="13185">
                  <a:moveTo>
                    <a:pt x="12024" y="1"/>
                  </a:moveTo>
                  <a:cubicBezTo>
                    <a:pt x="12024" y="1"/>
                    <a:pt x="13185" y="6272"/>
                    <a:pt x="12370" y="9185"/>
                  </a:cubicBezTo>
                  <a:cubicBezTo>
                    <a:pt x="11135" y="13555"/>
                    <a:pt x="7111" y="12148"/>
                    <a:pt x="6839" y="9778"/>
                  </a:cubicBezTo>
                  <a:cubicBezTo>
                    <a:pt x="6839" y="9778"/>
                    <a:pt x="6469" y="12321"/>
                    <a:pt x="3136" y="12024"/>
                  </a:cubicBezTo>
                  <a:cubicBezTo>
                    <a:pt x="1" y="11753"/>
                    <a:pt x="865" y="100"/>
                    <a:pt x="865" y="100"/>
                  </a:cubicBezTo>
                </a:path>
              </a:pathLst>
            </a:custGeom>
            <a:noFill/>
            <a:ln cap="rnd" cmpd="sng" w="12350">
              <a:solidFill>
                <a:srgbClr val="EF7A7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65"/>
            <p:cNvSpPr/>
            <p:nvPr/>
          </p:nvSpPr>
          <p:spPr>
            <a:xfrm>
              <a:off x="1202350" y="2969125"/>
              <a:ext cx="89225" cy="102325"/>
            </a:xfrm>
            <a:custGeom>
              <a:rect b="b" l="l" r="r" t="t"/>
              <a:pathLst>
                <a:path extrusionOk="0" h="4093" w="3569">
                  <a:moveTo>
                    <a:pt x="88" y="0"/>
                  </a:moveTo>
                  <a:cubicBezTo>
                    <a:pt x="1" y="2716"/>
                    <a:pt x="836" y="4093"/>
                    <a:pt x="1710" y="4093"/>
                  </a:cubicBezTo>
                  <a:cubicBezTo>
                    <a:pt x="2577" y="4093"/>
                    <a:pt x="3483" y="2741"/>
                    <a:pt x="3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65"/>
            <p:cNvSpPr/>
            <p:nvPr/>
          </p:nvSpPr>
          <p:spPr>
            <a:xfrm>
              <a:off x="1340325" y="2974050"/>
              <a:ext cx="88900" cy="107675"/>
            </a:xfrm>
            <a:custGeom>
              <a:rect b="b" l="l" r="r" t="t"/>
              <a:pathLst>
                <a:path extrusionOk="0" h="4307" w="3556">
                  <a:moveTo>
                    <a:pt x="0" y="1"/>
                  </a:moveTo>
                  <a:cubicBezTo>
                    <a:pt x="62" y="2855"/>
                    <a:pt x="973" y="4306"/>
                    <a:pt x="1851" y="4306"/>
                  </a:cubicBezTo>
                  <a:cubicBezTo>
                    <a:pt x="2719" y="4306"/>
                    <a:pt x="3555" y="2886"/>
                    <a:pt x="35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65"/>
            <p:cNvSpPr/>
            <p:nvPr/>
          </p:nvSpPr>
          <p:spPr>
            <a:xfrm>
              <a:off x="720000" y="2851850"/>
              <a:ext cx="127175" cy="150625"/>
            </a:xfrm>
            <a:custGeom>
              <a:rect b="b" l="l" r="r" t="t"/>
              <a:pathLst>
                <a:path extrusionOk="0" h="6025" w="5087">
                  <a:moveTo>
                    <a:pt x="2322" y="0"/>
                  </a:moveTo>
                  <a:cubicBezTo>
                    <a:pt x="1" y="1679"/>
                    <a:pt x="3186" y="6025"/>
                    <a:pt x="3186" y="6025"/>
                  </a:cubicBezTo>
                  <a:cubicBezTo>
                    <a:pt x="3976" y="5629"/>
                    <a:pt x="4642" y="5012"/>
                    <a:pt x="5087" y="4272"/>
                  </a:cubicBezTo>
                  <a:cubicBezTo>
                    <a:pt x="4445" y="2667"/>
                    <a:pt x="3507" y="1210"/>
                    <a:pt x="232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65"/>
            <p:cNvSpPr/>
            <p:nvPr/>
          </p:nvSpPr>
          <p:spPr>
            <a:xfrm>
              <a:off x="1632275" y="3264150"/>
              <a:ext cx="110500" cy="85825"/>
            </a:xfrm>
            <a:custGeom>
              <a:rect b="b" l="l" r="r" t="t"/>
              <a:pathLst>
                <a:path extrusionOk="0" h="3433" w="4420">
                  <a:moveTo>
                    <a:pt x="2197" y="1"/>
                  </a:moveTo>
                  <a:cubicBezTo>
                    <a:pt x="0" y="1"/>
                    <a:pt x="0" y="3432"/>
                    <a:pt x="2197" y="3432"/>
                  </a:cubicBezTo>
                  <a:cubicBezTo>
                    <a:pt x="4419" y="3432"/>
                    <a:pt x="4419" y="1"/>
                    <a:pt x="219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65"/>
            <p:cNvSpPr/>
            <p:nvPr/>
          </p:nvSpPr>
          <p:spPr>
            <a:xfrm>
              <a:off x="1656950" y="2691125"/>
              <a:ext cx="204325" cy="545925"/>
            </a:xfrm>
            <a:custGeom>
              <a:rect b="b" l="l" r="r" t="t"/>
              <a:pathLst>
                <a:path extrusionOk="0" h="21837" w="8173">
                  <a:moveTo>
                    <a:pt x="4880" y="0"/>
                  </a:moveTo>
                  <a:cubicBezTo>
                    <a:pt x="4460" y="0"/>
                    <a:pt x="4051" y="195"/>
                    <a:pt x="3729" y="504"/>
                  </a:cubicBezTo>
                  <a:cubicBezTo>
                    <a:pt x="3655" y="529"/>
                    <a:pt x="3556" y="603"/>
                    <a:pt x="3482" y="652"/>
                  </a:cubicBezTo>
                  <a:cubicBezTo>
                    <a:pt x="1186" y="2504"/>
                    <a:pt x="964" y="5985"/>
                    <a:pt x="593" y="8725"/>
                  </a:cubicBezTo>
                  <a:cubicBezTo>
                    <a:pt x="149" y="12528"/>
                    <a:pt x="1" y="16354"/>
                    <a:pt x="124" y="20181"/>
                  </a:cubicBezTo>
                  <a:cubicBezTo>
                    <a:pt x="151" y="21282"/>
                    <a:pt x="1017" y="21837"/>
                    <a:pt x="1872" y="21837"/>
                  </a:cubicBezTo>
                  <a:cubicBezTo>
                    <a:pt x="2569" y="21837"/>
                    <a:pt x="3260" y="21468"/>
                    <a:pt x="3482" y="20724"/>
                  </a:cubicBezTo>
                  <a:cubicBezTo>
                    <a:pt x="5605" y="17391"/>
                    <a:pt x="6716" y="13342"/>
                    <a:pt x="7407" y="9466"/>
                  </a:cubicBezTo>
                  <a:cubicBezTo>
                    <a:pt x="7951" y="6355"/>
                    <a:pt x="8173" y="3096"/>
                    <a:pt x="6000" y="553"/>
                  </a:cubicBezTo>
                  <a:cubicBezTo>
                    <a:pt x="5658" y="164"/>
                    <a:pt x="5264" y="0"/>
                    <a:pt x="48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65"/>
            <p:cNvSpPr/>
            <p:nvPr/>
          </p:nvSpPr>
          <p:spPr>
            <a:xfrm>
              <a:off x="850850" y="2850625"/>
              <a:ext cx="789475" cy="539650"/>
            </a:xfrm>
            <a:custGeom>
              <a:rect b="b" l="l" r="r" t="t"/>
              <a:pathLst>
                <a:path extrusionOk="0" h="21586" w="31579">
                  <a:moveTo>
                    <a:pt x="31578" y="0"/>
                  </a:moveTo>
                  <a:cubicBezTo>
                    <a:pt x="30615" y="2420"/>
                    <a:pt x="29825" y="4888"/>
                    <a:pt x="29183" y="7407"/>
                  </a:cubicBezTo>
                  <a:cubicBezTo>
                    <a:pt x="28665" y="9382"/>
                    <a:pt x="28245" y="11406"/>
                    <a:pt x="27381" y="13283"/>
                  </a:cubicBezTo>
                  <a:cubicBezTo>
                    <a:pt x="26542" y="15134"/>
                    <a:pt x="25159" y="16838"/>
                    <a:pt x="23283" y="17653"/>
                  </a:cubicBezTo>
                  <a:cubicBezTo>
                    <a:pt x="22611" y="17944"/>
                    <a:pt x="21869" y="18094"/>
                    <a:pt x="21133" y="18094"/>
                  </a:cubicBezTo>
                  <a:cubicBezTo>
                    <a:pt x="19813" y="18094"/>
                    <a:pt x="18509" y="17614"/>
                    <a:pt x="17654" y="16616"/>
                  </a:cubicBezTo>
                  <a:cubicBezTo>
                    <a:pt x="17530" y="16418"/>
                    <a:pt x="17357" y="16270"/>
                    <a:pt x="17135" y="16171"/>
                  </a:cubicBezTo>
                  <a:cubicBezTo>
                    <a:pt x="16987" y="16171"/>
                    <a:pt x="16814" y="16196"/>
                    <a:pt x="16666" y="16245"/>
                  </a:cubicBezTo>
                  <a:cubicBezTo>
                    <a:pt x="15940" y="16465"/>
                    <a:pt x="15195" y="16560"/>
                    <a:pt x="14444" y="16560"/>
                  </a:cubicBezTo>
                  <a:cubicBezTo>
                    <a:pt x="12997" y="16560"/>
                    <a:pt x="11530" y="16206"/>
                    <a:pt x="10148" y="15702"/>
                  </a:cubicBezTo>
                  <a:cubicBezTo>
                    <a:pt x="8691" y="15159"/>
                    <a:pt x="7284" y="14468"/>
                    <a:pt x="5951" y="13678"/>
                  </a:cubicBezTo>
                  <a:cubicBezTo>
                    <a:pt x="3852" y="12369"/>
                    <a:pt x="1853" y="10888"/>
                    <a:pt x="1" y="9258"/>
                  </a:cubicBezTo>
                  <a:lnTo>
                    <a:pt x="1" y="9258"/>
                  </a:lnTo>
                  <a:cubicBezTo>
                    <a:pt x="1704" y="11777"/>
                    <a:pt x="3556" y="14221"/>
                    <a:pt x="5556" y="16542"/>
                  </a:cubicBezTo>
                  <a:cubicBezTo>
                    <a:pt x="7786" y="19651"/>
                    <a:pt x="10156" y="21002"/>
                    <a:pt x="12640" y="21002"/>
                  </a:cubicBezTo>
                  <a:cubicBezTo>
                    <a:pt x="14061" y="21002"/>
                    <a:pt x="15520" y="20560"/>
                    <a:pt x="17012" y="19751"/>
                  </a:cubicBezTo>
                  <a:cubicBezTo>
                    <a:pt x="17012" y="19751"/>
                    <a:pt x="18271" y="21586"/>
                    <a:pt x="21587" y="21586"/>
                  </a:cubicBezTo>
                  <a:cubicBezTo>
                    <a:pt x="22156" y="21586"/>
                    <a:pt x="22786" y="21532"/>
                    <a:pt x="23480" y="21405"/>
                  </a:cubicBezTo>
                  <a:cubicBezTo>
                    <a:pt x="27653" y="20442"/>
                    <a:pt x="30763" y="8937"/>
                    <a:pt x="31578" y="0"/>
                  </a:cubicBezTo>
                  <a:close/>
                </a:path>
              </a:pathLst>
            </a:custGeom>
            <a:solidFill>
              <a:srgbClr val="EF7A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65"/>
            <p:cNvSpPr/>
            <p:nvPr/>
          </p:nvSpPr>
          <p:spPr>
            <a:xfrm>
              <a:off x="778450" y="3182900"/>
              <a:ext cx="205150" cy="228250"/>
            </a:xfrm>
            <a:custGeom>
              <a:rect b="b" l="l" r="r" t="t"/>
              <a:pathLst>
                <a:path extrusionOk="0" h="9130" w="8206">
                  <a:moveTo>
                    <a:pt x="5650" y="0"/>
                  </a:moveTo>
                  <a:cubicBezTo>
                    <a:pt x="5587" y="0"/>
                    <a:pt x="5526" y="6"/>
                    <a:pt x="5465" y="16"/>
                  </a:cubicBezTo>
                  <a:cubicBezTo>
                    <a:pt x="5144" y="16"/>
                    <a:pt x="4872" y="164"/>
                    <a:pt x="4699" y="411"/>
                  </a:cubicBezTo>
                  <a:lnTo>
                    <a:pt x="576" y="5522"/>
                  </a:lnTo>
                  <a:cubicBezTo>
                    <a:pt x="0" y="6242"/>
                    <a:pt x="697" y="7027"/>
                    <a:pt x="1432" y="7027"/>
                  </a:cubicBezTo>
                  <a:cubicBezTo>
                    <a:pt x="1706" y="7027"/>
                    <a:pt x="1985" y="6919"/>
                    <a:pt x="2206" y="6658"/>
                  </a:cubicBezTo>
                  <a:lnTo>
                    <a:pt x="3662" y="4806"/>
                  </a:lnTo>
                  <a:lnTo>
                    <a:pt x="3662" y="4806"/>
                  </a:lnTo>
                  <a:cubicBezTo>
                    <a:pt x="3613" y="5917"/>
                    <a:pt x="3539" y="7003"/>
                    <a:pt x="3514" y="8090"/>
                  </a:cubicBezTo>
                  <a:cubicBezTo>
                    <a:pt x="3488" y="8768"/>
                    <a:pt x="4028" y="9130"/>
                    <a:pt x="4550" y="9130"/>
                  </a:cubicBezTo>
                  <a:cubicBezTo>
                    <a:pt x="5015" y="9130"/>
                    <a:pt x="5466" y="8843"/>
                    <a:pt x="5489" y="8238"/>
                  </a:cubicBezTo>
                  <a:cubicBezTo>
                    <a:pt x="5514" y="7151"/>
                    <a:pt x="5563" y="6090"/>
                    <a:pt x="5637" y="5003"/>
                  </a:cubicBezTo>
                  <a:cubicBezTo>
                    <a:pt x="5718" y="5010"/>
                    <a:pt x="5798" y="5013"/>
                    <a:pt x="5878" y="5013"/>
                  </a:cubicBezTo>
                  <a:cubicBezTo>
                    <a:pt x="6119" y="5013"/>
                    <a:pt x="6360" y="4985"/>
                    <a:pt x="6600" y="4929"/>
                  </a:cubicBezTo>
                  <a:cubicBezTo>
                    <a:pt x="7366" y="4732"/>
                    <a:pt x="7785" y="4065"/>
                    <a:pt x="7909" y="3325"/>
                  </a:cubicBezTo>
                  <a:cubicBezTo>
                    <a:pt x="8205" y="1868"/>
                    <a:pt x="7341" y="436"/>
                    <a:pt x="5934" y="41"/>
                  </a:cubicBezTo>
                  <a:cubicBezTo>
                    <a:pt x="5832" y="12"/>
                    <a:pt x="5740" y="0"/>
                    <a:pt x="56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65"/>
            <p:cNvSpPr/>
            <p:nvPr/>
          </p:nvSpPr>
          <p:spPr>
            <a:xfrm>
              <a:off x="921225" y="3278975"/>
              <a:ext cx="159875" cy="192625"/>
            </a:xfrm>
            <a:custGeom>
              <a:rect b="b" l="l" r="r" t="t"/>
              <a:pathLst>
                <a:path extrusionOk="0" h="7705" w="6395">
                  <a:moveTo>
                    <a:pt x="4025" y="2000"/>
                  </a:moveTo>
                  <a:cubicBezTo>
                    <a:pt x="4328" y="2933"/>
                    <a:pt x="3728" y="5583"/>
                    <a:pt x="2787" y="5583"/>
                  </a:cubicBezTo>
                  <a:cubicBezTo>
                    <a:pt x="2731" y="5583"/>
                    <a:pt x="2675" y="5574"/>
                    <a:pt x="2617" y="5555"/>
                  </a:cubicBezTo>
                  <a:cubicBezTo>
                    <a:pt x="2148" y="5382"/>
                    <a:pt x="2445" y="3827"/>
                    <a:pt x="2593" y="3432"/>
                  </a:cubicBezTo>
                  <a:cubicBezTo>
                    <a:pt x="2815" y="2716"/>
                    <a:pt x="3284" y="2123"/>
                    <a:pt x="4025" y="2000"/>
                  </a:cubicBezTo>
                  <a:close/>
                  <a:moveTo>
                    <a:pt x="4346" y="0"/>
                  </a:moveTo>
                  <a:cubicBezTo>
                    <a:pt x="2617" y="0"/>
                    <a:pt x="1260" y="1160"/>
                    <a:pt x="741" y="2741"/>
                  </a:cubicBezTo>
                  <a:cubicBezTo>
                    <a:pt x="272" y="4049"/>
                    <a:pt x="0" y="6814"/>
                    <a:pt x="1605" y="7530"/>
                  </a:cubicBezTo>
                  <a:cubicBezTo>
                    <a:pt x="1884" y="7650"/>
                    <a:pt x="2165" y="7704"/>
                    <a:pt x="2442" y="7704"/>
                  </a:cubicBezTo>
                  <a:cubicBezTo>
                    <a:pt x="3761" y="7704"/>
                    <a:pt x="4996" y="6488"/>
                    <a:pt x="5506" y="5407"/>
                  </a:cubicBezTo>
                  <a:cubicBezTo>
                    <a:pt x="6148" y="3975"/>
                    <a:pt x="6395" y="1679"/>
                    <a:pt x="5309" y="395"/>
                  </a:cubicBezTo>
                  <a:cubicBezTo>
                    <a:pt x="5160" y="198"/>
                    <a:pt x="4914" y="74"/>
                    <a:pt x="4667" y="74"/>
                  </a:cubicBezTo>
                  <a:cubicBezTo>
                    <a:pt x="4568" y="25"/>
                    <a:pt x="4444" y="0"/>
                    <a:pt x="43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65"/>
            <p:cNvSpPr/>
            <p:nvPr/>
          </p:nvSpPr>
          <p:spPr>
            <a:xfrm>
              <a:off x="1057625" y="3338125"/>
              <a:ext cx="145450" cy="176575"/>
            </a:xfrm>
            <a:custGeom>
              <a:rect b="b" l="l" r="r" t="t"/>
              <a:pathLst>
                <a:path extrusionOk="0" h="7063" w="5818">
                  <a:moveTo>
                    <a:pt x="3868" y="1"/>
                  </a:moveTo>
                  <a:cubicBezTo>
                    <a:pt x="3839" y="1"/>
                    <a:pt x="3809" y="2"/>
                    <a:pt x="3778" y="4"/>
                  </a:cubicBezTo>
                  <a:cubicBezTo>
                    <a:pt x="1383" y="202"/>
                    <a:pt x="1" y="2498"/>
                    <a:pt x="420" y="4769"/>
                  </a:cubicBezTo>
                  <a:cubicBezTo>
                    <a:pt x="657" y="6202"/>
                    <a:pt x="1877" y="7062"/>
                    <a:pt x="3133" y="7062"/>
                  </a:cubicBezTo>
                  <a:cubicBezTo>
                    <a:pt x="3847" y="7062"/>
                    <a:pt x="4573" y="6785"/>
                    <a:pt x="5136" y="6176"/>
                  </a:cubicBezTo>
                  <a:cubicBezTo>
                    <a:pt x="5818" y="5476"/>
                    <a:pt x="5163" y="4484"/>
                    <a:pt x="4420" y="4484"/>
                  </a:cubicBezTo>
                  <a:cubicBezTo>
                    <a:pt x="4194" y="4484"/>
                    <a:pt x="3960" y="4575"/>
                    <a:pt x="3753" y="4794"/>
                  </a:cubicBezTo>
                  <a:cubicBezTo>
                    <a:pt x="3526" y="5028"/>
                    <a:pt x="3311" y="5126"/>
                    <a:pt x="3119" y="5126"/>
                  </a:cubicBezTo>
                  <a:cubicBezTo>
                    <a:pt x="2623" y="5126"/>
                    <a:pt x="2286" y="4472"/>
                    <a:pt x="2321" y="3831"/>
                  </a:cubicBezTo>
                  <a:cubicBezTo>
                    <a:pt x="2396" y="2942"/>
                    <a:pt x="2815" y="2053"/>
                    <a:pt x="3778" y="1979"/>
                  </a:cubicBezTo>
                  <a:cubicBezTo>
                    <a:pt x="5007" y="1883"/>
                    <a:pt x="5037" y="1"/>
                    <a:pt x="38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65"/>
            <p:cNvSpPr/>
            <p:nvPr/>
          </p:nvSpPr>
          <p:spPr>
            <a:xfrm>
              <a:off x="1327350" y="3349800"/>
              <a:ext cx="59900" cy="177850"/>
            </a:xfrm>
            <a:custGeom>
              <a:rect b="b" l="l" r="r" t="t"/>
              <a:pathLst>
                <a:path extrusionOk="0" h="7114" w="2396">
                  <a:moveTo>
                    <a:pt x="1118" y="0"/>
                  </a:moveTo>
                  <a:cubicBezTo>
                    <a:pt x="624" y="0"/>
                    <a:pt x="112" y="315"/>
                    <a:pt x="75" y="944"/>
                  </a:cubicBezTo>
                  <a:cubicBezTo>
                    <a:pt x="1" y="2697"/>
                    <a:pt x="420" y="4426"/>
                    <a:pt x="248" y="6178"/>
                  </a:cubicBezTo>
                  <a:cubicBezTo>
                    <a:pt x="186" y="6805"/>
                    <a:pt x="644" y="7114"/>
                    <a:pt x="1135" y="7114"/>
                  </a:cubicBezTo>
                  <a:cubicBezTo>
                    <a:pt x="1631" y="7114"/>
                    <a:pt x="2161" y="6799"/>
                    <a:pt x="2223" y="6178"/>
                  </a:cubicBezTo>
                  <a:cubicBezTo>
                    <a:pt x="2396" y="4426"/>
                    <a:pt x="1976" y="2697"/>
                    <a:pt x="2050" y="944"/>
                  </a:cubicBezTo>
                  <a:cubicBezTo>
                    <a:pt x="2087" y="315"/>
                    <a:pt x="1612" y="0"/>
                    <a:pt x="11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65"/>
            <p:cNvSpPr/>
            <p:nvPr/>
          </p:nvSpPr>
          <p:spPr>
            <a:xfrm>
              <a:off x="1382250" y="3333650"/>
              <a:ext cx="121650" cy="185075"/>
            </a:xfrm>
            <a:custGeom>
              <a:rect b="b" l="l" r="r" t="t"/>
              <a:pathLst>
                <a:path extrusionOk="0" h="7403" w="4866">
                  <a:moveTo>
                    <a:pt x="3622" y="1"/>
                  </a:moveTo>
                  <a:cubicBezTo>
                    <a:pt x="3100" y="1"/>
                    <a:pt x="2590" y="356"/>
                    <a:pt x="2669" y="1023"/>
                  </a:cubicBezTo>
                  <a:cubicBezTo>
                    <a:pt x="2743" y="1615"/>
                    <a:pt x="2767" y="2208"/>
                    <a:pt x="2817" y="2800"/>
                  </a:cubicBezTo>
                  <a:cubicBezTo>
                    <a:pt x="2496" y="2282"/>
                    <a:pt x="2199" y="1739"/>
                    <a:pt x="1878" y="1245"/>
                  </a:cubicBezTo>
                  <a:cubicBezTo>
                    <a:pt x="1679" y="942"/>
                    <a:pt x="1408" y="817"/>
                    <a:pt x="1136" y="817"/>
                  </a:cubicBezTo>
                  <a:cubicBezTo>
                    <a:pt x="568" y="817"/>
                    <a:pt x="1" y="1367"/>
                    <a:pt x="101" y="1985"/>
                  </a:cubicBezTo>
                  <a:cubicBezTo>
                    <a:pt x="101" y="2084"/>
                    <a:pt x="126" y="2183"/>
                    <a:pt x="150" y="2306"/>
                  </a:cubicBezTo>
                  <a:cubicBezTo>
                    <a:pt x="570" y="3763"/>
                    <a:pt x="619" y="5294"/>
                    <a:pt x="1064" y="6750"/>
                  </a:cubicBezTo>
                  <a:cubicBezTo>
                    <a:pt x="1201" y="7210"/>
                    <a:pt x="1543" y="7403"/>
                    <a:pt x="1901" y="7403"/>
                  </a:cubicBezTo>
                  <a:cubicBezTo>
                    <a:pt x="2445" y="7403"/>
                    <a:pt x="3024" y="6957"/>
                    <a:pt x="2965" y="6331"/>
                  </a:cubicBezTo>
                  <a:lnTo>
                    <a:pt x="2965" y="6331"/>
                  </a:lnTo>
                  <a:cubicBezTo>
                    <a:pt x="3014" y="6355"/>
                    <a:pt x="3039" y="6405"/>
                    <a:pt x="3064" y="6429"/>
                  </a:cubicBezTo>
                  <a:cubicBezTo>
                    <a:pt x="3212" y="6602"/>
                    <a:pt x="3409" y="6676"/>
                    <a:pt x="3631" y="6676"/>
                  </a:cubicBezTo>
                  <a:cubicBezTo>
                    <a:pt x="3719" y="6706"/>
                    <a:pt x="3807" y="6719"/>
                    <a:pt x="3893" y="6719"/>
                  </a:cubicBezTo>
                  <a:cubicBezTo>
                    <a:pt x="4318" y="6719"/>
                    <a:pt x="4697" y="6387"/>
                    <a:pt x="4718" y="5936"/>
                  </a:cubicBezTo>
                  <a:cubicBezTo>
                    <a:pt x="4866" y="4257"/>
                    <a:pt x="4841" y="2553"/>
                    <a:pt x="4644" y="874"/>
                  </a:cubicBezTo>
                  <a:cubicBezTo>
                    <a:pt x="4562" y="282"/>
                    <a:pt x="4087" y="1"/>
                    <a:pt x="36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65"/>
            <p:cNvSpPr/>
            <p:nvPr/>
          </p:nvSpPr>
          <p:spPr>
            <a:xfrm>
              <a:off x="1488425" y="3276875"/>
              <a:ext cx="175950" cy="186250"/>
            </a:xfrm>
            <a:custGeom>
              <a:rect b="b" l="l" r="r" t="t"/>
              <a:pathLst>
                <a:path extrusionOk="0" h="7450" w="7038">
                  <a:moveTo>
                    <a:pt x="4112" y="1"/>
                  </a:moveTo>
                  <a:cubicBezTo>
                    <a:pt x="1277" y="1"/>
                    <a:pt x="0" y="3312"/>
                    <a:pt x="1261" y="5763"/>
                  </a:cubicBezTo>
                  <a:cubicBezTo>
                    <a:pt x="1751" y="6723"/>
                    <a:pt x="2629" y="7449"/>
                    <a:pt x="3650" y="7449"/>
                  </a:cubicBezTo>
                  <a:cubicBezTo>
                    <a:pt x="3915" y="7449"/>
                    <a:pt x="4190" y="7400"/>
                    <a:pt x="4470" y="7293"/>
                  </a:cubicBezTo>
                  <a:cubicBezTo>
                    <a:pt x="5853" y="6775"/>
                    <a:pt x="7038" y="5318"/>
                    <a:pt x="6692" y="3837"/>
                  </a:cubicBezTo>
                  <a:cubicBezTo>
                    <a:pt x="6668" y="3787"/>
                    <a:pt x="6643" y="3713"/>
                    <a:pt x="6618" y="3664"/>
                  </a:cubicBezTo>
                  <a:cubicBezTo>
                    <a:pt x="6816" y="3343"/>
                    <a:pt x="6791" y="2923"/>
                    <a:pt x="6618" y="2602"/>
                  </a:cubicBezTo>
                  <a:cubicBezTo>
                    <a:pt x="6423" y="2309"/>
                    <a:pt x="6099" y="2145"/>
                    <a:pt x="5766" y="2145"/>
                  </a:cubicBezTo>
                  <a:cubicBezTo>
                    <a:pt x="5594" y="2145"/>
                    <a:pt x="5420" y="2189"/>
                    <a:pt x="5260" y="2281"/>
                  </a:cubicBezTo>
                  <a:cubicBezTo>
                    <a:pt x="4915" y="2430"/>
                    <a:pt x="4594" y="2652"/>
                    <a:pt x="4322" y="2899"/>
                  </a:cubicBezTo>
                  <a:cubicBezTo>
                    <a:pt x="4199" y="2997"/>
                    <a:pt x="4100" y="3096"/>
                    <a:pt x="4026" y="3195"/>
                  </a:cubicBezTo>
                  <a:cubicBezTo>
                    <a:pt x="3952" y="3294"/>
                    <a:pt x="3853" y="3343"/>
                    <a:pt x="3754" y="3392"/>
                  </a:cubicBezTo>
                  <a:cubicBezTo>
                    <a:pt x="3285" y="3664"/>
                    <a:pt x="3137" y="4281"/>
                    <a:pt x="3409" y="4750"/>
                  </a:cubicBezTo>
                  <a:cubicBezTo>
                    <a:pt x="3581" y="5022"/>
                    <a:pt x="3878" y="5195"/>
                    <a:pt x="4199" y="5219"/>
                  </a:cubicBezTo>
                  <a:cubicBezTo>
                    <a:pt x="4051" y="5367"/>
                    <a:pt x="3853" y="5466"/>
                    <a:pt x="3631" y="5516"/>
                  </a:cubicBezTo>
                  <a:cubicBezTo>
                    <a:pt x="3211" y="5491"/>
                    <a:pt x="2866" y="4602"/>
                    <a:pt x="2791" y="4281"/>
                  </a:cubicBezTo>
                  <a:cubicBezTo>
                    <a:pt x="2580" y="3460"/>
                    <a:pt x="2860" y="1948"/>
                    <a:pt x="3947" y="1948"/>
                  </a:cubicBezTo>
                  <a:cubicBezTo>
                    <a:pt x="4004" y="1948"/>
                    <a:pt x="4063" y="1952"/>
                    <a:pt x="4125" y="1960"/>
                  </a:cubicBezTo>
                  <a:cubicBezTo>
                    <a:pt x="4170" y="1966"/>
                    <a:pt x="4214" y="1969"/>
                    <a:pt x="4258" y="1969"/>
                  </a:cubicBezTo>
                  <a:cubicBezTo>
                    <a:pt x="5373" y="1969"/>
                    <a:pt x="5830" y="201"/>
                    <a:pt x="4618" y="35"/>
                  </a:cubicBezTo>
                  <a:cubicBezTo>
                    <a:pt x="4444" y="12"/>
                    <a:pt x="4275" y="1"/>
                    <a:pt x="41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65"/>
            <p:cNvSpPr/>
            <p:nvPr/>
          </p:nvSpPr>
          <p:spPr>
            <a:xfrm>
              <a:off x="1202175" y="3337750"/>
              <a:ext cx="122125" cy="183875"/>
            </a:xfrm>
            <a:custGeom>
              <a:rect b="b" l="l" r="r" t="t"/>
              <a:pathLst>
                <a:path extrusionOk="0" h="7355" w="4885">
                  <a:moveTo>
                    <a:pt x="1576" y="1"/>
                  </a:moveTo>
                  <a:cubicBezTo>
                    <a:pt x="1064" y="1"/>
                    <a:pt x="539" y="328"/>
                    <a:pt x="514" y="982"/>
                  </a:cubicBezTo>
                  <a:cubicBezTo>
                    <a:pt x="490" y="2686"/>
                    <a:pt x="342" y="4389"/>
                    <a:pt x="119" y="6068"/>
                  </a:cubicBezTo>
                  <a:cubicBezTo>
                    <a:pt x="0" y="6841"/>
                    <a:pt x="670" y="7355"/>
                    <a:pt x="1259" y="7355"/>
                  </a:cubicBezTo>
                  <a:cubicBezTo>
                    <a:pt x="1648" y="7355"/>
                    <a:pt x="2001" y="7131"/>
                    <a:pt x="2070" y="6611"/>
                  </a:cubicBezTo>
                  <a:cubicBezTo>
                    <a:pt x="2094" y="6463"/>
                    <a:pt x="2119" y="6315"/>
                    <a:pt x="2144" y="6142"/>
                  </a:cubicBezTo>
                  <a:lnTo>
                    <a:pt x="2391" y="6586"/>
                  </a:lnTo>
                  <a:cubicBezTo>
                    <a:pt x="2602" y="6926"/>
                    <a:pt x="2912" y="7067"/>
                    <a:pt x="3223" y="7067"/>
                  </a:cubicBezTo>
                  <a:cubicBezTo>
                    <a:pt x="3927" y="7067"/>
                    <a:pt x="4631" y="6338"/>
                    <a:pt x="4168" y="5550"/>
                  </a:cubicBezTo>
                  <a:cubicBezTo>
                    <a:pt x="3872" y="5080"/>
                    <a:pt x="3625" y="4562"/>
                    <a:pt x="3280" y="4093"/>
                  </a:cubicBezTo>
                  <a:cubicBezTo>
                    <a:pt x="3724" y="3624"/>
                    <a:pt x="4144" y="3155"/>
                    <a:pt x="4514" y="2636"/>
                  </a:cubicBezTo>
                  <a:cubicBezTo>
                    <a:pt x="4884" y="2217"/>
                    <a:pt x="4884" y="1599"/>
                    <a:pt x="4514" y="1180"/>
                  </a:cubicBezTo>
                  <a:cubicBezTo>
                    <a:pt x="4330" y="996"/>
                    <a:pt x="4029" y="882"/>
                    <a:pt x="3734" y="882"/>
                  </a:cubicBezTo>
                  <a:cubicBezTo>
                    <a:pt x="3474" y="882"/>
                    <a:pt x="3219" y="971"/>
                    <a:pt x="3057" y="1180"/>
                  </a:cubicBezTo>
                  <a:lnTo>
                    <a:pt x="2539" y="1871"/>
                  </a:lnTo>
                  <a:cubicBezTo>
                    <a:pt x="2539" y="1575"/>
                    <a:pt x="2564" y="1278"/>
                    <a:pt x="2564" y="982"/>
                  </a:cubicBezTo>
                  <a:cubicBezTo>
                    <a:pt x="2588" y="328"/>
                    <a:pt x="2088" y="1"/>
                    <a:pt x="15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63" name="Google Shape;2863;p65"/>
          <p:cNvGrpSpPr/>
          <p:nvPr/>
        </p:nvGrpSpPr>
        <p:grpSpPr>
          <a:xfrm>
            <a:off x="5890313" y="1278275"/>
            <a:ext cx="578325" cy="989750"/>
            <a:chOff x="5617075" y="1278275"/>
            <a:chExt cx="578325" cy="989750"/>
          </a:xfrm>
        </p:grpSpPr>
        <p:sp>
          <p:nvSpPr>
            <p:cNvPr id="2864" name="Google Shape;2864;p65"/>
            <p:cNvSpPr/>
            <p:nvPr/>
          </p:nvSpPr>
          <p:spPr>
            <a:xfrm>
              <a:off x="5617075" y="1355050"/>
              <a:ext cx="530175" cy="912975"/>
            </a:xfrm>
            <a:custGeom>
              <a:rect b="b" l="l" r="r" t="t"/>
              <a:pathLst>
                <a:path extrusionOk="0" h="36519" w="21207">
                  <a:moveTo>
                    <a:pt x="11354" y="0"/>
                  </a:moveTo>
                  <a:cubicBezTo>
                    <a:pt x="8804" y="0"/>
                    <a:pt x="6172" y="265"/>
                    <a:pt x="5679" y="693"/>
                  </a:cubicBezTo>
                  <a:cubicBezTo>
                    <a:pt x="4740" y="1533"/>
                    <a:pt x="0" y="18148"/>
                    <a:pt x="790" y="20074"/>
                  </a:cubicBezTo>
                  <a:cubicBezTo>
                    <a:pt x="966" y="20493"/>
                    <a:pt x="1424" y="20642"/>
                    <a:pt x="2017" y="20642"/>
                  </a:cubicBezTo>
                  <a:cubicBezTo>
                    <a:pt x="3467" y="20642"/>
                    <a:pt x="5721" y="19751"/>
                    <a:pt x="6610" y="19751"/>
                  </a:cubicBezTo>
                  <a:cubicBezTo>
                    <a:pt x="6834" y="19751"/>
                    <a:pt x="6972" y="19808"/>
                    <a:pt x="6987" y="19951"/>
                  </a:cubicBezTo>
                  <a:cubicBezTo>
                    <a:pt x="7086" y="20914"/>
                    <a:pt x="8789" y="36221"/>
                    <a:pt x="12098" y="36517"/>
                  </a:cubicBezTo>
                  <a:cubicBezTo>
                    <a:pt x="12114" y="36518"/>
                    <a:pt x="12131" y="36519"/>
                    <a:pt x="12148" y="36519"/>
                  </a:cubicBezTo>
                  <a:cubicBezTo>
                    <a:pt x="15464" y="36519"/>
                    <a:pt x="21207" y="9996"/>
                    <a:pt x="20986" y="9088"/>
                  </a:cubicBezTo>
                  <a:cubicBezTo>
                    <a:pt x="20763" y="8199"/>
                    <a:pt x="15233" y="8791"/>
                    <a:pt x="15233" y="8100"/>
                  </a:cubicBezTo>
                  <a:cubicBezTo>
                    <a:pt x="15208" y="7409"/>
                    <a:pt x="17579" y="1804"/>
                    <a:pt x="16418" y="718"/>
                  </a:cubicBezTo>
                  <a:cubicBezTo>
                    <a:pt x="15880" y="215"/>
                    <a:pt x="13650" y="0"/>
                    <a:pt x="11354" y="0"/>
                  </a:cubicBezTo>
                  <a:close/>
                </a:path>
              </a:pathLst>
            </a:custGeom>
            <a:solidFill>
              <a:srgbClr val="BD5F6F">
                <a:alpha val="589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65"/>
            <p:cNvSpPr/>
            <p:nvPr/>
          </p:nvSpPr>
          <p:spPr>
            <a:xfrm>
              <a:off x="5665200" y="1278275"/>
              <a:ext cx="530200" cy="912600"/>
            </a:xfrm>
            <a:custGeom>
              <a:rect b="b" l="l" r="r" t="t"/>
              <a:pathLst>
                <a:path extrusionOk="0" h="36504" w="21208">
                  <a:moveTo>
                    <a:pt x="11420" y="0"/>
                  </a:moveTo>
                  <a:cubicBezTo>
                    <a:pt x="8858" y="0"/>
                    <a:pt x="6200" y="272"/>
                    <a:pt x="5704" y="703"/>
                  </a:cubicBezTo>
                  <a:cubicBezTo>
                    <a:pt x="4766" y="1518"/>
                    <a:pt x="1" y="18133"/>
                    <a:pt x="816" y="20084"/>
                  </a:cubicBezTo>
                  <a:cubicBezTo>
                    <a:pt x="990" y="20492"/>
                    <a:pt x="1440" y="20638"/>
                    <a:pt x="2024" y="20638"/>
                  </a:cubicBezTo>
                  <a:cubicBezTo>
                    <a:pt x="3465" y="20638"/>
                    <a:pt x="5716" y="19751"/>
                    <a:pt x="6620" y="19751"/>
                  </a:cubicBezTo>
                  <a:cubicBezTo>
                    <a:pt x="6854" y="19751"/>
                    <a:pt x="6997" y="19810"/>
                    <a:pt x="7012" y="19960"/>
                  </a:cubicBezTo>
                  <a:cubicBezTo>
                    <a:pt x="7111" y="20898"/>
                    <a:pt x="8815" y="36230"/>
                    <a:pt x="12123" y="36502"/>
                  </a:cubicBezTo>
                  <a:cubicBezTo>
                    <a:pt x="12140" y="36503"/>
                    <a:pt x="12156" y="36504"/>
                    <a:pt x="12173" y="36504"/>
                  </a:cubicBezTo>
                  <a:cubicBezTo>
                    <a:pt x="15465" y="36504"/>
                    <a:pt x="21207" y="9981"/>
                    <a:pt x="20986" y="9097"/>
                  </a:cubicBezTo>
                  <a:cubicBezTo>
                    <a:pt x="20764" y="8184"/>
                    <a:pt x="15259" y="8776"/>
                    <a:pt x="15234" y="8110"/>
                  </a:cubicBezTo>
                  <a:cubicBezTo>
                    <a:pt x="15234" y="7418"/>
                    <a:pt x="17604" y="1789"/>
                    <a:pt x="16444" y="728"/>
                  </a:cubicBezTo>
                  <a:cubicBezTo>
                    <a:pt x="15909" y="216"/>
                    <a:pt x="13702" y="0"/>
                    <a:pt x="114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65"/>
            <p:cNvSpPr/>
            <p:nvPr/>
          </p:nvSpPr>
          <p:spPr>
            <a:xfrm>
              <a:off x="5739900" y="1355250"/>
              <a:ext cx="358625" cy="742375"/>
            </a:xfrm>
            <a:custGeom>
              <a:rect b="b" l="l" r="r" t="t"/>
              <a:pathLst>
                <a:path extrusionOk="0" h="29695" w="14345">
                  <a:moveTo>
                    <a:pt x="9573" y="0"/>
                  </a:moveTo>
                  <a:cubicBezTo>
                    <a:pt x="7626" y="0"/>
                    <a:pt x="4621" y="355"/>
                    <a:pt x="4395" y="685"/>
                  </a:cubicBezTo>
                  <a:cubicBezTo>
                    <a:pt x="3778" y="1549"/>
                    <a:pt x="0" y="13968"/>
                    <a:pt x="519" y="14264"/>
                  </a:cubicBezTo>
                  <a:cubicBezTo>
                    <a:pt x="563" y="14289"/>
                    <a:pt x="647" y="14300"/>
                    <a:pt x="763" y="14300"/>
                  </a:cubicBezTo>
                  <a:cubicBezTo>
                    <a:pt x="1612" y="14300"/>
                    <a:pt x="4177" y="13719"/>
                    <a:pt x="5668" y="13719"/>
                  </a:cubicBezTo>
                  <a:cubicBezTo>
                    <a:pt x="6220" y="13719"/>
                    <a:pt x="6625" y="13799"/>
                    <a:pt x="6740" y="14017"/>
                  </a:cubicBezTo>
                  <a:cubicBezTo>
                    <a:pt x="7234" y="14881"/>
                    <a:pt x="8740" y="29695"/>
                    <a:pt x="9135" y="29695"/>
                  </a:cubicBezTo>
                  <a:cubicBezTo>
                    <a:pt x="9135" y="29695"/>
                    <a:pt x="9136" y="29695"/>
                    <a:pt x="9136" y="29695"/>
                  </a:cubicBezTo>
                  <a:cubicBezTo>
                    <a:pt x="9511" y="29695"/>
                    <a:pt x="14344" y="9573"/>
                    <a:pt x="14196" y="8586"/>
                  </a:cubicBezTo>
                  <a:cubicBezTo>
                    <a:pt x="14141" y="8225"/>
                    <a:pt x="13387" y="8111"/>
                    <a:pt x="12454" y="8111"/>
                  </a:cubicBezTo>
                  <a:cubicBezTo>
                    <a:pt x="10896" y="8111"/>
                    <a:pt x="8839" y="8431"/>
                    <a:pt x="8715" y="8462"/>
                  </a:cubicBezTo>
                  <a:cubicBezTo>
                    <a:pt x="8714" y="8463"/>
                    <a:pt x="8714" y="8463"/>
                    <a:pt x="8713" y="8463"/>
                  </a:cubicBezTo>
                  <a:cubicBezTo>
                    <a:pt x="8548" y="8463"/>
                    <a:pt x="11700" y="708"/>
                    <a:pt x="11184" y="216"/>
                  </a:cubicBezTo>
                  <a:cubicBezTo>
                    <a:pt x="11024" y="63"/>
                    <a:pt x="10392" y="0"/>
                    <a:pt x="95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65"/>
            <p:cNvSpPr/>
            <p:nvPr/>
          </p:nvSpPr>
          <p:spPr>
            <a:xfrm>
              <a:off x="5739900" y="1360650"/>
              <a:ext cx="263575" cy="587000"/>
            </a:xfrm>
            <a:custGeom>
              <a:rect b="b" l="l" r="r" t="t"/>
              <a:pathLst>
                <a:path extrusionOk="0" h="23480" w="10543">
                  <a:moveTo>
                    <a:pt x="6246" y="0"/>
                  </a:moveTo>
                  <a:lnTo>
                    <a:pt x="6246" y="0"/>
                  </a:lnTo>
                  <a:cubicBezTo>
                    <a:pt x="5259" y="124"/>
                    <a:pt x="4494" y="297"/>
                    <a:pt x="4395" y="469"/>
                  </a:cubicBezTo>
                  <a:cubicBezTo>
                    <a:pt x="3778" y="1333"/>
                    <a:pt x="0" y="13752"/>
                    <a:pt x="494" y="14048"/>
                  </a:cubicBezTo>
                  <a:cubicBezTo>
                    <a:pt x="541" y="14073"/>
                    <a:pt x="627" y="14084"/>
                    <a:pt x="744" y="14084"/>
                  </a:cubicBezTo>
                  <a:cubicBezTo>
                    <a:pt x="1603" y="14084"/>
                    <a:pt x="4162" y="13503"/>
                    <a:pt x="5657" y="13503"/>
                  </a:cubicBezTo>
                  <a:cubicBezTo>
                    <a:pt x="6211" y="13503"/>
                    <a:pt x="6619" y="13583"/>
                    <a:pt x="6740" y="13801"/>
                  </a:cubicBezTo>
                  <a:cubicBezTo>
                    <a:pt x="7012" y="14295"/>
                    <a:pt x="7629" y="19258"/>
                    <a:pt x="8148" y="23479"/>
                  </a:cubicBezTo>
                  <a:cubicBezTo>
                    <a:pt x="8863" y="19109"/>
                    <a:pt x="9654" y="14740"/>
                    <a:pt x="10542" y="10394"/>
                  </a:cubicBezTo>
                  <a:lnTo>
                    <a:pt x="10542" y="10394"/>
                  </a:lnTo>
                  <a:cubicBezTo>
                    <a:pt x="8493" y="10542"/>
                    <a:pt x="6444" y="10740"/>
                    <a:pt x="4419" y="11036"/>
                  </a:cubicBezTo>
                  <a:cubicBezTo>
                    <a:pt x="4362" y="11047"/>
                    <a:pt x="4305" y="11053"/>
                    <a:pt x="4249" y="11053"/>
                  </a:cubicBezTo>
                  <a:cubicBezTo>
                    <a:pt x="3690" y="11053"/>
                    <a:pt x="3277" y="10511"/>
                    <a:pt x="3457" y="9950"/>
                  </a:cubicBezTo>
                  <a:cubicBezTo>
                    <a:pt x="4395" y="6642"/>
                    <a:pt x="5308" y="3333"/>
                    <a:pt x="6246"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65"/>
            <p:cNvSpPr/>
            <p:nvPr/>
          </p:nvSpPr>
          <p:spPr>
            <a:xfrm>
              <a:off x="5942450" y="1382350"/>
              <a:ext cx="48950" cy="127875"/>
            </a:xfrm>
            <a:custGeom>
              <a:rect b="b" l="l" r="r" t="t"/>
              <a:pathLst>
                <a:path extrusionOk="0" h="5115" w="1958">
                  <a:moveTo>
                    <a:pt x="1654" y="1"/>
                  </a:moveTo>
                  <a:cubicBezTo>
                    <a:pt x="1554" y="1"/>
                    <a:pt x="1452" y="52"/>
                    <a:pt x="1403" y="169"/>
                  </a:cubicBezTo>
                  <a:cubicBezTo>
                    <a:pt x="885" y="1700"/>
                    <a:pt x="441" y="3231"/>
                    <a:pt x="46" y="4811"/>
                  </a:cubicBezTo>
                  <a:cubicBezTo>
                    <a:pt x="1" y="4990"/>
                    <a:pt x="163" y="5115"/>
                    <a:pt x="315" y="5115"/>
                  </a:cubicBezTo>
                  <a:cubicBezTo>
                    <a:pt x="415" y="5115"/>
                    <a:pt x="510" y="5061"/>
                    <a:pt x="539" y="4934"/>
                  </a:cubicBezTo>
                  <a:cubicBezTo>
                    <a:pt x="910" y="3379"/>
                    <a:pt x="1354" y="1823"/>
                    <a:pt x="1897" y="317"/>
                  </a:cubicBezTo>
                  <a:cubicBezTo>
                    <a:pt x="1957" y="123"/>
                    <a:pt x="1808" y="1"/>
                    <a:pt x="165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65"/>
            <p:cNvSpPr/>
            <p:nvPr/>
          </p:nvSpPr>
          <p:spPr>
            <a:xfrm>
              <a:off x="5930125" y="1526475"/>
              <a:ext cx="19775" cy="43350"/>
            </a:xfrm>
            <a:custGeom>
              <a:rect b="b" l="l" r="r" t="t"/>
              <a:pathLst>
                <a:path extrusionOk="0" h="1734" w="791">
                  <a:moveTo>
                    <a:pt x="489" y="1"/>
                  </a:moveTo>
                  <a:cubicBezTo>
                    <a:pt x="396" y="1"/>
                    <a:pt x="311" y="54"/>
                    <a:pt x="292" y="181"/>
                  </a:cubicBezTo>
                  <a:cubicBezTo>
                    <a:pt x="218" y="601"/>
                    <a:pt x="143" y="1021"/>
                    <a:pt x="45" y="1441"/>
                  </a:cubicBezTo>
                  <a:cubicBezTo>
                    <a:pt x="0" y="1618"/>
                    <a:pt x="142" y="1734"/>
                    <a:pt x="285" y="1734"/>
                  </a:cubicBezTo>
                  <a:cubicBezTo>
                    <a:pt x="380" y="1734"/>
                    <a:pt x="474" y="1682"/>
                    <a:pt x="514" y="1564"/>
                  </a:cubicBezTo>
                  <a:cubicBezTo>
                    <a:pt x="613" y="1144"/>
                    <a:pt x="711" y="725"/>
                    <a:pt x="761" y="305"/>
                  </a:cubicBezTo>
                  <a:cubicBezTo>
                    <a:pt x="791" y="126"/>
                    <a:pt x="631" y="1"/>
                    <a:pt x="4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65"/>
            <p:cNvSpPr/>
            <p:nvPr/>
          </p:nvSpPr>
          <p:spPr>
            <a:xfrm>
              <a:off x="6008400" y="1582825"/>
              <a:ext cx="46925" cy="15500"/>
            </a:xfrm>
            <a:custGeom>
              <a:rect b="b" l="l" r="r" t="t"/>
              <a:pathLst>
                <a:path extrusionOk="0" h="620" w="1877">
                  <a:moveTo>
                    <a:pt x="1601" y="0"/>
                  </a:moveTo>
                  <a:cubicBezTo>
                    <a:pt x="1594" y="0"/>
                    <a:pt x="1587" y="1"/>
                    <a:pt x="1580" y="1"/>
                  </a:cubicBezTo>
                  <a:lnTo>
                    <a:pt x="321" y="125"/>
                  </a:lnTo>
                  <a:cubicBezTo>
                    <a:pt x="8" y="149"/>
                    <a:pt x="0" y="619"/>
                    <a:pt x="298" y="619"/>
                  </a:cubicBezTo>
                  <a:cubicBezTo>
                    <a:pt x="305" y="619"/>
                    <a:pt x="313" y="619"/>
                    <a:pt x="321" y="618"/>
                  </a:cubicBezTo>
                  <a:lnTo>
                    <a:pt x="1580" y="495"/>
                  </a:lnTo>
                  <a:cubicBezTo>
                    <a:pt x="1869" y="471"/>
                    <a:pt x="1876" y="0"/>
                    <a:pt x="160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65"/>
            <p:cNvSpPr/>
            <p:nvPr/>
          </p:nvSpPr>
          <p:spPr>
            <a:xfrm>
              <a:off x="6023950" y="1600550"/>
              <a:ext cx="48525" cy="145800"/>
            </a:xfrm>
            <a:custGeom>
              <a:rect b="b" l="l" r="r" t="t"/>
              <a:pathLst>
                <a:path extrusionOk="0" h="5832" w="1941">
                  <a:moveTo>
                    <a:pt x="1642" y="1"/>
                  </a:moveTo>
                  <a:cubicBezTo>
                    <a:pt x="1547" y="1"/>
                    <a:pt x="1456" y="54"/>
                    <a:pt x="1427" y="181"/>
                  </a:cubicBezTo>
                  <a:cubicBezTo>
                    <a:pt x="1007" y="1959"/>
                    <a:pt x="563" y="3761"/>
                    <a:pt x="44" y="5539"/>
                  </a:cubicBezTo>
                  <a:cubicBezTo>
                    <a:pt x="0" y="5716"/>
                    <a:pt x="142" y="5832"/>
                    <a:pt x="284" y="5832"/>
                  </a:cubicBezTo>
                  <a:cubicBezTo>
                    <a:pt x="379" y="5832"/>
                    <a:pt x="474" y="5780"/>
                    <a:pt x="514" y="5662"/>
                  </a:cubicBezTo>
                  <a:cubicBezTo>
                    <a:pt x="1032" y="3884"/>
                    <a:pt x="1476" y="2107"/>
                    <a:pt x="1896" y="304"/>
                  </a:cubicBezTo>
                  <a:cubicBezTo>
                    <a:pt x="1941" y="125"/>
                    <a:pt x="1787" y="1"/>
                    <a:pt x="16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65"/>
            <p:cNvSpPr/>
            <p:nvPr/>
          </p:nvSpPr>
          <p:spPr>
            <a:xfrm>
              <a:off x="6005275" y="1761675"/>
              <a:ext cx="26475" cy="53150"/>
            </a:xfrm>
            <a:custGeom>
              <a:rect b="b" l="l" r="r" t="t"/>
              <a:pathLst>
                <a:path extrusionOk="0" h="2126" w="1059">
                  <a:moveTo>
                    <a:pt x="745" y="1"/>
                  </a:moveTo>
                  <a:cubicBezTo>
                    <a:pt x="651" y="1"/>
                    <a:pt x="564" y="55"/>
                    <a:pt x="545" y="180"/>
                  </a:cubicBezTo>
                  <a:cubicBezTo>
                    <a:pt x="421" y="748"/>
                    <a:pt x="273" y="1291"/>
                    <a:pt x="75" y="1809"/>
                  </a:cubicBezTo>
                  <a:cubicBezTo>
                    <a:pt x="1" y="2004"/>
                    <a:pt x="152" y="2126"/>
                    <a:pt x="306" y="2126"/>
                  </a:cubicBezTo>
                  <a:cubicBezTo>
                    <a:pt x="405" y="2126"/>
                    <a:pt x="506" y="2074"/>
                    <a:pt x="545" y="1957"/>
                  </a:cubicBezTo>
                  <a:cubicBezTo>
                    <a:pt x="742" y="1414"/>
                    <a:pt x="890" y="871"/>
                    <a:pt x="1014" y="328"/>
                  </a:cubicBezTo>
                  <a:cubicBezTo>
                    <a:pt x="1059" y="132"/>
                    <a:pt x="893" y="1"/>
                    <a:pt x="7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73" name="Google Shape;2873;p65"/>
          <p:cNvSpPr/>
          <p:nvPr/>
        </p:nvSpPr>
        <p:spPr>
          <a:xfrm>
            <a:off x="7494463" y="1919075"/>
            <a:ext cx="622800" cy="658175"/>
          </a:xfrm>
          <a:custGeom>
            <a:rect b="b" l="l" r="r" t="t"/>
            <a:pathLst>
              <a:path extrusionOk="0" h="26327" w="24912">
                <a:moveTo>
                  <a:pt x="8809" y="0"/>
                </a:moveTo>
                <a:cubicBezTo>
                  <a:pt x="5176" y="0"/>
                  <a:pt x="5497" y="4194"/>
                  <a:pt x="5087" y="4870"/>
                </a:cubicBezTo>
                <a:cubicBezTo>
                  <a:pt x="4840" y="5290"/>
                  <a:pt x="1" y="11833"/>
                  <a:pt x="25" y="13265"/>
                </a:cubicBezTo>
                <a:cubicBezTo>
                  <a:pt x="50" y="14968"/>
                  <a:pt x="3778" y="15931"/>
                  <a:pt x="5852" y="19486"/>
                </a:cubicBezTo>
                <a:cubicBezTo>
                  <a:pt x="7901" y="23066"/>
                  <a:pt x="7136" y="26226"/>
                  <a:pt x="9679" y="26325"/>
                </a:cubicBezTo>
                <a:cubicBezTo>
                  <a:pt x="9699" y="26326"/>
                  <a:pt x="9719" y="26326"/>
                  <a:pt x="9740" y="26326"/>
                </a:cubicBezTo>
                <a:cubicBezTo>
                  <a:pt x="12344" y="26326"/>
                  <a:pt x="19976" y="20248"/>
                  <a:pt x="20221" y="19782"/>
                </a:cubicBezTo>
                <a:cubicBezTo>
                  <a:pt x="20492" y="19289"/>
                  <a:pt x="24912" y="18499"/>
                  <a:pt x="24690" y="14795"/>
                </a:cubicBezTo>
                <a:cubicBezTo>
                  <a:pt x="24492" y="11092"/>
                  <a:pt x="20270" y="11191"/>
                  <a:pt x="19974" y="10672"/>
                </a:cubicBezTo>
                <a:cubicBezTo>
                  <a:pt x="19691" y="10177"/>
                  <a:pt x="19746" y="4933"/>
                  <a:pt x="14593" y="4933"/>
                </a:cubicBezTo>
                <a:cubicBezTo>
                  <a:pt x="14350" y="4933"/>
                  <a:pt x="14094" y="4945"/>
                  <a:pt x="13826" y="4969"/>
                </a:cubicBezTo>
                <a:cubicBezTo>
                  <a:pt x="13821" y="4970"/>
                  <a:pt x="13816" y="4970"/>
                  <a:pt x="13810" y="4970"/>
                </a:cubicBezTo>
                <a:cubicBezTo>
                  <a:pt x="13121" y="4970"/>
                  <a:pt x="13790" y="276"/>
                  <a:pt x="9062" y="7"/>
                </a:cubicBezTo>
                <a:cubicBezTo>
                  <a:pt x="8975" y="2"/>
                  <a:pt x="8891" y="0"/>
                  <a:pt x="8809" y="0"/>
                </a:cubicBezTo>
                <a:close/>
              </a:path>
            </a:pathLst>
          </a:custGeom>
          <a:solidFill>
            <a:srgbClr val="BD5F6F">
              <a:alpha val="589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65"/>
          <p:cNvSpPr/>
          <p:nvPr/>
        </p:nvSpPr>
        <p:spPr>
          <a:xfrm>
            <a:off x="7511138" y="1824725"/>
            <a:ext cx="626500" cy="657425"/>
          </a:xfrm>
          <a:custGeom>
            <a:rect b="b" l="l" r="r" t="t"/>
            <a:pathLst>
              <a:path extrusionOk="0" h="26297" w="25060">
                <a:moveTo>
                  <a:pt x="8555" y="1"/>
                </a:moveTo>
                <a:cubicBezTo>
                  <a:pt x="4827" y="1"/>
                  <a:pt x="5278" y="4259"/>
                  <a:pt x="4864" y="4941"/>
                </a:cubicBezTo>
                <a:cubicBezTo>
                  <a:pt x="4642" y="5361"/>
                  <a:pt x="0" y="12051"/>
                  <a:pt x="50" y="13483"/>
                </a:cubicBezTo>
                <a:cubicBezTo>
                  <a:pt x="124" y="15187"/>
                  <a:pt x="3901" y="16051"/>
                  <a:pt x="6024" y="19557"/>
                </a:cubicBezTo>
                <a:cubicBezTo>
                  <a:pt x="8172" y="23063"/>
                  <a:pt x="7506" y="26247"/>
                  <a:pt x="10049" y="26297"/>
                </a:cubicBezTo>
                <a:cubicBezTo>
                  <a:pt x="10054" y="26297"/>
                  <a:pt x="10059" y="26297"/>
                  <a:pt x="10063" y="26297"/>
                </a:cubicBezTo>
                <a:cubicBezTo>
                  <a:pt x="12621" y="26297"/>
                  <a:pt x="20172" y="19951"/>
                  <a:pt x="20418" y="19458"/>
                </a:cubicBezTo>
                <a:cubicBezTo>
                  <a:pt x="20665" y="18964"/>
                  <a:pt x="25060" y="18051"/>
                  <a:pt x="24739" y="14372"/>
                </a:cubicBezTo>
                <a:cubicBezTo>
                  <a:pt x="24442" y="10669"/>
                  <a:pt x="20221" y="10866"/>
                  <a:pt x="19900" y="10348"/>
                </a:cubicBezTo>
                <a:cubicBezTo>
                  <a:pt x="19597" y="9859"/>
                  <a:pt x="19536" y="4760"/>
                  <a:pt x="14582" y="4760"/>
                </a:cubicBezTo>
                <a:cubicBezTo>
                  <a:pt x="14282" y="4760"/>
                  <a:pt x="13965" y="4778"/>
                  <a:pt x="13629" y="4818"/>
                </a:cubicBezTo>
                <a:cubicBezTo>
                  <a:pt x="13623" y="4818"/>
                  <a:pt x="13617" y="4818"/>
                  <a:pt x="13612" y="4818"/>
                </a:cubicBezTo>
                <a:cubicBezTo>
                  <a:pt x="12897" y="4818"/>
                  <a:pt x="13468" y="126"/>
                  <a:pt x="8715" y="3"/>
                </a:cubicBezTo>
                <a:cubicBezTo>
                  <a:pt x="8661" y="2"/>
                  <a:pt x="8608" y="1"/>
                  <a:pt x="8555" y="1"/>
                </a:cubicBezTo>
                <a:close/>
              </a:path>
            </a:pathLst>
          </a:custGeom>
          <a:solidFill>
            <a:srgbClr val="FFFF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65"/>
          <p:cNvSpPr/>
          <p:nvPr/>
        </p:nvSpPr>
        <p:spPr>
          <a:xfrm>
            <a:off x="7571613" y="1987575"/>
            <a:ext cx="375925" cy="417475"/>
          </a:xfrm>
          <a:custGeom>
            <a:rect b="b" l="l" r="r" t="t"/>
            <a:pathLst>
              <a:path extrusionOk="0" h="16699" w="15037">
                <a:moveTo>
                  <a:pt x="5177" y="1"/>
                </a:moveTo>
                <a:cubicBezTo>
                  <a:pt x="4532" y="1"/>
                  <a:pt x="343" y="5673"/>
                  <a:pt x="149" y="6303"/>
                </a:cubicBezTo>
                <a:cubicBezTo>
                  <a:pt x="1" y="6747"/>
                  <a:pt x="3062" y="8228"/>
                  <a:pt x="5358" y="10401"/>
                </a:cubicBezTo>
                <a:cubicBezTo>
                  <a:pt x="7628" y="12524"/>
                  <a:pt x="8281" y="16698"/>
                  <a:pt x="8439" y="16698"/>
                </a:cubicBezTo>
                <a:cubicBezTo>
                  <a:pt x="8441" y="16698"/>
                  <a:pt x="8443" y="16698"/>
                  <a:pt x="8444" y="16697"/>
                </a:cubicBezTo>
                <a:cubicBezTo>
                  <a:pt x="8568" y="16598"/>
                  <a:pt x="15036" y="12722"/>
                  <a:pt x="14913" y="12500"/>
                </a:cubicBezTo>
                <a:cubicBezTo>
                  <a:pt x="14765" y="12302"/>
                  <a:pt x="11555" y="10870"/>
                  <a:pt x="11061" y="10599"/>
                </a:cubicBezTo>
                <a:cubicBezTo>
                  <a:pt x="10568" y="10327"/>
                  <a:pt x="11851" y="5661"/>
                  <a:pt x="11259" y="5044"/>
                </a:cubicBezTo>
                <a:cubicBezTo>
                  <a:pt x="11156" y="4940"/>
                  <a:pt x="10948" y="4898"/>
                  <a:pt x="10673" y="4898"/>
                </a:cubicBezTo>
                <a:cubicBezTo>
                  <a:pt x="9402" y="4898"/>
                  <a:pt x="6692" y="5802"/>
                  <a:pt x="6158" y="5802"/>
                </a:cubicBezTo>
                <a:cubicBezTo>
                  <a:pt x="6116" y="5802"/>
                  <a:pt x="6088" y="5796"/>
                  <a:pt x="6074" y="5784"/>
                </a:cubicBezTo>
                <a:cubicBezTo>
                  <a:pt x="5852" y="5587"/>
                  <a:pt x="5729" y="205"/>
                  <a:pt x="5210" y="7"/>
                </a:cubicBezTo>
                <a:cubicBezTo>
                  <a:pt x="5201" y="3"/>
                  <a:pt x="5190" y="1"/>
                  <a:pt x="51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65"/>
          <p:cNvSpPr/>
          <p:nvPr/>
        </p:nvSpPr>
        <p:spPr>
          <a:xfrm>
            <a:off x="7571613" y="2116125"/>
            <a:ext cx="375925" cy="288925"/>
          </a:xfrm>
          <a:custGeom>
            <a:rect b="b" l="l" r="r" t="t"/>
            <a:pathLst>
              <a:path extrusionOk="0" h="11557" w="15037">
                <a:moveTo>
                  <a:pt x="865" y="0"/>
                </a:moveTo>
                <a:cubicBezTo>
                  <a:pt x="593" y="371"/>
                  <a:pt x="346" y="766"/>
                  <a:pt x="149" y="1161"/>
                </a:cubicBezTo>
                <a:cubicBezTo>
                  <a:pt x="1" y="1605"/>
                  <a:pt x="3062" y="3086"/>
                  <a:pt x="5358" y="5259"/>
                </a:cubicBezTo>
                <a:cubicBezTo>
                  <a:pt x="7628" y="7382"/>
                  <a:pt x="8281" y="11556"/>
                  <a:pt x="8439" y="11556"/>
                </a:cubicBezTo>
                <a:cubicBezTo>
                  <a:pt x="8441" y="11556"/>
                  <a:pt x="8443" y="11556"/>
                  <a:pt x="8444" y="11555"/>
                </a:cubicBezTo>
                <a:cubicBezTo>
                  <a:pt x="8568" y="11456"/>
                  <a:pt x="15036" y="7580"/>
                  <a:pt x="14913" y="7358"/>
                </a:cubicBezTo>
                <a:cubicBezTo>
                  <a:pt x="14765" y="7160"/>
                  <a:pt x="12271" y="6049"/>
                  <a:pt x="11333" y="5605"/>
                </a:cubicBezTo>
                <a:cubicBezTo>
                  <a:pt x="7284" y="4716"/>
                  <a:pt x="3531" y="2889"/>
                  <a:pt x="8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65"/>
          <p:cNvSpPr/>
          <p:nvPr/>
        </p:nvSpPr>
        <p:spPr>
          <a:xfrm>
            <a:off x="7869288" y="2030625"/>
            <a:ext cx="55400" cy="42550"/>
          </a:xfrm>
          <a:custGeom>
            <a:rect b="b" l="l" r="r" t="t"/>
            <a:pathLst>
              <a:path extrusionOk="0" h="1702" w="2216">
                <a:moveTo>
                  <a:pt x="1186" y="1"/>
                </a:moveTo>
                <a:cubicBezTo>
                  <a:pt x="1000" y="1"/>
                  <a:pt x="801" y="90"/>
                  <a:pt x="611" y="310"/>
                </a:cubicBezTo>
                <a:cubicBezTo>
                  <a:pt x="1" y="1013"/>
                  <a:pt x="596" y="1702"/>
                  <a:pt x="1193" y="1702"/>
                </a:cubicBezTo>
                <a:cubicBezTo>
                  <a:pt x="1392" y="1702"/>
                  <a:pt x="1592" y="1625"/>
                  <a:pt x="1747" y="1445"/>
                </a:cubicBezTo>
                <a:cubicBezTo>
                  <a:pt x="2216" y="901"/>
                  <a:pt x="1772" y="1"/>
                  <a:pt x="1186" y="1"/>
                </a:cubicBezTo>
                <a:close/>
              </a:path>
            </a:pathLst>
          </a:custGeom>
          <a:solidFill>
            <a:srgbClr val="FFBA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65"/>
          <p:cNvSpPr/>
          <p:nvPr/>
        </p:nvSpPr>
        <p:spPr>
          <a:xfrm>
            <a:off x="8004663" y="2180275"/>
            <a:ext cx="58725" cy="44350"/>
          </a:xfrm>
          <a:custGeom>
            <a:rect b="b" l="l" r="r" t="t"/>
            <a:pathLst>
              <a:path extrusionOk="0" h="1774" w="2349">
                <a:moveTo>
                  <a:pt x="1244" y="0"/>
                </a:moveTo>
                <a:cubicBezTo>
                  <a:pt x="888" y="0"/>
                  <a:pt x="530" y="169"/>
                  <a:pt x="356" y="545"/>
                </a:cubicBezTo>
                <a:cubicBezTo>
                  <a:pt x="0" y="1356"/>
                  <a:pt x="572" y="1774"/>
                  <a:pt x="1171" y="1774"/>
                </a:cubicBezTo>
                <a:cubicBezTo>
                  <a:pt x="1612" y="1774"/>
                  <a:pt x="2068" y="1548"/>
                  <a:pt x="2183" y="1088"/>
                </a:cubicBezTo>
                <a:cubicBezTo>
                  <a:pt x="2349" y="411"/>
                  <a:pt x="1799" y="0"/>
                  <a:pt x="12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65"/>
          <p:cNvSpPr/>
          <p:nvPr/>
        </p:nvSpPr>
        <p:spPr>
          <a:xfrm>
            <a:off x="7691663" y="1894875"/>
            <a:ext cx="74550" cy="45825"/>
          </a:xfrm>
          <a:custGeom>
            <a:rect b="b" l="l" r="r" t="t"/>
            <a:pathLst>
              <a:path extrusionOk="0" h="1833" w="2982">
                <a:moveTo>
                  <a:pt x="1276" y="1"/>
                </a:moveTo>
                <a:cubicBezTo>
                  <a:pt x="1123" y="1"/>
                  <a:pt x="970" y="42"/>
                  <a:pt x="828" y="135"/>
                </a:cubicBezTo>
                <a:cubicBezTo>
                  <a:pt x="1" y="658"/>
                  <a:pt x="613" y="1833"/>
                  <a:pt x="1429" y="1833"/>
                </a:cubicBezTo>
                <a:cubicBezTo>
                  <a:pt x="1539" y="1833"/>
                  <a:pt x="1652" y="1811"/>
                  <a:pt x="1766" y="1765"/>
                </a:cubicBezTo>
                <a:cubicBezTo>
                  <a:pt x="2981" y="1283"/>
                  <a:pt x="2134" y="1"/>
                  <a:pt x="12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65"/>
          <p:cNvSpPr/>
          <p:nvPr/>
        </p:nvSpPr>
        <p:spPr>
          <a:xfrm>
            <a:off x="7611213" y="2055600"/>
            <a:ext cx="53700" cy="62625"/>
          </a:xfrm>
          <a:custGeom>
            <a:rect b="b" l="l" r="r" t="t"/>
            <a:pathLst>
              <a:path extrusionOk="0" h="2505" w="2148">
                <a:moveTo>
                  <a:pt x="1819" y="1"/>
                </a:moveTo>
                <a:cubicBezTo>
                  <a:pt x="1768" y="1"/>
                  <a:pt x="1717" y="23"/>
                  <a:pt x="1676" y="76"/>
                </a:cubicBezTo>
                <a:cubicBezTo>
                  <a:pt x="1133" y="743"/>
                  <a:pt x="614" y="1459"/>
                  <a:pt x="120" y="2174"/>
                </a:cubicBezTo>
                <a:cubicBezTo>
                  <a:pt x="1" y="2345"/>
                  <a:pt x="165" y="2504"/>
                  <a:pt x="326" y="2504"/>
                </a:cubicBezTo>
                <a:cubicBezTo>
                  <a:pt x="398" y="2504"/>
                  <a:pt x="470" y="2473"/>
                  <a:pt x="515" y="2397"/>
                </a:cubicBezTo>
                <a:cubicBezTo>
                  <a:pt x="984" y="1705"/>
                  <a:pt x="1478" y="1039"/>
                  <a:pt x="1997" y="397"/>
                </a:cubicBezTo>
                <a:cubicBezTo>
                  <a:pt x="2147" y="228"/>
                  <a:pt x="1982" y="1"/>
                  <a:pt x="1819" y="1"/>
                </a:cubicBezTo>
                <a:close/>
              </a:path>
            </a:pathLst>
          </a:custGeom>
          <a:solidFill>
            <a:srgbClr val="FFCA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65"/>
          <p:cNvSpPr/>
          <p:nvPr/>
        </p:nvSpPr>
        <p:spPr>
          <a:xfrm>
            <a:off x="7661588" y="2024750"/>
            <a:ext cx="31700" cy="28125"/>
          </a:xfrm>
          <a:custGeom>
            <a:rect b="b" l="l" r="r" t="t"/>
            <a:pathLst>
              <a:path extrusionOk="0" h="1125" w="1268">
                <a:moveTo>
                  <a:pt x="939" y="1"/>
                </a:moveTo>
                <a:cubicBezTo>
                  <a:pt x="883" y="1"/>
                  <a:pt x="825" y="23"/>
                  <a:pt x="772" y="76"/>
                </a:cubicBezTo>
                <a:lnTo>
                  <a:pt x="154" y="717"/>
                </a:lnTo>
                <a:cubicBezTo>
                  <a:pt x="0" y="891"/>
                  <a:pt x="162" y="1125"/>
                  <a:pt x="346" y="1125"/>
                </a:cubicBezTo>
                <a:cubicBezTo>
                  <a:pt x="398" y="1125"/>
                  <a:pt x="451" y="1106"/>
                  <a:pt x="500" y="1063"/>
                </a:cubicBezTo>
                <a:lnTo>
                  <a:pt x="1117" y="396"/>
                </a:lnTo>
                <a:cubicBezTo>
                  <a:pt x="1268" y="227"/>
                  <a:pt x="1117" y="1"/>
                  <a:pt x="939" y="1"/>
                </a:cubicBezTo>
                <a:close/>
              </a:path>
            </a:pathLst>
          </a:custGeom>
          <a:solidFill>
            <a:srgbClr val="FFCA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65"/>
          <p:cNvSpPr/>
          <p:nvPr/>
        </p:nvSpPr>
        <p:spPr>
          <a:xfrm>
            <a:off x="7737713" y="2133925"/>
            <a:ext cx="62275" cy="22700"/>
          </a:xfrm>
          <a:custGeom>
            <a:rect b="b" l="l" r="r" t="t"/>
            <a:pathLst>
              <a:path extrusionOk="0" h="908" w="2491">
                <a:moveTo>
                  <a:pt x="2238" y="1"/>
                </a:moveTo>
                <a:cubicBezTo>
                  <a:pt x="2224" y="1"/>
                  <a:pt x="2210" y="2"/>
                  <a:pt x="2195" y="4"/>
                </a:cubicBezTo>
                <a:cubicBezTo>
                  <a:pt x="1529" y="78"/>
                  <a:pt x="887" y="227"/>
                  <a:pt x="245" y="449"/>
                </a:cubicBezTo>
                <a:cubicBezTo>
                  <a:pt x="0" y="538"/>
                  <a:pt x="76" y="907"/>
                  <a:pt x="292" y="907"/>
                </a:cubicBezTo>
                <a:cubicBezTo>
                  <a:pt x="316" y="907"/>
                  <a:pt x="342" y="903"/>
                  <a:pt x="368" y="893"/>
                </a:cubicBezTo>
                <a:cubicBezTo>
                  <a:pt x="961" y="696"/>
                  <a:pt x="1578" y="548"/>
                  <a:pt x="2195" y="473"/>
                </a:cubicBezTo>
                <a:cubicBezTo>
                  <a:pt x="2477" y="427"/>
                  <a:pt x="2491" y="1"/>
                  <a:pt x="2238" y="1"/>
                </a:cubicBezTo>
                <a:close/>
              </a:path>
            </a:pathLst>
          </a:custGeom>
          <a:solidFill>
            <a:srgbClr val="FFCA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65"/>
          <p:cNvSpPr/>
          <p:nvPr/>
        </p:nvSpPr>
        <p:spPr>
          <a:xfrm>
            <a:off x="7804088" y="2125275"/>
            <a:ext cx="39375" cy="15650"/>
          </a:xfrm>
          <a:custGeom>
            <a:rect b="b" l="l" r="r" t="t"/>
            <a:pathLst>
              <a:path extrusionOk="0" h="626" w="1575">
                <a:moveTo>
                  <a:pt x="1212" y="1"/>
                </a:moveTo>
                <a:cubicBezTo>
                  <a:pt x="1198" y="1"/>
                  <a:pt x="1184" y="2"/>
                  <a:pt x="1170" y="5"/>
                </a:cubicBezTo>
                <a:lnTo>
                  <a:pt x="281" y="178"/>
                </a:lnTo>
                <a:cubicBezTo>
                  <a:pt x="0" y="224"/>
                  <a:pt x="96" y="626"/>
                  <a:pt x="359" y="626"/>
                </a:cubicBezTo>
                <a:cubicBezTo>
                  <a:pt x="374" y="626"/>
                  <a:pt x="389" y="625"/>
                  <a:pt x="405" y="622"/>
                </a:cubicBezTo>
                <a:lnTo>
                  <a:pt x="1293" y="449"/>
                </a:lnTo>
                <a:cubicBezTo>
                  <a:pt x="1574" y="402"/>
                  <a:pt x="1456" y="1"/>
                  <a:pt x="1212" y="1"/>
                </a:cubicBezTo>
                <a:close/>
              </a:path>
            </a:pathLst>
          </a:custGeom>
          <a:solidFill>
            <a:srgbClr val="FFCA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65"/>
          <p:cNvSpPr/>
          <p:nvPr/>
        </p:nvSpPr>
        <p:spPr>
          <a:xfrm>
            <a:off x="7888263" y="2038250"/>
            <a:ext cx="14100" cy="22275"/>
          </a:xfrm>
          <a:custGeom>
            <a:rect b="b" l="l" r="r" t="t"/>
            <a:pathLst>
              <a:path extrusionOk="0" h="891" w="564">
                <a:moveTo>
                  <a:pt x="278" y="1"/>
                </a:moveTo>
                <a:cubicBezTo>
                  <a:pt x="189" y="1"/>
                  <a:pt x="103" y="46"/>
                  <a:pt x="74" y="153"/>
                </a:cubicBezTo>
                <a:cubicBezTo>
                  <a:pt x="0" y="350"/>
                  <a:pt x="0" y="548"/>
                  <a:pt x="50" y="721"/>
                </a:cubicBezTo>
                <a:cubicBezTo>
                  <a:pt x="69" y="839"/>
                  <a:pt x="152" y="890"/>
                  <a:pt x="242" y="890"/>
                </a:cubicBezTo>
                <a:cubicBezTo>
                  <a:pt x="375" y="890"/>
                  <a:pt x="524" y="775"/>
                  <a:pt x="494" y="597"/>
                </a:cubicBezTo>
                <a:cubicBezTo>
                  <a:pt x="469" y="498"/>
                  <a:pt x="469" y="375"/>
                  <a:pt x="519" y="276"/>
                </a:cubicBezTo>
                <a:cubicBezTo>
                  <a:pt x="564" y="111"/>
                  <a:pt x="417" y="1"/>
                  <a:pt x="278" y="1"/>
                </a:cubicBezTo>
                <a:close/>
              </a:path>
            </a:pathLst>
          </a:custGeom>
          <a:solidFill>
            <a:srgbClr val="FFCA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65"/>
          <p:cNvSpPr/>
          <p:nvPr/>
        </p:nvSpPr>
        <p:spPr>
          <a:xfrm>
            <a:off x="7711738" y="1906675"/>
            <a:ext cx="17550" cy="23625"/>
          </a:xfrm>
          <a:custGeom>
            <a:rect b="b" l="l" r="r" t="t"/>
            <a:pathLst>
              <a:path extrusionOk="0" h="945" w="702">
                <a:moveTo>
                  <a:pt x="349" y="0"/>
                </a:moveTo>
                <a:cubicBezTo>
                  <a:pt x="276" y="0"/>
                  <a:pt x="202" y="32"/>
                  <a:pt x="148" y="108"/>
                </a:cubicBezTo>
                <a:lnTo>
                  <a:pt x="173" y="108"/>
                </a:lnTo>
                <a:cubicBezTo>
                  <a:pt x="0" y="330"/>
                  <a:pt x="25" y="651"/>
                  <a:pt x="222" y="873"/>
                </a:cubicBezTo>
                <a:cubicBezTo>
                  <a:pt x="267" y="923"/>
                  <a:pt x="318" y="945"/>
                  <a:pt x="369" y="945"/>
                </a:cubicBezTo>
                <a:cubicBezTo>
                  <a:pt x="540" y="945"/>
                  <a:pt x="702" y="699"/>
                  <a:pt x="568" y="527"/>
                </a:cubicBezTo>
                <a:cubicBezTo>
                  <a:pt x="519" y="478"/>
                  <a:pt x="519" y="404"/>
                  <a:pt x="568" y="330"/>
                </a:cubicBezTo>
                <a:cubicBezTo>
                  <a:pt x="671" y="159"/>
                  <a:pt x="513" y="0"/>
                  <a:pt x="349" y="0"/>
                </a:cubicBezTo>
                <a:close/>
              </a:path>
            </a:pathLst>
          </a:custGeom>
          <a:solidFill>
            <a:srgbClr val="FFCA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65"/>
          <p:cNvSpPr/>
          <p:nvPr/>
        </p:nvSpPr>
        <p:spPr>
          <a:xfrm>
            <a:off x="8020963" y="2191225"/>
            <a:ext cx="18300" cy="22650"/>
          </a:xfrm>
          <a:custGeom>
            <a:rect b="b" l="l" r="r" t="t"/>
            <a:pathLst>
              <a:path extrusionOk="0" h="906" w="732">
                <a:moveTo>
                  <a:pt x="407" y="1"/>
                </a:moveTo>
                <a:cubicBezTo>
                  <a:pt x="371" y="1"/>
                  <a:pt x="334" y="10"/>
                  <a:pt x="297" y="33"/>
                </a:cubicBezTo>
                <a:lnTo>
                  <a:pt x="321" y="33"/>
                </a:lnTo>
                <a:cubicBezTo>
                  <a:pt x="74" y="206"/>
                  <a:pt x="0" y="527"/>
                  <a:pt x="148" y="798"/>
                </a:cubicBezTo>
                <a:cubicBezTo>
                  <a:pt x="194" y="874"/>
                  <a:pt x="259" y="905"/>
                  <a:pt x="326" y="905"/>
                </a:cubicBezTo>
                <a:cubicBezTo>
                  <a:pt x="476" y="905"/>
                  <a:pt x="629" y="740"/>
                  <a:pt x="543" y="552"/>
                </a:cubicBezTo>
                <a:cubicBezTo>
                  <a:pt x="519" y="527"/>
                  <a:pt x="519" y="478"/>
                  <a:pt x="543" y="453"/>
                </a:cubicBezTo>
                <a:cubicBezTo>
                  <a:pt x="732" y="306"/>
                  <a:pt x="601" y="1"/>
                  <a:pt x="40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65"/>
          <p:cNvSpPr/>
          <p:nvPr/>
        </p:nvSpPr>
        <p:spPr>
          <a:xfrm>
            <a:off x="6677263" y="1278500"/>
            <a:ext cx="1133250" cy="685825"/>
          </a:xfrm>
          <a:custGeom>
            <a:rect b="b" l="l" r="r" t="t"/>
            <a:pathLst>
              <a:path extrusionOk="0" h="27433" w="45330">
                <a:moveTo>
                  <a:pt x="35026" y="0"/>
                </a:moveTo>
                <a:cubicBezTo>
                  <a:pt x="35012" y="0"/>
                  <a:pt x="34998" y="1"/>
                  <a:pt x="34985" y="3"/>
                </a:cubicBezTo>
                <a:cubicBezTo>
                  <a:pt x="34343" y="77"/>
                  <a:pt x="31306" y="4694"/>
                  <a:pt x="26911" y="6051"/>
                </a:cubicBezTo>
                <a:cubicBezTo>
                  <a:pt x="24581" y="6779"/>
                  <a:pt x="22137" y="6939"/>
                  <a:pt x="19691" y="6939"/>
                </a:cubicBezTo>
                <a:cubicBezTo>
                  <a:pt x="17769" y="6939"/>
                  <a:pt x="15847" y="6840"/>
                  <a:pt x="13978" y="6840"/>
                </a:cubicBezTo>
                <a:cubicBezTo>
                  <a:pt x="10719" y="6840"/>
                  <a:pt x="7625" y="7141"/>
                  <a:pt x="4988" y="8792"/>
                </a:cubicBezTo>
                <a:cubicBezTo>
                  <a:pt x="3753" y="9582"/>
                  <a:pt x="5136" y="13409"/>
                  <a:pt x="4716" y="13433"/>
                </a:cubicBezTo>
                <a:cubicBezTo>
                  <a:pt x="4321" y="13458"/>
                  <a:pt x="0" y="16100"/>
                  <a:pt x="25" y="16816"/>
                </a:cubicBezTo>
                <a:cubicBezTo>
                  <a:pt x="50" y="17532"/>
                  <a:pt x="2445" y="19112"/>
                  <a:pt x="2445" y="19581"/>
                </a:cubicBezTo>
                <a:cubicBezTo>
                  <a:pt x="2469" y="20075"/>
                  <a:pt x="1408" y="23506"/>
                  <a:pt x="1951" y="24272"/>
                </a:cubicBezTo>
                <a:cubicBezTo>
                  <a:pt x="2058" y="24429"/>
                  <a:pt x="2311" y="24490"/>
                  <a:pt x="2647" y="24490"/>
                </a:cubicBezTo>
                <a:cubicBezTo>
                  <a:pt x="3740" y="24490"/>
                  <a:pt x="5712" y="23852"/>
                  <a:pt x="6373" y="23852"/>
                </a:cubicBezTo>
                <a:cubicBezTo>
                  <a:pt x="6496" y="23852"/>
                  <a:pt x="6574" y="23874"/>
                  <a:pt x="6592" y="23926"/>
                </a:cubicBezTo>
                <a:cubicBezTo>
                  <a:pt x="6715" y="24320"/>
                  <a:pt x="7965" y="27432"/>
                  <a:pt x="8707" y="27432"/>
                </a:cubicBezTo>
                <a:cubicBezTo>
                  <a:pt x="8710" y="27432"/>
                  <a:pt x="8713" y="27432"/>
                  <a:pt x="8716" y="27432"/>
                </a:cubicBezTo>
                <a:cubicBezTo>
                  <a:pt x="9494" y="27383"/>
                  <a:pt x="10369" y="23257"/>
                  <a:pt x="14650" y="23257"/>
                </a:cubicBezTo>
                <a:cubicBezTo>
                  <a:pt x="14712" y="23257"/>
                  <a:pt x="14775" y="23258"/>
                  <a:pt x="14839" y="23260"/>
                </a:cubicBezTo>
                <a:cubicBezTo>
                  <a:pt x="17044" y="23309"/>
                  <a:pt x="19966" y="23704"/>
                  <a:pt x="23253" y="23704"/>
                </a:cubicBezTo>
                <a:cubicBezTo>
                  <a:pt x="26590" y="23704"/>
                  <a:pt x="30303" y="23296"/>
                  <a:pt x="34022" y="21704"/>
                </a:cubicBezTo>
                <a:cubicBezTo>
                  <a:pt x="41404" y="18544"/>
                  <a:pt x="42885" y="12791"/>
                  <a:pt x="42811" y="12224"/>
                </a:cubicBezTo>
                <a:cubicBezTo>
                  <a:pt x="42737" y="11656"/>
                  <a:pt x="41330" y="9903"/>
                  <a:pt x="41848" y="9557"/>
                </a:cubicBezTo>
                <a:cubicBezTo>
                  <a:pt x="42342" y="9236"/>
                  <a:pt x="45329" y="5138"/>
                  <a:pt x="44984" y="4619"/>
                </a:cubicBezTo>
                <a:cubicBezTo>
                  <a:pt x="44663" y="4126"/>
                  <a:pt x="42194" y="3607"/>
                  <a:pt x="41972" y="3459"/>
                </a:cubicBezTo>
                <a:cubicBezTo>
                  <a:pt x="41774" y="3311"/>
                  <a:pt x="42070" y="373"/>
                  <a:pt x="41750" y="77"/>
                </a:cubicBezTo>
                <a:cubicBezTo>
                  <a:pt x="41726" y="55"/>
                  <a:pt x="41688" y="45"/>
                  <a:pt x="41637" y="45"/>
                </a:cubicBezTo>
                <a:cubicBezTo>
                  <a:pt x="40959" y="45"/>
                  <a:pt x="37984" y="1817"/>
                  <a:pt x="37376" y="1817"/>
                </a:cubicBezTo>
                <a:cubicBezTo>
                  <a:pt x="37347" y="1817"/>
                  <a:pt x="37323" y="1813"/>
                  <a:pt x="37305" y="1805"/>
                </a:cubicBezTo>
                <a:cubicBezTo>
                  <a:pt x="36895" y="1636"/>
                  <a:pt x="35680" y="0"/>
                  <a:pt x="35026" y="0"/>
                </a:cubicBezTo>
                <a:close/>
              </a:path>
            </a:pathLst>
          </a:custGeom>
          <a:solidFill>
            <a:srgbClr val="BD5F6F">
              <a:alpha val="589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65"/>
          <p:cNvSpPr/>
          <p:nvPr/>
        </p:nvSpPr>
        <p:spPr>
          <a:xfrm>
            <a:off x="6696388" y="1194550"/>
            <a:ext cx="1132650" cy="685825"/>
          </a:xfrm>
          <a:custGeom>
            <a:rect b="b" l="l" r="r" t="t"/>
            <a:pathLst>
              <a:path extrusionOk="0" h="27433" w="45306">
                <a:moveTo>
                  <a:pt x="35027" y="1"/>
                </a:moveTo>
                <a:cubicBezTo>
                  <a:pt x="35013" y="1"/>
                  <a:pt x="34999" y="1"/>
                  <a:pt x="34985" y="3"/>
                </a:cubicBezTo>
                <a:cubicBezTo>
                  <a:pt x="34343" y="77"/>
                  <a:pt x="31306" y="4694"/>
                  <a:pt x="26912" y="6076"/>
                </a:cubicBezTo>
                <a:cubicBezTo>
                  <a:pt x="24602" y="6789"/>
                  <a:pt x="22181" y="6948"/>
                  <a:pt x="19758" y="6948"/>
                </a:cubicBezTo>
                <a:cubicBezTo>
                  <a:pt x="17821" y="6948"/>
                  <a:pt x="15884" y="6847"/>
                  <a:pt x="14001" y="6847"/>
                </a:cubicBezTo>
                <a:cubicBezTo>
                  <a:pt x="10734" y="6847"/>
                  <a:pt x="7632" y="7151"/>
                  <a:pt x="4988" y="8817"/>
                </a:cubicBezTo>
                <a:cubicBezTo>
                  <a:pt x="3754" y="9582"/>
                  <a:pt x="5136" y="13409"/>
                  <a:pt x="4741" y="13434"/>
                </a:cubicBezTo>
                <a:cubicBezTo>
                  <a:pt x="4321" y="13458"/>
                  <a:pt x="1" y="16100"/>
                  <a:pt x="26" y="16841"/>
                </a:cubicBezTo>
                <a:cubicBezTo>
                  <a:pt x="26" y="17557"/>
                  <a:pt x="2445" y="19112"/>
                  <a:pt x="2470" y="19606"/>
                </a:cubicBezTo>
                <a:cubicBezTo>
                  <a:pt x="2470" y="20100"/>
                  <a:pt x="1408" y="23531"/>
                  <a:pt x="1951" y="24272"/>
                </a:cubicBezTo>
                <a:cubicBezTo>
                  <a:pt x="2058" y="24430"/>
                  <a:pt x="2312" y="24490"/>
                  <a:pt x="2650" y="24490"/>
                </a:cubicBezTo>
                <a:cubicBezTo>
                  <a:pt x="3748" y="24490"/>
                  <a:pt x="5728" y="23852"/>
                  <a:pt x="6381" y="23852"/>
                </a:cubicBezTo>
                <a:cubicBezTo>
                  <a:pt x="6502" y="23852"/>
                  <a:pt x="6577" y="23874"/>
                  <a:pt x="6593" y="23926"/>
                </a:cubicBezTo>
                <a:cubicBezTo>
                  <a:pt x="6716" y="24345"/>
                  <a:pt x="7965" y="27432"/>
                  <a:pt x="8707" y="27432"/>
                </a:cubicBezTo>
                <a:cubicBezTo>
                  <a:pt x="8710" y="27432"/>
                  <a:pt x="8713" y="27432"/>
                  <a:pt x="8716" y="27432"/>
                </a:cubicBezTo>
                <a:cubicBezTo>
                  <a:pt x="9519" y="27408"/>
                  <a:pt x="10394" y="23257"/>
                  <a:pt x="14652" y="23257"/>
                </a:cubicBezTo>
                <a:cubicBezTo>
                  <a:pt x="14714" y="23257"/>
                  <a:pt x="14776" y="23258"/>
                  <a:pt x="14839" y="23260"/>
                </a:cubicBezTo>
                <a:cubicBezTo>
                  <a:pt x="17053" y="23321"/>
                  <a:pt x="19989" y="23726"/>
                  <a:pt x="23291" y="23726"/>
                </a:cubicBezTo>
                <a:cubicBezTo>
                  <a:pt x="26619" y="23726"/>
                  <a:pt x="30317" y="23315"/>
                  <a:pt x="34022" y="21729"/>
                </a:cubicBezTo>
                <a:cubicBezTo>
                  <a:pt x="41404" y="18544"/>
                  <a:pt x="42886" y="12792"/>
                  <a:pt x="42811" y="12224"/>
                </a:cubicBezTo>
                <a:cubicBezTo>
                  <a:pt x="42737" y="11656"/>
                  <a:pt x="41355" y="9879"/>
                  <a:pt x="41849" y="9582"/>
                </a:cubicBezTo>
                <a:cubicBezTo>
                  <a:pt x="42342" y="9261"/>
                  <a:pt x="45305" y="5138"/>
                  <a:pt x="44984" y="4644"/>
                </a:cubicBezTo>
                <a:cubicBezTo>
                  <a:pt x="44663" y="4126"/>
                  <a:pt x="42194" y="3632"/>
                  <a:pt x="41972" y="3484"/>
                </a:cubicBezTo>
                <a:cubicBezTo>
                  <a:pt x="41750" y="3336"/>
                  <a:pt x="42071" y="398"/>
                  <a:pt x="41725" y="77"/>
                </a:cubicBezTo>
                <a:cubicBezTo>
                  <a:pt x="41704" y="59"/>
                  <a:pt x="41669" y="50"/>
                  <a:pt x="41623" y="50"/>
                </a:cubicBezTo>
                <a:cubicBezTo>
                  <a:pt x="40962" y="50"/>
                  <a:pt x="37954" y="1840"/>
                  <a:pt x="37366" y="1840"/>
                </a:cubicBezTo>
                <a:cubicBezTo>
                  <a:pt x="37342" y="1840"/>
                  <a:pt x="37322" y="1836"/>
                  <a:pt x="37306" y="1830"/>
                </a:cubicBezTo>
                <a:cubicBezTo>
                  <a:pt x="36895" y="1637"/>
                  <a:pt x="35680" y="1"/>
                  <a:pt x="350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65"/>
          <p:cNvSpPr/>
          <p:nvPr/>
        </p:nvSpPr>
        <p:spPr>
          <a:xfrm>
            <a:off x="6744538" y="1547050"/>
            <a:ext cx="175325" cy="195500"/>
          </a:xfrm>
          <a:custGeom>
            <a:rect b="b" l="l" r="r" t="t"/>
            <a:pathLst>
              <a:path extrusionOk="0" h="7820" w="7013">
                <a:moveTo>
                  <a:pt x="6173" y="0"/>
                </a:moveTo>
                <a:cubicBezTo>
                  <a:pt x="6173" y="0"/>
                  <a:pt x="1" y="2667"/>
                  <a:pt x="247" y="3062"/>
                </a:cubicBezTo>
                <a:cubicBezTo>
                  <a:pt x="470" y="3457"/>
                  <a:pt x="3358" y="3876"/>
                  <a:pt x="3284" y="4247"/>
                </a:cubicBezTo>
                <a:cubicBezTo>
                  <a:pt x="3235" y="4642"/>
                  <a:pt x="1210" y="7358"/>
                  <a:pt x="1531" y="7753"/>
                </a:cubicBezTo>
                <a:cubicBezTo>
                  <a:pt x="1569" y="7799"/>
                  <a:pt x="1674" y="7820"/>
                  <a:pt x="1829" y="7820"/>
                </a:cubicBezTo>
                <a:cubicBezTo>
                  <a:pt x="2995" y="7820"/>
                  <a:pt x="7012" y="6666"/>
                  <a:pt x="7012" y="6666"/>
                </a:cubicBezTo>
                <a:lnTo>
                  <a:pt x="6173" y="0"/>
                </a:lnTo>
                <a:close/>
              </a:path>
            </a:pathLst>
          </a:custGeom>
          <a:solidFill>
            <a:srgbClr val="FF50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65"/>
          <p:cNvSpPr/>
          <p:nvPr/>
        </p:nvSpPr>
        <p:spPr>
          <a:xfrm>
            <a:off x="7575313" y="1252800"/>
            <a:ext cx="195075" cy="201675"/>
          </a:xfrm>
          <a:custGeom>
            <a:rect b="b" l="l" r="r" t="t"/>
            <a:pathLst>
              <a:path extrusionOk="0" h="8067" w="7803">
                <a:moveTo>
                  <a:pt x="5136" y="1"/>
                </a:moveTo>
                <a:cubicBezTo>
                  <a:pt x="4294" y="1"/>
                  <a:pt x="1" y="2784"/>
                  <a:pt x="1" y="2784"/>
                </a:cubicBezTo>
                <a:lnTo>
                  <a:pt x="3334" y="8067"/>
                </a:lnTo>
                <a:cubicBezTo>
                  <a:pt x="3334" y="8067"/>
                  <a:pt x="7803" y="2660"/>
                  <a:pt x="7605" y="2537"/>
                </a:cubicBezTo>
                <a:cubicBezTo>
                  <a:pt x="7584" y="2522"/>
                  <a:pt x="7526" y="2516"/>
                  <a:pt x="7438" y="2516"/>
                </a:cubicBezTo>
                <a:cubicBezTo>
                  <a:pt x="6954" y="2516"/>
                  <a:pt x="5583" y="2708"/>
                  <a:pt x="4830" y="2708"/>
                </a:cubicBezTo>
                <a:cubicBezTo>
                  <a:pt x="4588" y="2708"/>
                  <a:pt x="4410" y="2688"/>
                  <a:pt x="4346" y="2635"/>
                </a:cubicBezTo>
                <a:cubicBezTo>
                  <a:pt x="4075" y="2389"/>
                  <a:pt x="5581" y="488"/>
                  <a:pt x="5260" y="43"/>
                </a:cubicBezTo>
                <a:cubicBezTo>
                  <a:pt x="5237" y="14"/>
                  <a:pt x="5195" y="1"/>
                  <a:pt x="5136" y="1"/>
                </a:cubicBezTo>
                <a:close/>
              </a:path>
            </a:pathLst>
          </a:custGeom>
          <a:solidFill>
            <a:srgbClr val="FF50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65"/>
          <p:cNvSpPr/>
          <p:nvPr/>
        </p:nvSpPr>
        <p:spPr>
          <a:xfrm>
            <a:off x="6837113" y="1547050"/>
            <a:ext cx="82750" cy="187650"/>
          </a:xfrm>
          <a:custGeom>
            <a:rect b="b" l="l" r="r" t="t"/>
            <a:pathLst>
              <a:path extrusionOk="0" h="7506" w="3310">
                <a:moveTo>
                  <a:pt x="2470" y="0"/>
                </a:moveTo>
                <a:cubicBezTo>
                  <a:pt x="2470" y="0"/>
                  <a:pt x="1309" y="494"/>
                  <a:pt x="26" y="1087"/>
                </a:cubicBezTo>
                <a:cubicBezTo>
                  <a:pt x="124" y="3235"/>
                  <a:pt x="124" y="5382"/>
                  <a:pt x="1" y="7506"/>
                </a:cubicBezTo>
                <a:cubicBezTo>
                  <a:pt x="1556" y="7160"/>
                  <a:pt x="3309" y="6666"/>
                  <a:pt x="3309" y="6666"/>
                </a:cubicBezTo>
                <a:lnTo>
                  <a:pt x="2470" y="0"/>
                </a:lnTo>
                <a:close/>
              </a:path>
            </a:pathLst>
          </a:custGeom>
          <a:solidFill>
            <a:srgbClr val="FF50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65"/>
          <p:cNvSpPr/>
          <p:nvPr/>
        </p:nvSpPr>
        <p:spPr>
          <a:xfrm>
            <a:off x="7575313" y="1284725"/>
            <a:ext cx="148175" cy="169750"/>
          </a:xfrm>
          <a:custGeom>
            <a:rect b="b" l="l" r="r" t="t"/>
            <a:pathLst>
              <a:path extrusionOk="0" h="6790" w="5927">
                <a:moveTo>
                  <a:pt x="2420" y="1"/>
                </a:moveTo>
                <a:cubicBezTo>
                  <a:pt x="1186" y="741"/>
                  <a:pt x="1" y="1507"/>
                  <a:pt x="1" y="1507"/>
                </a:cubicBezTo>
                <a:lnTo>
                  <a:pt x="3334" y="6790"/>
                </a:lnTo>
                <a:cubicBezTo>
                  <a:pt x="3334" y="6790"/>
                  <a:pt x="4741" y="5086"/>
                  <a:pt x="5926" y="3556"/>
                </a:cubicBezTo>
                <a:cubicBezTo>
                  <a:pt x="4667" y="2469"/>
                  <a:pt x="3507" y="1284"/>
                  <a:pt x="2420" y="1"/>
                </a:cubicBezTo>
                <a:close/>
              </a:path>
            </a:pathLst>
          </a:custGeom>
          <a:solidFill>
            <a:srgbClr val="FF50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65"/>
          <p:cNvSpPr/>
          <p:nvPr/>
        </p:nvSpPr>
        <p:spPr>
          <a:xfrm>
            <a:off x="6839663" y="1266825"/>
            <a:ext cx="868400" cy="538875"/>
          </a:xfrm>
          <a:custGeom>
            <a:rect b="b" l="l" r="r" t="t"/>
            <a:pathLst>
              <a:path extrusionOk="0" h="21555" w="34736">
                <a:moveTo>
                  <a:pt x="29378" y="1"/>
                </a:moveTo>
                <a:cubicBezTo>
                  <a:pt x="29205" y="1"/>
                  <a:pt x="26341" y="4395"/>
                  <a:pt x="21847" y="5482"/>
                </a:cubicBezTo>
                <a:cubicBezTo>
                  <a:pt x="18989" y="6172"/>
                  <a:pt x="16487" y="6361"/>
                  <a:pt x="14249" y="6361"/>
                </a:cubicBezTo>
                <a:cubicBezTo>
                  <a:pt x="11554" y="6361"/>
                  <a:pt x="9243" y="6087"/>
                  <a:pt x="7159" y="6087"/>
                </a:cubicBezTo>
                <a:cubicBezTo>
                  <a:pt x="4729" y="6087"/>
                  <a:pt x="2607" y="6459"/>
                  <a:pt x="541" y="8074"/>
                </a:cubicBezTo>
                <a:cubicBezTo>
                  <a:pt x="0" y="8492"/>
                  <a:pt x="2321" y="21555"/>
                  <a:pt x="2586" y="21555"/>
                </a:cubicBezTo>
                <a:cubicBezTo>
                  <a:pt x="2588" y="21555"/>
                  <a:pt x="2589" y="21554"/>
                  <a:pt x="2590" y="21554"/>
                </a:cubicBezTo>
                <a:cubicBezTo>
                  <a:pt x="2837" y="21430"/>
                  <a:pt x="3775" y="18715"/>
                  <a:pt x="7552" y="18023"/>
                </a:cubicBezTo>
                <a:cubicBezTo>
                  <a:pt x="8337" y="17874"/>
                  <a:pt x="9294" y="17828"/>
                  <a:pt x="10379" y="17828"/>
                </a:cubicBezTo>
                <a:cubicBezTo>
                  <a:pt x="12116" y="17828"/>
                  <a:pt x="14184" y="17946"/>
                  <a:pt x="16407" y="17946"/>
                </a:cubicBezTo>
                <a:cubicBezTo>
                  <a:pt x="19437" y="17946"/>
                  <a:pt x="22756" y="17726"/>
                  <a:pt x="25921" y="16690"/>
                </a:cubicBezTo>
                <a:cubicBezTo>
                  <a:pt x="32859" y="14419"/>
                  <a:pt x="34735" y="8938"/>
                  <a:pt x="34612" y="8370"/>
                </a:cubicBezTo>
                <a:cubicBezTo>
                  <a:pt x="34513" y="7802"/>
                  <a:pt x="29550" y="1"/>
                  <a:pt x="29378" y="1"/>
                </a:cubicBezTo>
                <a:close/>
              </a:path>
            </a:pathLst>
          </a:custGeom>
          <a:solidFill>
            <a:srgbClr val="FF50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65"/>
          <p:cNvSpPr/>
          <p:nvPr/>
        </p:nvSpPr>
        <p:spPr>
          <a:xfrm>
            <a:off x="6869838" y="1463100"/>
            <a:ext cx="838225" cy="342625"/>
          </a:xfrm>
          <a:custGeom>
            <a:rect b="b" l="l" r="r" t="t"/>
            <a:pathLst>
              <a:path extrusionOk="0" h="13705" w="33529">
                <a:moveTo>
                  <a:pt x="33158" y="1"/>
                </a:moveTo>
                <a:cubicBezTo>
                  <a:pt x="30541" y="1556"/>
                  <a:pt x="27677" y="2618"/>
                  <a:pt x="24665" y="3111"/>
                </a:cubicBezTo>
                <a:cubicBezTo>
                  <a:pt x="20665" y="3803"/>
                  <a:pt x="16542" y="3827"/>
                  <a:pt x="12493" y="4124"/>
                </a:cubicBezTo>
                <a:cubicBezTo>
                  <a:pt x="9283" y="4346"/>
                  <a:pt x="3679" y="4716"/>
                  <a:pt x="0" y="6765"/>
                </a:cubicBezTo>
                <a:cubicBezTo>
                  <a:pt x="562" y="10211"/>
                  <a:pt x="1245" y="13704"/>
                  <a:pt x="1379" y="13704"/>
                </a:cubicBezTo>
                <a:cubicBezTo>
                  <a:pt x="1380" y="13704"/>
                  <a:pt x="1382" y="13704"/>
                  <a:pt x="1383" y="13703"/>
                </a:cubicBezTo>
                <a:cubicBezTo>
                  <a:pt x="1630" y="13579"/>
                  <a:pt x="2568" y="10864"/>
                  <a:pt x="6345" y="10172"/>
                </a:cubicBezTo>
                <a:cubicBezTo>
                  <a:pt x="7130" y="10023"/>
                  <a:pt x="8087" y="9977"/>
                  <a:pt x="9172" y="9977"/>
                </a:cubicBezTo>
                <a:cubicBezTo>
                  <a:pt x="10909" y="9977"/>
                  <a:pt x="12977" y="10095"/>
                  <a:pt x="15200" y="10095"/>
                </a:cubicBezTo>
                <a:cubicBezTo>
                  <a:pt x="18230" y="10095"/>
                  <a:pt x="21549" y="9875"/>
                  <a:pt x="24714" y="8839"/>
                </a:cubicBezTo>
                <a:cubicBezTo>
                  <a:pt x="31652" y="6568"/>
                  <a:pt x="33528" y="1087"/>
                  <a:pt x="33405" y="519"/>
                </a:cubicBezTo>
                <a:cubicBezTo>
                  <a:pt x="33355" y="346"/>
                  <a:pt x="33256" y="173"/>
                  <a:pt x="33158"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65"/>
          <p:cNvSpPr/>
          <p:nvPr/>
        </p:nvSpPr>
        <p:spPr>
          <a:xfrm>
            <a:off x="6906263" y="1499525"/>
            <a:ext cx="91975" cy="154950"/>
          </a:xfrm>
          <a:custGeom>
            <a:rect b="b" l="l" r="r" t="t"/>
            <a:pathLst>
              <a:path extrusionOk="0" h="6198" w="3679">
                <a:moveTo>
                  <a:pt x="2938" y="0"/>
                </a:moveTo>
                <a:lnTo>
                  <a:pt x="0" y="1062"/>
                </a:lnTo>
                <a:lnTo>
                  <a:pt x="1827" y="6197"/>
                </a:lnTo>
                <a:lnTo>
                  <a:pt x="2518" y="5950"/>
                </a:lnTo>
                <a:lnTo>
                  <a:pt x="1654" y="3506"/>
                </a:lnTo>
                <a:lnTo>
                  <a:pt x="3679" y="2765"/>
                </a:lnTo>
                <a:lnTo>
                  <a:pt x="3481" y="2173"/>
                </a:lnTo>
                <a:lnTo>
                  <a:pt x="1432" y="2914"/>
                </a:lnTo>
                <a:lnTo>
                  <a:pt x="889" y="1408"/>
                </a:lnTo>
                <a:lnTo>
                  <a:pt x="3160" y="593"/>
                </a:lnTo>
                <a:lnTo>
                  <a:pt x="293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65"/>
          <p:cNvSpPr/>
          <p:nvPr/>
        </p:nvSpPr>
        <p:spPr>
          <a:xfrm>
            <a:off x="7030313" y="1480375"/>
            <a:ext cx="103725" cy="146325"/>
          </a:xfrm>
          <a:custGeom>
            <a:rect b="b" l="l" r="r" t="t"/>
            <a:pathLst>
              <a:path extrusionOk="0" h="5853" w="4149">
                <a:moveTo>
                  <a:pt x="3432" y="1"/>
                </a:moveTo>
                <a:lnTo>
                  <a:pt x="1" y="421"/>
                </a:lnTo>
                <a:lnTo>
                  <a:pt x="667" y="5852"/>
                </a:lnTo>
                <a:lnTo>
                  <a:pt x="4148" y="5408"/>
                </a:lnTo>
                <a:lnTo>
                  <a:pt x="4074" y="4791"/>
                </a:lnTo>
                <a:lnTo>
                  <a:pt x="1334" y="5136"/>
                </a:lnTo>
                <a:lnTo>
                  <a:pt x="1087" y="3186"/>
                </a:lnTo>
                <a:lnTo>
                  <a:pt x="3679" y="2865"/>
                </a:lnTo>
                <a:lnTo>
                  <a:pt x="3580" y="2248"/>
                </a:lnTo>
                <a:lnTo>
                  <a:pt x="1013" y="2569"/>
                </a:lnTo>
                <a:lnTo>
                  <a:pt x="815" y="964"/>
                </a:lnTo>
                <a:lnTo>
                  <a:pt x="3506" y="618"/>
                </a:lnTo>
                <a:lnTo>
                  <a:pt x="343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65"/>
          <p:cNvSpPr/>
          <p:nvPr/>
        </p:nvSpPr>
        <p:spPr>
          <a:xfrm>
            <a:off x="7148813" y="1480375"/>
            <a:ext cx="125950" cy="137675"/>
          </a:xfrm>
          <a:custGeom>
            <a:rect b="b" l="l" r="r" t="t"/>
            <a:pathLst>
              <a:path extrusionOk="0" h="5507" w="5038">
                <a:moveTo>
                  <a:pt x="4988" y="1"/>
                </a:moveTo>
                <a:lnTo>
                  <a:pt x="3902" y="26"/>
                </a:lnTo>
                <a:lnTo>
                  <a:pt x="2544" y="3754"/>
                </a:lnTo>
                <a:lnTo>
                  <a:pt x="1112" y="50"/>
                </a:lnTo>
                <a:lnTo>
                  <a:pt x="1" y="50"/>
                </a:lnTo>
                <a:lnTo>
                  <a:pt x="50" y="5507"/>
                </a:lnTo>
                <a:lnTo>
                  <a:pt x="766" y="5507"/>
                </a:lnTo>
                <a:lnTo>
                  <a:pt x="717" y="717"/>
                </a:lnTo>
                <a:lnTo>
                  <a:pt x="2173" y="4445"/>
                </a:lnTo>
                <a:lnTo>
                  <a:pt x="2914" y="4445"/>
                </a:lnTo>
                <a:lnTo>
                  <a:pt x="4272" y="692"/>
                </a:lnTo>
                <a:lnTo>
                  <a:pt x="4321" y="5482"/>
                </a:lnTo>
                <a:lnTo>
                  <a:pt x="5037" y="5457"/>
                </a:lnTo>
                <a:lnTo>
                  <a:pt x="498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65"/>
          <p:cNvSpPr/>
          <p:nvPr/>
        </p:nvSpPr>
        <p:spPr>
          <a:xfrm>
            <a:off x="7303138" y="1474225"/>
            <a:ext cx="124700" cy="143200"/>
          </a:xfrm>
          <a:custGeom>
            <a:rect b="b" l="l" r="r" t="t"/>
            <a:pathLst>
              <a:path extrusionOk="0" h="5728" w="4988">
                <a:moveTo>
                  <a:pt x="2025" y="765"/>
                </a:moveTo>
                <a:lnTo>
                  <a:pt x="3284" y="3358"/>
                </a:lnTo>
                <a:lnTo>
                  <a:pt x="1284" y="3555"/>
                </a:lnTo>
                <a:lnTo>
                  <a:pt x="2025" y="765"/>
                </a:lnTo>
                <a:close/>
                <a:moveTo>
                  <a:pt x="2370" y="0"/>
                </a:moveTo>
                <a:lnTo>
                  <a:pt x="1531" y="74"/>
                </a:lnTo>
                <a:lnTo>
                  <a:pt x="0" y="5728"/>
                </a:lnTo>
                <a:lnTo>
                  <a:pt x="765" y="5629"/>
                </a:lnTo>
                <a:lnTo>
                  <a:pt x="1136" y="4197"/>
                </a:lnTo>
                <a:lnTo>
                  <a:pt x="3580" y="3950"/>
                </a:lnTo>
                <a:lnTo>
                  <a:pt x="4222" y="5308"/>
                </a:lnTo>
                <a:lnTo>
                  <a:pt x="4987" y="5209"/>
                </a:lnTo>
                <a:lnTo>
                  <a:pt x="237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65"/>
          <p:cNvSpPr/>
          <p:nvPr/>
        </p:nvSpPr>
        <p:spPr>
          <a:xfrm>
            <a:off x="7421638" y="1457550"/>
            <a:ext cx="124075" cy="135800"/>
          </a:xfrm>
          <a:custGeom>
            <a:rect b="b" l="l" r="r" t="t"/>
            <a:pathLst>
              <a:path extrusionOk="0" h="5432" w="4963">
                <a:moveTo>
                  <a:pt x="692" y="0"/>
                </a:moveTo>
                <a:lnTo>
                  <a:pt x="0" y="247"/>
                </a:lnTo>
                <a:lnTo>
                  <a:pt x="1753" y="5432"/>
                </a:lnTo>
                <a:lnTo>
                  <a:pt x="4963" y="4346"/>
                </a:lnTo>
                <a:lnTo>
                  <a:pt x="4765" y="3753"/>
                </a:lnTo>
                <a:lnTo>
                  <a:pt x="2247" y="4593"/>
                </a:lnTo>
                <a:lnTo>
                  <a:pt x="69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65"/>
          <p:cNvSpPr/>
          <p:nvPr/>
        </p:nvSpPr>
        <p:spPr>
          <a:xfrm>
            <a:off x="7502488" y="1382875"/>
            <a:ext cx="150000" cy="160500"/>
          </a:xfrm>
          <a:custGeom>
            <a:rect b="b" l="l" r="r" t="t"/>
            <a:pathLst>
              <a:path extrusionOk="0" h="6420" w="6000">
                <a:moveTo>
                  <a:pt x="2790" y="0"/>
                </a:moveTo>
                <a:lnTo>
                  <a:pt x="1" y="2000"/>
                </a:lnTo>
                <a:lnTo>
                  <a:pt x="3161" y="6419"/>
                </a:lnTo>
                <a:lnTo>
                  <a:pt x="6000" y="4370"/>
                </a:lnTo>
                <a:lnTo>
                  <a:pt x="5654" y="3876"/>
                </a:lnTo>
                <a:lnTo>
                  <a:pt x="3408" y="5481"/>
                </a:lnTo>
                <a:lnTo>
                  <a:pt x="2247" y="3876"/>
                </a:lnTo>
                <a:lnTo>
                  <a:pt x="4346" y="2370"/>
                </a:lnTo>
                <a:lnTo>
                  <a:pt x="4000" y="1876"/>
                </a:lnTo>
                <a:lnTo>
                  <a:pt x="1902" y="3382"/>
                </a:lnTo>
                <a:lnTo>
                  <a:pt x="963" y="2074"/>
                </a:lnTo>
                <a:lnTo>
                  <a:pt x="3161" y="494"/>
                </a:lnTo>
                <a:lnTo>
                  <a:pt x="279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65"/>
          <p:cNvSpPr/>
          <p:nvPr/>
        </p:nvSpPr>
        <p:spPr>
          <a:xfrm>
            <a:off x="7405713" y="1366025"/>
            <a:ext cx="126825" cy="76200"/>
          </a:xfrm>
          <a:custGeom>
            <a:rect b="b" l="l" r="r" t="t"/>
            <a:pathLst>
              <a:path extrusionOk="0" h="3048" w="5073">
                <a:moveTo>
                  <a:pt x="4345" y="1"/>
                </a:moveTo>
                <a:cubicBezTo>
                  <a:pt x="4235" y="1"/>
                  <a:pt x="4122" y="39"/>
                  <a:pt x="4020" y="131"/>
                </a:cubicBezTo>
                <a:cubicBezTo>
                  <a:pt x="2983" y="1020"/>
                  <a:pt x="1748" y="1588"/>
                  <a:pt x="514" y="2155"/>
                </a:cubicBezTo>
                <a:cubicBezTo>
                  <a:pt x="0" y="2369"/>
                  <a:pt x="303" y="3047"/>
                  <a:pt x="762" y="3047"/>
                </a:cubicBezTo>
                <a:cubicBezTo>
                  <a:pt x="833" y="3047"/>
                  <a:pt x="907" y="3031"/>
                  <a:pt x="983" y="2995"/>
                </a:cubicBezTo>
                <a:cubicBezTo>
                  <a:pt x="2316" y="2402"/>
                  <a:pt x="3600" y="1760"/>
                  <a:pt x="4686" y="822"/>
                </a:cubicBezTo>
                <a:cubicBezTo>
                  <a:pt x="5072" y="494"/>
                  <a:pt x="4734" y="1"/>
                  <a:pt x="4345"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65"/>
          <p:cNvSpPr/>
          <p:nvPr/>
        </p:nvSpPr>
        <p:spPr>
          <a:xfrm>
            <a:off x="5004588" y="2456500"/>
            <a:ext cx="1265325" cy="1004225"/>
          </a:xfrm>
          <a:custGeom>
            <a:rect b="b" l="l" r="r" t="t"/>
            <a:pathLst>
              <a:path extrusionOk="0" h="40169" w="50613">
                <a:moveTo>
                  <a:pt x="34344" y="0"/>
                </a:moveTo>
                <a:cubicBezTo>
                  <a:pt x="33126" y="0"/>
                  <a:pt x="28549" y="1398"/>
                  <a:pt x="28245" y="1865"/>
                </a:cubicBezTo>
                <a:cubicBezTo>
                  <a:pt x="27924" y="2359"/>
                  <a:pt x="30812" y="11889"/>
                  <a:pt x="30467" y="12086"/>
                </a:cubicBezTo>
                <a:cubicBezTo>
                  <a:pt x="30115" y="12297"/>
                  <a:pt x="19124" y="16395"/>
                  <a:pt x="17720" y="16395"/>
                </a:cubicBezTo>
                <a:cubicBezTo>
                  <a:pt x="17643" y="16395"/>
                  <a:pt x="17595" y="16383"/>
                  <a:pt x="17579" y="16358"/>
                </a:cubicBezTo>
                <a:cubicBezTo>
                  <a:pt x="17258" y="15864"/>
                  <a:pt x="14295" y="7544"/>
                  <a:pt x="13604" y="7346"/>
                </a:cubicBezTo>
                <a:cubicBezTo>
                  <a:pt x="13572" y="7337"/>
                  <a:pt x="13527" y="7333"/>
                  <a:pt x="13469" y="7333"/>
                </a:cubicBezTo>
                <a:cubicBezTo>
                  <a:pt x="12288" y="7333"/>
                  <a:pt x="5991" y="9219"/>
                  <a:pt x="5802" y="10679"/>
                </a:cubicBezTo>
                <a:cubicBezTo>
                  <a:pt x="5605" y="12235"/>
                  <a:pt x="7506" y="15592"/>
                  <a:pt x="7185" y="15888"/>
                </a:cubicBezTo>
                <a:cubicBezTo>
                  <a:pt x="6864" y="16160"/>
                  <a:pt x="3284" y="16654"/>
                  <a:pt x="3235" y="17469"/>
                </a:cubicBezTo>
                <a:cubicBezTo>
                  <a:pt x="3210" y="18283"/>
                  <a:pt x="3975" y="21369"/>
                  <a:pt x="3482" y="21567"/>
                </a:cubicBezTo>
                <a:cubicBezTo>
                  <a:pt x="2988" y="21764"/>
                  <a:pt x="149" y="21764"/>
                  <a:pt x="74" y="23468"/>
                </a:cubicBezTo>
                <a:cubicBezTo>
                  <a:pt x="0" y="25171"/>
                  <a:pt x="692" y="31887"/>
                  <a:pt x="2148" y="31961"/>
                </a:cubicBezTo>
                <a:cubicBezTo>
                  <a:pt x="2191" y="31963"/>
                  <a:pt x="2234" y="31964"/>
                  <a:pt x="2279" y="31964"/>
                </a:cubicBezTo>
                <a:cubicBezTo>
                  <a:pt x="3540" y="31964"/>
                  <a:pt x="5471" y="31117"/>
                  <a:pt x="6177" y="31117"/>
                </a:cubicBezTo>
                <a:cubicBezTo>
                  <a:pt x="6295" y="31117"/>
                  <a:pt x="6378" y="31141"/>
                  <a:pt x="6420" y="31196"/>
                </a:cubicBezTo>
                <a:cubicBezTo>
                  <a:pt x="6691" y="31591"/>
                  <a:pt x="7061" y="35195"/>
                  <a:pt x="7926" y="35541"/>
                </a:cubicBezTo>
                <a:cubicBezTo>
                  <a:pt x="8025" y="35582"/>
                  <a:pt x="8160" y="35599"/>
                  <a:pt x="8322" y="35599"/>
                </a:cubicBezTo>
                <a:cubicBezTo>
                  <a:pt x="9374" y="35599"/>
                  <a:pt x="11553" y="34848"/>
                  <a:pt x="12360" y="34848"/>
                </a:cubicBezTo>
                <a:cubicBezTo>
                  <a:pt x="12477" y="34848"/>
                  <a:pt x="12564" y="34863"/>
                  <a:pt x="12616" y="34899"/>
                </a:cubicBezTo>
                <a:cubicBezTo>
                  <a:pt x="13110" y="35220"/>
                  <a:pt x="13604" y="39763"/>
                  <a:pt x="15628" y="40133"/>
                </a:cubicBezTo>
                <a:cubicBezTo>
                  <a:pt x="15760" y="40157"/>
                  <a:pt x="15908" y="40168"/>
                  <a:pt x="16071" y="40168"/>
                </a:cubicBezTo>
                <a:cubicBezTo>
                  <a:pt x="18413" y="40168"/>
                  <a:pt x="23720" y="37817"/>
                  <a:pt x="24344" y="37170"/>
                </a:cubicBezTo>
                <a:cubicBezTo>
                  <a:pt x="24986" y="36479"/>
                  <a:pt x="21159" y="27097"/>
                  <a:pt x="21455" y="26603"/>
                </a:cubicBezTo>
                <a:cubicBezTo>
                  <a:pt x="21719" y="26148"/>
                  <a:pt x="33162" y="22346"/>
                  <a:pt x="34135" y="22346"/>
                </a:cubicBezTo>
                <a:cubicBezTo>
                  <a:pt x="34165" y="22346"/>
                  <a:pt x="34185" y="22350"/>
                  <a:pt x="34195" y="22357"/>
                </a:cubicBezTo>
                <a:cubicBezTo>
                  <a:pt x="34540" y="22579"/>
                  <a:pt x="37503" y="31196"/>
                  <a:pt x="38466" y="31615"/>
                </a:cubicBezTo>
                <a:cubicBezTo>
                  <a:pt x="38523" y="31638"/>
                  <a:pt x="38598" y="31649"/>
                  <a:pt x="38688" y="31649"/>
                </a:cubicBezTo>
                <a:cubicBezTo>
                  <a:pt x="40171" y="31649"/>
                  <a:pt x="45875" y="28764"/>
                  <a:pt x="46317" y="28159"/>
                </a:cubicBezTo>
                <a:cubicBezTo>
                  <a:pt x="46786" y="27492"/>
                  <a:pt x="45379" y="22554"/>
                  <a:pt x="45872" y="22332"/>
                </a:cubicBezTo>
                <a:cubicBezTo>
                  <a:pt x="46342" y="22135"/>
                  <a:pt x="49304" y="20925"/>
                  <a:pt x="49724" y="20308"/>
                </a:cubicBezTo>
                <a:cubicBezTo>
                  <a:pt x="50119" y="19715"/>
                  <a:pt x="47971" y="15568"/>
                  <a:pt x="48292" y="15271"/>
                </a:cubicBezTo>
                <a:cubicBezTo>
                  <a:pt x="48613" y="14950"/>
                  <a:pt x="50465" y="14234"/>
                  <a:pt x="50539" y="13346"/>
                </a:cubicBezTo>
                <a:cubicBezTo>
                  <a:pt x="50613" y="12457"/>
                  <a:pt x="47922" y="5272"/>
                  <a:pt x="46959" y="5075"/>
                </a:cubicBezTo>
                <a:cubicBezTo>
                  <a:pt x="46876" y="5058"/>
                  <a:pt x="46784" y="5051"/>
                  <a:pt x="46686" y="5051"/>
                </a:cubicBezTo>
                <a:cubicBezTo>
                  <a:pt x="45699" y="5051"/>
                  <a:pt x="44025" y="5809"/>
                  <a:pt x="43549" y="5809"/>
                </a:cubicBezTo>
                <a:cubicBezTo>
                  <a:pt x="43508" y="5809"/>
                  <a:pt x="43475" y="5804"/>
                  <a:pt x="43453" y="5791"/>
                </a:cubicBezTo>
                <a:cubicBezTo>
                  <a:pt x="43181" y="5643"/>
                  <a:pt x="42317" y="2680"/>
                  <a:pt x="41799" y="2655"/>
                </a:cubicBezTo>
                <a:cubicBezTo>
                  <a:pt x="41794" y="2655"/>
                  <a:pt x="41788" y="2655"/>
                  <a:pt x="41783" y="2655"/>
                </a:cubicBezTo>
                <a:cubicBezTo>
                  <a:pt x="41239" y="2655"/>
                  <a:pt x="38199" y="3723"/>
                  <a:pt x="37189" y="3723"/>
                </a:cubicBezTo>
                <a:cubicBezTo>
                  <a:pt x="37093" y="3723"/>
                  <a:pt x="37015" y="3714"/>
                  <a:pt x="36960" y="3692"/>
                </a:cubicBezTo>
                <a:cubicBezTo>
                  <a:pt x="36293" y="3445"/>
                  <a:pt x="35355" y="162"/>
                  <a:pt x="34516" y="14"/>
                </a:cubicBezTo>
                <a:cubicBezTo>
                  <a:pt x="34470" y="4"/>
                  <a:pt x="34412" y="0"/>
                  <a:pt x="34344" y="0"/>
                </a:cubicBezTo>
                <a:close/>
              </a:path>
            </a:pathLst>
          </a:custGeom>
          <a:solidFill>
            <a:srgbClr val="BD5F6F">
              <a:alpha val="589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65"/>
          <p:cNvSpPr/>
          <p:nvPr/>
        </p:nvSpPr>
        <p:spPr>
          <a:xfrm>
            <a:off x="5012613" y="2357225"/>
            <a:ext cx="1265325" cy="1004125"/>
          </a:xfrm>
          <a:custGeom>
            <a:rect b="b" l="l" r="r" t="t"/>
            <a:pathLst>
              <a:path extrusionOk="0" h="40165" w="50613">
                <a:moveTo>
                  <a:pt x="34382" y="0"/>
                </a:moveTo>
                <a:cubicBezTo>
                  <a:pt x="33192" y="0"/>
                  <a:pt x="27859" y="1537"/>
                  <a:pt x="27529" y="2009"/>
                </a:cubicBezTo>
                <a:cubicBezTo>
                  <a:pt x="27208" y="2479"/>
                  <a:pt x="30837" y="11885"/>
                  <a:pt x="30467" y="12107"/>
                </a:cubicBezTo>
                <a:cubicBezTo>
                  <a:pt x="30115" y="12295"/>
                  <a:pt x="19147" y="16391"/>
                  <a:pt x="17744" y="16391"/>
                </a:cubicBezTo>
                <a:cubicBezTo>
                  <a:pt x="17668" y="16391"/>
                  <a:pt x="17620" y="16379"/>
                  <a:pt x="17604" y="16354"/>
                </a:cubicBezTo>
                <a:cubicBezTo>
                  <a:pt x="17258" y="15860"/>
                  <a:pt x="14295" y="7540"/>
                  <a:pt x="13604" y="7342"/>
                </a:cubicBezTo>
                <a:cubicBezTo>
                  <a:pt x="13572" y="7333"/>
                  <a:pt x="13527" y="7329"/>
                  <a:pt x="13470" y="7329"/>
                </a:cubicBezTo>
                <a:cubicBezTo>
                  <a:pt x="12290" y="7329"/>
                  <a:pt x="6014" y="9215"/>
                  <a:pt x="5802" y="10675"/>
                </a:cubicBezTo>
                <a:cubicBezTo>
                  <a:pt x="5580" y="12206"/>
                  <a:pt x="7506" y="15588"/>
                  <a:pt x="7185" y="15885"/>
                </a:cubicBezTo>
                <a:cubicBezTo>
                  <a:pt x="6864" y="16156"/>
                  <a:pt x="3284" y="16650"/>
                  <a:pt x="3235" y="17465"/>
                </a:cubicBezTo>
                <a:cubicBezTo>
                  <a:pt x="3210" y="18279"/>
                  <a:pt x="3975" y="21366"/>
                  <a:pt x="3481" y="21563"/>
                </a:cubicBezTo>
                <a:cubicBezTo>
                  <a:pt x="2988" y="21761"/>
                  <a:pt x="148" y="21761"/>
                  <a:pt x="74" y="23464"/>
                </a:cubicBezTo>
                <a:cubicBezTo>
                  <a:pt x="0" y="25168"/>
                  <a:pt x="692" y="31883"/>
                  <a:pt x="2148" y="31957"/>
                </a:cubicBezTo>
                <a:cubicBezTo>
                  <a:pt x="2190" y="31959"/>
                  <a:pt x="2233" y="31960"/>
                  <a:pt x="2276" y="31960"/>
                </a:cubicBezTo>
                <a:cubicBezTo>
                  <a:pt x="3530" y="31960"/>
                  <a:pt x="5447" y="31106"/>
                  <a:pt x="6164" y="31106"/>
                </a:cubicBezTo>
                <a:cubicBezTo>
                  <a:pt x="6289" y="31106"/>
                  <a:pt x="6377" y="31131"/>
                  <a:pt x="6419" y="31192"/>
                </a:cubicBezTo>
                <a:cubicBezTo>
                  <a:pt x="6691" y="31587"/>
                  <a:pt x="7061" y="35216"/>
                  <a:pt x="7926" y="35537"/>
                </a:cubicBezTo>
                <a:cubicBezTo>
                  <a:pt x="8019" y="35572"/>
                  <a:pt x="8143" y="35588"/>
                  <a:pt x="8291" y="35588"/>
                </a:cubicBezTo>
                <a:cubicBezTo>
                  <a:pt x="9321" y="35588"/>
                  <a:pt x="11504" y="34836"/>
                  <a:pt x="12353" y="34836"/>
                </a:cubicBezTo>
                <a:cubicBezTo>
                  <a:pt x="12484" y="34836"/>
                  <a:pt x="12583" y="34854"/>
                  <a:pt x="12641" y="34895"/>
                </a:cubicBezTo>
                <a:cubicBezTo>
                  <a:pt x="13110" y="35216"/>
                  <a:pt x="13604" y="39759"/>
                  <a:pt x="15628" y="40129"/>
                </a:cubicBezTo>
                <a:cubicBezTo>
                  <a:pt x="15762" y="40153"/>
                  <a:pt x="15911" y="40164"/>
                  <a:pt x="16075" y="40164"/>
                </a:cubicBezTo>
                <a:cubicBezTo>
                  <a:pt x="18434" y="40164"/>
                  <a:pt x="23719" y="37813"/>
                  <a:pt x="24319" y="37166"/>
                </a:cubicBezTo>
                <a:cubicBezTo>
                  <a:pt x="24986" y="36475"/>
                  <a:pt x="21159" y="27093"/>
                  <a:pt x="21455" y="26600"/>
                </a:cubicBezTo>
                <a:cubicBezTo>
                  <a:pt x="21719" y="26119"/>
                  <a:pt x="33227" y="22319"/>
                  <a:pt x="34143" y="22319"/>
                </a:cubicBezTo>
                <a:cubicBezTo>
                  <a:pt x="34169" y="22319"/>
                  <a:pt x="34186" y="22322"/>
                  <a:pt x="34195" y="22328"/>
                </a:cubicBezTo>
                <a:cubicBezTo>
                  <a:pt x="34516" y="22575"/>
                  <a:pt x="37478" y="31192"/>
                  <a:pt x="38466" y="31587"/>
                </a:cubicBezTo>
                <a:cubicBezTo>
                  <a:pt x="38524" y="31612"/>
                  <a:pt x="38604" y="31624"/>
                  <a:pt x="38700" y="31624"/>
                </a:cubicBezTo>
                <a:cubicBezTo>
                  <a:pt x="40190" y="31624"/>
                  <a:pt x="45876" y="28758"/>
                  <a:pt x="46317" y="28155"/>
                </a:cubicBezTo>
                <a:cubicBezTo>
                  <a:pt x="46786" y="27488"/>
                  <a:pt x="45379" y="22551"/>
                  <a:pt x="45848" y="22328"/>
                </a:cubicBezTo>
                <a:cubicBezTo>
                  <a:pt x="46342" y="22131"/>
                  <a:pt x="49304" y="20921"/>
                  <a:pt x="49724" y="20304"/>
                </a:cubicBezTo>
                <a:cubicBezTo>
                  <a:pt x="50119" y="19687"/>
                  <a:pt x="47971" y="15564"/>
                  <a:pt x="48292" y="15267"/>
                </a:cubicBezTo>
                <a:cubicBezTo>
                  <a:pt x="48613" y="14996"/>
                  <a:pt x="50465" y="14255"/>
                  <a:pt x="50539" y="13366"/>
                </a:cubicBezTo>
                <a:cubicBezTo>
                  <a:pt x="50613" y="12453"/>
                  <a:pt x="47922" y="5268"/>
                  <a:pt x="46959" y="5071"/>
                </a:cubicBezTo>
                <a:cubicBezTo>
                  <a:pt x="46876" y="5054"/>
                  <a:pt x="46785" y="5047"/>
                  <a:pt x="46687" y="5047"/>
                </a:cubicBezTo>
                <a:cubicBezTo>
                  <a:pt x="45691" y="5047"/>
                  <a:pt x="44007" y="5826"/>
                  <a:pt x="43557" y="5826"/>
                </a:cubicBezTo>
                <a:cubicBezTo>
                  <a:pt x="43523" y="5826"/>
                  <a:pt x="43497" y="5821"/>
                  <a:pt x="43478" y="5812"/>
                </a:cubicBezTo>
                <a:cubicBezTo>
                  <a:pt x="43181" y="5639"/>
                  <a:pt x="42342" y="2701"/>
                  <a:pt x="41799" y="2676"/>
                </a:cubicBezTo>
                <a:cubicBezTo>
                  <a:pt x="41789" y="2675"/>
                  <a:pt x="41778" y="2675"/>
                  <a:pt x="41767" y="2675"/>
                </a:cubicBezTo>
                <a:cubicBezTo>
                  <a:pt x="41195" y="2675"/>
                  <a:pt x="38139" y="3738"/>
                  <a:pt x="37164" y="3738"/>
                </a:cubicBezTo>
                <a:cubicBezTo>
                  <a:pt x="37079" y="3738"/>
                  <a:pt x="37010" y="3730"/>
                  <a:pt x="36960" y="3713"/>
                </a:cubicBezTo>
                <a:cubicBezTo>
                  <a:pt x="36318" y="3466"/>
                  <a:pt x="35380" y="183"/>
                  <a:pt x="34516" y="10"/>
                </a:cubicBezTo>
                <a:cubicBezTo>
                  <a:pt x="34480" y="3"/>
                  <a:pt x="34435" y="0"/>
                  <a:pt x="3438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65"/>
          <p:cNvSpPr/>
          <p:nvPr/>
        </p:nvSpPr>
        <p:spPr>
          <a:xfrm>
            <a:off x="5347188" y="2679450"/>
            <a:ext cx="598700" cy="321825"/>
          </a:xfrm>
          <a:custGeom>
            <a:rect b="b" l="l" r="r" t="t"/>
            <a:pathLst>
              <a:path extrusionOk="0" h="12873" w="23948">
                <a:moveTo>
                  <a:pt x="22046" y="0"/>
                </a:moveTo>
                <a:cubicBezTo>
                  <a:pt x="20423" y="0"/>
                  <a:pt x="560" y="6697"/>
                  <a:pt x="246" y="7884"/>
                </a:cubicBezTo>
                <a:cubicBezTo>
                  <a:pt x="1" y="8863"/>
                  <a:pt x="2108" y="12872"/>
                  <a:pt x="2603" y="12872"/>
                </a:cubicBezTo>
                <a:cubicBezTo>
                  <a:pt x="2607" y="12872"/>
                  <a:pt x="2612" y="12872"/>
                  <a:pt x="2616" y="12871"/>
                </a:cubicBezTo>
                <a:cubicBezTo>
                  <a:pt x="3085" y="12797"/>
                  <a:pt x="23577" y="5884"/>
                  <a:pt x="23774" y="5662"/>
                </a:cubicBezTo>
                <a:cubicBezTo>
                  <a:pt x="23947" y="5440"/>
                  <a:pt x="23034" y="255"/>
                  <a:pt x="22120" y="8"/>
                </a:cubicBezTo>
                <a:cubicBezTo>
                  <a:pt x="22103" y="3"/>
                  <a:pt x="22078" y="0"/>
                  <a:pt x="220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65"/>
          <p:cNvSpPr/>
          <p:nvPr/>
        </p:nvSpPr>
        <p:spPr>
          <a:xfrm>
            <a:off x="5375538" y="2764200"/>
            <a:ext cx="567875" cy="237050"/>
          </a:xfrm>
          <a:custGeom>
            <a:rect b="b" l="l" r="r" t="t"/>
            <a:pathLst>
              <a:path extrusionOk="0" h="9482" w="22715">
                <a:moveTo>
                  <a:pt x="22344" y="1"/>
                </a:moveTo>
                <a:cubicBezTo>
                  <a:pt x="14913" y="2445"/>
                  <a:pt x="7457" y="4889"/>
                  <a:pt x="0" y="7309"/>
                </a:cubicBezTo>
                <a:cubicBezTo>
                  <a:pt x="562" y="8455"/>
                  <a:pt x="1243" y="9482"/>
                  <a:pt x="1474" y="9482"/>
                </a:cubicBezTo>
                <a:cubicBezTo>
                  <a:pt x="1477" y="9482"/>
                  <a:pt x="1479" y="9481"/>
                  <a:pt x="1482" y="9481"/>
                </a:cubicBezTo>
                <a:cubicBezTo>
                  <a:pt x="1951" y="9407"/>
                  <a:pt x="22443" y="2470"/>
                  <a:pt x="22640" y="2247"/>
                </a:cubicBezTo>
                <a:cubicBezTo>
                  <a:pt x="22714" y="2149"/>
                  <a:pt x="22591" y="1136"/>
                  <a:pt x="22344"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65"/>
          <p:cNvSpPr/>
          <p:nvPr/>
        </p:nvSpPr>
        <p:spPr>
          <a:xfrm>
            <a:off x="5080513" y="2624300"/>
            <a:ext cx="480825" cy="655300"/>
          </a:xfrm>
          <a:custGeom>
            <a:rect b="b" l="l" r="r" t="t"/>
            <a:pathLst>
              <a:path extrusionOk="0" h="26212" w="19233">
                <a:moveTo>
                  <a:pt x="9254" y="0"/>
                </a:moveTo>
                <a:cubicBezTo>
                  <a:pt x="8391" y="0"/>
                  <a:pt x="5775" y="1333"/>
                  <a:pt x="5925" y="1893"/>
                </a:cubicBezTo>
                <a:cubicBezTo>
                  <a:pt x="6098" y="2511"/>
                  <a:pt x="8024" y="5498"/>
                  <a:pt x="7456" y="6362"/>
                </a:cubicBezTo>
                <a:cubicBezTo>
                  <a:pt x="6888" y="7201"/>
                  <a:pt x="2889" y="8214"/>
                  <a:pt x="2839" y="8633"/>
                </a:cubicBezTo>
                <a:cubicBezTo>
                  <a:pt x="2765" y="9028"/>
                  <a:pt x="3876" y="12929"/>
                  <a:pt x="3506" y="13151"/>
                </a:cubicBezTo>
                <a:cubicBezTo>
                  <a:pt x="3111" y="13349"/>
                  <a:pt x="0" y="13250"/>
                  <a:pt x="0" y="14164"/>
                </a:cubicBezTo>
                <a:cubicBezTo>
                  <a:pt x="0" y="15090"/>
                  <a:pt x="818" y="18758"/>
                  <a:pt x="1836" y="18758"/>
                </a:cubicBezTo>
                <a:cubicBezTo>
                  <a:pt x="1850" y="18758"/>
                  <a:pt x="1863" y="18757"/>
                  <a:pt x="1876" y="18756"/>
                </a:cubicBezTo>
                <a:cubicBezTo>
                  <a:pt x="2913" y="18657"/>
                  <a:pt x="4592" y="17867"/>
                  <a:pt x="4592" y="17867"/>
                </a:cubicBezTo>
                <a:cubicBezTo>
                  <a:pt x="4592" y="17867"/>
                  <a:pt x="6172" y="22459"/>
                  <a:pt x="6567" y="22632"/>
                </a:cubicBezTo>
                <a:cubicBezTo>
                  <a:pt x="6590" y="22640"/>
                  <a:pt x="6623" y="22644"/>
                  <a:pt x="6665" y="22644"/>
                </a:cubicBezTo>
                <a:cubicBezTo>
                  <a:pt x="7345" y="22644"/>
                  <a:pt x="10384" y="21570"/>
                  <a:pt x="10616" y="21570"/>
                </a:cubicBezTo>
                <a:cubicBezTo>
                  <a:pt x="10863" y="21570"/>
                  <a:pt x="12320" y="26212"/>
                  <a:pt x="13925" y="26212"/>
                </a:cubicBezTo>
                <a:cubicBezTo>
                  <a:pt x="15529" y="26212"/>
                  <a:pt x="17702" y="25520"/>
                  <a:pt x="18467" y="24953"/>
                </a:cubicBezTo>
                <a:cubicBezTo>
                  <a:pt x="19233" y="24360"/>
                  <a:pt x="10444" y="1622"/>
                  <a:pt x="9505" y="91"/>
                </a:cubicBezTo>
                <a:cubicBezTo>
                  <a:pt x="9468" y="28"/>
                  <a:pt x="9379" y="0"/>
                  <a:pt x="92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65"/>
          <p:cNvSpPr/>
          <p:nvPr/>
        </p:nvSpPr>
        <p:spPr>
          <a:xfrm>
            <a:off x="5263813" y="2624275"/>
            <a:ext cx="298150" cy="655325"/>
          </a:xfrm>
          <a:custGeom>
            <a:rect b="b" l="l" r="r" t="t"/>
            <a:pathLst>
              <a:path extrusionOk="0" h="26213" w="11926">
                <a:moveTo>
                  <a:pt x="1920" y="0"/>
                </a:moveTo>
                <a:cubicBezTo>
                  <a:pt x="1511" y="0"/>
                  <a:pt x="720" y="306"/>
                  <a:pt x="1" y="685"/>
                </a:cubicBezTo>
                <a:cubicBezTo>
                  <a:pt x="4099" y="7647"/>
                  <a:pt x="5062" y="15893"/>
                  <a:pt x="4445" y="23917"/>
                </a:cubicBezTo>
                <a:cubicBezTo>
                  <a:pt x="5037" y="25077"/>
                  <a:pt x="5803" y="26213"/>
                  <a:pt x="6617" y="26213"/>
                </a:cubicBezTo>
                <a:cubicBezTo>
                  <a:pt x="8222" y="26213"/>
                  <a:pt x="10395" y="25521"/>
                  <a:pt x="11160" y="24954"/>
                </a:cubicBezTo>
                <a:cubicBezTo>
                  <a:pt x="11926" y="24361"/>
                  <a:pt x="3112" y="1623"/>
                  <a:pt x="2173" y="92"/>
                </a:cubicBezTo>
                <a:cubicBezTo>
                  <a:pt x="2133" y="29"/>
                  <a:pt x="2044" y="0"/>
                  <a:pt x="1920"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65"/>
          <p:cNvSpPr/>
          <p:nvPr/>
        </p:nvSpPr>
        <p:spPr>
          <a:xfrm>
            <a:off x="5757513" y="2423925"/>
            <a:ext cx="472900" cy="645825"/>
          </a:xfrm>
          <a:custGeom>
            <a:rect b="b" l="l" r="r" t="t"/>
            <a:pathLst>
              <a:path extrusionOk="0" h="25833" w="18916">
                <a:moveTo>
                  <a:pt x="3368" y="1"/>
                </a:moveTo>
                <a:cubicBezTo>
                  <a:pt x="2255" y="1"/>
                  <a:pt x="0" y="717"/>
                  <a:pt x="78" y="1144"/>
                </a:cubicBezTo>
                <a:cubicBezTo>
                  <a:pt x="398" y="2943"/>
                  <a:pt x="8619" y="25833"/>
                  <a:pt x="9603" y="25833"/>
                </a:cubicBezTo>
                <a:cubicBezTo>
                  <a:pt x="9605" y="25833"/>
                  <a:pt x="9606" y="25833"/>
                  <a:pt x="9608" y="25833"/>
                </a:cubicBezTo>
                <a:cubicBezTo>
                  <a:pt x="10571" y="25734"/>
                  <a:pt x="12669" y="24820"/>
                  <a:pt x="13879" y="23783"/>
                </a:cubicBezTo>
                <a:cubicBezTo>
                  <a:pt x="15089" y="22722"/>
                  <a:pt x="13138" y="18253"/>
                  <a:pt x="13336" y="18105"/>
                </a:cubicBezTo>
                <a:cubicBezTo>
                  <a:pt x="13509" y="17957"/>
                  <a:pt x="16866" y="16624"/>
                  <a:pt x="17064" y="16253"/>
                </a:cubicBezTo>
                <a:cubicBezTo>
                  <a:pt x="17261" y="15883"/>
                  <a:pt x="15435" y="11365"/>
                  <a:pt x="15435" y="11365"/>
                </a:cubicBezTo>
                <a:cubicBezTo>
                  <a:pt x="15435" y="11365"/>
                  <a:pt x="17212" y="10871"/>
                  <a:pt x="18076" y="10254"/>
                </a:cubicBezTo>
                <a:cubicBezTo>
                  <a:pt x="18916" y="9661"/>
                  <a:pt x="17089" y="6254"/>
                  <a:pt x="16471" y="5563"/>
                </a:cubicBezTo>
                <a:cubicBezTo>
                  <a:pt x="16389" y="5467"/>
                  <a:pt x="16273" y="5425"/>
                  <a:pt x="16135" y="5425"/>
                </a:cubicBezTo>
                <a:cubicBezTo>
                  <a:pt x="15280" y="5425"/>
                  <a:pt x="13545" y="7005"/>
                  <a:pt x="13163" y="7069"/>
                </a:cubicBezTo>
                <a:cubicBezTo>
                  <a:pt x="13158" y="7070"/>
                  <a:pt x="13152" y="7071"/>
                  <a:pt x="13146" y="7071"/>
                </a:cubicBezTo>
                <a:cubicBezTo>
                  <a:pt x="12680" y="7071"/>
                  <a:pt x="11135" y="3165"/>
                  <a:pt x="10818" y="2897"/>
                </a:cubicBezTo>
                <a:cubicBezTo>
                  <a:pt x="10799" y="2880"/>
                  <a:pt x="10770" y="2872"/>
                  <a:pt x="10730" y="2872"/>
                </a:cubicBezTo>
                <a:cubicBezTo>
                  <a:pt x="10175" y="2872"/>
                  <a:pt x="7666" y="4428"/>
                  <a:pt x="6562" y="4428"/>
                </a:cubicBezTo>
                <a:cubicBezTo>
                  <a:pt x="6484" y="4428"/>
                  <a:pt x="6412" y="4420"/>
                  <a:pt x="6349" y="4403"/>
                </a:cubicBezTo>
                <a:cubicBezTo>
                  <a:pt x="5361" y="4131"/>
                  <a:pt x="4226" y="749"/>
                  <a:pt x="3954" y="181"/>
                </a:cubicBezTo>
                <a:cubicBezTo>
                  <a:pt x="3891" y="54"/>
                  <a:pt x="3672" y="1"/>
                  <a:pt x="33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65"/>
          <p:cNvSpPr/>
          <p:nvPr/>
        </p:nvSpPr>
        <p:spPr>
          <a:xfrm>
            <a:off x="5758213" y="2431525"/>
            <a:ext cx="426525" cy="637625"/>
          </a:xfrm>
          <a:custGeom>
            <a:rect b="b" l="l" r="r" t="t"/>
            <a:pathLst>
              <a:path extrusionOk="0" h="25505" w="17061">
                <a:moveTo>
                  <a:pt x="1605" y="0"/>
                </a:moveTo>
                <a:cubicBezTo>
                  <a:pt x="766" y="247"/>
                  <a:pt x="1" y="593"/>
                  <a:pt x="50" y="840"/>
                </a:cubicBezTo>
                <a:cubicBezTo>
                  <a:pt x="346" y="2639"/>
                  <a:pt x="8590" y="25504"/>
                  <a:pt x="9575" y="25504"/>
                </a:cubicBezTo>
                <a:cubicBezTo>
                  <a:pt x="9577" y="25504"/>
                  <a:pt x="9578" y="25504"/>
                  <a:pt x="9580" y="25504"/>
                </a:cubicBezTo>
                <a:cubicBezTo>
                  <a:pt x="10543" y="25430"/>
                  <a:pt x="12641" y="24541"/>
                  <a:pt x="13851" y="23479"/>
                </a:cubicBezTo>
                <a:cubicBezTo>
                  <a:pt x="15061" y="22418"/>
                  <a:pt x="13110" y="17974"/>
                  <a:pt x="13308" y="17801"/>
                </a:cubicBezTo>
                <a:cubicBezTo>
                  <a:pt x="13481" y="17653"/>
                  <a:pt x="16838" y="16320"/>
                  <a:pt x="17036" y="15949"/>
                </a:cubicBezTo>
                <a:cubicBezTo>
                  <a:pt x="17061" y="15925"/>
                  <a:pt x="17061" y="15875"/>
                  <a:pt x="17061" y="15826"/>
                </a:cubicBezTo>
                <a:cubicBezTo>
                  <a:pt x="13950" y="14838"/>
                  <a:pt x="11111" y="13110"/>
                  <a:pt x="8790" y="10814"/>
                </a:cubicBezTo>
                <a:cubicBezTo>
                  <a:pt x="5630" y="7777"/>
                  <a:pt x="3383" y="4000"/>
                  <a:pt x="1605"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65"/>
          <p:cNvSpPr/>
          <p:nvPr/>
        </p:nvSpPr>
        <p:spPr>
          <a:xfrm>
            <a:off x="5511988" y="2775450"/>
            <a:ext cx="155075" cy="65525"/>
          </a:xfrm>
          <a:custGeom>
            <a:rect b="b" l="l" r="r" t="t"/>
            <a:pathLst>
              <a:path extrusionOk="0" h="2621" w="6203">
                <a:moveTo>
                  <a:pt x="5698" y="0"/>
                </a:moveTo>
                <a:cubicBezTo>
                  <a:pt x="5661" y="0"/>
                  <a:pt x="5621" y="6"/>
                  <a:pt x="5578" y="20"/>
                </a:cubicBezTo>
                <a:cubicBezTo>
                  <a:pt x="3826" y="563"/>
                  <a:pt x="2097" y="1180"/>
                  <a:pt x="394" y="1871"/>
                </a:cubicBezTo>
                <a:cubicBezTo>
                  <a:pt x="1" y="2024"/>
                  <a:pt x="90" y="2621"/>
                  <a:pt x="440" y="2621"/>
                </a:cubicBezTo>
                <a:cubicBezTo>
                  <a:pt x="486" y="2621"/>
                  <a:pt x="537" y="2610"/>
                  <a:pt x="591" y="2587"/>
                </a:cubicBezTo>
                <a:cubicBezTo>
                  <a:pt x="2295" y="1921"/>
                  <a:pt x="4023" y="1304"/>
                  <a:pt x="5776" y="736"/>
                </a:cubicBezTo>
                <a:cubicBezTo>
                  <a:pt x="6203" y="623"/>
                  <a:pt x="6078" y="0"/>
                  <a:pt x="56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65"/>
          <p:cNvSpPr/>
          <p:nvPr/>
        </p:nvSpPr>
        <p:spPr>
          <a:xfrm>
            <a:off x="5669513" y="2745825"/>
            <a:ext cx="92600" cy="38400"/>
          </a:xfrm>
          <a:custGeom>
            <a:rect b="b" l="l" r="r" t="t"/>
            <a:pathLst>
              <a:path extrusionOk="0" h="1536" w="3704">
                <a:moveTo>
                  <a:pt x="3200" y="0"/>
                </a:moveTo>
                <a:cubicBezTo>
                  <a:pt x="3162" y="0"/>
                  <a:pt x="3122" y="6"/>
                  <a:pt x="3080" y="20"/>
                </a:cubicBezTo>
                <a:lnTo>
                  <a:pt x="438" y="810"/>
                </a:lnTo>
                <a:cubicBezTo>
                  <a:pt x="1" y="948"/>
                  <a:pt x="142" y="1536"/>
                  <a:pt x="543" y="1536"/>
                </a:cubicBezTo>
                <a:cubicBezTo>
                  <a:pt x="572" y="1536"/>
                  <a:pt x="603" y="1532"/>
                  <a:pt x="635" y="1526"/>
                </a:cubicBezTo>
                <a:lnTo>
                  <a:pt x="3277" y="736"/>
                </a:lnTo>
                <a:cubicBezTo>
                  <a:pt x="3704" y="623"/>
                  <a:pt x="3579" y="0"/>
                  <a:pt x="32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65"/>
          <p:cNvSpPr/>
          <p:nvPr/>
        </p:nvSpPr>
        <p:spPr>
          <a:xfrm>
            <a:off x="6003763" y="2536500"/>
            <a:ext cx="56000" cy="80850"/>
          </a:xfrm>
          <a:custGeom>
            <a:rect b="b" l="l" r="r" t="t"/>
            <a:pathLst>
              <a:path extrusionOk="0" h="3234" w="2240">
                <a:moveTo>
                  <a:pt x="503" y="0"/>
                </a:moveTo>
                <a:cubicBezTo>
                  <a:pt x="256" y="0"/>
                  <a:pt x="0" y="278"/>
                  <a:pt x="153" y="566"/>
                </a:cubicBezTo>
                <a:cubicBezTo>
                  <a:pt x="548" y="1430"/>
                  <a:pt x="968" y="2245"/>
                  <a:pt x="1461" y="3060"/>
                </a:cubicBezTo>
                <a:cubicBezTo>
                  <a:pt x="1538" y="3182"/>
                  <a:pt x="1648" y="3234"/>
                  <a:pt x="1757" y="3234"/>
                </a:cubicBezTo>
                <a:cubicBezTo>
                  <a:pt x="2000" y="3234"/>
                  <a:pt x="2240" y="2979"/>
                  <a:pt x="2103" y="2690"/>
                </a:cubicBezTo>
                <a:cubicBezTo>
                  <a:pt x="1634" y="1875"/>
                  <a:pt x="1190" y="1035"/>
                  <a:pt x="795" y="196"/>
                </a:cubicBezTo>
                <a:cubicBezTo>
                  <a:pt x="726" y="57"/>
                  <a:pt x="615" y="0"/>
                  <a:pt x="5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65"/>
          <p:cNvSpPr/>
          <p:nvPr/>
        </p:nvSpPr>
        <p:spPr>
          <a:xfrm>
            <a:off x="6147688" y="2589000"/>
            <a:ext cx="39025" cy="64700"/>
          </a:xfrm>
          <a:custGeom>
            <a:rect b="b" l="l" r="r" t="t"/>
            <a:pathLst>
              <a:path extrusionOk="0" h="2588" w="1561">
                <a:moveTo>
                  <a:pt x="440" y="0"/>
                </a:moveTo>
                <a:cubicBezTo>
                  <a:pt x="220" y="0"/>
                  <a:pt x="0" y="184"/>
                  <a:pt x="74" y="466"/>
                </a:cubicBezTo>
                <a:cubicBezTo>
                  <a:pt x="223" y="1133"/>
                  <a:pt x="469" y="1775"/>
                  <a:pt x="766" y="2392"/>
                </a:cubicBezTo>
                <a:cubicBezTo>
                  <a:pt x="835" y="2530"/>
                  <a:pt x="945" y="2587"/>
                  <a:pt x="1057" y="2587"/>
                </a:cubicBezTo>
                <a:cubicBezTo>
                  <a:pt x="1304" y="2587"/>
                  <a:pt x="1561" y="2310"/>
                  <a:pt x="1408" y="2021"/>
                </a:cubicBezTo>
                <a:cubicBezTo>
                  <a:pt x="1161" y="1454"/>
                  <a:pt x="939" y="861"/>
                  <a:pt x="790" y="269"/>
                </a:cubicBezTo>
                <a:cubicBezTo>
                  <a:pt x="731" y="81"/>
                  <a:pt x="586" y="0"/>
                  <a:pt x="4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65"/>
          <p:cNvSpPr/>
          <p:nvPr/>
        </p:nvSpPr>
        <p:spPr>
          <a:xfrm>
            <a:off x="5098413" y="2983650"/>
            <a:ext cx="32100" cy="48100"/>
          </a:xfrm>
          <a:custGeom>
            <a:rect b="b" l="l" r="r" t="t"/>
            <a:pathLst>
              <a:path extrusionOk="0" h="1924" w="1284">
                <a:moveTo>
                  <a:pt x="409" y="1"/>
                </a:moveTo>
                <a:cubicBezTo>
                  <a:pt x="380" y="1"/>
                  <a:pt x="351" y="4"/>
                  <a:pt x="321" y="12"/>
                </a:cubicBezTo>
                <a:cubicBezTo>
                  <a:pt x="124" y="61"/>
                  <a:pt x="0" y="283"/>
                  <a:pt x="49" y="481"/>
                </a:cubicBezTo>
                <a:lnTo>
                  <a:pt x="494" y="1641"/>
                </a:lnTo>
                <a:cubicBezTo>
                  <a:pt x="557" y="1809"/>
                  <a:pt x="709" y="1924"/>
                  <a:pt x="875" y="1924"/>
                </a:cubicBezTo>
                <a:cubicBezTo>
                  <a:pt x="904" y="1924"/>
                  <a:pt x="934" y="1920"/>
                  <a:pt x="963" y="1913"/>
                </a:cubicBezTo>
                <a:cubicBezTo>
                  <a:pt x="1160" y="1839"/>
                  <a:pt x="1284" y="1641"/>
                  <a:pt x="1210" y="1444"/>
                </a:cubicBezTo>
                <a:lnTo>
                  <a:pt x="790" y="283"/>
                </a:lnTo>
                <a:cubicBezTo>
                  <a:pt x="727" y="115"/>
                  <a:pt x="575" y="1"/>
                  <a:pt x="4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65"/>
          <p:cNvSpPr/>
          <p:nvPr/>
        </p:nvSpPr>
        <p:spPr>
          <a:xfrm>
            <a:off x="5171613" y="2843300"/>
            <a:ext cx="31000" cy="60325"/>
          </a:xfrm>
          <a:custGeom>
            <a:rect b="b" l="l" r="r" t="t"/>
            <a:pathLst>
              <a:path extrusionOk="0" h="2413" w="1240">
                <a:moveTo>
                  <a:pt x="432" y="0"/>
                </a:moveTo>
                <a:cubicBezTo>
                  <a:pt x="217" y="0"/>
                  <a:pt x="0" y="184"/>
                  <a:pt x="59" y="466"/>
                </a:cubicBezTo>
                <a:cubicBezTo>
                  <a:pt x="232" y="1009"/>
                  <a:pt x="356" y="1577"/>
                  <a:pt x="454" y="2145"/>
                </a:cubicBezTo>
                <a:cubicBezTo>
                  <a:pt x="494" y="2332"/>
                  <a:pt x="632" y="2413"/>
                  <a:pt x="778" y="2413"/>
                </a:cubicBezTo>
                <a:cubicBezTo>
                  <a:pt x="999" y="2413"/>
                  <a:pt x="1240" y="2229"/>
                  <a:pt x="1195" y="1947"/>
                </a:cubicBezTo>
                <a:cubicBezTo>
                  <a:pt x="1072" y="1379"/>
                  <a:pt x="948" y="812"/>
                  <a:pt x="775" y="268"/>
                </a:cubicBezTo>
                <a:cubicBezTo>
                  <a:pt x="716" y="81"/>
                  <a:pt x="575" y="0"/>
                  <a:pt x="4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65"/>
          <p:cNvSpPr/>
          <p:nvPr/>
        </p:nvSpPr>
        <p:spPr>
          <a:xfrm>
            <a:off x="5187913" y="2915425"/>
            <a:ext cx="22850" cy="33675"/>
          </a:xfrm>
          <a:custGeom>
            <a:rect b="b" l="l" r="r" t="t"/>
            <a:pathLst>
              <a:path extrusionOk="0" h="1347" w="914">
                <a:moveTo>
                  <a:pt x="370" y="0"/>
                </a:moveTo>
                <a:cubicBezTo>
                  <a:pt x="173" y="0"/>
                  <a:pt x="0" y="173"/>
                  <a:pt x="0" y="395"/>
                </a:cubicBezTo>
                <a:cubicBezTo>
                  <a:pt x="25" y="618"/>
                  <a:pt x="74" y="864"/>
                  <a:pt x="148" y="1087"/>
                </a:cubicBezTo>
                <a:cubicBezTo>
                  <a:pt x="189" y="1250"/>
                  <a:pt x="349" y="1346"/>
                  <a:pt x="514" y="1346"/>
                </a:cubicBezTo>
                <a:cubicBezTo>
                  <a:pt x="549" y="1346"/>
                  <a:pt x="583" y="1342"/>
                  <a:pt x="617" y="1334"/>
                </a:cubicBezTo>
                <a:cubicBezTo>
                  <a:pt x="815" y="1284"/>
                  <a:pt x="914" y="1087"/>
                  <a:pt x="864" y="889"/>
                </a:cubicBezTo>
                <a:cubicBezTo>
                  <a:pt x="815" y="716"/>
                  <a:pt x="765" y="544"/>
                  <a:pt x="741" y="395"/>
                </a:cubicBezTo>
                <a:cubicBezTo>
                  <a:pt x="741" y="173"/>
                  <a:pt x="568" y="0"/>
                  <a:pt x="3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65"/>
          <p:cNvSpPr/>
          <p:nvPr/>
        </p:nvSpPr>
        <p:spPr>
          <a:xfrm>
            <a:off x="5119438" y="3043525"/>
            <a:ext cx="27875" cy="25025"/>
          </a:xfrm>
          <a:custGeom>
            <a:rect b="b" l="l" r="r" t="t"/>
            <a:pathLst>
              <a:path extrusionOk="0" h="1001" w="1115">
                <a:moveTo>
                  <a:pt x="509" y="1"/>
                </a:moveTo>
                <a:cubicBezTo>
                  <a:pt x="255" y="1"/>
                  <a:pt x="1" y="272"/>
                  <a:pt x="171" y="579"/>
                </a:cubicBezTo>
                <a:lnTo>
                  <a:pt x="319" y="826"/>
                </a:lnTo>
                <a:cubicBezTo>
                  <a:pt x="396" y="949"/>
                  <a:pt x="508" y="1000"/>
                  <a:pt x="620" y="1000"/>
                </a:cubicBezTo>
                <a:cubicBezTo>
                  <a:pt x="868" y="1000"/>
                  <a:pt x="1115" y="746"/>
                  <a:pt x="961" y="456"/>
                </a:cubicBezTo>
                <a:lnTo>
                  <a:pt x="813" y="184"/>
                </a:lnTo>
                <a:cubicBezTo>
                  <a:pt x="737" y="55"/>
                  <a:pt x="623" y="1"/>
                  <a:pt x="5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65"/>
          <p:cNvSpPr/>
          <p:nvPr/>
        </p:nvSpPr>
        <p:spPr>
          <a:xfrm>
            <a:off x="6017438" y="3402000"/>
            <a:ext cx="1032025" cy="876600"/>
          </a:xfrm>
          <a:custGeom>
            <a:rect b="b" l="l" r="r" t="t"/>
            <a:pathLst>
              <a:path extrusionOk="0" h="35064" w="41281">
                <a:moveTo>
                  <a:pt x="15352" y="1"/>
                </a:moveTo>
                <a:cubicBezTo>
                  <a:pt x="10806" y="1"/>
                  <a:pt x="6606" y="2318"/>
                  <a:pt x="4124" y="5424"/>
                </a:cubicBezTo>
                <a:cubicBezTo>
                  <a:pt x="100" y="10460"/>
                  <a:pt x="1" y="21175"/>
                  <a:pt x="6766" y="25792"/>
                </a:cubicBezTo>
                <a:cubicBezTo>
                  <a:pt x="8937" y="27266"/>
                  <a:pt x="11173" y="27775"/>
                  <a:pt x="13267" y="27775"/>
                </a:cubicBezTo>
                <a:cubicBezTo>
                  <a:pt x="17935" y="27775"/>
                  <a:pt x="21892" y="25244"/>
                  <a:pt x="22825" y="25244"/>
                </a:cubicBezTo>
                <a:cubicBezTo>
                  <a:pt x="22882" y="25244"/>
                  <a:pt x="22928" y="25254"/>
                  <a:pt x="22962" y="25273"/>
                </a:cubicBezTo>
                <a:cubicBezTo>
                  <a:pt x="23184" y="25397"/>
                  <a:pt x="28171" y="28606"/>
                  <a:pt x="28146" y="29026"/>
                </a:cubicBezTo>
                <a:cubicBezTo>
                  <a:pt x="28146" y="29446"/>
                  <a:pt x="26542" y="31372"/>
                  <a:pt x="27406" y="32310"/>
                </a:cubicBezTo>
                <a:cubicBezTo>
                  <a:pt x="28216" y="33166"/>
                  <a:pt x="31043" y="34977"/>
                  <a:pt x="32024" y="34977"/>
                </a:cubicBezTo>
                <a:cubicBezTo>
                  <a:pt x="32090" y="34977"/>
                  <a:pt x="32147" y="34969"/>
                  <a:pt x="32195" y="34951"/>
                </a:cubicBezTo>
                <a:cubicBezTo>
                  <a:pt x="32927" y="34668"/>
                  <a:pt x="33230" y="32965"/>
                  <a:pt x="33643" y="32965"/>
                </a:cubicBezTo>
                <a:cubicBezTo>
                  <a:pt x="33662" y="32965"/>
                  <a:pt x="33682" y="32969"/>
                  <a:pt x="33701" y="32976"/>
                </a:cubicBezTo>
                <a:cubicBezTo>
                  <a:pt x="34102" y="33141"/>
                  <a:pt x="37183" y="35063"/>
                  <a:pt x="37825" y="35063"/>
                </a:cubicBezTo>
                <a:cubicBezTo>
                  <a:pt x="37855" y="35063"/>
                  <a:pt x="37880" y="35059"/>
                  <a:pt x="37899" y="35050"/>
                </a:cubicBezTo>
                <a:cubicBezTo>
                  <a:pt x="38294" y="34877"/>
                  <a:pt x="41281" y="30088"/>
                  <a:pt x="40812" y="29051"/>
                </a:cubicBezTo>
                <a:cubicBezTo>
                  <a:pt x="40343" y="28014"/>
                  <a:pt x="37232" y="26582"/>
                  <a:pt x="37380" y="26434"/>
                </a:cubicBezTo>
                <a:cubicBezTo>
                  <a:pt x="37528" y="26286"/>
                  <a:pt x="38664" y="23545"/>
                  <a:pt x="38392" y="23051"/>
                </a:cubicBezTo>
                <a:cubicBezTo>
                  <a:pt x="38149" y="22566"/>
                  <a:pt x="34850" y="20433"/>
                  <a:pt x="34248" y="20433"/>
                </a:cubicBezTo>
                <a:cubicBezTo>
                  <a:pt x="34238" y="20433"/>
                  <a:pt x="34228" y="20433"/>
                  <a:pt x="34220" y="20434"/>
                </a:cubicBezTo>
                <a:cubicBezTo>
                  <a:pt x="33701" y="20484"/>
                  <a:pt x="32640" y="22731"/>
                  <a:pt x="32245" y="22755"/>
                </a:cubicBezTo>
                <a:cubicBezTo>
                  <a:pt x="32243" y="22755"/>
                  <a:pt x="32240" y="22755"/>
                  <a:pt x="32238" y="22755"/>
                </a:cubicBezTo>
                <a:cubicBezTo>
                  <a:pt x="31783" y="22755"/>
                  <a:pt x="27824" y="20457"/>
                  <a:pt x="27628" y="19990"/>
                </a:cubicBezTo>
                <a:cubicBezTo>
                  <a:pt x="27430" y="19521"/>
                  <a:pt x="31109" y="8683"/>
                  <a:pt x="23900" y="3054"/>
                </a:cubicBezTo>
                <a:cubicBezTo>
                  <a:pt x="21136" y="896"/>
                  <a:pt x="18177" y="1"/>
                  <a:pt x="15352" y="1"/>
                </a:cubicBezTo>
                <a:close/>
              </a:path>
            </a:pathLst>
          </a:custGeom>
          <a:solidFill>
            <a:srgbClr val="BD5F6F">
              <a:alpha val="589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65"/>
          <p:cNvSpPr/>
          <p:nvPr/>
        </p:nvSpPr>
        <p:spPr>
          <a:xfrm>
            <a:off x="6052638" y="3309875"/>
            <a:ext cx="1032625" cy="876750"/>
          </a:xfrm>
          <a:custGeom>
            <a:rect b="b" l="l" r="r" t="t"/>
            <a:pathLst>
              <a:path extrusionOk="0" h="35070" w="41305">
                <a:moveTo>
                  <a:pt x="15344" y="0"/>
                </a:moveTo>
                <a:cubicBezTo>
                  <a:pt x="10811" y="0"/>
                  <a:pt x="6627" y="2312"/>
                  <a:pt x="4148" y="5430"/>
                </a:cubicBezTo>
                <a:cubicBezTo>
                  <a:pt x="99" y="10467"/>
                  <a:pt x="0" y="21182"/>
                  <a:pt x="6790" y="25798"/>
                </a:cubicBezTo>
                <a:cubicBezTo>
                  <a:pt x="8961" y="27273"/>
                  <a:pt x="11197" y="27782"/>
                  <a:pt x="13291" y="27782"/>
                </a:cubicBezTo>
                <a:cubicBezTo>
                  <a:pt x="17959" y="27782"/>
                  <a:pt x="21916" y="25251"/>
                  <a:pt x="22849" y="25251"/>
                </a:cubicBezTo>
                <a:cubicBezTo>
                  <a:pt x="22906" y="25251"/>
                  <a:pt x="22952" y="25260"/>
                  <a:pt x="22986" y="25280"/>
                </a:cubicBezTo>
                <a:cubicBezTo>
                  <a:pt x="23183" y="25403"/>
                  <a:pt x="28170" y="28613"/>
                  <a:pt x="28170" y="29033"/>
                </a:cubicBezTo>
                <a:cubicBezTo>
                  <a:pt x="28146" y="29452"/>
                  <a:pt x="26541" y="31378"/>
                  <a:pt x="27430" y="32291"/>
                </a:cubicBezTo>
                <a:cubicBezTo>
                  <a:pt x="28240" y="33148"/>
                  <a:pt x="31071" y="34983"/>
                  <a:pt x="32051" y="34983"/>
                </a:cubicBezTo>
                <a:cubicBezTo>
                  <a:pt x="32115" y="34983"/>
                  <a:pt x="32172" y="34975"/>
                  <a:pt x="32219" y="34958"/>
                </a:cubicBezTo>
                <a:cubicBezTo>
                  <a:pt x="32923" y="34676"/>
                  <a:pt x="33248" y="32968"/>
                  <a:pt x="33639" y="32968"/>
                </a:cubicBezTo>
                <a:cubicBezTo>
                  <a:pt x="33659" y="32968"/>
                  <a:pt x="33680" y="32973"/>
                  <a:pt x="33701" y="32983"/>
                </a:cubicBezTo>
                <a:cubicBezTo>
                  <a:pt x="34125" y="33148"/>
                  <a:pt x="37207" y="35070"/>
                  <a:pt x="37827" y="35070"/>
                </a:cubicBezTo>
                <a:cubicBezTo>
                  <a:pt x="37856" y="35070"/>
                  <a:pt x="37880" y="35065"/>
                  <a:pt x="37898" y="35057"/>
                </a:cubicBezTo>
                <a:cubicBezTo>
                  <a:pt x="38318" y="34859"/>
                  <a:pt x="41305" y="30094"/>
                  <a:pt x="40836" y="29057"/>
                </a:cubicBezTo>
                <a:cubicBezTo>
                  <a:pt x="40367" y="28020"/>
                  <a:pt x="37256" y="26588"/>
                  <a:pt x="37404" y="26440"/>
                </a:cubicBezTo>
                <a:cubicBezTo>
                  <a:pt x="37552" y="26292"/>
                  <a:pt x="38688" y="23552"/>
                  <a:pt x="38416" y="23058"/>
                </a:cubicBezTo>
                <a:cubicBezTo>
                  <a:pt x="38149" y="22548"/>
                  <a:pt x="34875" y="20439"/>
                  <a:pt x="34272" y="20439"/>
                </a:cubicBezTo>
                <a:cubicBezTo>
                  <a:pt x="34262" y="20439"/>
                  <a:pt x="34252" y="20440"/>
                  <a:pt x="34244" y="20441"/>
                </a:cubicBezTo>
                <a:cubicBezTo>
                  <a:pt x="33725" y="20490"/>
                  <a:pt x="32664" y="22737"/>
                  <a:pt x="32244" y="22762"/>
                </a:cubicBezTo>
                <a:cubicBezTo>
                  <a:pt x="32242" y="22762"/>
                  <a:pt x="32239" y="22762"/>
                  <a:pt x="32237" y="22762"/>
                </a:cubicBezTo>
                <a:cubicBezTo>
                  <a:pt x="31782" y="22762"/>
                  <a:pt x="27848" y="20463"/>
                  <a:pt x="27652" y="19996"/>
                </a:cubicBezTo>
                <a:cubicBezTo>
                  <a:pt x="27454" y="19527"/>
                  <a:pt x="31133" y="8664"/>
                  <a:pt x="23899" y="3060"/>
                </a:cubicBezTo>
                <a:cubicBezTo>
                  <a:pt x="21131" y="898"/>
                  <a:pt x="18170" y="0"/>
                  <a:pt x="15344" y="0"/>
                </a:cubicBezTo>
                <a:close/>
              </a:path>
            </a:pathLst>
          </a:custGeom>
          <a:solidFill>
            <a:srgbClr val="FFFF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65"/>
          <p:cNvSpPr/>
          <p:nvPr/>
        </p:nvSpPr>
        <p:spPr>
          <a:xfrm>
            <a:off x="6126138" y="3385825"/>
            <a:ext cx="902300" cy="740625"/>
          </a:xfrm>
          <a:custGeom>
            <a:rect b="b" l="l" r="r" t="t"/>
            <a:pathLst>
              <a:path extrusionOk="0" h="29625" w="36092">
                <a:moveTo>
                  <a:pt x="12457" y="3329"/>
                </a:moveTo>
                <a:cubicBezTo>
                  <a:pt x="20474" y="3329"/>
                  <a:pt x="22873" y="14143"/>
                  <a:pt x="17503" y="17600"/>
                </a:cubicBezTo>
                <a:cubicBezTo>
                  <a:pt x="15874" y="18645"/>
                  <a:pt x="14040" y="19235"/>
                  <a:pt x="12207" y="19235"/>
                </a:cubicBezTo>
                <a:cubicBezTo>
                  <a:pt x="10012" y="19235"/>
                  <a:pt x="7816" y="18389"/>
                  <a:pt x="5973" y="16465"/>
                </a:cubicBezTo>
                <a:cubicBezTo>
                  <a:pt x="1949" y="12243"/>
                  <a:pt x="4862" y="3454"/>
                  <a:pt x="12293" y="3330"/>
                </a:cubicBezTo>
                <a:cubicBezTo>
                  <a:pt x="12348" y="3329"/>
                  <a:pt x="12403" y="3329"/>
                  <a:pt x="12457" y="3329"/>
                </a:cubicBezTo>
                <a:close/>
                <a:moveTo>
                  <a:pt x="12129" y="0"/>
                </a:moveTo>
                <a:cubicBezTo>
                  <a:pt x="6197" y="0"/>
                  <a:pt x="0" y="4499"/>
                  <a:pt x="1183" y="12885"/>
                </a:cubicBezTo>
                <a:cubicBezTo>
                  <a:pt x="2137" y="19634"/>
                  <a:pt x="6776" y="21726"/>
                  <a:pt x="11187" y="21726"/>
                </a:cubicBezTo>
                <a:cubicBezTo>
                  <a:pt x="14538" y="21726"/>
                  <a:pt x="17757" y="20519"/>
                  <a:pt x="19132" y="19230"/>
                </a:cubicBezTo>
                <a:cubicBezTo>
                  <a:pt x="19171" y="19193"/>
                  <a:pt x="19230" y="19176"/>
                  <a:pt x="19306" y="19176"/>
                </a:cubicBezTo>
                <a:cubicBezTo>
                  <a:pt x="20709" y="19176"/>
                  <a:pt x="28023" y="25152"/>
                  <a:pt x="28070" y="25550"/>
                </a:cubicBezTo>
                <a:cubicBezTo>
                  <a:pt x="28144" y="25945"/>
                  <a:pt x="26169" y="27575"/>
                  <a:pt x="26489" y="28365"/>
                </a:cubicBezTo>
                <a:cubicBezTo>
                  <a:pt x="26786" y="29155"/>
                  <a:pt x="28045" y="29550"/>
                  <a:pt x="28440" y="29550"/>
                </a:cubicBezTo>
                <a:cubicBezTo>
                  <a:pt x="28835" y="29525"/>
                  <a:pt x="29822" y="27402"/>
                  <a:pt x="30045" y="27303"/>
                </a:cubicBezTo>
                <a:cubicBezTo>
                  <a:pt x="30048" y="27302"/>
                  <a:pt x="30052" y="27301"/>
                  <a:pt x="30056" y="27301"/>
                </a:cubicBezTo>
                <a:cubicBezTo>
                  <a:pt x="30347" y="27301"/>
                  <a:pt x="33656" y="29575"/>
                  <a:pt x="34094" y="29624"/>
                </a:cubicBezTo>
                <a:cubicBezTo>
                  <a:pt x="34098" y="29624"/>
                  <a:pt x="34102" y="29625"/>
                  <a:pt x="34107" y="29625"/>
                </a:cubicBezTo>
                <a:cubicBezTo>
                  <a:pt x="34568" y="29625"/>
                  <a:pt x="36091" y="27102"/>
                  <a:pt x="35847" y="26711"/>
                </a:cubicBezTo>
                <a:cubicBezTo>
                  <a:pt x="35624" y="26316"/>
                  <a:pt x="32094" y="24489"/>
                  <a:pt x="32069" y="24069"/>
                </a:cubicBezTo>
                <a:cubicBezTo>
                  <a:pt x="32020" y="23624"/>
                  <a:pt x="33378" y="22118"/>
                  <a:pt x="33600" y="21427"/>
                </a:cubicBezTo>
                <a:cubicBezTo>
                  <a:pt x="33732" y="21008"/>
                  <a:pt x="32503" y="19818"/>
                  <a:pt x="31870" y="19818"/>
                </a:cubicBezTo>
                <a:cubicBezTo>
                  <a:pt x="31796" y="19818"/>
                  <a:pt x="31729" y="19835"/>
                  <a:pt x="31674" y="19872"/>
                </a:cubicBezTo>
                <a:cubicBezTo>
                  <a:pt x="31131" y="20242"/>
                  <a:pt x="29897" y="22637"/>
                  <a:pt x="29650" y="22711"/>
                </a:cubicBezTo>
                <a:cubicBezTo>
                  <a:pt x="29648" y="22711"/>
                  <a:pt x="29646" y="22712"/>
                  <a:pt x="29643" y="22712"/>
                </a:cubicBezTo>
                <a:cubicBezTo>
                  <a:pt x="29266" y="22712"/>
                  <a:pt x="21132" y="17378"/>
                  <a:pt x="21132" y="17378"/>
                </a:cubicBezTo>
                <a:cubicBezTo>
                  <a:pt x="22515" y="15428"/>
                  <a:pt x="25082" y="7947"/>
                  <a:pt x="18885" y="2417"/>
                </a:cubicBezTo>
                <a:cubicBezTo>
                  <a:pt x="17055" y="791"/>
                  <a:pt x="14615" y="0"/>
                  <a:pt x="121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65"/>
          <p:cNvSpPr/>
          <p:nvPr/>
        </p:nvSpPr>
        <p:spPr>
          <a:xfrm>
            <a:off x="6145838" y="3522150"/>
            <a:ext cx="882600" cy="604300"/>
          </a:xfrm>
          <a:custGeom>
            <a:rect b="b" l="l" r="r" t="t"/>
            <a:pathLst>
              <a:path extrusionOk="0" h="24172" w="35304">
                <a:moveTo>
                  <a:pt x="1580" y="0"/>
                </a:moveTo>
                <a:cubicBezTo>
                  <a:pt x="494" y="1951"/>
                  <a:pt x="0" y="4444"/>
                  <a:pt x="420" y="7407"/>
                </a:cubicBezTo>
                <a:cubicBezTo>
                  <a:pt x="1374" y="14167"/>
                  <a:pt x="6009" y="16267"/>
                  <a:pt x="10418" y="16267"/>
                </a:cubicBezTo>
                <a:cubicBezTo>
                  <a:pt x="13771" y="16267"/>
                  <a:pt x="16993" y="15053"/>
                  <a:pt x="18369" y="13752"/>
                </a:cubicBezTo>
                <a:cubicBezTo>
                  <a:pt x="18407" y="13715"/>
                  <a:pt x="18464" y="13698"/>
                  <a:pt x="18539" y="13698"/>
                </a:cubicBezTo>
                <a:cubicBezTo>
                  <a:pt x="19921" y="13698"/>
                  <a:pt x="27236" y="19674"/>
                  <a:pt x="27306" y="20072"/>
                </a:cubicBezTo>
                <a:cubicBezTo>
                  <a:pt x="27380" y="20467"/>
                  <a:pt x="25405" y="22097"/>
                  <a:pt x="25701" y="22887"/>
                </a:cubicBezTo>
                <a:cubicBezTo>
                  <a:pt x="26013" y="23655"/>
                  <a:pt x="27212" y="24073"/>
                  <a:pt x="27642" y="24073"/>
                </a:cubicBezTo>
                <a:cubicBezTo>
                  <a:pt x="27654" y="24073"/>
                  <a:pt x="27666" y="24073"/>
                  <a:pt x="27677" y="24072"/>
                </a:cubicBezTo>
                <a:cubicBezTo>
                  <a:pt x="28072" y="24047"/>
                  <a:pt x="29059" y="21924"/>
                  <a:pt x="29257" y="21825"/>
                </a:cubicBezTo>
                <a:cubicBezTo>
                  <a:pt x="29260" y="21824"/>
                  <a:pt x="29264" y="21824"/>
                  <a:pt x="29269" y="21824"/>
                </a:cubicBezTo>
                <a:cubicBezTo>
                  <a:pt x="29582" y="21824"/>
                  <a:pt x="32868" y="24122"/>
                  <a:pt x="33306" y="24171"/>
                </a:cubicBezTo>
                <a:cubicBezTo>
                  <a:pt x="33310" y="24171"/>
                  <a:pt x="33314" y="24172"/>
                  <a:pt x="33319" y="24172"/>
                </a:cubicBezTo>
                <a:cubicBezTo>
                  <a:pt x="33779" y="24172"/>
                  <a:pt x="35303" y="21624"/>
                  <a:pt x="35059" y="21258"/>
                </a:cubicBezTo>
                <a:cubicBezTo>
                  <a:pt x="34713" y="20937"/>
                  <a:pt x="34343" y="20665"/>
                  <a:pt x="33923" y="20443"/>
                </a:cubicBezTo>
                <a:cubicBezTo>
                  <a:pt x="27923" y="18270"/>
                  <a:pt x="22171" y="15480"/>
                  <a:pt x="16739" y="12123"/>
                </a:cubicBezTo>
                <a:cubicBezTo>
                  <a:pt x="15110" y="13167"/>
                  <a:pt x="13277" y="13757"/>
                  <a:pt x="11444" y="13757"/>
                </a:cubicBezTo>
                <a:cubicBezTo>
                  <a:pt x="9248" y="13757"/>
                  <a:pt x="7053" y="12911"/>
                  <a:pt x="5210" y="10987"/>
                </a:cubicBezTo>
                <a:cubicBezTo>
                  <a:pt x="3160" y="8839"/>
                  <a:pt x="2914" y="5506"/>
                  <a:pt x="4123" y="2741"/>
                </a:cubicBezTo>
                <a:cubicBezTo>
                  <a:pt x="3235" y="1877"/>
                  <a:pt x="2395" y="963"/>
                  <a:pt x="158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65"/>
          <p:cNvSpPr/>
          <p:nvPr/>
        </p:nvSpPr>
        <p:spPr>
          <a:xfrm>
            <a:off x="6384663" y="3409650"/>
            <a:ext cx="192150" cy="63275"/>
          </a:xfrm>
          <a:custGeom>
            <a:rect b="b" l="l" r="r" t="t"/>
            <a:pathLst>
              <a:path extrusionOk="0" h="2531" w="7686">
                <a:moveTo>
                  <a:pt x="1667" y="0"/>
                </a:moveTo>
                <a:cubicBezTo>
                  <a:pt x="1310" y="0"/>
                  <a:pt x="952" y="19"/>
                  <a:pt x="594" y="56"/>
                </a:cubicBezTo>
                <a:cubicBezTo>
                  <a:pt x="0" y="128"/>
                  <a:pt x="70" y="1023"/>
                  <a:pt x="627" y="1023"/>
                </a:cubicBezTo>
                <a:cubicBezTo>
                  <a:pt x="648" y="1023"/>
                  <a:pt x="670" y="1022"/>
                  <a:pt x="693" y="1019"/>
                </a:cubicBezTo>
                <a:cubicBezTo>
                  <a:pt x="1017" y="985"/>
                  <a:pt x="1341" y="967"/>
                  <a:pt x="1664" y="967"/>
                </a:cubicBezTo>
                <a:cubicBezTo>
                  <a:pt x="3413" y="967"/>
                  <a:pt x="5139" y="1472"/>
                  <a:pt x="6619" y="2451"/>
                </a:cubicBezTo>
                <a:cubicBezTo>
                  <a:pt x="6707" y="2506"/>
                  <a:pt x="6800" y="2530"/>
                  <a:pt x="6889" y="2530"/>
                </a:cubicBezTo>
                <a:cubicBezTo>
                  <a:pt x="7322" y="2530"/>
                  <a:pt x="7686" y="1972"/>
                  <a:pt x="7236" y="1686"/>
                </a:cubicBezTo>
                <a:cubicBezTo>
                  <a:pt x="5583" y="577"/>
                  <a:pt x="3646" y="0"/>
                  <a:pt x="1667" y="0"/>
                </a:cubicBezTo>
                <a:close/>
              </a:path>
            </a:pathLst>
          </a:custGeom>
          <a:solidFill>
            <a:srgbClr val="FFA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65"/>
          <p:cNvSpPr/>
          <p:nvPr/>
        </p:nvSpPr>
        <p:spPr>
          <a:xfrm>
            <a:off x="6569288" y="3474375"/>
            <a:ext cx="66925" cy="69075"/>
          </a:xfrm>
          <a:custGeom>
            <a:rect b="b" l="l" r="r" t="t"/>
            <a:pathLst>
              <a:path extrusionOk="0" h="2763" w="2677">
                <a:moveTo>
                  <a:pt x="662" y="0"/>
                </a:moveTo>
                <a:cubicBezTo>
                  <a:pt x="228" y="0"/>
                  <a:pt x="1" y="694"/>
                  <a:pt x="468" y="949"/>
                </a:cubicBezTo>
                <a:lnTo>
                  <a:pt x="443" y="949"/>
                </a:lnTo>
                <a:cubicBezTo>
                  <a:pt x="1036" y="1270"/>
                  <a:pt x="1456" y="1813"/>
                  <a:pt x="1653" y="2455"/>
                </a:cubicBezTo>
                <a:cubicBezTo>
                  <a:pt x="1716" y="2671"/>
                  <a:pt x="1878" y="2762"/>
                  <a:pt x="2049" y="2762"/>
                </a:cubicBezTo>
                <a:cubicBezTo>
                  <a:pt x="2348" y="2762"/>
                  <a:pt x="2676" y="2485"/>
                  <a:pt x="2567" y="2109"/>
                </a:cubicBezTo>
                <a:cubicBezTo>
                  <a:pt x="2295" y="1220"/>
                  <a:pt x="1678" y="504"/>
                  <a:pt x="888" y="60"/>
                </a:cubicBezTo>
                <a:cubicBezTo>
                  <a:pt x="808" y="18"/>
                  <a:pt x="733" y="0"/>
                  <a:pt x="662" y="0"/>
                </a:cubicBezTo>
                <a:close/>
              </a:path>
            </a:pathLst>
          </a:custGeom>
          <a:solidFill>
            <a:srgbClr val="FFA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65"/>
          <p:cNvSpPr/>
          <p:nvPr/>
        </p:nvSpPr>
        <p:spPr>
          <a:xfrm>
            <a:off x="6443963" y="2202000"/>
            <a:ext cx="1160400" cy="1100050"/>
          </a:xfrm>
          <a:custGeom>
            <a:rect b="b" l="l" r="r" t="t"/>
            <a:pathLst>
              <a:path extrusionOk="0" h="44002" w="46416">
                <a:moveTo>
                  <a:pt x="12178" y="1"/>
                </a:moveTo>
                <a:cubicBezTo>
                  <a:pt x="11364" y="1"/>
                  <a:pt x="10499" y="99"/>
                  <a:pt x="9579" y="318"/>
                </a:cubicBezTo>
                <a:cubicBezTo>
                  <a:pt x="0" y="2589"/>
                  <a:pt x="963" y="12391"/>
                  <a:pt x="3852" y="23402"/>
                </a:cubicBezTo>
                <a:cubicBezTo>
                  <a:pt x="6715" y="34438"/>
                  <a:pt x="13801" y="43375"/>
                  <a:pt x="16245" y="43919"/>
                </a:cubicBezTo>
                <a:cubicBezTo>
                  <a:pt x="16481" y="43974"/>
                  <a:pt x="16742" y="44001"/>
                  <a:pt x="17026" y="44001"/>
                </a:cubicBezTo>
                <a:cubicBezTo>
                  <a:pt x="21050" y="44001"/>
                  <a:pt x="29707" y="38482"/>
                  <a:pt x="37503" y="28611"/>
                </a:cubicBezTo>
                <a:cubicBezTo>
                  <a:pt x="45847" y="18045"/>
                  <a:pt x="46415" y="10045"/>
                  <a:pt x="40836" y="6367"/>
                </a:cubicBezTo>
                <a:cubicBezTo>
                  <a:pt x="39366" y="5402"/>
                  <a:pt x="37588" y="5040"/>
                  <a:pt x="35745" y="5040"/>
                </a:cubicBezTo>
                <a:cubicBezTo>
                  <a:pt x="30559" y="5040"/>
                  <a:pt x="24847" y="7904"/>
                  <a:pt x="23973" y="8268"/>
                </a:cubicBezTo>
                <a:cubicBezTo>
                  <a:pt x="23948" y="8278"/>
                  <a:pt x="23922" y="8283"/>
                  <a:pt x="23895" y="8283"/>
                </a:cubicBezTo>
                <a:cubicBezTo>
                  <a:pt x="22774" y="8283"/>
                  <a:pt x="19637" y="1"/>
                  <a:pt x="12178" y="1"/>
                </a:cubicBezTo>
                <a:close/>
              </a:path>
            </a:pathLst>
          </a:custGeom>
          <a:solidFill>
            <a:srgbClr val="FFFF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65"/>
          <p:cNvSpPr/>
          <p:nvPr/>
        </p:nvSpPr>
        <p:spPr>
          <a:xfrm>
            <a:off x="6393338" y="2267225"/>
            <a:ext cx="1151075" cy="950225"/>
          </a:xfrm>
          <a:custGeom>
            <a:rect b="b" l="l" r="r" t="t"/>
            <a:pathLst>
              <a:path extrusionOk="0" h="38009" w="46043">
                <a:moveTo>
                  <a:pt x="13978" y="1"/>
                </a:moveTo>
                <a:cubicBezTo>
                  <a:pt x="13115" y="1"/>
                  <a:pt x="12200" y="236"/>
                  <a:pt x="11234" y="770"/>
                </a:cubicBezTo>
                <a:cubicBezTo>
                  <a:pt x="1" y="7017"/>
                  <a:pt x="15653" y="37384"/>
                  <a:pt x="19184" y="38001"/>
                </a:cubicBezTo>
                <a:cubicBezTo>
                  <a:pt x="19211" y="38006"/>
                  <a:pt x="19240" y="38008"/>
                  <a:pt x="19273" y="38008"/>
                </a:cubicBezTo>
                <a:cubicBezTo>
                  <a:pt x="21183" y="38008"/>
                  <a:pt x="33319" y="30282"/>
                  <a:pt x="41231" y="17855"/>
                </a:cubicBezTo>
                <a:cubicBezTo>
                  <a:pt x="46042" y="10314"/>
                  <a:pt x="41732" y="5428"/>
                  <a:pt x="35787" y="5428"/>
                </a:cubicBezTo>
                <a:cubicBezTo>
                  <a:pt x="31787" y="5428"/>
                  <a:pt x="27048" y="7640"/>
                  <a:pt x="23850" y="12745"/>
                </a:cubicBezTo>
                <a:cubicBezTo>
                  <a:pt x="23850" y="12745"/>
                  <a:pt x="20329" y="1"/>
                  <a:pt x="139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65"/>
          <p:cNvSpPr/>
          <p:nvPr/>
        </p:nvSpPr>
        <p:spPr>
          <a:xfrm>
            <a:off x="6720463" y="2460525"/>
            <a:ext cx="775250" cy="756925"/>
          </a:xfrm>
          <a:custGeom>
            <a:rect b="b" l="l" r="r" t="t"/>
            <a:pathLst>
              <a:path extrusionOk="0" h="30277" w="31010">
                <a:moveTo>
                  <a:pt x="28640" y="1"/>
                </a:moveTo>
                <a:lnTo>
                  <a:pt x="28640" y="1"/>
                </a:lnTo>
                <a:cubicBezTo>
                  <a:pt x="23974" y="6790"/>
                  <a:pt x="18048" y="13135"/>
                  <a:pt x="11061" y="17579"/>
                </a:cubicBezTo>
                <a:cubicBezTo>
                  <a:pt x="7802" y="19628"/>
                  <a:pt x="3926" y="21579"/>
                  <a:pt x="1" y="21776"/>
                </a:cubicBezTo>
                <a:cubicBezTo>
                  <a:pt x="2420" y="26566"/>
                  <a:pt x="4938" y="30072"/>
                  <a:pt x="6099" y="30269"/>
                </a:cubicBezTo>
                <a:cubicBezTo>
                  <a:pt x="6126" y="30274"/>
                  <a:pt x="6155" y="30276"/>
                  <a:pt x="6188" y="30276"/>
                </a:cubicBezTo>
                <a:cubicBezTo>
                  <a:pt x="8098" y="30276"/>
                  <a:pt x="20234" y="22550"/>
                  <a:pt x="28146" y="10148"/>
                </a:cubicBezTo>
                <a:cubicBezTo>
                  <a:pt x="31010" y="5679"/>
                  <a:pt x="30640" y="2124"/>
                  <a:pt x="28640" y="1"/>
                </a:cubicBezTo>
                <a:close/>
              </a:path>
            </a:pathLst>
          </a:custGeom>
          <a:solidFill>
            <a:srgbClr val="FFFFFF">
              <a:alpha val="424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65"/>
          <p:cNvSpPr/>
          <p:nvPr/>
        </p:nvSpPr>
        <p:spPr>
          <a:xfrm>
            <a:off x="6607213" y="2352475"/>
            <a:ext cx="84500" cy="217025"/>
          </a:xfrm>
          <a:custGeom>
            <a:rect b="b" l="l" r="r" t="t"/>
            <a:pathLst>
              <a:path extrusionOk="0" h="8681" w="3380">
                <a:moveTo>
                  <a:pt x="2501" y="0"/>
                </a:moveTo>
                <a:cubicBezTo>
                  <a:pt x="2311" y="0"/>
                  <a:pt x="2127" y="95"/>
                  <a:pt x="2012" y="323"/>
                </a:cubicBezTo>
                <a:cubicBezTo>
                  <a:pt x="803" y="2743"/>
                  <a:pt x="136" y="5360"/>
                  <a:pt x="13" y="8051"/>
                </a:cubicBezTo>
                <a:cubicBezTo>
                  <a:pt x="0" y="8470"/>
                  <a:pt x="321" y="8680"/>
                  <a:pt x="648" y="8680"/>
                </a:cubicBezTo>
                <a:cubicBezTo>
                  <a:pt x="975" y="8680"/>
                  <a:pt x="1309" y="8470"/>
                  <a:pt x="1321" y="8051"/>
                </a:cubicBezTo>
                <a:cubicBezTo>
                  <a:pt x="1420" y="5582"/>
                  <a:pt x="2037" y="3187"/>
                  <a:pt x="3123" y="990"/>
                </a:cubicBezTo>
                <a:cubicBezTo>
                  <a:pt x="3380" y="477"/>
                  <a:pt x="2927" y="0"/>
                  <a:pt x="2501" y="0"/>
                </a:cubicBezTo>
                <a:close/>
              </a:path>
            </a:pathLst>
          </a:custGeom>
          <a:solidFill>
            <a:srgbClr val="91DF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65"/>
          <p:cNvSpPr/>
          <p:nvPr/>
        </p:nvSpPr>
        <p:spPr>
          <a:xfrm>
            <a:off x="6686088" y="2306025"/>
            <a:ext cx="106625" cy="43950"/>
          </a:xfrm>
          <a:custGeom>
            <a:rect b="b" l="l" r="r" t="t"/>
            <a:pathLst>
              <a:path extrusionOk="0" h="1758" w="4265">
                <a:moveTo>
                  <a:pt x="3108" y="0"/>
                </a:moveTo>
                <a:cubicBezTo>
                  <a:pt x="2277" y="0"/>
                  <a:pt x="1451" y="171"/>
                  <a:pt x="684" y="478"/>
                </a:cubicBezTo>
                <a:cubicBezTo>
                  <a:pt x="0" y="743"/>
                  <a:pt x="184" y="1758"/>
                  <a:pt x="796" y="1758"/>
                </a:cubicBezTo>
                <a:cubicBezTo>
                  <a:pt x="868" y="1758"/>
                  <a:pt x="946" y="1743"/>
                  <a:pt x="1030" y="1712"/>
                </a:cubicBezTo>
                <a:cubicBezTo>
                  <a:pt x="1740" y="1437"/>
                  <a:pt x="2493" y="1290"/>
                  <a:pt x="3249" y="1290"/>
                </a:cubicBezTo>
                <a:cubicBezTo>
                  <a:pt x="3308" y="1290"/>
                  <a:pt x="3366" y="1291"/>
                  <a:pt x="3425" y="1292"/>
                </a:cubicBezTo>
                <a:cubicBezTo>
                  <a:pt x="3433" y="1293"/>
                  <a:pt x="3441" y="1293"/>
                  <a:pt x="3449" y="1293"/>
                </a:cubicBezTo>
                <a:cubicBezTo>
                  <a:pt x="4264" y="1293"/>
                  <a:pt x="4256" y="33"/>
                  <a:pt x="3425" y="9"/>
                </a:cubicBezTo>
                <a:cubicBezTo>
                  <a:pt x="3319" y="3"/>
                  <a:pt x="3214" y="0"/>
                  <a:pt x="3108" y="0"/>
                </a:cubicBezTo>
                <a:close/>
              </a:path>
            </a:pathLst>
          </a:custGeom>
          <a:solidFill>
            <a:srgbClr val="91DF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65"/>
          <p:cNvSpPr/>
          <p:nvPr/>
        </p:nvSpPr>
        <p:spPr>
          <a:xfrm>
            <a:off x="4848438" y="3700725"/>
            <a:ext cx="1078275" cy="903950"/>
          </a:xfrm>
          <a:custGeom>
            <a:rect b="b" l="l" r="r" t="t"/>
            <a:pathLst>
              <a:path extrusionOk="0" h="36158" w="43131">
                <a:moveTo>
                  <a:pt x="30085" y="1"/>
                </a:moveTo>
                <a:cubicBezTo>
                  <a:pt x="26223" y="1"/>
                  <a:pt x="20813" y="956"/>
                  <a:pt x="17011" y="5597"/>
                </a:cubicBezTo>
                <a:cubicBezTo>
                  <a:pt x="16344" y="6412"/>
                  <a:pt x="2197" y="5646"/>
                  <a:pt x="346" y="16312"/>
                </a:cubicBezTo>
                <a:cubicBezTo>
                  <a:pt x="0" y="18238"/>
                  <a:pt x="8765" y="35495"/>
                  <a:pt x="10172" y="36112"/>
                </a:cubicBezTo>
                <a:cubicBezTo>
                  <a:pt x="10239" y="36143"/>
                  <a:pt x="10317" y="36158"/>
                  <a:pt x="10404" y="36158"/>
                </a:cubicBezTo>
                <a:cubicBezTo>
                  <a:pt x="11972" y="36158"/>
                  <a:pt x="16696" y="31467"/>
                  <a:pt x="22354" y="31467"/>
                </a:cubicBezTo>
                <a:cubicBezTo>
                  <a:pt x="22966" y="31467"/>
                  <a:pt x="23589" y="31522"/>
                  <a:pt x="24220" y="31644"/>
                </a:cubicBezTo>
                <a:cubicBezTo>
                  <a:pt x="24502" y="31693"/>
                  <a:pt x="24792" y="31719"/>
                  <a:pt x="25085" y="31719"/>
                </a:cubicBezTo>
                <a:cubicBezTo>
                  <a:pt x="26535" y="31719"/>
                  <a:pt x="28078" y="31098"/>
                  <a:pt x="29331" y="29743"/>
                </a:cubicBezTo>
                <a:cubicBezTo>
                  <a:pt x="30728" y="28206"/>
                  <a:pt x="36451" y="25066"/>
                  <a:pt x="41157" y="25066"/>
                </a:cubicBezTo>
                <a:cubicBezTo>
                  <a:pt x="41441" y="25066"/>
                  <a:pt x="41721" y="25077"/>
                  <a:pt x="41996" y="25101"/>
                </a:cubicBezTo>
                <a:cubicBezTo>
                  <a:pt x="42003" y="25102"/>
                  <a:pt x="42010" y="25102"/>
                  <a:pt x="42017" y="25102"/>
                </a:cubicBezTo>
                <a:cubicBezTo>
                  <a:pt x="43130" y="25102"/>
                  <a:pt x="40976" y="17063"/>
                  <a:pt x="39651" y="10633"/>
                </a:cubicBezTo>
                <a:cubicBezTo>
                  <a:pt x="38342" y="4165"/>
                  <a:pt x="35676" y="585"/>
                  <a:pt x="34787" y="462"/>
                </a:cubicBezTo>
                <a:cubicBezTo>
                  <a:pt x="34447" y="403"/>
                  <a:pt x="32592" y="1"/>
                  <a:pt x="30085" y="1"/>
                </a:cubicBezTo>
                <a:close/>
              </a:path>
            </a:pathLst>
          </a:custGeom>
          <a:solidFill>
            <a:srgbClr val="BD5F6F">
              <a:alpha val="589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65"/>
          <p:cNvSpPr/>
          <p:nvPr/>
        </p:nvSpPr>
        <p:spPr>
          <a:xfrm>
            <a:off x="4876813" y="3588700"/>
            <a:ext cx="1078275" cy="904250"/>
          </a:xfrm>
          <a:custGeom>
            <a:rect b="b" l="l" r="r" t="t"/>
            <a:pathLst>
              <a:path extrusionOk="0" h="36170" w="43131">
                <a:moveTo>
                  <a:pt x="30093" y="1"/>
                </a:moveTo>
                <a:cubicBezTo>
                  <a:pt x="26224" y="1"/>
                  <a:pt x="20800" y="952"/>
                  <a:pt x="17011" y="5609"/>
                </a:cubicBezTo>
                <a:cubicBezTo>
                  <a:pt x="16370" y="6424"/>
                  <a:pt x="2198" y="5659"/>
                  <a:pt x="322" y="16324"/>
                </a:cubicBezTo>
                <a:cubicBezTo>
                  <a:pt x="1" y="18250"/>
                  <a:pt x="8741" y="35483"/>
                  <a:pt x="10173" y="36125"/>
                </a:cubicBezTo>
                <a:cubicBezTo>
                  <a:pt x="10240" y="36155"/>
                  <a:pt x="10317" y="36170"/>
                  <a:pt x="10405" y="36170"/>
                </a:cubicBezTo>
                <a:cubicBezTo>
                  <a:pt x="11975" y="36170"/>
                  <a:pt x="16715" y="31461"/>
                  <a:pt x="22387" y="31461"/>
                </a:cubicBezTo>
                <a:cubicBezTo>
                  <a:pt x="22988" y="31461"/>
                  <a:pt x="23601" y="31514"/>
                  <a:pt x="24221" y="31631"/>
                </a:cubicBezTo>
                <a:cubicBezTo>
                  <a:pt x="24512" y="31687"/>
                  <a:pt x="24811" y="31715"/>
                  <a:pt x="25114" y="31715"/>
                </a:cubicBezTo>
                <a:cubicBezTo>
                  <a:pt x="26555" y="31715"/>
                  <a:pt x="28082" y="31077"/>
                  <a:pt x="29307" y="29730"/>
                </a:cubicBezTo>
                <a:cubicBezTo>
                  <a:pt x="30726" y="28194"/>
                  <a:pt x="36425" y="25078"/>
                  <a:pt x="41148" y="25078"/>
                </a:cubicBezTo>
                <a:cubicBezTo>
                  <a:pt x="41435" y="25078"/>
                  <a:pt x="41718" y="25089"/>
                  <a:pt x="41997" y="25113"/>
                </a:cubicBezTo>
                <a:cubicBezTo>
                  <a:pt x="42004" y="25114"/>
                  <a:pt x="42011" y="25114"/>
                  <a:pt x="42017" y="25114"/>
                </a:cubicBezTo>
                <a:cubicBezTo>
                  <a:pt x="43131" y="25114"/>
                  <a:pt x="40952" y="17075"/>
                  <a:pt x="39651" y="10646"/>
                </a:cubicBezTo>
                <a:cubicBezTo>
                  <a:pt x="38343" y="4177"/>
                  <a:pt x="35652" y="597"/>
                  <a:pt x="34788" y="449"/>
                </a:cubicBezTo>
                <a:cubicBezTo>
                  <a:pt x="34457" y="401"/>
                  <a:pt x="32602" y="1"/>
                  <a:pt x="30093" y="1"/>
                </a:cubicBezTo>
                <a:close/>
              </a:path>
            </a:pathLst>
          </a:custGeom>
          <a:solidFill>
            <a:srgbClr val="FFFF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65"/>
          <p:cNvSpPr/>
          <p:nvPr/>
        </p:nvSpPr>
        <p:spPr>
          <a:xfrm>
            <a:off x="4955213" y="3656525"/>
            <a:ext cx="923375" cy="749850"/>
          </a:xfrm>
          <a:custGeom>
            <a:rect b="b" l="l" r="r" t="t"/>
            <a:pathLst>
              <a:path extrusionOk="0" h="29994" w="36935">
                <a:moveTo>
                  <a:pt x="27279" y="0"/>
                </a:moveTo>
                <a:cubicBezTo>
                  <a:pt x="23792" y="0"/>
                  <a:pt x="18247" y="996"/>
                  <a:pt x="15381" y="6081"/>
                </a:cubicBezTo>
                <a:cubicBezTo>
                  <a:pt x="15381" y="6081"/>
                  <a:pt x="14636" y="5984"/>
                  <a:pt x="13461" y="5984"/>
                </a:cubicBezTo>
                <a:cubicBezTo>
                  <a:pt x="10087" y="5984"/>
                  <a:pt x="3171" y="6785"/>
                  <a:pt x="222" y="12994"/>
                </a:cubicBezTo>
                <a:cubicBezTo>
                  <a:pt x="0" y="13438"/>
                  <a:pt x="7555" y="29684"/>
                  <a:pt x="8148" y="29980"/>
                </a:cubicBezTo>
                <a:cubicBezTo>
                  <a:pt x="8165" y="29989"/>
                  <a:pt x="8187" y="29993"/>
                  <a:pt x="8212" y="29993"/>
                </a:cubicBezTo>
                <a:cubicBezTo>
                  <a:pt x="9015" y="29993"/>
                  <a:pt x="13840" y="25728"/>
                  <a:pt x="20256" y="25728"/>
                </a:cubicBezTo>
                <a:cubicBezTo>
                  <a:pt x="20935" y="25728"/>
                  <a:pt x="21632" y="25776"/>
                  <a:pt x="22344" y="25881"/>
                </a:cubicBezTo>
                <a:cubicBezTo>
                  <a:pt x="22346" y="25882"/>
                  <a:pt x="22349" y="25882"/>
                  <a:pt x="22352" y="25882"/>
                </a:cubicBezTo>
                <a:cubicBezTo>
                  <a:pt x="22811" y="25882"/>
                  <a:pt x="26650" y="20004"/>
                  <a:pt x="36244" y="19759"/>
                </a:cubicBezTo>
                <a:cubicBezTo>
                  <a:pt x="36935" y="19759"/>
                  <a:pt x="30861" y="724"/>
                  <a:pt x="30368" y="353"/>
                </a:cubicBezTo>
                <a:cubicBezTo>
                  <a:pt x="30205" y="240"/>
                  <a:pt x="28990" y="0"/>
                  <a:pt x="272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65"/>
          <p:cNvSpPr/>
          <p:nvPr/>
        </p:nvSpPr>
        <p:spPr>
          <a:xfrm>
            <a:off x="4955213" y="3819650"/>
            <a:ext cx="911650" cy="586725"/>
          </a:xfrm>
          <a:custGeom>
            <a:rect b="b" l="l" r="r" t="t"/>
            <a:pathLst>
              <a:path extrusionOk="0" h="23469" w="36466">
                <a:moveTo>
                  <a:pt x="8641" y="0"/>
                </a:moveTo>
                <a:cubicBezTo>
                  <a:pt x="5506" y="791"/>
                  <a:pt x="2074" y="2543"/>
                  <a:pt x="198" y="6469"/>
                </a:cubicBezTo>
                <a:cubicBezTo>
                  <a:pt x="0" y="6889"/>
                  <a:pt x="7530" y="23159"/>
                  <a:pt x="8148" y="23455"/>
                </a:cubicBezTo>
                <a:cubicBezTo>
                  <a:pt x="8165" y="23464"/>
                  <a:pt x="8187" y="23468"/>
                  <a:pt x="8212" y="23468"/>
                </a:cubicBezTo>
                <a:cubicBezTo>
                  <a:pt x="9015" y="23468"/>
                  <a:pt x="13840" y="19203"/>
                  <a:pt x="20256" y="19203"/>
                </a:cubicBezTo>
                <a:cubicBezTo>
                  <a:pt x="20935" y="19203"/>
                  <a:pt x="21632" y="19251"/>
                  <a:pt x="22344" y="19356"/>
                </a:cubicBezTo>
                <a:cubicBezTo>
                  <a:pt x="22346" y="19357"/>
                  <a:pt x="22349" y="19357"/>
                  <a:pt x="22352" y="19357"/>
                </a:cubicBezTo>
                <a:cubicBezTo>
                  <a:pt x="22811" y="19357"/>
                  <a:pt x="26650" y="13479"/>
                  <a:pt x="36244" y="13234"/>
                </a:cubicBezTo>
                <a:cubicBezTo>
                  <a:pt x="36466" y="13234"/>
                  <a:pt x="35923" y="10987"/>
                  <a:pt x="35059" y="8024"/>
                </a:cubicBezTo>
                <a:cubicBezTo>
                  <a:pt x="33790" y="8131"/>
                  <a:pt x="32519" y="8183"/>
                  <a:pt x="31250" y="8183"/>
                </a:cubicBezTo>
                <a:cubicBezTo>
                  <a:pt x="27801" y="8183"/>
                  <a:pt x="24360" y="7795"/>
                  <a:pt x="20986" y="7037"/>
                </a:cubicBezTo>
                <a:cubicBezTo>
                  <a:pt x="16048" y="5950"/>
                  <a:pt x="11653" y="3654"/>
                  <a:pt x="8641"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65"/>
          <p:cNvSpPr/>
          <p:nvPr/>
        </p:nvSpPr>
        <p:spPr>
          <a:xfrm>
            <a:off x="5336813" y="3830075"/>
            <a:ext cx="172675" cy="443250"/>
          </a:xfrm>
          <a:custGeom>
            <a:rect b="b" l="l" r="r" t="t"/>
            <a:pathLst>
              <a:path extrusionOk="0" h="17730" w="6907">
                <a:moveTo>
                  <a:pt x="410" y="1"/>
                </a:moveTo>
                <a:cubicBezTo>
                  <a:pt x="206" y="1"/>
                  <a:pt x="0" y="186"/>
                  <a:pt x="93" y="448"/>
                </a:cubicBezTo>
                <a:lnTo>
                  <a:pt x="6216" y="17508"/>
                </a:lnTo>
                <a:cubicBezTo>
                  <a:pt x="6265" y="17631"/>
                  <a:pt x="6364" y="17705"/>
                  <a:pt x="6512" y="17730"/>
                </a:cubicBezTo>
                <a:cubicBezTo>
                  <a:pt x="6561" y="17730"/>
                  <a:pt x="6586" y="17705"/>
                  <a:pt x="6635" y="17705"/>
                </a:cubicBezTo>
                <a:cubicBezTo>
                  <a:pt x="6808" y="17631"/>
                  <a:pt x="6907" y="17458"/>
                  <a:pt x="6833" y="17285"/>
                </a:cubicBezTo>
                <a:lnTo>
                  <a:pt x="710" y="225"/>
                </a:lnTo>
                <a:cubicBezTo>
                  <a:pt x="654" y="68"/>
                  <a:pt x="532" y="1"/>
                  <a:pt x="4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65"/>
          <p:cNvSpPr/>
          <p:nvPr/>
        </p:nvSpPr>
        <p:spPr>
          <a:xfrm>
            <a:off x="5448463" y="3786725"/>
            <a:ext cx="208000" cy="80900"/>
          </a:xfrm>
          <a:custGeom>
            <a:rect b="b" l="l" r="r" t="t"/>
            <a:pathLst>
              <a:path extrusionOk="0" h="3236" w="8320">
                <a:moveTo>
                  <a:pt x="8033" y="0"/>
                </a:moveTo>
                <a:cubicBezTo>
                  <a:pt x="8014" y="0"/>
                  <a:pt x="7993" y="3"/>
                  <a:pt x="7971" y="9"/>
                </a:cubicBezTo>
                <a:cubicBezTo>
                  <a:pt x="5330" y="750"/>
                  <a:pt x="2737" y="1688"/>
                  <a:pt x="219" y="2823"/>
                </a:cubicBezTo>
                <a:cubicBezTo>
                  <a:pt x="1" y="2933"/>
                  <a:pt x="130" y="3235"/>
                  <a:pt x="334" y="3235"/>
                </a:cubicBezTo>
                <a:cubicBezTo>
                  <a:pt x="360" y="3235"/>
                  <a:pt x="388" y="3230"/>
                  <a:pt x="416" y="3219"/>
                </a:cubicBezTo>
                <a:lnTo>
                  <a:pt x="441" y="3219"/>
                </a:lnTo>
                <a:cubicBezTo>
                  <a:pt x="2910" y="2083"/>
                  <a:pt x="5453" y="1169"/>
                  <a:pt x="8070" y="429"/>
                </a:cubicBezTo>
                <a:cubicBezTo>
                  <a:pt x="8320" y="361"/>
                  <a:pt x="8256" y="0"/>
                  <a:pt x="80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65"/>
          <p:cNvSpPr/>
          <p:nvPr/>
        </p:nvSpPr>
        <p:spPr>
          <a:xfrm>
            <a:off x="5491738" y="3869550"/>
            <a:ext cx="193300" cy="64100"/>
          </a:xfrm>
          <a:custGeom>
            <a:rect b="b" l="l" r="r" t="t"/>
            <a:pathLst>
              <a:path extrusionOk="0" h="2564" w="7732">
                <a:moveTo>
                  <a:pt x="7419" y="0"/>
                </a:moveTo>
                <a:cubicBezTo>
                  <a:pt x="7406" y="0"/>
                  <a:pt x="7391" y="2"/>
                  <a:pt x="7376" y="4"/>
                </a:cubicBezTo>
                <a:cubicBezTo>
                  <a:pt x="4907" y="449"/>
                  <a:pt x="2512" y="1165"/>
                  <a:pt x="241" y="2152"/>
                </a:cubicBezTo>
                <a:cubicBezTo>
                  <a:pt x="1" y="2261"/>
                  <a:pt x="147" y="2564"/>
                  <a:pt x="355" y="2564"/>
                </a:cubicBezTo>
                <a:cubicBezTo>
                  <a:pt x="382" y="2564"/>
                  <a:pt x="410" y="2559"/>
                  <a:pt x="438" y="2547"/>
                </a:cubicBezTo>
                <a:cubicBezTo>
                  <a:pt x="2685" y="1560"/>
                  <a:pt x="5055" y="844"/>
                  <a:pt x="7475" y="424"/>
                </a:cubicBezTo>
                <a:cubicBezTo>
                  <a:pt x="7731" y="377"/>
                  <a:pt x="7657" y="0"/>
                  <a:pt x="74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65"/>
          <p:cNvSpPr/>
          <p:nvPr/>
        </p:nvSpPr>
        <p:spPr>
          <a:xfrm>
            <a:off x="5523838" y="3958500"/>
            <a:ext cx="168775" cy="53550"/>
          </a:xfrm>
          <a:custGeom>
            <a:rect b="b" l="l" r="r" t="t"/>
            <a:pathLst>
              <a:path extrusionOk="0" h="2142" w="6751">
                <a:moveTo>
                  <a:pt x="6411" y="0"/>
                </a:moveTo>
                <a:cubicBezTo>
                  <a:pt x="6404" y="0"/>
                  <a:pt x="6396" y="1"/>
                  <a:pt x="6388" y="1"/>
                </a:cubicBezTo>
                <a:cubicBezTo>
                  <a:pt x="4265" y="322"/>
                  <a:pt x="2216" y="915"/>
                  <a:pt x="241" y="1730"/>
                </a:cubicBezTo>
                <a:cubicBezTo>
                  <a:pt x="0" y="1839"/>
                  <a:pt x="147" y="2141"/>
                  <a:pt x="354" y="2141"/>
                </a:cubicBezTo>
                <a:cubicBezTo>
                  <a:pt x="382" y="2141"/>
                  <a:pt x="410" y="2136"/>
                  <a:pt x="438" y="2125"/>
                </a:cubicBezTo>
                <a:cubicBezTo>
                  <a:pt x="2389" y="1310"/>
                  <a:pt x="4413" y="742"/>
                  <a:pt x="6487" y="446"/>
                </a:cubicBezTo>
                <a:cubicBezTo>
                  <a:pt x="6751" y="398"/>
                  <a:pt x="6665" y="0"/>
                  <a:pt x="64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65"/>
          <p:cNvSpPr/>
          <p:nvPr/>
        </p:nvSpPr>
        <p:spPr>
          <a:xfrm>
            <a:off x="5556438" y="4041125"/>
            <a:ext cx="178600" cy="57925"/>
          </a:xfrm>
          <a:custGeom>
            <a:rect b="b" l="l" r="r" t="t"/>
            <a:pathLst>
              <a:path extrusionOk="0" h="2317" w="7144">
                <a:moveTo>
                  <a:pt x="6831" y="1"/>
                </a:moveTo>
                <a:cubicBezTo>
                  <a:pt x="6817" y="1"/>
                  <a:pt x="6803" y="2"/>
                  <a:pt x="6788" y="5"/>
                </a:cubicBezTo>
                <a:cubicBezTo>
                  <a:pt x="4541" y="400"/>
                  <a:pt x="2344" y="1017"/>
                  <a:pt x="221" y="1906"/>
                </a:cubicBezTo>
                <a:cubicBezTo>
                  <a:pt x="1" y="1994"/>
                  <a:pt x="133" y="2317"/>
                  <a:pt x="357" y="2317"/>
                </a:cubicBezTo>
                <a:cubicBezTo>
                  <a:pt x="384" y="2317"/>
                  <a:pt x="413" y="2312"/>
                  <a:pt x="443" y="2301"/>
                </a:cubicBezTo>
                <a:lnTo>
                  <a:pt x="443" y="2276"/>
                </a:lnTo>
                <a:cubicBezTo>
                  <a:pt x="2517" y="1412"/>
                  <a:pt x="4689" y="795"/>
                  <a:pt x="6887" y="424"/>
                </a:cubicBezTo>
                <a:cubicBezTo>
                  <a:pt x="7143" y="378"/>
                  <a:pt x="7069" y="1"/>
                  <a:pt x="68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65"/>
          <p:cNvSpPr/>
          <p:nvPr/>
        </p:nvSpPr>
        <p:spPr>
          <a:xfrm>
            <a:off x="5079588" y="3931775"/>
            <a:ext cx="162725" cy="74500"/>
          </a:xfrm>
          <a:custGeom>
            <a:rect b="b" l="l" r="r" t="t"/>
            <a:pathLst>
              <a:path extrusionOk="0" h="2980" w="6509">
                <a:moveTo>
                  <a:pt x="6222" y="0"/>
                </a:moveTo>
                <a:cubicBezTo>
                  <a:pt x="6203" y="0"/>
                  <a:pt x="6182" y="3"/>
                  <a:pt x="6160" y="9"/>
                </a:cubicBezTo>
                <a:cubicBezTo>
                  <a:pt x="4061" y="577"/>
                  <a:pt x="2062" y="1441"/>
                  <a:pt x="210" y="2552"/>
                </a:cubicBezTo>
                <a:cubicBezTo>
                  <a:pt x="1" y="2677"/>
                  <a:pt x="128" y="2979"/>
                  <a:pt x="307" y="2979"/>
                </a:cubicBezTo>
                <a:cubicBezTo>
                  <a:pt x="339" y="2979"/>
                  <a:pt x="373" y="2970"/>
                  <a:pt x="407" y="2947"/>
                </a:cubicBezTo>
                <a:cubicBezTo>
                  <a:pt x="2234" y="1836"/>
                  <a:pt x="4210" y="996"/>
                  <a:pt x="6259" y="429"/>
                </a:cubicBezTo>
                <a:cubicBezTo>
                  <a:pt x="6508" y="360"/>
                  <a:pt x="6445" y="0"/>
                  <a:pt x="62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65"/>
          <p:cNvSpPr/>
          <p:nvPr/>
        </p:nvSpPr>
        <p:spPr>
          <a:xfrm>
            <a:off x="5109763" y="4007800"/>
            <a:ext cx="201825" cy="80375"/>
          </a:xfrm>
          <a:custGeom>
            <a:rect b="b" l="l" r="r" t="t"/>
            <a:pathLst>
              <a:path extrusionOk="0" h="3215" w="8073">
                <a:moveTo>
                  <a:pt x="7764" y="0"/>
                </a:moveTo>
                <a:cubicBezTo>
                  <a:pt x="7749" y="0"/>
                  <a:pt x="7734" y="2"/>
                  <a:pt x="7718" y="5"/>
                </a:cubicBezTo>
                <a:cubicBezTo>
                  <a:pt x="5101" y="646"/>
                  <a:pt x="2583" y="1585"/>
                  <a:pt x="213" y="2819"/>
                </a:cubicBezTo>
                <a:cubicBezTo>
                  <a:pt x="0" y="2925"/>
                  <a:pt x="117" y="3214"/>
                  <a:pt x="311" y="3214"/>
                </a:cubicBezTo>
                <a:cubicBezTo>
                  <a:pt x="342" y="3214"/>
                  <a:pt x="376" y="3207"/>
                  <a:pt x="410" y="3189"/>
                </a:cubicBezTo>
                <a:lnTo>
                  <a:pt x="410" y="3214"/>
                </a:lnTo>
                <a:cubicBezTo>
                  <a:pt x="2756" y="2004"/>
                  <a:pt x="5249" y="1066"/>
                  <a:pt x="7817" y="424"/>
                </a:cubicBezTo>
                <a:cubicBezTo>
                  <a:pt x="8073" y="355"/>
                  <a:pt x="8000" y="0"/>
                  <a:pt x="77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65"/>
          <p:cNvSpPr/>
          <p:nvPr/>
        </p:nvSpPr>
        <p:spPr>
          <a:xfrm>
            <a:off x="5143263" y="4094200"/>
            <a:ext cx="191175" cy="79950"/>
          </a:xfrm>
          <a:custGeom>
            <a:rect b="b" l="l" r="r" t="t"/>
            <a:pathLst>
              <a:path extrusionOk="0" h="3198" w="7647">
                <a:moveTo>
                  <a:pt x="7337" y="1"/>
                </a:moveTo>
                <a:cubicBezTo>
                  <a:pt x="7323" y="1"/>
                  <a:pt x="7308" y="2"/>
                  <a:pt x="7292" y="5"/>
                </a:cubicBezTo>
                <a:cubicBezTo>
                  <a:pt x="4823" y="622"/>
                  <a:pt x="2453" y="1560"/>
                  <a:pt x="231" y="2795"/>
                </a:cubicBezTo>
                <a:cubicBezTo>
                  <a:pt x="1" y="2899"/>
                  <a:pt x="124" y="3198"/>
                  <a:pt x="317" y="3198"/>
                </a:cubicBezTo>
                <a:cubicBezTo>
                  <a:pt x="353" y="3198"/>
                  <a:pt x="390" y="3188"/>
                  <a:pt x="428" y="3165"/>
                </a:cubicBezTo>
                <a:cubicBezTo>
                  <a:pt x="2625" y="1955"/>
                  <a:pt x="4971" y="1042"/>
                  <a:pt x="7390" y="425"/>
                </a:cubicBezTo>
                <a:cubicBezTo>
                  <a:pt x="7646" y="355"/>
                  <a:pt x="7574" y="1"/>
                  <a:pt x="73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65"/>
          <p:cNvSpPr/>
          <p:nvPr/>
        </p:nvSpPr>
        <p:spPr>
          <a:xfrm>
            <a:off x="5191238" y="4170625"/>
            <a:ext cx="188725" cy="86650"/>
          </a:xfrm>
          <a:custGeom>
            <a:rect b="b" l="l" r="r" t="t"/>
            <a:pathLst>
              <a:path extrusionOk="0" h="3466" w="7549">
                <a:moveTo>
                  <a:pt x="7262" y="1"/>
                </a:moveTo>
                <a:cubicBezTo>
                  <a:pt x="7242" y="1"/>
                  <a:pt x="7221" y="3"/>
                  <a:pt x="7200" y="9"/>
                </a:cubicBezTo>
                <a:cubicBezTo>
                  <a:pt x="4755" y="750"/>
                  <a:pt x="2410" y="1762"/>
                  <a:pt x="213" y="3046"/>
                </a:cubicBezTo>
                <a:cubicBezTo>
                  <a:pt x="0" y="3174"/>
                  <a:pt x="135" y="3466"/>
                  <a:pt x="335" y="3466"/>
                </a:cubicBezTo>
                <a:cubicBezTo>
                  <a:pt x="367" y="3466"/>
                  <a:pt x="401" y="3458"/>
                  <a:pt x="435" y="3441"/>
                </a:cubicBezTo>
                <a:cubicBezTo>
                  <a:pt x="2607" y="2157"/>
                  <a:pt x="4904" y="1170"/>
                  <a:pt x="7298" y="454"/>
                </a:cubicBezTo>
                <a:cubicBezTo>
                  <a:pt x="7548" y="363"/>
                  <a:pt x="7485" y="1"/>
                  <a:pt x="72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65"/>
          <p:cNvSpPr/>
          <p:nvPr/>
        </p:nvSpPr>
        <p:spPr>
          <a:xfrm>
            <a:off x="5481788" y="3688500"/>
            <a:ext cx="121850" cy="46725"/>
          </a:xfrm>
          <a:custGeom>
            <a:rect b="b" l="l" r="r" t="t"/>
            <a:pathLst>
              <a:path extrusionOk="0" h="1869" w="4874">
                <a:moveTo>
                  <a:pt x="4273" y="0"/>
                </a:moveTo>
                <a:cubicBezTo>
                  <a:pt x="4240" y="0"/>
                  <a:pt x="4205" y="4"/>
                  <a:pt x="4169" y="12"/>
                </a:cubicBezTo>
                <a:cubicBezTo>
                  <a:pt x="2910" y="235"/>
                  <a:pt x="1676" y="580"/>
                  <a:pt x="466" y="1000"/>
                </a:cubicBezTo>
                <a:cubicBezTo>
                  <a:pt x="0" y="1155"/>
                  <a:pt x="112" y="1869"/>
                  <a:pt x="516" y="1869"/>
                </a:cubicBezTo>
                <a:cubicBezTo>
                  <a:pt x="562" y="1869"/>
                  <a:pt x="611" y="1859"/>
                  <a:pt x="664" y="1839"/>
                </a:cubicBezTo>
                <a:lnTo>
                  <a:pt x="688" y="1839"/>
                </a:lnTo>
                <a:cubicBezTo>
                  <a:pt x="1873" y="1420"/>
                  <a:pt x="3108" y="1099"/>
                  <a:pt x="4367" y="852"/>
                </a:cubicBezTo>
                <a:cubicBezTo>
                  <a:pt x="4874" y="760"/>
                  <a:pt x="4736" y="0"/>
                  <a:pt x="42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65"/>
          <p:cNvSpPr/>
          <p:nvPr/>
        </p:nvSpPr>
        <p:spPr>
          <a:xfrm>
            <a:off x="5620513" y="3684950"/>
            <a:ext cx="73575" cy="23725"/>
          </a:xfrm>
          <a:custGeom>
            <a:rect b="b" l="l" r="r" t="t"/>
            <a:pathLst>
              <a:path extrusionOk="0" h="949" w="2943">
                <a:moveTo>
                  <a:pt x="1469" y="0"/>
                </a:moveTo>
                <a:cubicBezTo>
                  <a:pt x="1157" y="0"/>
                  <a:pt x="842" y="19"/>
                  <a:pt x="521" y="56"/>
                </a:cubicBezTo>
                <a:cubicBezTo>
                  <a:pt x="1" y="127"/>
                  <a:pt x="161" y="924"/>
                  <a:pt x="676" y="924"/>
                </a:cubicBezTo>
                <a:cubicBezTo>
                  <a:pt x="698" y="924"/>
                  <a:pt x="720" y="923"/>
                  <a:pt x="744" y="920"/>
                </a:cubicBezTo>
                <a:lnTo>
                  <a:pt x="744" y="944"/>
                </a:lnTo>
                <a:cubicBezTo>
                  <a:pt x="1015" y="907"/>
                  <a:pt x="1287" y="889"/>
                  <a:pt x="1558" y="889"/>
                </a:cubicBezTo>
                <a:cubicBezTo>
                  <a:pt x="1830" y="889"/>
                  <a:pt x="2102" y="907"/>
                  <a:pt x="2373" y="944"/>
                </a:cubicBezTo>
                <a:cubicBezTo>
                  <a:pt x="2396" y="947"/>
                  <a:pt x="2418" y="949"/>
                  <a:pt x="2439" y="949"/>
                </a:cubicBezTo>
                <a:cubicBezTo>
                  <a:pt x="2942" y="949"/>
                  <a:pt x="2943" y="127"/>
                  <a:pt x="2398" y="56"/>
                </a:cubicBezTo>
                <a:cubicBezTo>
                  <a:pt x="2089" y="19"/>
                  <a:pt x="1781" y="0"/>
                  <a:pt x="14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65"/>
          <p:cNvSpPr/>
          <p:nvPr/>
        </p:nvSpPr>
        <p:spPr>
          <a:xfrm>
            <a:off x="7369163" y="2915925"/>
            <a:ext cx="785150" cy="1045550"/>
          </a:xfrm>
          <a:custGeom>
            <a:rect b="b" l="l" r="r" t="t"/>
            <a:pathLst>
              <a:path extrusionOk="0" h="41822" w="31406">
                <a:moveTo>
                  <a:pt x="27548" y="0"/>
                </a:moveTo>
                <a:cubicBezTo>
                  <a:pt x="23720" y="0"/>
                  <a:pt x="16910" y="1765"/>
                  <a:pt x="16345" y="3141"/>
                </a:cubicBezTo>
                <a:cubicBezTo>
                  <a:pt x="16049" y="3857"/>
                  <a:pt x="14419" y="8128"/>
                  <a:pt x="14098" y="8350"/>
                </a:cubicBezTo>
                <a:cubicBezTo>
                  <a:pt x="14040" y="8398"/>
                  <a:pt x="13947" y="8416"/>
                  <a:pt x="13832" y="8416"/>
                </a:cubicBezTo>
                <a:cubicBezTo>
                  <a:pt x="13492" y="8416"/>
                  <a:pt x="12957" y="8259"/>
                  <a:pt x="12559" y="8259"/>
                </a:cubicBezTo>
                <a:cubicBezTo>
                  <a:pt x="12403" y="8259"/>
                  <a:pt x="12267" y="8283"/>
                  <a:pt x="12172" y="8350"/>
                </a:cubicBezTo>
                <a:cubicBezTo>
                  <a:pt x="11728" y="8671"/>
                  <a:pt x="8148" y="20991"/>
                  <a:pt x="7951" y="21065"/>
                </a:cubicBezTo>
                <a:cubicBezTo>
                  <a:pt x="7457" y="21213"/>
                  <a:pt x="6025" y="21089"/>
                  <a:pt x="5284" y="21558"/>
                </a:cubicBezTo>
                <a:cubicBezTo>
                  <a:pt x="4544" y="22052"/>
                  <a:pt x="1" y="35409"/>
                  <a:pt x="1161" y="37088"/>
                </a:cubicBezTo>
                <a:cubicBezTo>
                  <a:pt x="2249" y="38662"/>
                  <a:pt x="11654" y="41822"/>
                  <a:pt x="14204" y="41822"/>
                </a:cubicBezTo>
                <a:cubicBezTo>
                  <a:pt x="14373" y="41822"/>
                  <a:pt x="14512" y="41808"/>
                  <a:pt x="14617" y="41779"/>
                </a:cubicBezTo>
                <a:cubicBezTo>
                  <a:pt x="16296" y="41285"/>
                  <a:pt x="20468" y="31656"/>
                  <a:pt x="21233" y="29780"/>
                </a:cubicBezTo>
                <a:cubicBezTo>
                  <a:pt x="21974" y="27903"/>
                  <a:pt x="20814" y="27607"/>
                  <a:pt x="20814" y="27212"/>
                </a:cubicBezTo>
                <a:cubicBezTo>
                  <a:pt x="20814" y="26817"/>
                  <a:pt x="25801" y="15189"/>
                  <a:pt x="25949" y="14670"/>
                </a:cubicBezTo>
                <a:cubicBezTo>
                  <a:pt x="26097" y="14152"/>
                  <a:pt x="25480" y="13535"/>
                  <a:pt x="25282" y="13362"/>
                </a:cubicBezTo>
                <a:cubicBezTo>
                  <a:pt x="25109" y="13164"/>
                  <a:pt x="31405" y="2252"/>
                  <a:pt x="29973" y="573"/>
                </a:cubicBezTo>
                <a:cubicBezTo>
                  <a:pt x="29634" y="170"/>
                  <a:pt x="28734" y="0"/>
                  <a:pt x="27548" y="0"/>
                </a:cubicBezTo>
                <a:close/>
              </a:path>
            </a:pathLst>
          </a:custGeom>
          <a:solidFill>
            <a:srgbClr val="BD5F6F">
              <a:alpha val="589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65"/>
          <p:cNvSpPr/>
          <p:nvPr/>
        </p:nvSpPr>
        <p:spPr>
          <a:xfrm>
            <a:off x="7312388" y="2836575"/>
            <a:ext cx="785125" cy="1045400"/>
          </a:xfrm>
          <a:custGeom>
            <a:rect b="b" l="l" r="r" t="t"/>
            <a:pathLst>
              <a:path extrusionOk="0" h="41816" w="31405">
                <a:moveTo>
                  <a:pt x="27589" y="0"/>
                </a:moveTo>
                <a:cubicBezTo>
                  <a:pt x="23765" y="0"/>
                  <a:pt x="16935" y="1758"/>
                  <a:pt x="16369" y="3154"/>
                </a:cubicBezTo>
                <a:cubicBezTo>
                  <a:pt x="16048" y="3870"/>
                  <a:pt x="14443" y="8142"/>
                  <a:pt x="14122" y="8364"/>
                </a:cubicBezTo>
                <a:cubicBezTo>
                  <a:pt x="14065" y="8404"/>
                  <a:pt x="13979" y="8419"/>
                  <a:pt x="13876" y="8419"/>
                </a:cubicBezTo>
                <a:cubicBezTo>
                  <a:pt x="13539" y="8419"/>
                  <a:pt x="13009" y="8259"/>
                  <a:pt x="12598" y="8259"/>
                </a:cubicBezTo>
                <a:cubicBezTo>
                  <a:pt x="12428" y="8259"/>
                  <a:pt x="12279" y="8287"/>
                  <a:pt x="12172" y="8364"/>
                </a:cubicBezTo>
                <a:cubicBezTo>
                  <a:pt x="11752" y="8685"/>
                  <a:pt x="8172" y="20980"/>
                  <a:pt x="7950" y="21054"/>
                </a:cubicBezTo>
                <a:cubicBezTo>
                  <a:pt x="7456" y="21227"/>
                  <a:pt x="6049" y="21078"/>
                  <a:pt x="5309" y="21572"/>
                </a:cubicBezTo>
                <a:cubicBezTo>
                  <a:pt x="4568" y="22066"/>
                  <a:pt x="0" y="35423"/>
                  <a:pt x="1161" y="37101"/>
                </a:cubicBezTo>
                <a:cubicBezTo>
                  <a:pt x="2246" y="38671"/>
                  <a:pt x="11593" y="41815"/>
                  <a:pt x="14179" y="41815"/>
                </a:cubicBezTo>
                <a:cubicBezTo>
                  <a:pt x="14359" y="41815"/>
                  <a:pt x="14507" y="41800"/>
                  <a:pt x="14616" y="41768"/>
                </a:cubicBezTo>
                <a:cubicBezTo>
                  <a:pt x="16295" y="41299"/>
                  <a:pt x="20492" y="31670"/>
                  <a:pt x="21233" y="29794"/>
                </a:cubicBezTo>
                <a:cubicBezTo>
                  <a:pt x="21998" y="27917"/>
                  <a:pt x="20838" y="27621"/>
                  <a:pt x="20838" y="27226"/>
                </a:cubicBezTo>
                <a:cubicBezTo>
                  <a:pt x="20838" y="26806"/>
                  <a:pt x="25825" y="15203"/>
                  <a:pt x="25973" y="14684"/>
                </a:cubicBezTo>
                <a:cubicBezTo>
                  <a:pt x="26121" y="14141"/>
                  <a:pt x="25479" y="13548"/>
                  <a:pt x="25282" y="13351"/>
                </a:cubicBezTo>
                <a:cubicBezTo>
                  <a:pt x="25109" y="13178"/>
                  <a:pt x="31405" y="2266"/>
                  <a:pt x="29997" y="562"/>
                </a:cubicBezTo>
                <a:cubicBezTo>
                  <a:pt x="29660" y="167"/>
                  <a:pt x="28767" y="0"/>
                  <a:pt x="27589" y="0"/>
                </a:cubicBezTo>
                <a:close/>
              </a:path>
            </a:pathLst>
          </a:custGeom>
          <a:solidFill>
            <a:srgbClr val="FFFF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65"/>
          <p:cNvSpPr/>
          <p:nvPr/>
        </p:nvSpPr>
        <p:spPr>
          <a:xfrm>
            <a:off x="7696288" y="2897100"/>
            <a:ext cx="353700" cy="297325"/>
          </a:xfrm>
          <a:custGeom>
            <a:rect b="b" l="l" r="r" t="t"/>
            <a:pathLst>
              <a:path extrusionOk="0" h="11893" w="14148">
                <a:moveTo>
                  <a:pt x="12531" y="0"/>
                </a:moveTo>
                <a:cubicBezTo>
                  <a:pt x="10511" y="0"/>
                  <a:pt x="2963" y="2843"/>
                  <a:pt x="2593" y="3005"/>
                </a:cubicBezTo>
                <a:cubicBezTo>
                  <a:pt x="2198" y="3153"/>
                  <a:pt x="174" y="8535"/>
                  <a:pt x="1" y="9078"/>
                </a:cubicBezTo>
                <a:lnTo>
                  <a:pt x="6939" y="11893"/>
                </a:lnTo>
                <a:cubicBezTo>
                  <a:pt x="6939" y="11893"/>
                  <a:pt x="14148" y="486"/>
                  <a:pt x="12864" y="42"/>
                </a:cubicBezTo>
                <a:cubicBezTo>
                  <a:pt x="12781" y="14"/>
                  <a:pt x="12669" y="0"/>
                  <a:pt x="125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65"/>
          <p:cNvSpPr/>
          <p:nvPr/>
        </p:nvSpPr>
        <p:spPr>
          <a:xfrm>
            <a:off x="7716663" y="2928375"/>
            <a:ext cx="300000" cy="266050"/>
          </a:xfrm>
          <a:custGeom>
            <a:rect b="b" l="l" r="r" t="t"/>
            <a:pathLst>
              <a:path extrusionOk="0" h="10642" w="12000">
                <a:moveTo>
                  <a:pt x="12000" y="1"/>
                </a:moveTo>
                <a:cubicBezTo>
                  <a:pt x="8420" y="3309"/>
                  <a:pt x="4445" y="6173"/>
                  <a:pt x="1" y="8148"/>
                </a:cubicBezTo>
                <a:lnTo>
                  <a:pt x="6148" y="10642"/>
                </a:lnTo>
                <a:cubicBezTo>
                  <a:pt x="6148" y="10642"/>
                  <a:pt x="10963" y="3013"/>
                  <a:pt x="12000" y="1"/>
                </a:cubicBezTo>
                <a:close/>
              </a:path>
            </a:pathLst>
          </a:custGeom>
          <a:solidFill>
            <a:srgbClr val="FFFFFF">
              <a:alpha val="424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65"/>
          <p:cNvSpPr/>
          <p:nvPr/>
        </p:nvSpPr>
        <p:spPr>
          <a:xfrm>
            <a:off x="7515463" y="3100500"/>
            <a:ext cx="381400" cy="480925"/>
          </a:xfrm>
          <a:custGeom>
            <a:rect b="b" l="l" r="r" t="t"/>
            <a:pathLst>
              <a:path extrusionOk="0" h="19237" w="15256">
                <a:moveTo>
                  <a:pt x="6251" y="1"/>
                </a:moveTo>
                <a:cubicBezTo>
                  <a:pt x="6239" y="1"/>
                  <a:pt x="6229" y="2"/>
                  <a:pt x="6222" y="4"/>
                </a:cubicBezTo>
                <a:cubicBezTo>
                  <a:pt x="5728" y="127"/>
                  <a:pt x="0" y="15138"/>
                  <a:pt x="198" y="15706"/>
                </a:cubicBezTo>
                <a:cubicBezTo>
                  <a:pt x="370" y="16274"/>
                  <a:pt x="8987" y="19237"/>
                  <a:pt x="8987" y="19237"/>
                </a:cubicBezTo>
                <a:cubicBezTo>
                  <a:pt x="8987" y="19237"/>
                  <a:pt x="15036" y="3880"/>
                  <a:pt x="15134" y="3609"/>
                </a:cubicBezTo>
                <a:cubicBezTo>
                  <a:pt x="15256" y="3342"/>
                  <a:pt x="6941" y="1"/>
                  <a:pt x="6251" y="1"/>
                </a:cubicBezTo>
                <a:close/>
              </a:path>
            </a:pathLst>
          </a:custGeom>
          <a:solidFill>
            <a:srgbClr val="EC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65"/>
          <p:cNvSpPr/>
          <p:nvPr/>
        </p:nvSpPr>
        <p:spPr>
          <a:xfrm>
            <a:off x="7596313" y="3125900"/>
            <a:ext cx="163575" cy="409225"/>
          </a:xfrm>
          <a:custGeom>
            <a:rect b="b" l="l" r="r" t="t"/>
            <a:pathLst>
              <a:path extrusionOk="0" h="16369" w="6543">
                <a:moveTo>
                  <a:pt x="6024" y="0"/>
                </a:moveTo>
                <a:cubicBezTo>
                  <a:pt x="3753" y="5259"/>
                  <a:pt x="1827" y="10666"/>
                  <a:pt x="0" y="16122"/>
                </a:cubicBezTo>
                <a:lnTo>
                  <a:pt x="618" y="16369"/>
                </a:lnTo>
                <a:cubicBezTo>
                  <a:pt x="2543" y="10962"/>
                  <a:pt x="4469" y="5555"/>
                  <a:pt x="6543" y="198"/>
                </a:cubicBezTo>
                <a:lnTo>
                  <a:pt x="602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65"/>
          <p:cNvSpPr/>
          <p:nvPr/>
        </p:nvSpPr>
        <p:spPr>
          <a:xfrm>
            <a:off x="7647538" y="3145025"/>
            <a:ext cx="247525" cy="436400"/>
          </a:xfrm>
          <a:custGeom>
            <a:rect b="b" l="l" r="r" t="t"/>
            <a:pathLst>
              <a:path extrusionOk="0" h="17456" w="9901">
                <a:moveTo>
                  <a:pt x="5901" y="1"/>
                </a:moveTo>
                <a:cubicBezTo>
                  <a:pt x="3852" y="5333"/>
                  <a:pt x="1902" y="10740"/>
                  <a:pt x="1" y="16147"/>
                </a:cubicBezTo>
                <a:cubicBezTo>
                  <a:pt x="1951" y="16863"/>
                  <a:pt x="3704" y="17456"/>
                  <a:pt x="3704" y="17456"/>
                </a:cubicBezTo>
                <a:cubicBezTo>
                  <a:pt x="3704" y="17456"/>
                  <a:pt x="9753" y="2099"/>
                  <a:pt x="9851" y="1828"/>
                </a:cubicBezTo>
                <a:cubicBezTo>
                  <a:pt x="9901" y="1679"/>
                  <a:pt x="7975" y="840"/>
                  <a:pt x="5901" y="1"/>
                </a:cubicBezTo>
                <a:close/>
              </a:path>
            </a:pathLst>
          </a:custGeom>
          <a:solidFill>
            <a:srgbClr val="AAAA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65"/>
          <p:cNvSpPr/>
          <p:nvPr/>
        </p:nvSpPr>
        <p:spPr>
          <a:xfrm>
            <a:off x="7519163" y="3170950"/>
            <a:ext cx="375300" cy="410475"/>
          </a:xfrm>
          <a:custGeom>
            <a:rect b="b" l="l" r="r" t="t"/>
            <a:pathLst>
              <a:path extrusionOk="0" h="16419" w="15012">
                <a:moveTo>
                  <a:pt x="13480" y="1"/>
                </a:moveTo>
                <a:cubicBezTo>
                  <a:pt x="9530" y="4198"/>
                  <a:pt x="5037" y="7901"/>
                  <a:pt x="420" y="11431"/>
                </a:cubicBezTo>
                <a:cubicBezTo>
                  <a:pt x="148" y="12246"/>
                  <a:pt x="0" y="12789"/>
                  <a:pt x="50" y="12888"/>
                </a:cubicBezTo>
                <a:cubicBezTo>
                  <a:pt x="222" y="13456"/>
                  <a:pt x="8839" y="16419"/>
                  <a:pt x="8839" y="16419"/>
                </a:cubicBezTo>
                <a:cubicBezTo>
                  <a:pt x="8839" y="16419"/>
                  <a:pt x="14888" y="1062"/>
                  <a:pt x="14986" y="791"/>
                </a:cubicBezTo>
                <a:cubicBezTo>
                  <a:pt x="15011" y="717"/>
                  <a:pt x="14394" y="396"/>
                  <a:pt x="13480" y="1"/>
                </a:cubicBezTo>
                <a:close/>
              </a:path>
            </a:pathLst>
          </a:custGeom>
          <a:solidFill>
            <a:srgbClr val="AAAA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65"/>
          <p:cNvSpPr/>
          <p:nvPr/>
        </p:nvSpPr>
        <p:spPr>
          <a:xfrm>
            <a:off x="7389538" y="3431075"/>
            <a:ext cx="397525" cy="384975"/>
          </a:xfrm>
          <a:custGeom>
            <a:rect b="b" l="l" r="r" t="t"/>
            <a:pathLst>
              <a:path extrusionOk="0" h="15399" w="15901">
                <a:moveTo>
                  <a:pt x="4751" y="1"/>
                </a:moveTo>
                <a:cubicBezTo>
                  <a:pt x="4705" y="1"/>
                  <a:pt x="4668" y="5"/>
                  <a:pt x="4642" y="14"/>
                </a:cubicBezTo>
                <a:cubicBezTo>
                  <a:pt x="3704" y="335"/>
                  <a:pt x="1" y="10285"/>
                  <a:pt x="321" y="11667"/>
                </a:cubicBezTo>
                <a:cubicBezTo>
                  <a:pt x="555" y="12717"/>
                  <a:pt x="8351" y="15399"/>
                  <a:pt x="9978" y="15399"/>
                </a:cubicBezTo>
                <a:cubicBezTo>
                  <a:pt x="10073" y="15399"/>
                  <a:pt x="10147" y="15390"/>
                  <a:pt x="10197" y="15371"/>
                </a:cubicBezTo>
                <a:cubicBezTo>
                  <a:pt x="11111" y="15000"/>
                  <a:pt x="15900" y="5149"/>
                  <a:pt x="15752" y="4187"/>
                </a:cubicBezTo>
                <a:cubicBezTo>
                  <a:pt x="15657" y="3709"/>
                  <a:pt x="6099" y="1"/>
                  <a:pt x="47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65"/>
          <p:cNvSpPr/>
          <p:nvPr/>
        </p:nvSpPr>
        <p:spPr>
          <a:xfrm>
            <a:off x="7435213" y="3517200"/>
            <a:ext cx="311725" cy="170400"/>
          </a:xfrm>
          <a:custGeom>
            <a:rect b="b" l="l" r="r" t="t"/>
            <a:pathLst>
              <a:path extrusionOk="0" h="6816" w="12469">
                <a:moveTo>
                  <a:pt x="963" y="1"/>
                </a:moveTo>
                <a:cubicBezTo>
                  <a:pt x="642" y="791"/>
                  <a:pt x="321" y="1630"/>
                  <a:pt x="1" y="2495"/>
                </a:cubicBezTo>
                <a:cubicBezTo>
                  <a:pt x="3679" y="4247"/>
                  <a:pt x="7481" y="5704"/>
                  <a:pt x="11407" y="6815"/>
                </a:cubicBezTo>
                <a:cubicBezTo>
                  <a:pt x="11777" y="6074"/>
                  <a:pt x="12123" y="5334"/>
                  <a:pt x="12468" y="4642"/>
                </a:cubicBezTo>
                <a:cubicBezTo>
                  <a:pt x="8592" y="3211"/>
                  <a:pt x="4765" y="1630"/>
                  <a:pt x="9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65"/>
          <p:cNvSpPr/>
          <p:nvPr/>
        </p:nvSpPr>
        <p:spPr>
          <a:xfrm>
            <a:off x="7394488" y="3615975"/>
            <a:ext cx="308625" cy="200075"/>
          </a:xfrm>
          <a:custGeom>
            <a:rect b="b" l="l" r="r" t="t"/>
            <a:pathLst>
              <a:path extrusionOk="0" h="8003" w="12345">
                <a:moveTo>
                  <a:pt x="1111" y="0"/>
                </a:moveTo>
                <a:cubicBezTo>
                  <a:pt x="444" y="2000"/>
                  <a:pt x="0" y="3753"/>
                  <a:pt x="123" y="4271"/>
                </a:cubicBezTo>
                <a:cubicBezTo>
                  <a:pt x="357" y="5321"/>
                  <a:pt x="8175" y="8003"/>
                  <a:pt x="9784" y="8003"/>
                </a:cubicBezTo>
                <a:cubicBezTo>
                  <a:pt x="9878" y="8003"/>
                  <a:pt x="9950" y="7994"/>
                  <a:pt x="9999" y="7975"/>
                </a:cubicBezTo>
                <a:cubicBezTo>
                  <a:pt x="10369" y="7827"/>
                  <a:pt x="11308" y="6222"/>
                  <a:pt x="12345" y="4271"/>
                </a:cubicBezTo>
                <a:cubicBezTo>
                  <a:pt x="8493" y="3160"/>
                  <a:pt x="4740" y="1728"/>
                  <a:pt x="111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65"/>
          <p:cNvSpPr/>
          <p:nvPr/>
        </p:nvSpPr>
        <p:spPr>
          <a:xfrm>
            <a:off x="7508638" y="3458425"/>
            <a:ext cx="82375" cy="35875"/>
          </a:xfrm>
          <a:custGeom>
            <a:rect b="b" l="l" r="r" t="t"/>
            <a:pathLst>
              <a:path extrusionOk="0" h="1435" w="3295">
                <a:moveTo>
                  <a:pt x="522" y="0"/>
                </a:moveTo>
                <a:cubicBezTo>
                  <a:pt x="132" y="0"/>
                  <a:pt x="0" y="558"/>
                  <a:pt x="397" y="698"/>
                </a:cubicBezTo>
                <a:cubicBezTo>
                  <a:pt x="1187" y="920"/>
                  <a:pt x="1952" y="1142"/>
                  <a:pt x="2717" y="1414"/>
                </a:cubicBezTo>
                <a:cubicBezTo>
                  <a:pt x="2760" y="1428"/>
                  <a:pt x="2800" y="1434"/>
                  <a:pt x="2837" y="1434"/>
                </a:cubicBezTo>
                <a:cubicBezTo>
                  <a:pt x="3189" y="1434"/>
                  <a:pt x="3294" y="856"/>
                  <a:pt x="2915" y="723"/>
                </a:cubicBezTo>
                <a:cubicBezTo>
                  <a:pt x="2149" y="451"/>
                  <a:pt x="1359" y="229"/>
                  <a:pt x="594" y="7"/>
                </a:cubicBezTo>
                <a:cubicBezTo>
                  <a:pt x="569" y="2"/>
                  <a:pt x="545" y="0"/>
                  <a:pt x="5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65"/>
          <p:cNvSpPr/>
          <p:nvPr/>
        </p:nvSpPr>
        <p:spPr>
          <a:xfrm>
            <a:off x="7595463" y="3484600"/>
            <a:ext cx="73325" cy="35000"/>
          </a:xfrm>
          <a:custGeom>
            <a:rect b="b" l="l" r="r" t="t"/>
            <a:pathLst>
              <a:path extrusionOk="0" h="1400" w="2933">
                <a:moveTo>
                  <a:pt x="458" y="0"/>
                </a:moveTo>
                <a:cubicBezTo>
                  <a:pt x="105" y="0"/>
                  <a:pt x="0" y="578"/>
                  <a:pt x="380" y="712"/>
                </a:cubicBezTo>
                <a:lnTo>
                  <a:pt x="2355" y="1379"/>
                </a:lnTo>
                <a:cubicBezTo>
                  <a:pt x="2398" y="1393"/>
                  <a:pt x="2438" y="1400"/>
                  <a:pt x="2475" y="1400"/>
                </a:cubicBezTo>
                <a:cubicBezTo>
                  <a:pt x="2827" y="1400"/>
                  <a:pt x="2932" y="822"/>
                  <a:pt x="2553" y="688"/>
                </a:cubicBezTo>
                <a:lnTo>
                  <a:pt x="577" y="21"/>
                </a:lnTo>
                <a:cubicBezTo>
                  <a:pt x="535" y="7"/>
                  <a:pt x="495" y="0"/>
                  <a:pt x="4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65"/>
          <p:cNvSpPr/>
          <p:nvPr/>
        </p:nvSpPr>
        <p:spPr>
          <a:xfrm>
            <a:off x="7770013" y="2958875"/>
            <a:ext cx="110600" cy="46450"/>
          </a:xfrm>
          <a:custGeom>
            <a:rect b="b" l="l" r="r" t="t"/>
            <a:pathLst>
              <a:path extrusionOk="0" h="1858" w="4424">
                <a:moveTo>
                  <a:pt x="3948" y="0"/>
                </a:moveTo>
                <a:cubicBezTo>
                  <a:pt x="3914" y="0"/>
                  <a:pt x="3879" y="5"/>
                  <a:pt x="3841" y="15"/>
                </a:cubicBezTo>
                <a:lnTo>
                  <a:pt x="385" y="1151"/>
                </a:lnTo>
                <a:cubicBezTo>
                  <a:pt x="0" y="1287"/>
                  <a:pt x="113" y="1857"/>
                  <a:pt x="457" y="1857"/>
                </a:cubicBezTo>
                <a:cubicBezTo>
                  <a:pt x="489" y="1857"/>
                  <a:pt x="523" y="1853"/>
                  <a:pt x="558" y="1842"/>
                </a:cubicBezTo>
                <a:lnTo>
                  <a:pt x="4039" y="682"/>
                </a:lnTo>
                <a:cubicBezTo>
                  <a:pt x="4423" y="569"/>
                  <a:pt x="4311" y="0"/>
                  <a:pt x="39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65"/>
          <p:cNvSpPr/>
          <p:nvPr/>
        </p:nvSpPr>
        <p:spPr>
          <a:xfrm>
            <a:off x="7890538" y="2938000"/>
            <a:ext cx="61825" cy="27975"/>
          </a:xfrm>
          <a:custGeom>
            <a:rect b="b" l="l" r="r" t="t"/>
            <a:pathLst>
              <a:path extrusionOk="0" h="1119" w="2473">
                <a:moveTo>
                  <a:pt x="1972" y="1"/>
                </a:moveTo>
                <a:cubicBezTo>
                  <a:pt x="1944" y="1"/>
                  <a:pt x="1915" y="4"/>
                  <a:pt x="1884" y="11"/>
                </a:cubicBezTo>
                <a:cubicBezTo>
                  <a:pt x="1391" y="134"/>
                  <a:pt x="872" y="258"/>
                  <a:pt x="378" y="431"/>
                </a:cubicBezTo>
                <a:cubicBezTo>
                  <a:pt x="0" y="564"/>
                  <a:pt x="103" y="1119"/>
                  <a:pt x="434" y="1119"/>
                </a:cubicBezTo>
                <a:cubicBezTo>
                  <a:pt x="471" y="1119"/>
                  <a:pt x="510" y="1112"/>
                  <a:pt x="551" y="1097"/>
                </a:cubicBezTo>
                <a:cubicBezTo>
                  <a:pt x="1045" y="949"/>
                  <a:pt x="1563" y="801"/>
                  <a:pt x="2082" y="677"/>
                </a:cubicBezTo>
                <a:cubicBezTo>
                  <a:pt x="2473" y="585"/>
                  <a:pt x="2350" y="1"/>
                  <a:pt x="19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65"/>
          <p:cNvSpPr/>
          <p:nvPr/>
        </p:nvSpPr>
        <p:spPr>
          <a:xfrm>
            <a:off x="7354363" y="4126450"/>
            <a:ext cx="451825" cy="452500"/>
          </a:xfrm>
          <a:custGeom>
            <a:rect b="b" l="l" r="r" t="t"/>
            <a:pathLst>
              <a:path extrusionOk="0" h="18100" w="18073">
                <a:moveTo>
                  <a:pt x="12040" y="0"/>
                </a:moveTo>
                <a:cubicBezTo>
                  <a:pt x="10657" y="0"/>
                  <a:pt x="7902" y="2981"/>
                  <a:pt x="7629" y="3208"/>
                </a:cubicBezTo>
                <a:cubicBezTo>
                  <a:pt x="7616" y="3219"/>
                  <a:pt x="7592" y="3223"/>
                  <a:pt x="7558" y="3223"/>
                </a:cubicBezTo>
                <a:cubicBezTo>
                  <a:pt x="7060" y="3223"/>
                  <a:pt x="4416" y="2210"/>
                  <a:pt x="2968" y="2210"/>
                </a:cubicBezTo>
                <a:cubicBezTo>
                  <a:pt x="2598" y="2210"/>
                  <a:pt x="2306" y="2276"/>
                  <a:pt x="2148" y="2443"/>
                </a:cubicBezTo>
                <a:cubicBezTo>
                  <a:pt x="1333" y="3282"/>
                  <a:pt x="2938" y="7381"/>
                  <a:pt x="3012" y="7677"/>
                </a:cubicBezTo>
                <a:cubicBezTo>
                  <a:pt x="3062" y="7973"/>
                  <a:pt x="0" y="12911"/>
                  <a:pt x="1062" y="14022"/>
                </a:cubicBezTo>
                <a:cubicBezTo>
                  <a:pt x="1385" y="14353"/>
                  <a:pt x="1941" y="14471"/>
                  <a:pt x="2578" y="14471"/>
                </a:cubicBezTo>
                <a:cubicBezTo>
                  <a:pt x="4178" y="14471"/>
                  <a:pt x="6289" y="13726"/>
                  <a:pt x="6518" y="13726"/>
                </a:cubicBezTo>
                <a:cubicBezTo>
                  <a:pt x="6820" y="13726"/>
                  <a:pt x="9856" y="18100"/>
                  <a:pt x="11159" y="18100"/>
                </a:cubicBezTo>
                <a:cubicBezTo>
                  <a:pt x="11240" y="18100"/>
                  <a:pt x="11315" y="18083"/>
                  <a:pt x="11382" y="18046"/>
                </a:cubicBezTo>
                <a:cubicBezTo>
                  <a:pt x="12493" y="17404"/>
                  <a:pt x="12715" y="12788"/>
                  <a:pt x="12888" y="12442"/>
                </a:cubicBezTo>
                <a:cubicBezTo>
                  <a:pt x="13061" y="12096"/>
                  <a:pt x="18073" y="10936"/>
                  <a:pt x="17875" y="9084"/>
                </a:cubicBezTo>
                <a:cubicBezTo>
                  <a:pt x="17678" y="7430"/>
                  <a:pt x="13950" y="6393"/>
                  <a:pt x="13752" y="6146"/>
                </a:cubicBezTo>
                <a:cubicBezTo>
                  <a:pt x="13530" y="5899"/>
                  <a:pt x="13579" y="690"/>
                  <a:pt x="12369" y="73"/>
                </a:cubicBezTo>
                <a:cubicBezTo>
                  <a:pt x="12272" y="23"/>
                  <a:pt x="12161" y="0"/>
                  <a:pt x="12040" y="0"/>
                </a:cubicBezTo>
                <a:close/>
              </a:path>
            </a:pathLst>
          </a:custGeom>
          <a:solidFill>
            <a:srgbClr val="BD5F6F">
              <a:alpha val="589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65"/>
          <p:cNvSpPr/>
          <p:nvPr/>
        </p:nvSpPr>
        <p:spPr>
          <a:xfrm>
            <a:off x="7292638" y="4065325"/>
            <a:ext cx="451825" cy="452625"/>
          </a:xfrm>
          <a:custGeom>
            <a:rect b="b" l="l" r="r" t="t"/>
            <a:pathLst>
              <a:path extrusionOk="0" h="18105" w="18073">
                <a:moveTo>
                  <a:pt x="12040" y="1"/>
                </a:moveTo>
                <a:cubicBezTo>
                  <a:pt x="10657" y="1"/>
                  <a:pt x="7902" y="2982"/>
                  <a:pt x="7629" y="3209"/>
                </a:cubicBezTo>
                <a:cubicBezTo>
                  <a:pt x="7616" y="3220"/>
                  <a:pt x="7592" y="3224"/>
                  <a:pt x="7557" y="3224"/>
                </a:cubicBezTo>
                <a:cubicBezTo>
                  <a:pt x="7054" y="3224"/>
                  <a:pt x="4398" y="2220"/>
                  <a:pt x="2955" y="2220"/>
                </a:cubicBezTo>
                <a:cubicBezTo>
                  <a:pt x="2591" y="2220"/>
                  <a:pt x="2304" y="2284"/>
                  <a:pt x="2148" y="2444"/>
                </a:cubicBezTo>
                <a:cubicBezTo>
                  <a:pt x="1334" y="3308"/>
                  <a:pt x="2938" y="7382"/>
                  <a:pt x="3012" y="7703"/>
                </a:cubicBezTo>
                <a:cubicBezTo>
                  <a:pt x="3062" y="7999"/>
                  <a:pt x="0" y="12937"/>
                  <a:pt x="1062" y="14023"/>
                </a:cubicBezTo>
                <a:cubicBezTo>
                  <a:pt x="1386" y="14361"/>
                  <a:pt x="1945" y="14482"/>
                  <a:pt x="2584" y="14482"/>
                </a:cubicBezTo>
                <a:cubicBezTo>
                  <a:pt x="4183" y="14482"/>
                  <a:pt x="6289" y="13727"/>
                  <a:pt x="6518" y="13727"/>
                </a:cubicBezTo>
                <a:cubicBezTo>
                  <a:pt x="6820" y="13727"/>
                  <a:pt x="9844" y="18104"/>
                  <a:pt x="11151" y="18104"/>
                </a:cubicBezTo>
                <a:cubicBezTo>
                  <a:pt x="11236" y="18104"/>
                  <a:pt x="11313" y="18086"/>
                  <a:pt x="11382" y="18047"/>
                </a:cubicBezTo>
                <a:cubicBezTo>
                  <a:pt x="12493" y="17405"/>
                  <a:pt x="12715" y="12788"/>
                  <a:pt x="12888" y="12443"/>
                </a:cubicBezTo>
                <a:cubicBezTo>
                  <a:pt x="13061" y="12097"/>
                  <a:pt x="18073" y="10937"/>
                  <a:pt x="17875" y="9085"/>
                </a:cubicBezTo>
                <a:cubicBezTo>
                  <a:pt x="17678" y="7456"/>
                  <a:pt x="13950" y="6394"/>
                  <a:pt x="13752" y="6147"/>
                </a:cubicBezTo>
                <a:cubicBezTo>
                  <a:pt x="13530" y="5900"/>
                  <a:pt x="13579" y="691"/>
                  <a:pt x="12370" y="74"/>
                </a:cubicBezTo>
                <a:cubicBezTo>
                  <a:pt x="12272" y="24"/>
                  <a:pt x="12161" y="1"/>
                  <a:pt x="12040" y="1"/>
                </a:cubicBezTo>
                <a:close/>
              </a:path>
            </a:pathLst>
          </a:custGeom>
          <a:solidFill>
            <a:srgbClr val="FFFF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65"/>
          <p:cNvSpPr/>
          <p:nvPr/>
        </p:nvSpPr>
        <p:spPr>
          <a:xfrm>
            <a:off x="7350663" y="4118875"/>
            <a:ext cx="332075" cy="330975"/>
          </a:xfrm>
          <a:custGeom>
            <a:rect b="b" l="l" r="r" t="t"/>
            <a:pathLst>
              <a:path extrusionOk="0" h="13239" w="13283">
                <a:moveTo>
                  <a:pt x="9323" y="1"/>
                </a:moveTo>
                <a:cubicBezTo>
                  <a:pt x="8756" y="1"/>
                  <a:pt x="5796" y="3216"/>
                  <a:pt x="5530" y="3240"/>
                </a:cubicBezTo>
                <a:cubicBezTo>
                  <a:pt x="5529" y="3240"/>
                  <a:pt x="5527" y="3240"/>
                  <a:pt x="5525" y="3240"/>
                </a:cubicBezTo>
                <a:cubicBezTo>
                  <a:pt x="5251" y="3240"/>
                  <a:pt x="2231" y="1636"/>
                  <a:pt x="1326" y="1636"/>
                </a:cubicBezTo>
                <a:cubicBezTo>
                  <a:pt x="1203" y="1636"/>
                  <a:pt x="1119" y="1666"/>
                  <a:pt x="1086" y="1734"/>
                </a:cubicBezTo>
                <a:cubicBezTo>
                  <a:pt x="840" y="2302"/>
                  <a:pt x="2889" y="5388"/>
                  <a:pt x="2815" y="5758"/>
                </a:cubicBezTo>
                <a:cubicBezTo>
                  <a:pt x="2716" y="6128"/>
                  <a:pt x="0" y="9140"/>
                  <a:pt x="370" y="9955"/>
                </a:cubicBezTo>
                <a:cubicBezTo>
                  <a:pt x="465" y="10156"/>
                  <a:pt x="759" y="10231"/>
                  <a:pt x="1154" y="10231"/>
                </a:cubicBezTo>
                <a:cubicBezTo>
                  <a:pt x="2324" y="10231"/>
                  <a:pt x="4384" y="9573"/>
                  <a:pt x="4800" y="9573"/>
                </a:cubicBezTo>
                <a:cubicBezTo>
                  <a:pt x="4830" y="9573"/>
                  <a:pt x="4852" y="9577"/>
                  <a:pt x="4864" y="9585"/>
                </a:cubicBezTo>
                <a:cubicBezTo>
                  <a:pt x="5085" y="9732"/>
                  <a:pt x="7293" y="13239"/>
                  <a:pt x="8065" y="13239"/>
                </a:cubicBezTo>
                <a:cubicBezTo>
                  <a:pt x="8068" y="13239"/>
                  <a:pt x="8071" y="13239"/>
                  <a:pt x="8073" y="13239"/>
                </a:cubicBezTo>
                <a:cubicBezTo>
                  <a:pt x="8839" y="13214"/>
                  <a:pt x="8468" y="9042"/>
                  <a:pt x="8814" y="8943"/>
                </a:cubicBezTo>
                <a:cubicBezTo>
                  <a:pt x="9160" y="8844"/>
                  <a:pt x="13061" y="8178"/>
                  <a:pt x="13159" y="7412"/>
                </a:cubicBezTo>
                <a:cubicBezTo>
                  <a:pt x="13283" y="6672"/>
                  <a:pt x="9579" y="5561"/>
                  <a:pt x="9333" y="5240"/>
                </a:cubicBezTo>
                <a:cubicBezTo>
                  <a:pt x="9110" y="4943"/>
                  <a:pt x="9876" y="178"/>
                  <a:pt x="9357" y="6"/>
                </a:cubicBezTo>
                <a:cubicBezTo>
                  <a:pt x="9347" y="2"/>
                  <a:pt x="9336" y="1"/>
                  <a:pt x="93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65"/>
          <p:cNvSpPr/>
          <p:nvPr/>
        </p:nvSpPr>
        <p:spPr>
          <a:xfrm>
            <a:off x="7401263" y="4119375"/>
            <a:ext cx="281475" cy="331100"/>
          </a:xfrm>
          <a:custGeom>
            <a:rect b="b" l="l" r="r" t="t"/>
            <a:pathLst>
              <a:path extrusionOk="0" h="13244" w="11259">
                <a:moveTo>
                  <a:pt x="7290" y="0"/>
                </a:moveTo>
                <a:cubicBezTo>
                  <a:pt x="7255" y="0"/>
                  <a:pt x="7220" y="17"/>
                  <a:pt x="7185" y="35"/>
                </a:cubicBezTo>
                <a:cubicBezTo>
                  <a:pt x="6889" y="899"/>
                  <a:pt x="6543" y="1738"/>
                  <a:pt x="6148" y="2553"/>
                </a:cubicBezTo>
                <a:cubicBezTo>
                  <a:pt x="4864" y="5146"/>
                  <a:pt x="2815" y="8627"/>
                  <a:pt x="1" y="10157"/>
                </a:cubicBezTo>
                <a:cubicBezTo>
                  <a:pt x="1120" y="9978"/>
                  <a:pt x="2442" y="9576"/>
                  <a:pt x="2771" y="9576"/>
                </a:cubicBezTo>
                <a:cubicBezTo>
                  <a:pt x="2805" y="9576"/>
                  <a:pt x="2828" y="9580"/>
                  <a:pt x="2840" y="9589"/>
                </a:cubicBezTo>
                <a:cubicBezTo>
                  <a:pt x="3087" y="9713"/>
                  <a:pt x="5284" y="13243"/>
                  <a:pt x="6049" y="13243"/>
                </a:cubicBezTo>
                <a:cubicBezTo>
                  <a:pt x="6815" y="13219"/>
                  <a:pt x="6444" y="9022"/>
                  <a:pt x="6790" y="8923"/>
                </a:cubicBezTo>
                <a:cubicBezTo>
                  <a:pt x="7136" y="8849"/>
                  <a:pt x="11037" y="8158"/>
                  <a:pt x="11135" y="7417"/>
                </a:cubicBezTo>
                <a:cubicBezTo>
                  <a:pt x="11259" y="6652"/>
                  <a:pt x="7555" y="5541"/>
                  <a:pt x="7309" y="5220"/>
                </a:cubicBezTo>
                <a:cubicBezTo>
                  <a:pt x="7086" y="4923"/>
                  <a:pt x="7852" y="183"/>
                  <a:pt x="7333" y="10"/>
                </a:cubicBezTo>
                <a:cubicBezTo>
                  <a:pt x="7319" y="3"/>
                  <a:pt x="7304" y="0"/>
                  <a:pt x="7290"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65"/>
          <p:cNvSpPr/>
          <p:nvPr/>
        </p:nvSpPr>
        <p:spPr>
          <a:xfrm>
            <a:off x="7403213" y="4195050"/>
            <a:ext cx="41550" cy="60875"/>
          </a:xfrm>
          <a:custGeom>
            <a:rect b="b" l="l" r="r" t="t"/>
            <a:pathLst>
              <a:path extrusionOk="0" h="2435" w="1662">
                <a:moveTo>
                  <a:pt x="325" y="0"/>
                </a:moveTo>
                <a:cubicBezTo>
                  <a:pt x="164" y="0"/>
                  <a:pt x="1" y="171"/>
                  <a:pt x="120" y="341"/>
                </a:cubicBezTo>
                <a:cubicBezTo>
                  <a:pt x="515" y="983"/>
                  <a:pt x="861" y="1625"/>
                  <a:pt x="1182" y="2316"/>
                </a:cubicBezTo>
                <a:cubicBezTo>
                  <a:pt x="1220" y="2400"/>
                  <a:pt x="1284" y="2435"/>
                  <a:pt x="1351" y="2435"/>
                </a:cubicBezTo>
                <a:cubicBezTo>
                  <a:pt x="1500" y="2435"/>
                  <a:pt x="1662" y="2264"/>
                  <a:pt x="1577" y="2094"/>
                </a:cubicBezTo>
                <a:cubicBezTo>
                  <a:pt x="1281" y="1403"/>
                  <a:pt x="910" y="736"/>
                  <a:pt x="515" y="119"/>
                </a:cubicBezTo>
                <a:cubicBezTo>
                  <a:pt x="469" y="35"/>
                  <a:pt x="397" y="0"/>
                  <a:pt x="3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65"/>
          <p:cNvSpPr/>
          <p:nvPr/>
        </p:nvSpPr>
        <p:spPr>
          <a:xfrm>
            <a:off x="7377713" y="4285350"/>
            <a:ext cx="63725" cy="71175"/>
          </a:xfrm>
          <a:custGeom>
            <a:rect b="b" l="l" r="r" t="t"/>
            <a:pathLst>
              <a:path extrusionOk="0" h="2847" w="2549">
                <a:moveTo>
                  <a:pt x="2185" y="0"/>
                </a:moveTo>
                <a:cubicBezTo>
                  <a:pt x="2132" y="0"/>
                  <a:pt x="2078" y="19"/>
                  <a:pt x="2029" y="62"/>
                </a:cubicBezTo>
                <a:cubicBezTo>
                  <a:pt x="1264" y="778"/>
                  <a:pt x="622" y="1593"/>
                  <a:pt x="103" y="2481"/>
                </a:cubicBezTo>
                <a:cubicBezTo>
                  <a:pt x="0" y="2670"/>
                  <a:pt x="159" y="2846"/>
                  <a:pt x="315" y="2846"/>
                </a:cubicBezTo>
                <a:cubicBezTo>
                  <a:pt x="384" y="2846"/>
                  <a:pt x="453" y="2812"/>
                  <a:pt x="498" y="2728"/>
                </a:cubicBezTo>
                <a:lnTo>
                  <a:pt x="523" y="2728"/>
                </a:lnTo>
                <a:cubicBezTo>
                  <a:pt x="1017" y="1864"/>
                  <a:pt x="1634" y="1074"/>
                  <a:pt x="2375" y="408"/>
                </a:cubicBezTo>
                <a:cubicBezTo>
                  <a:pt x="2548" y="234"/>
                  <a:pt x="2375" y="0"/>
                  <a:pt x="218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65" name="Google Shape;2965;p65"/>
          <p:cNvGrpSpPr/>
          <p:nvPr/>
        </p:nvGrpSpPr>
        <p:grpSpPr>
          <a:xfrm>
            <a:off x="4891013" y="1459350"/>
            <a:ext cx="788850" cy="751650"/>
            <a:chOff x="5200550" y="1021400"/>
            <a:chExt cx="788850" cy="751650"/>
          </a:xfrm>
        </p:grpSpPr>
        <p:sp>
          <p:nvSpPr>
            <p:cNvPr id="2966" name="Google Shape;2966;p65"/>
            <p:cNvSpPr/>
            <p:nvPr/>
          </p:nvSpPr>
          <p:spPr>
            <a:xfrm>
              <a:off x="5200550" y="1021400"/>
              <a:ext cx="788850" cy="751650"/>
            </a:xfrm>
            <a:custGeom>
              <a:rect b="b" l="l" r="r" t="t"/>
              <a:pathLst>
                <a:path extrusionOk="0" h="30066" w="31554">
                  <a:moveTo>
                    <a:pt x="17450" y="0"/>
                  </a:moveTo>
                  <a:cubicBezTo>
                    <a:pt x="13430" y="0"/>
                    <a:pt x="12538" y="2660"/>
                    <a:pt x="11950" y="2891"/>
                  </a:cubicBezTo>
                  <a:cubicBezTo>
                    <a:pt x="11880" y="2919"/>
                    <a:pt x="11777" y="2928"/>
                    <a:pt x="11643" y="2928"/>
                  </a:cubicBezTo>
                  <a:cubicBezTo>
                    <a:pt x="11313" y="2928"/>
                    <a:pt x="10799" y="2868"/>
                    <a:pt x="10161" y="2868"/>
                  </a:cubicBezTo>
                  <a:cubicBezTo>
                    <a:pt x="8510" y="2868"/>
                    <a:pt x="6024" y="3270"/>
                    <a:pt x="3704" y="6150"/>
                  </a:cubicBezTo>
                  <a:cubicBezTo>
                    <a:pt x="1" y="10717"/>
                    <a:pt x="2173" y="13754"/>
                    <a:pt x="2321" y="15408"/>
                  </a:cubicBezTo>
                  <a:cubicBezTo>
                    <a:pt x="2494" y="17038"/>
                    <a:pt x="99" y="20865"/>
                    <a:pt x="4790" y="25333"/>
                  </a:cubicBezTo>
                  <a:cubicBezTo>
                    <a:pt x="6926" y="27354"/>
                    <a:pt x="8700" y="27868"/>
                    <a:pt x="10032" y="27868"/>
                  </a:cubicBezTo>
                  <a:cubicBezTo>
                    <a:pt x="11412" y="27868"/>
                    <a:pt x="12317" y="27316"/>
                    <a:pt x="12656" y="27316"/>
                  </a:cubicBezTo>
                  <a:cubicBezTo>
                    <a:pt x="12690" y="27316"/>
                    <a:pt x="12718" y="27321"/>
                    <a:pt x="12740" y="27333"/>
                  </a:cubicBezTo>
                  <a:cubicBezTo>
                    <a:pt x="13053" y="27470"/>
                    <a:pt x="14138" y="30065"/>
                    <a:pt x="17441" y="30065"/>
                  </a:cubicBezTo>
                  <a:cubicBezTo>
                    <a:pt x="18312" y="30065"/>
                    <a:pt x="19337" y="29885"/>
                    <a:pt x="20542" y="29432"/>
                  </a:cubicBezTo>
                  <a:cubicBezTo>
                    <a:pt x="26294" y="27234"/>
                    <a:pt x="26171" y="22864"/>
                    <a:pt x="26492" y="22642"/>
                  </a:cubicBezTo>
                  <a:cubicBezTo>
                    <a:pt x="26813" y="22395"/>
                    <a:pt x="31553" y="22469"/>
                    <a:pt x="31553" y="14816"/>
                  </a:cubicBezTo>
                  <a:cubicBezTo>
                    <a:pt x="31553" y="8026"/>
                    <a:pt x="27282" y="7903"/>
                    <a:pt x="26566" y="7088"/>
                  </a:cubicBezTo>
                  <a:cubicBezTo>
                    <a:pt x="25875" y="6273"/>
                    <a:pt x="26492" y="1681"/>
                    <a:pt x="19875" y="274"/>
                  </a:cubicBezTo>
                  <a:cubicBezTo>
                    <a:pt x="18960" y="82"/>
                    <a:pt x="18157" y="0"/>
                    <a:pt x="174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65"/>
            <p:cNvSpPr/>
            <p:nvPr/>
          </p:nvSpPr>
          <p:spPr>
            <a:xfrm>
              <a:off x="5240675" y="1260250"/>
              <a:ext cx="329650" cy="309825"/>
            </a:xfrm>
            <a:custGeom>
              <a:rect b="b" l="l" r="r" t="t"/>
              <a:pathLst>
                <a:path extrusionOk="0" h="12393" w="13186">
                  <a:moveTo>
                    <a:pt x="3549" y="0"/>
                  </a:moveTo>
                  <a:cubicBezTo>
                    <a:pt x="2656" y="0"/>
                    <a:pt x="1992" y="380"/>
                    <a:pt x="1753" y="1336"/>
                  </a:cubicBezTo>
                  <a:cubicBezTo>
                    <a:pt x="1087" y="4003"/>
                    <a:pt x="6197" y="5163"/>
                    <a:pt x="6469" y="5780"/>
                  </a:cubicBezTo>
                  <a:cubicBezTo>
                    <a:pt x="6765" y="6397"/>
                    <a:pt x="0" y="9212"/>
                    <a:pt x="2864" y="11952"/>
                  </a:cubicBezTo>
                  <a:cubicBezTo>
                    <a:pt x="3184" y="12258"/>
                    <a:pt x="3619" y="12393"/>
                    <a:pt x="4129" y="12393"/>
                  </a:cubicBezTo>
                  <a:cubicBezTo>
                    <a:pt x="7247" y="12393"/>
                    <a:pt x="13185" y="7368"/>
                    <a:pt x="12888" y="5607"/>
                  </a:cubicBezTo>
                  <a:cubicBezTo>
                    <a:pt x="12753" y="4779"/>
                    <a:pt x="6715" y="0"/>
                    <a:pt x="354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65"/>
            <p:cNvSpPr/>
            <p:nvPr/>
          </p:nvSpPr>
          <p:spPr>
            <a:xfrm>
              <a:off x="5335975" y="1414925"/>
              <a:ext cx="370725" cy="304125"/>
            </a:xfrm>
            <a:custGeom>
              <a:rect b="b" l="l" r="r" t="t"/>
              <a:pathLst>
                <a:path extrusionOk="0" h="12165" w="14829">
                  <a:moveTo>
                    <a:pt x="10622" y="0"/>
                  </a:moveTo>
                  <a:cubicBezTo>
                    <a:pt x="8902" y="0"/>
                    <a:pt x="0" y="7623"/>
                    <a:pt x="3595" y="9987"/>
                  </a:cubicBezTo>
                  <a:cubicBezTo>
                    <a:pt x="3888" y="10177"/>
                    <a:pt x="4177" y="10259"/>
                    <a:pt x="4462" y="10259"/>
                  </a:cubicBezTo>
                  <a:cubicBezTo>
                    <a:pt x="6363" y="10259"/>
                    <a:pt x="8024" y="6574"/>
                    <a:pt x="8582" y="6531"/>
                  </a:cubicBezTo>
                  <a:cubicBezTo>
                    <a:pt x="8585" y="6531"/>
                    <a:pt x="8587" y="6531"/>
                    <a:pt x="8589" y="6531"/>
                  </a:cubicBezTo>
                  <a:cubicBezTo>
                    <a:pt x="9173" y="6531"/>
                    <a:pt x="8721" y="12165"/>
                    <a:pt x="11065" y="12165"/>
                  </a:cubicBezTo>
                  <a:cubicBezTo>
                    <a:pt x="11353" y="12165"/>
                    <a:pt x="11684" y="12080"/>
                    <a:pt x="12063" y="11888"/>
                  </a:cubicBezTo>
                  <a:cubicBezTo>
                    <a:pt x="14829" y="10481"/>
                    <a:pt x="12681" y="531"/>
                    <a:pt x="10730" y="13"/>
                  </a:cubicBezTo>
                  <a:cubicBezTo>
                    <a:pt x="10698" y="5"/>
                    <a:pt x="10662" y="0"/>
                    <a:pt x="1062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65"/>
            <p:cNvSpPr/>
            <p:nvPr/>
          </p:nvSpPr>
          <p:spPr>
            <a:xfrm>
              <a:off x="5626125" y="1395025"/>
              <a:ext cx="296400" cy="279525"/>
            </a:xfrm>
            <a:custGeom>
              <a:rect b="b" l="l" r="r" t="t"/>
              <a:pathLst>
                <a:path extrusionOk="0" h="11181" w="11856">
                  <a:moveTo>
                    <a:pt x="4034" y="1"/>
                  </a:moveTo>
                  <a:cubicBezTo>
                    <a:pt x="2367" y="1"/>
                    <a:pt x="983" y="267"/>
                    <a:pt x="581" y="809"/>
                  </a:cubicBezTo>
                  <a:cubicBezTo>
                    <a:pt x="1" y="1546"/>
                    <a:pt x="1599" y="11180"/>
                    <a:pt x="4885" y="11180"/>
                  </a:cubicBezTo>
                  <a:cubicBezTo>
                    <a:pt x="5234" y="11180"/>
                    <a:pt x="5602" y="11072"/>
                    <a:pt x="5988" y="10833"/>
                  </a:cubicBezTo>
                  <a:cubicBezTo>
                    <a:pt x="8259" y="9425"/>
                    <a:pt x="5000" y="5253"/>
                    <a:pt x="5247" y="4636"/>
                  </a:cubicBezTo>
                  <a:cubicBezTo>
                    <a:pt x="5272" y="4574"/>
                    <a:pt x="5358" y="4548"/>
                    <a:pt x="5492" y="4548"/>
                  </a:cubicBezTo>
                  <a:cubicBezTo>
                    <a:pt x="6146" y="4548"/>
                    <a:pt x="7953" y="5158"/>
                    <a:pt x="9472" y="5158"/>
                  </a:cubicBezTo>
                  <a:cubicBezTo>
                    <a:pt x="10753" y="5158"/>
                    <a:pt x="11829" y="4725"/>
                    <a:pt x="11839" y="3130"/>
                  </a:cubicBezTo>
                  <a:cubicBezTo>
                    <a:pt x="11855" y="1071"/>
                    <a:pt x="7376" y="1"/>
                    <a:pt x="40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65"/>
            <p:cNvSpPr/>
            <p:nvPr/>
          </p:nvSpPr>
          <p:spPr>
            <a:xfrm>
              <a:off x="5607025" y="1122625"/>
              <a:ext cx="352300" cy="283425"/>
            </a:xfrm>
            <a:custGeom>
              <a:rect b="b" l="l" r="r" t="t"/>
              <a:pathLst>
                <a:path extrusionOk="0" h="11337" w="14092">
                  <a:moveTo>
                    <a:pt x="5487" y="0"/>
                  </a:moveTo>
                  <a:cubicBezTo>
                    <a:pt x="2438" y="0"/>
                    <a:pt x="0" y="9815"/>
                    <a:pt x="1542" y="11112"/>
                  </a:cubicBezTo>
                  <a:cubicBezTo>
                    <a:pt x="1713" y="11257"/>
                    <a:pt x="2378" y="11337"/>
                    <a:pt x="3305" y="11337"/>
                  </a:cubicBezTo>
                  <a:cubicBezTo>
                    <a:pt x="6817" y="11337"/>
                    <a:pt x="14091" y="10193"/>
                    <a:pt x="12529" y="7088"/>
                  </a:cubicBezTo>
                  <a:cubicBezTo>
                    <a:pt x="12137" y="6297"/>
                    <a:pt x="11379" y="6039"/>
                    <a:pt x="10518" y="6039"/>
                  </a:cubicBezTo>
                  <a:cubicBezTo>
                    <a:pt x="8911" y="6039"/>
                    <a:pt x="6946" y="6936"/>
                    <a:pt x="6335" y="6936"/>
                  </a:cubicBezTo>
                  <a:cubicBezTo>
                    <a:pt x="6282" y="6936"/>
                    <a:pt x="6240" y="6930"/>
                    <a:pt x="6209" y="6915"/>
                  </a:cubicBezTo>
                  <a:cubicBezTo>
                    <a:pt x="5616" y="6619"/>
                    <a:pt x="9443" y="225"/>
                    <a:pt x="5567" y="2"/>
                  </a:cubicBezTo>
                  <a:cubicBezTo>
                    <a:pt x="5540" y="1"/>
                    <a:pt x="5514" y="0"/>
                    <a:pt x="548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65"/>
            <p:cNvSpPr/>
            <p:nvPr/>
          </p:nvSpPr>
          <p:spPr>
            <a:xfrm>
              <a:off x="5348075" y="1087425"/>
              <a:ext cx="368500" cy="311125"/>
            </a:xfrm>
            <a:custGeom>
              <a:rect b="b" l="l" r="r" t="t"/>
              <a:pathLst>
                <a:path extrusionOk="0" h="12445" w="14740">
                  <a:moveTo>
                    <a:pt x="10447" y="0"/>
                  </a:moveTo>
                  <a:cubicBezTo>
                    <a:pt x="10429" y="0"/>
                    <a:pt x="10412" y="0"/>
                    <a:pt x="10394" y="1"/>
                  </a:cubicBezTo>
                  <a:cubicBezTo>
                    <a:pt x="7703" y="50"/>
                    <a:pt x="8789" y="5926"/>
                    <a:pt x="8271" y="6346"/>
                  </a:cubicBezTo>
                  <a:cubicBezTo>
                    <a:pt x="8256" y="6358"/>
                    <a:pt x="8237" y="6364"/>
                    <a:pt x="8215" y="6364"/>
                  </a:cubicBezTo>
                  <a:cubicBezTo>
                    <a:pt x="7640" y="6364"/>
                    <a:pt x="4828" y="2281"/>
                    <a:pt x="2796" y="2281"/>
                  </a:cubicBezTo>
                  <a:cubicBezTo>
                    <a:pt x="2272" y="2281"/>
                    <a:pt x="1800" y="2552"/>
                    <a:pt x="1432" y="3235"/>
                  </a:cubicBezTo>
                  <a:cubicBezTo>
                    <a:pt x="1" y="5835"/>
                    <a:pt x="7856" y="12444"/>
                    <a:pt x="10172" y="12444"/>
                  </a:cubicBezTo>
                  <a:cubicBezTo>
                    <a:pt x="10253" y="12444"/>
                    <a:pt x="10327" y="12436"/>
                    <a:pt x="10394" y="12419"/>
                  </a:cubicBezTo>
                  <a:cubicBezTo>
                    <a:pt x="11722" y="12100"/>
                    <a:pt x="14740" y="0"/>
                    <a:pt x="1044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65"/>
            <p:cNvSpPr/>
            <p:nvPr/>
          </p:nvSpPr>
          <p:spPr>
            <a:xfrm>
              <a:off x="5490025" y="1294500"/>
              <a:ext cx="233300" cy="194850"/>
            </a:xfrm>
            <a:custGeom>
              <a:rect b="b" l="l" r="r" t="t"/>
              <a:pathLst>
                <a:path extrusionOk="0" h="7794" w="9332">
                  <a:moveTo>
                    <a:pt x="4436" y="0"/>
                  </a:moveTo>
                  <a:cubicBezTo>
                    <a:pt x="2984" y="0"/>
                    <a:pt x="1537" y="849"/>
                    <a:pt x="865" y="2929"/>
                  </a:cubicBezTo>
                  <a:cubicBezTo>
                    <a:pt x="1" y="5631"/>
                    <a:pt x="2396" y="7794"/>
                    <a:pt x="4749" y="7794"/>
                  </a:cubicBezTo>
                  <a:cubicBezTo>
                    <a:pt x="6093" y="7794"/>
                    <a:pt x="7423" y="7088"/>
                    <a:pt x="8123" y="5373"/>
                  </a:cubicBezTo>
                  <a:cubicBezTo>
                    <a:pt x="9331" y="2400"/>
                    <a:pt x="6878" y="0"/>
                    <a:pt x="44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65"/>
            <p:cNvSpPr/>
            <p:nvPr/>
          </p:nvSpPr>
          <p:spPr>
            <a:xfrm>
              <a:off x="5600275" y="1317625"/>
              <a:ext cx="62650" cy="37175"/>
            </a:xfrm>
            <a:custGeom>
              <a:rect b="b" l="l" r="r" t="t"/>
              <a:pathLst>
                <a:path extrusionOk="0" h="1487" w="2506">
                  <a:moveTo>
                    <a:pt x="360" y="0"/>
                  </a:moveTo>
                  <a:cubicBezTo>
                    <a:pt x="97" y="0"/>
                    <a:pt x="1" y="402"/>
                    <a:pt x="282" y="449"/>
                  </a:cubicBezTo>
                  <a:cubicBezTo>
                    <a:pt x="948" y="572"/>
                    <a:pt x="1565" y="893"/>
                    <a:pt x="2010" y="1411"/>
                  </a:cubicBezTo>
                  <a:cubicBezTo>
                    <a:pt x="2057" y="1464"/>
                    <a:pt x="2112" y="1486"/>
                    <a:pt x="2167" y="1486"/>
                  </a:cubicBezTo>
                  <a:cubicBezTo>
                    <a:pt x="2341" y="1486"/>
                    <a:pt x="2506" y="1260"/>
                    <a:pt x="2356" y="1090"/>
                  </a:cubicBezTo>
                  <a:cubicBezTo>
                    <a:pt x="1837" y="523"/>
                    <a:pt x="1146" y="128"/>
                    <a:pt x="405" y="4"/>
                  </a:cubicBezTo>
                  <a:cubicBezTo>
                    <a:pt x="390" y="2"/>
                    <a:pt x="374" y="0"/>
                    <a:pt x="3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65"/>
            <p:cNvSpPr/>
            <p:nvPr/>
          </p:nvSpPr>
          <p:spPr>
            <a:xfrm>
              <a:off x="5656625" y="1356575"/>
              <a:ext cx="22925" cy="34625"/>
            </a:xfrm>
            <a:custGeom>
              <a:rect b="b" l="l" r="r" t="t"/>
              <a:pathLst>
                <a:path extrusionOk="0" h="1385" w="917">
                  <a:moveTo>
                    <a:pt x="318" y="1"/>
                  </a:moveTo>
                  <a:cubicBezTo>
                    <a:pt x="151" y="1"/>
                    <a:pt x="0" y="227"/>
                    <a:pt x="151" y="397"/>
                  </a:cubicBezTo>
                  <a:cubicBezTo>
                    <a:pt x="324" y="594"/>
                    <a:pt x="447" y="866"/>
                    <a:pt x="447" y="1162"/>
                  </a:cubicBezTo>
                  <a:cubicBezTo>
                    <a:pt x="447" y="1310"/>
                    <a:pt x="564" y="1384"/>
                    <a:pt x="682" y="1384"/>
                  </a:cubicBezTo>
                  <a:cubicBezTo>
                    <a:pt x="799" y="1384"/>
                    <a:pt x="916" y="1310"/>
                    <a:pt x="916" y="1162"/>
                  </a:cubicBezTo>
                  <a:cubicBezTo>
                    <a:pt x="892" y="767"/>
                    <a:pt x="743" y="372"/>
                    <a:pt x="472" y="76"/>
                  </a:cubicBezTo>
                  <a:cubicBezTo>
                    <a:pt x="425" y="23"/>
                    <a:pt x="371" y="1"/>
                    <a:pt x="3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65"/>
            <p:cNvSpPr/>
            <p:nvPr/>
          </p:nvSpPr>
          <p:spPr>
            <a:xfrm>
              <a:off x="5734325" y="1149900"/>
              <a:ext cx="37050" cy="119625"/>
            </a:xfrm>
            <a:custGeom>
              <a:rect b="b" l="l" r="r" t="t"/>
              <a:pathLst>
                <a:path extrusionOk="0" h="4785" w="1482">
                  <a:moveTo>
                    <a:pt x="1203" y="1"/>
                  </a:moveTo>
                  <a:cubicBezTo>
                    <a:pt x="1112" y="1"/>
                    <a:pt x="1023" y="52"/>
                    <a:pt x="993" y="171"/>
                  </a:cubicBezTo>
                  <a:cubicBezTo>
                    <a:pt x="598" y="1603"/>
                    <a:pt x="277" y="3059"/>
                    <a:pt x="30" y="4491"/>
                  </a:cubicBezTo>
                  <a:cubicBezTo>
                    <a:pt x="1" y="4669"/>
                    <a:pt x="149" y="4784"/>
                    <a:pt x="283" y="4784"/>
                  </a:cubicBezTo>
                  <a:cubicBezTo>
                    <a:pt x="372" y="4784"/>
                    <a:pt x="455" y="4733"/>
                    <a:pt x="475" y="4615"/>
                  </a:cubicBezTo>
                  <a:cubicBezTo>
                    <a:pt x="722" y="3158"/>
                    <a:pt x="1043" y="1726"/>
                    <a:pt x="1438" y="294"/>
                  </a:cubicBezTo>
                  <a:cubicBezTo>
                    <a:pt x="1482" y="116"/>
                    <a:pt x="1340" y="1"/>
                    <a:pt x="12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65"/>
            <p:cNvSpPr/>
            <p:nvPr/>
          </p:nvSpPr>
          <p:spPr>
            <a:xfrm>
              <a:off x="5730125" y="1278225"/>
              <a:ext cx="13600" cy="30250"/>
            </a:xfrm>
            <a:custGeom>
              <a:rect b="b" l="l" r="r" t="t"/>
              <a:pathLst>
                <a:path extrusionOk="0" h="1210" w="544">
                  <a:moveTo>
                    <a:pt x="322" y="0"/>
                  </a:moveTo>
                  <a:cubicBezTo>
                    <a:pt x="174" y="0"/>
                    <a:pt x="75" y="99"/>
                    <a:pt x="75" y="222"/>
                  </a:cubicBezTo>
                  <a:lnTo>
                    <a:pt x="1" y="963"/>
                  </a:lnTo>
                  <a:cubicBezTo>
                    <a:pt x="1" y="1111"/>
                    <a:pt x="100" y="1210"/>
                    <a:pt x="223" y="1210"/>
                  </a:cubicBezTo>
                  <a:cubicBezTo>
                    <a:pt x="346" y="1210"/>
                    <a:pt x="445" y="1111"/>
                    <a:pt x="470" y="963"/>
                  </a:cubicBezTo>
                  <a:lnTo>
                    <a:pt x="544" y="222"/>
                  </a:lnTo>
                  <a:cubicBezTo>
                    <a:pt x="544" y="99"/>
                    <a:pt x="445" y="0"/>
                    <a:pt x="3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65"/>
            <p:cNvSpPr/>
            <p:nvPr/>
          </p:nvSpPr>
          <p:spPr>
            <a:xfrm>
              <a:off x="5832600" y="1286850"/>
              <a:ext cx="50625" cy="13025"/>
            </a:xfrm>
            <a:custGeom>
              <a:rect b="b" l="l" r="r" t="t"/>
              <a:pathLst>
                <a:path extrusionOk="0" h="521" w="2025">
                  <a:moveTo>
                    <a:pt x="1728" y="1"/>
                  </a:moveTo>
                  <a:cubicBezTo>
                    <a:pt x="1259" y="1"/>
                    <a:pt x="765" y="1"/>
                    <a:pt x="296" y="50"/>
                  </a:cubicBezTo>
                  <a:cubicBezTo>
                    <a:pt x="8" y="74"/>
                    <a:pt x="0" y="520"/>
                    <a:pt x="274" y="520"/>
                  </a:cubicBezTo>
                  <a:cubicBezTo>
                    <a:pt x="281" y="520"/>
                    <a:pt x="289" y="520"/>
                    <a:pt x="296" y="519"/>
                  </a:cubicBezTo>
                  <a:cubicBezTo>
                    <a:pt x="765" y="470"/>
                    <a:pt x="1259" y="445"/>
                    <a:pt x="1728" y="445"/>
                  </a:cubicBezTo>
                  <a:cubicBezTo>
                    <a:pt x="2025" y="445"/>
                    <a:pt x="2025" y="1"/>
                    <a:pt x="17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65"/>
            <p:cNvSpPr/>
            <p:nvPr/>
          </p:nvSpPr>
          <p:spPr>
            <a:xfrm>
              <a:off x="5769400" y="1488600"/>
              <a:ext cx="79875" cy="19875"/>
            </a:xfrm>
            <a:custGeom>
              <a:rect b="b" l="l" r="r" t="t"/>
              <a:pathLst>
                <a:path extrusionOk="0" h="795" w="3195">
                  <a:moveTo>
                    <a:pt x="360" y="0"/>
                  </a:moveTo>
                  <a:cubicBezTo>
                    <a:pt x="97" y="0"/>
                    <a:pt x="1" y="402"/>
                    <a:pt x="281" y="448"/>
                  </a:cubicBezTo>
                  <a:cubicBezTo>
                    <a:pt x="1146" y="596"/>
                    <a:pt x="2010" y="695"/>
                    <a:pt x="2874" y="794"/>
                  </a:cubicBezTo>
                  <a:cubicBezTo>
                    <a:pt x="2882" y="795"/>
                    <a:pt x="2890" y="795"/>
                    <a:pt x="2898" y="795"/>
                  </a:cubicBezTo>
                  <a:cubicBezTo>
                    <a:pt x="3195" y="795"/>
                    <a:pt x="3186" y="349"/>
                    <a:pt x="2874" y="325"/>
                  </a:cubicBezTo>
                  <a:cubicBezTo>
                    <a:pt x="2059" y="251"/>
                    <a:pt x="1220" y="127"/>
                    <a:pt x="405" y="4"/>
                  </a:cubicBezTo>
                  <a:cubicBezTo>
                    <a:pt x="389" y="1"/>
                    <a:pt x="374" y="0"/>
                    <a:pt x="3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65"/>
            <p:cNvSpPr/>
            <p:nvPr/>
          </p:nvSpPr>
          <p:spPr>
            <a:xfrm>
              <a:off x="5855425" y="1496100"/>
              <a:ext cx="37050" cy="11125"/>
            </a:xfrm>
            <a:custGeom>
              <a:rect b="b" l="l" r="r" t="t"/>
              <a:pathLst>
                <a:path extrusionOk="0" h="445" w="1482">
                  <a:moveTo>
                    <a:pt x="297" y="0"/>
                  </a:moveTo>
                  <a:cubicBezTo>
                    <a:pt x="1" y="0"/>
                    <a:pt x="1" y="445"/>
                    <a:pt x="297" y="445"/>
                  </a:cubicBezTo>
                  <a:lnTo>
                    <a:pt x="1186" y="445"/>
                  </a:lnTo>
                  <a:cubicBezTo>
                    <a:pt x="1482" y="445"/>
                    <a:pt x="1482" y="0"/>
                    <a:pt x="11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65"/>
            <p:cNvSpPr/>
            <p:nvPr/>
          </p:nvSpPr>
          <p:spPr>
            <a:xfrm>
              <a:off x="5757650" y="1576225"/>
              <a:ext cx="22025" cy="37875"/>
            </a:xfrm>
            <a:custGeom>
              <a:rect b="b" l="l" r="r" t="t"/>
              <a:pathLst>
                <a:path extrusionOk="0" h="1515" w="881">
                  <a:moveTo>
                    <a:pt x="283" y="1"/>
                  </a:moveTo>
                  <a:cubicBezTo>
                    <a:pt x="141" y="1"/>
                    <a:pt x="0" y="111"/>
                    <a:pt x="60" y="276"/>
                  </a:cubicBezTo>
                  <a:cubicBezTo>
                    <a:pt x="184" y="647"/>
                    <a:pt x="307" y="992"/>
                    <a:pt x="406" y="1363"/>
                  </a:cubicBezTo>
                  <a:cubicBezTo>
                    <a:pt x="444" y="1469"/>
                    <a:pt x="529" y="1515"/>
                    <a:pt x="614" y="1515"/>
                  </a:cubicBezTo>
                  <a:cubicBezTo>
                    <a:pt x="746" y="1515"/>
                    <a:pt x="880" y="1404"/>
                    <a:pt x="850" y="1239"/>
                  </a:cubicBezTo>
                  <a:cubicBezTo>
                    <a:pt x="751" y="869"/>
                    <a:pt x="628" y="523"/>
                    <a:pt x="505" y="153"/>
                  </a:cubicBezTo>
                  <a:cubicBezTo>
                    <a:pt x="466" y="46"/>
                    <a:pt x="374" y="1"/>
                    <a:pt x="2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65"/>
            <p:cNvSpPr/>
            <p:nvPr/>
          </p:nvSpPr>
          <p:spPr>
            <a:xfrm>
              <a:off x="5766425" y="1625600"/>
              <a:ext cx="13825" cy="19200"/>
            </a:xfrm>
            <a:custGeom>
              <a:rect b="b" l="l" r="r" t="t"/>
              <a:pathLst>
                <a:path extrusionOk="0" h="768" w="553">
                  <a:moveTo>
                    <a:pt x="280" y="1"/>
                  </a:moveTo>
                  <a:cubicBezTo>
                    <a:pt x="187" y="1"/>
                    <a:pt x="100" y="56"/>
                    <a:pt x="79" y="178"/>
                  </a:cubicBezTo>
                  <a:lnTo>
                    <a:pt x="30" y="474"/>
                  </a:lnTo>
                  <a:cubicBezTo>
                    <a:pt x="0" y="652"/>
                    <a:pt x="149" y="767"/>
                    <a:pt x="283" y="767"/>
                  </a:cubicBezTo>
                  <a:cubicBezTo>
                    <a:pt x="372" y="767"/>
                    <a:pt x="455" y="716"/>
                    <a:pt x="474" y="597"/>
                  </a:cubicBezTo>
                  <a:lnTo>
                    <a:pt x="524" y="301"/>
                  </a:lnTo>
                  <a:cubicBezTo>
                    <a:pt x="553" y="112"/>
                    <a:pt x="411" y="1"/>
                    <a:pt x="280" y="1"/>
                  </a:cubicBezTo>
                  <a:close/>
                </a:path>
              </a:pathLst>
            </a:custGeom>
            <a:solidFill>
              <a:srgbClr val="C582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65"/>
            <p:cNvSpPr/>
            <p:nvPr/>
          </p:nvSpPr>
          <p:spPr>
            <a:xfrm>
              <a:off x="5573675" y="1597700"/>
              <a:ext cx="29625" cy="80700"/>
            </a:xfrm>
            <a:custGeom>
              <a:rect b="b" l="l" r="r" t="t"/>
              <a:pathLst>
                <a:path extrusionOk="0" h="3228" w="1185">
                  <a:moveTo>
                    <a:pt x="221" y="0"/>
                  </a:moveTo>
                  <a:cubicBezTo>
                    <a:pt x="107" y="0"/>
                    <a:pt x="0" y="75"/>
                    <a:pt x="12" y="232"/>
                  </a:cubicBezTo>
                  <a:cubicBezTo>
                    <a:pt x="87" y="1220"/>
                    <a:pt x="309" y="2182"/>
                    <a:pt x="704" y="3121"/>
                  </a:cubicBezTo>
                  <a:cubicBezTo>
                    <a:pt x="741" y="3196"/>
                    <a:pt x="804" y="3228"/>
                    <a:pt x="870" y="3228"/>
                  </a:cubicBezTo>
                  <a:cubicBezTo>
                    <a:pt x="1020" y="3228"/>
                    <a:pt x="1185" y="3063"/>
                    <a:pt x="1099" y="2874"/>
                  </a:cubicBezTo>
                  <a:cubicBezTo>
                    <a:pt x="728" y="2034"/>
                    <a:pt x="531" y="1121"/>
                    <a:pt x="482" y="232"/>
                  </a:cubicBezTo>
                  <a:cubicBezTo>
                    <a:pt x="469" y="81"/>
                    <a:pt x="341" y="0"/>
                    <a:pt x="2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65"/>
            <p:cNvSpPr/>
            <p:nvPr/>
          </p:nvSpPr>
          <p:spPr>
            <a:xfrm>
              <a:off x="5595550" y="1680950"/>
              <a:ext cx="24025" cy="19500"/>
            </a:xfrm>
            <a:custGeom>
              <a:rect b="b" l="l" r="r" t="t"/>
              <a:pathLst>
                <a:path extrusionOk="0" h="780" w="961">
                  <a:moveTo>
                    <a:pt x="352" y="1"/>
                  </a:moveTo>
                  <a:cubicBezTo>
                    <a:pt x="174" y="1"/>
                    <a:pt x="1" y="234"/>
                    <a:pt x="174" y="408"/>
                  </a:cubicBezTo>
                  <a:cubicBezTo>
                    <a:pt x="273" y="507"/>
                    <a:pt x="372" y="605"/>
                    <a:pt x="471" y="704"/>
                  </a:cubicBezTo>
                  <a:cubicBezTo>
                    <a:pt x="518" y="757"/>
                    <a:pt x="573" y="779"/>
                    <a:pt x="627" y="779"/>
                  </a:cubicBezTo>
                  <a:cubicBezTo>
                    <a:pt x="801" y="779"/>
                    <a:pt x="961" y="552"/>
                    <a:pt x="792" y="383"/>
                  </a:cubicBezTo>
                  <a:lnTo>
                    <a:pt x="495" y="62"/>
                  </a:lnTo>
                  <a:cubicBezTo>
                    <a:pt x="452" y="19"/>
                    <a:pt x="402" y="1"/>
                    <a:pt x="3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65"/>
            <p:cNvSpPr/>
            <p:nvPr/>
          </p:nvSpPr>
          <p:spPr>
            <a:xfrm>
              <a:off x="5442300" y="1601625"/>
              <a:ext cx="64950" cy="49825"/>
            </a:xfrm>
            <a:custGeom>
              <a:rect b="b" l="l" r="r" t="t"/>
              <a:pathLst>
                <a:path extrusionOk="0" h="1993" w="2598">
                  <a:moveTo>
                    <a:pt x="2274" y="0"/>
                  </a:moveTo>
                  <a:cubicBezTo>
                    <a:pt x="2219" y="0"/>
                    <a:pt x="2160" y="22"/>
                    <a:pt x="2107" y="75"/>
                  </a:cubicBezTo>
                  <a:cubicBezTo>
                    <a:pt x="1539" y="643"/>
                    <a:pt x="897" y="1137"/>
                    <a:pt x="206" y="1556"/>
                  </a:cubicBezTo>
                  <a:cubicBezTo>
                    <a:pt x="0" y="1680"/>
                    <a:pt x="138" y="1992"/>
                    <a:pt x="332" y="1992"/>
                  </a:cubicBezTo>
                  <a:cubicBezTo>
                    <a:pt x="371" y="1992"/>
                    <a:pt x="412" y="1980"/>
                    <a:pt x="453" y="1951"/>
                  </a:cubicBezTo>
                  <a:cubicBezTo>
                    <a:pt x="1169" y="1507"/>
                    <a:pt x="1836" y="989"/>
                    <a:pt x="2428" y="396"/>
                  </a:cubicBezTo>
                  <a:cubicBezTo>
                    <a:pt x="2598" y="227"/>
                    <a:pt x="2451" y="0"/>
                    <a:pt x="22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65"/>
            <p:cNvSpPr/>
            <p:nvPr/>
          </p:nvSpPr>
          <p:spPr>
            <a:xfrm>
              <a:off x="5504825" y="1576300"/>
              <a:ext cx="27875" cy="23200"/>
            </a:xfrm>
            <a:custGeom>
              <a:rect b="b" l="l" r="r" t="t"/>
              <a:pathLst>
                <a:path extrusionOk="0" h="928" w="1115">
                  <a:moveTo>
                    <a:pt x="786" y="1"/>
                  </a:moveTo>
                  <a:cubicBezTo>
                    <a:pt x="730" y="1"/>
                    <a:pt x="671" y="23"/>
                    <a:pt x="619" y="76"/>
                  </a:cubicBezTo>
                  <a:lnTo>
                    <a:pt x="174" y="520"/>
                  </a:lnTo>
                  <a:cubicBezTo>
                    <a:pt x="1" y="694"/>
                    <a:pt x="173" y="927"/>
                    <a:pt x="351" y="927"/>
                  </a:cubicBezTo>
                  <a:cubicBezTo>
                    <a:pt x="401" y="927"/>
                    <a:pt x="452" y="909"/>
                    <a:pt x="495" y="866"/>
                  </a:cubicBezTo>
                  <a:lnTo>
                    <a:pt x="964" y="397"/>
                  </a:lnTo>
                  <a:cubicBezTo>
                    <a:pt x="1115" y="227"/>
                    <a:pt x="964" y="1"/>
                    <a:pt x="7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65"/>
            <p:cNvSpPr/>
            <p:nvPr/>
          </p:nvSpPr>
          <p:spPr>
            <a:xfrm>
              <a:off x="5313400" y="1474550"/>
              <a:ext cx="38500" cy="40275"/>
            </a:xfrm>
            <a:custGeom>
              <a:rect b="b" l="l" r="r" t="t"/>
              <a:pathLst>
                <a:path extrusionOk="0" h="1611" w="1540">
                  <a:moveTo>
                    <a:pt x="1202" y="0"/>
                  </a:moveTo>
                  <a:cubicBezTo>
                    <a:pt x="1148" y="0"/>
                    <a:pt x="1092" y="21"/>
                    <a:pt x="1042" y="72"/>
                  </a:cubicBezTo>
                  <a:cubicBezTo>
                    <a:pt x="671" y="418"/>
                    <a:pt x="350" y="813"/>
                    <a:pt x="103" y="1257"/>
                  </a:cubicBezTo>
                  <a:cubicBezTo>
                    <a:pt x="0" y="1446"/>
                    <a:pt x="148" y="1611"/>
                    <a:pt x="306" y="1611"/>
                  </a:cubicBezTo>
                  <a:cubicBezTo>
                    <a:pt x="375" y="1611"/>
                    <a:pt x="446" y="1579"/>
                    <a:pt x="498" y="1504"/>
                  </a:cubicBezTo>
                  <a:cubicBezTo>
                    <a:pt x="745" y="1084"/>
                    <a:pt x="1042" y="714"/>
                    <a:pt x="1387" y="393"/>
                  </a:cubicBezTo>
                  <a:cubicBezTo>
                    <a:pt x="1540" y="241"/>
                    <a:pt x="1383" y="0"/>
                    <a:pt x="12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65"/>
            <p:cNvSpPr/>
            <p:nvPr/>
          </p:nvSpPr>
          <p:spPr>
            <a:xfrm>
              <a:off x="5349900" y="1426500"/>
              <a:ext cx="63775" cy="47100"/>
            </a:xfrm>
            <a:custGeom>
              <a:rect b="b" l="l" r="r" t="t"/>
              <a:pathLst>
                <a:path extrusionOk="0" h="1884" w="2551">
                  <a:moveTo>
                    <a:pt x="2225" y="1"/>
                  </a:moveTo>
                  <a:cubicBezTo>
                    <a:pt x="2185" y="1"/>
                    <a:pt x="2143" y="14"/>
                    <a:pt x="2100" y="44"/>
                  </a:cubicBezTo>
                  <a:cubicBezTo>
                    <a:pt x="1433" y="488"/>
                    <a:pt x="791" y="982"/>
                    <a:pt x="174" y="1500"/>
                  </a:cubicBezTo>
                  <a:cubicBezTo>
                    <a:pt x="1" y="1654"/>
                    <a:pt x="173" y="1883"/>
                    <a:pt x="362" y="1883"/>
                  </a:cubicBezTo>
                  <a:cubicBezTo>
                    <a:pt x="416" y="1883"/>
                    <a:pt x="471" y="1865"/>
                    <a:pt x="520" y="1821"/>
                  </a:cubicBezTo>
                  <a:cubicBezTo>
                    <a:pt x="1088" y="1328"/>
                    <a:pt x="1705" y="858"/>
                    <a:pt x="2347" y="439"/>
                  </a:cubicBezTo>
                  <a:cubicBezTo>
                    <a:pt x="2551" y="296"/>
                    <a:pt x="2417" y="1"/>
                    <a:pt x="22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65"/>
            <p:cNvSpPr/>
            <p:nvPr/>
          </p:nvSpPr>
          <p:spPr>
            <a:xfrm>
              <a:off x="5304475" y="1325725"/>
              <a:ext cx="114025" cy="51475"/>
            </a:xfrm>
            <a:custGeom>
              <a:rect b="b" l="l" r="r" t="t"/>
              <a:pathLst>
                <a:path extrusionOk="0" h="2059" w="4561">
                  <a:moveTo>
                    <a:pt x="351" y="1"/>
                  </a:moveTo>
                  <a:cubicBezTo>
                    <a:pt x="136" y="1"/>
                    <a:pt x="1" y="293"/>
                    <a:pt x="214" y="421"/>
                  </a:cubicBezTo>
                  <a:cubicBezTo>
                    <a:pt x="1448" y="1161"/>
                    <a:pt x="2781" y="1705"/>
                    <a:pt x="4164" y="2050"/>
                  </a:cubicBezTo>
                  <a:cubicBezTo>
                    <a:pt x="4186" y="2056"/>
                    <a:pt x="4208" y="2059"/>
                    <a:pt x="4229" y="2059"/>
                  </a:cubicBezTo>
                  <a:cubicBezTo>
                    <a:pt x="4476" y="2059"/>
                    <a:pt x="4561" y="1674"/>
                    <a:pt x="4287" y="1606"/>
                  </a:cubicBezTo>
                  <a:cubicBezTo>
                    <a:pt x="2954" y="1260"/>
                    <a:pt x="1646" y="742"/>
                    <a:pt x="460" y="26"/>
                  </a:cubicBezTo>
                  <a:cubicBezTo>
                    <a:pt x="423" y="9"/>
                    <a:pt x="386" y="1"/>
                    <a:pt x="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65"/>
            <p:cNvSpPr/>
            <p:nvPr/>
          </p:nvSpPr>
          <p:spPr>
            <a:xfrm>
              <a:off x="5429525" y="1165575"/>
              <a:ext cx="59425" cy="48475"/>
            </a:xfrm>
            <a:custGeom>
              <a:rect b="b" l="l" r="r" t="t"/>
              <a:pathLst>
                <a:path extrusionOk="0" h="1939" w="2377">
                  <a:moveTo>
                    <a:pt x="342" y="0"/>
                  </a:moveTo>
                  <a:cubicBezTo>
                    <a:pt x="158" y="0"/>
                    <a:pt x="1" y="234"/>
                    <a:pt x="174" y="408"/>
                  </a:cubicBezTo>
                  <a:cubicBezTo>
                    <a:pt x="717" y="901"/>
                    <a:pt x="1285" y="1395"/>
                    <a:pt x="1853" y="1889"/>
                  </a:cubicBezTo>
                  <a:cubicBezTo>
                    <a:pt x="1902" y="1924"/>
                    <a:pt x="1955" y="1938"/>
                    <a:pt x="2005" y="1938"/>
                  </a:cubicBezTo>
                  <a:cubicBezTo>
                    <a:pt x="2206" y="1938"/>
                    <a:pt x="2376" y="1701"/>
                    <a:pt x="2199" y="1543"/>
                  </a:cubicBezTo>
                  <a:cubicBezTo>
                    <a:pt x="1606" y="1074"/>
                    <a:pt x="1063" y="581"/>
                    <a:pt x="495" y="62"/>
                  </a:cubicBezTo>
                  <a:cubicBezTo>
                    <a:pt x="446" y="19"/>
                    <a:pt x="393" y="0"/>
                    <a:pt x="3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65"/>
            <p:cNvSpPr/>
            <p:nvPr/>
          </p:nvSpPr>
          <p:spPr>
            <a:xfrm>
              <a:off x="5488250" y="1220575"/>
              <a:ext cx="57700" cy="38575"/>
            </a:xfrm>
            <a:custGeom>
              <a:rect b="b" l="l" r="r" t="t"/>
              <a:pathLst>
                <a:path extrusionOk="0" h="1543" w="2308">
                  <a:moveTo>
                    <a:pt x="366" y="0"/>
                  </a:moveTo>
                  <a:cubicBezTo>
                    <a:pt x="174" y="0"/>
                    <a:pt x="0" y="244"/>
                    <a:pt x="195" y="380"/>
                  </a:cubicBezTo>
                  <a:cubicBezTo>
                    <a:pt x="714" y="800"/>
                    <a:pt x="1282" y="1170"/>
                    <a:pt x="1874" y="1516"/>
                  </a:cubicBezTo>
                  <a:cubicBezTo>
                    <a:pt x="1910" y="1534"/>
                    <a:pt x="1946" y="1542"/>
                    <a:pt x="1979" y="1542"/>
                  </a:cubicBezTo>
                  <a:cubicBezTo>
                    <a:pt x="2176" y="1542"/>
                    <a:pt x="2307" y="1269"/>
                    <a:pt x="2096" y="1121"/>
                  </a:cubicBezTo>
                  <a:cubicBezTo>
                    <a:pt x="1553" y="800"/>
                    <a:pt x="1010" y="454"/>
                    <a:pt x="516" y="59"/>
                  </a:cubicBezTo>
                  <a:cubicBezTo>
                    <a:pt x="469" y="18"/>
                    <a:pt x="417" y="0"/>
                    <a:pt x="3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65"/>
            <p:cNvSpPr/>
            <p:nvPr/>
          </p:nvSpPr>
          <p:spPr>
            <a:xfrm>
              <a:off x="5578075" y="1109425"/>
              <a:ext cx="16525" cy="18800"/>
            </a:xfrm>
            <a:custGeom>
              <a:rect b="b" l="l" r="r" t="t"/>
              <a:pathLst>
                <a:path extrusionOk="0" h="752" w="661">
                  <a:moveTo>
                    <a:pt x="388" y="1"/>
                  </a:moveTo>
                  <a:cubicBezTo>
                    <a:pt x="294" y="1"/>
                    <a:pt x="197" y="50"/>
                    <a:pt x="157" y="160"/>
                  </a:cubicBezTo>
                  <a:lnTo>
                    <a:pt x="59" y="481"/>
                  </a:lnTo>
                  <a:cubicBezTo>
                    <a:pt x="0" y="642"/>
                    <a:pt x="133" y="751"/>
                    <a:pt x="271" y="751"/>
                  </a:cubicBezTo>
                  <a:cubicBezTo>
                    <a:pt x="366" y="751"/>
                    <a:pt x="463" y="700"/>
                    <a:pt x="503" y="580"/>
                  </a:cubicBezTo>
                  <a:cubicBezTo>
                    <a:pt x="552" y="481"/>
                    <a:pt x="577" y="382"/>
                    <a:pt x="602" y="284"/>
                  </a:cubicBezTo>
                  <a:cubicBezTo>
                    <a:pt x="661" y="107"/>
                    <a:pt x="527" y="1"/>
                    <a:pt x="3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65"/>
            <p:cNvSpPr/>
            <p:nvPr/>
          </p:nvSpPr>
          <p:spPr>
            <a:xfrm>
              <a:off x="5566250" y="1140025"/>
              <a:ext cx="20575" cy="69550"/>
            </a:xfrm>
            <a:custGeom>
              <a:rect b="b" l="l" r="r" t="t"/>
              <a:pathLst>
                <a:path extrusionOk="0" h="2782" w="823">
                  <a:moveTo>
                    <a:pt x="544" y="1"/>
                  </a:moveTo>
                  <a:cubicBezTo>
                    <a:pt x="453" y="1"/>
                    <a:pt x="364" y="52"/>
                    <a:pt x="334" y="171"/>
                  </a:cubicBezTo>
                  <a:cubicBezTo>
                    <a:pt x="161" y="961"/>
                    <a:pt x="63" y="1751"/>
                    <a:pt x="13" y="2541"/>
                  </a:cubicBezTo>
                  <a:cubicBezTo>
                    <a:pt x="1" y="2701"/>
                    <a:pt x="112" y="2781"/>
                    <a:pt x="229" y="2781"/>
                  </a:cubicBezTo>
                  <a:cubicBezTo>
                    <a:pt x="346" y="2781"/>
                    <a:pt x="470" y="2701"/>
                    <a:pt x="482" y="2541"/>
                  </a:cubicBezTo>
                  <a:cubicBezTo>
                    <a:pt x="532" y="1800"/>
                    <a:pt x="630" y="1035"/>
                    <a:pt x="779" y="294"/>
                  </a:cubicBezTo>
                  <a:cubicBezTo>
                    <a:pt x="823" y="116"/>
                    <a:pt x="681" y="1"/>
                    <a:pt x="5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96" name="Shape 2996"/>
        <p:cNvGrpSpPr/>
        <p:nvPr/>
      </p:nvGrpSpPr>
      <p:grpSpPr>
        <a:xfrm>
          <a:off x="0" y="0"/>
          <a:ext cx="0" cy="0"/>
          <a:chOff x="0" y="0"/>
          <a:chExt cx="0" cy="0"/>
        </a:xfrm>
      </p:grpSpPr>
      <p:sp>
        <p:nvSpPr>
          <p:cNvPr id="2997" name="Google Shape;2997;p66"/>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5"/>
                </a:solidFill>
              </a:rPr>
              <a:t>ALTERNATIVE </a:t>
            </a:r>
            <a:r>
              <a:rPr lang="en"/>
              <a:t>RESOURCES</a:t>
            </a:r>
            <a:endParaRPr/>
          </a:p>
        </p:txBody>
      </p:sp>
      <p:sp>
        <p:nvSpPr>
          <p:cNvPr id="2998" name="Google Shape;2998;p66"/>
          <p:cNvSpPr txBox="1"/>
          <p:nvPr>
            <p:ph idx="1" type="subTitle"/>
          </p:nvPr>
        </p:nvSpPr>
        <p:spPr>
          <a:xfrm>
            <a:off x="720000" y="1786450"/>
            <a:ext cx="5209800" cy="1776000"/>
          </a:xfrm>
          <a:prstGeom prst="rect">
            <a:avLst/>
          </a:prstGeom>
        </p:spPr>
        <p:txBody>
          <a:bodyPr anchorCtr="0" anchor="ctr" bIns="91425" lIns="91425" spcFirstLastPara="1" rIns="91425" wrap="square" tIns="91425">
            <a:noAutofit/>
          </a:bodyPr>
          <a:lstStyle/>
          <a:p>
            <a:pPr indent="-330200" lvl="0" marL="457200" rtl="0" algn="l">
              <a:spcBef>
                <a:spcPts val="0"/>
              </a:spcBef>
              <a:spcAft>
                <a:spcPts val="0"/>
              </a:spcAft>
              <a:buSzPts val="1600"/>
              <a:buChar char="●"/>
            </a:pPr>
            <a:r>
              <a:rPr lang="en">
                <a:uFill>
                  <a:noFill/>
                </a:uFill>
                <a:hlinkClick r:id="rId3"/>
              </a:rPr>
              <a:t>Portrait of young activist protesting</a:t>
            </a:r>
            <a:endParaRPr/>
          </a:p>
          <a:p>
            <a:pPr indent="-330200" lvl="0" marL="457200" rtl="0" algn="l">
              <a:spcBef>
                <a:spcPts val="0"/>
              </a:spcBef>
              <a:spcAft>
                <a:spcPts val="0"/>
              </a:spcAft>
              <a:buSzPts val="1600"/>
              <a:buChar char="●"/>
            </a:pPr>
            <a:r>
              <a:rPr lang="en">
                <a:uFill>
                  <a:noFill/>
                </a:uFill>
                <a:hlinkClick r:id="rId4"/>
              </a:rPr>
              <a:t>Group of young activists together</a:t>
            </a:r>
            <a:endParaRPr/>
          </a:p>
          <a:p>
            <a:pPr indent="-330200" lvl="0" marL="457200" rtl="0" algn="l">
              <a:spcBef>
                <a:spcPts val="0"/>
              </a:spcBef>
              <a:spcAft>
                <a:spcPts val="0"/>
              </a:spcAft>
              <a:buSzPts val="1600"/>
              <a:buChar char="●"/>
            </a:pPr>
            <a:r>
              <a:rPr lang="en">
                <a:uFill>
                  <a:noFill/>
                </a:uFill>
                <a:hlinkClick r:id="rId5"/>
              </a:rPr>
              <a:t>Portrait of young activist protesting</a:t>
            </a:r>
            <a:endParaRPr/>
          </a:p>
          <a:p>
            <a:pPr indent="-330200" lvl="0" marL="457200" rtl="0" algn="l">
              <a:spcBef>
                <a:spcPts val="0"/>
              </a:spcBef>
              <a:spcAft>
                <a:spcPts val="0"/>
              </a:spcAft>
              <a:buSzPts val="1600"/>
              <a:buChar char="●"/>
            </a:pPr>
            <a:r>
              <a:rPr lang="en">
                <a:uFill>
                  <a:noFill/>
                </a:uFill>
                <a:hlinkClick r:id="rId6"/>
              </a:rPr>
              <a:t>Portrait of young activist protesting</a:t>
            </a:r>
            <a:endParaRPr/>
          </a:p>
          <a:p>
            <a:pPr indent="-330200" lvl="0" marL="457200" rtl="0" algn="l">
              <a:spcBef>
                <a:spcPts val="0"/>
              </a:spcBef>
              <a:spcAft>
                <a:spcPts val="0"/>
              </a:spcAft>
              <a:buSzPts val="1600"/>
              <a:buChar char="●"/>
            </a:pPr>
            <a:r>
              <a:rPr lang="en">
                <a:uFill>
                  <a:noFill/>
                </a:uFill>
                <a:hlinkClick r:id="rId7"/>
              </a:rPr>
              <a:t>Young women protesting together </a:t>
            </a:r>
            <a:endParaRPr/>
          </a:p>
          <a:p>
            <a:pPr indent="-330200" lvl="0" marL="457200" rtl="0" algn="l">
              <a:spcBef>
                <a:spcPts val="0"/>
              </a:spcBef>
              <a:spcAft>
                <a:spcPts val="0"/>
              </a:spcAft>
              <a:buSzPts val="1600"/>
              <a:buChar char="●"/>
            </a:pPr>
            <a:r>
              <a:rPr lang="en">
                <a:uFill>
                  <a:noFill/>
                </a:uFill>
                <a:hlinkClick r:id="rId8"/>
              </a:rPr>
              <a:t>Group of female activists protesting together</a:t>
            </a:r>
            <a:endParaRPr/>
          </a:p>
        </p:txBody>
      </p:sp>
      <p:sp>
        <p:nvSpPr>
          <p:cNvPr id="2999" name="Google Shape;2999;p66"/>
          <p:cNvSpPr txBox="1"/>
          <p:nvPr>
            <p:ph idx="2" type="title"/>
          </p:nvPr>
        </p:nvSpPr>
        <p:spPr>
          <a:xfrm>
            <a:off x="720000" y="1344113"/>
            <a:ext cx="7704000" cy="45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PHOTOS</a:t>
            </a:r>
            <a:endParaRPr/>
          </a:p>
        </p:txBody>
      </p:sp>
      <p:grpSp>
        <p:nvGrpSpPr>
          <p:cNvPr id="3000" name="Google Shape;3000;p66"/>
          <p:cNvGrpSpPr/>
          <p:nvPr/>
        </p:nvGrpSpPr>
        <p:grpSpPr>
          <a:xfrm>
            <a:off x="5929871" y="1786577"/>
            <a:ext cx="2045725" cy="1776046"/>
            <a:chOff x="5306050" y="3054450"/>
            <a:chExt cx="1272375" cy="1104575"/>
          </a:xfrm>
        </p:grpSpPr>
        <p:sp>
          <p:nvSpPr>
            <p:cNvPr id="3001" name="Google Shape;3001;p66"/>
            <p:cNvSpPr/>
            <p:nvPr/>
          </p:nvSpPr>
          <p:spPr>
            <a:xfrm>
              <a:off x="5306050" y="3054450"/>
              <a:ext cx="1272375" cy="1104575"/>
            </a:xfrm>
            <a:custGeom>
              <a:rect b="b" l="l" r="r" t="t"/>
              <a:pathLst>
                <a:path extrusionOk="0" h="44183" w="50895">
                  <a:moveTo>
                    <a:pt x="15696" y="1"/>
                  </a:moveTo>
                  <a:cubicBezTo>
                    <a:pt x="14991" y="1"/>
                    <a:pt x="14154" y="508"/>
                    <a:pt x="12268" y="1421"/>
                  </a:cubicBezTo>
                  <a:cubicBezTo>
                    <a:pt x="9606" y="2717"/>
                    <a:pt x="9606" y="6061"/>
                    <a:pt x="9555" y="6385"/>
                  </a:cubicBezTo>
                  <a:cubicBezTo>
                    <a:pt x="9487" y="6778"/>
                    <a:pt x="9538" y="6727"/>
                    <a:pt x="8139" y="7512"/>
                  </a:cubicBezTo>
                  <a:cubicBezTo>
                    <a:pt x="6740" y="8296"/>
                    <a:pt x="6672" y="10770"/>
                    <a:pt x="6911" y="11828"/>
                  </a:cubicBezTo>
                  <a:cubicBezTo>
                    <a:pt x="7167" y="12869"/>
                    <a:pt x="5887" y="13551"/>
                    <a:pt x="5819" y="14046"/>
                  </a:cubicBezTo>
                  <a:cubicBezTo>
                    <a:pt x="5733" y="14541"/>
                    <a:pt x="4266" y="13995"/>
                    <a:pt x="3857" y="15257"/>
                  </a:cubicBezTo>
                  <a:cubicBezTo>
                    <a:pt x="3430" y="16503"/>
                    <a:pt x="4181" y="17458"/>
                    <a:pt x="4386" y="17731"/>
                  </a:cubicBezTo>
                  <a:cubicBezTo>
                    <a:pt x="4607" y="18021"/>
                    <a:pt x="3601" y="18533"/>
                    <a:pt x="1860" y="19693"/>
                  </a:cubicBezTo>
                  <a:cubicBezTo>
                    <a:pt x="120" y="20854"/>
                    <a:pt x="1" y="23635"/>
                    <a:pt x="2952" y="24437"/>
                  </a:cubicBezTo>
                  <a:cubicBezTo>
                    <a:pt x="5887" y="25238"/>
                    <a:pt x="5426" y="25290"/>
                    <a:pt x="6058" y="26791"/>
                  </a:cubicBezTo>
                  <a:cubicBezTo>
                    <a:pt x="6672" y="28293"/>
                    <a:pt x="8702" y="28395"/>
                    <a:pt x="9026" y="28446"/>
                  </a:cubicBezTo>
                  <a:cubicBezTo>
                    <a:pt x="9350" y="28514"/>
                    <a:pt x="8873" y="29197"/>
                    <a:pt x="7986" y="30323"/>
                  </a:cubicBezTo>
                  <a:cubicBezTo>
                    <a:pt x="7081" y="31449"/>
                    <a:pt x="6228" y="34110"/>
                    <a:pt x="6092" y="35083"/>
                  </a:cubicBezTo>
                  <a:cubicBezTo>
                    <a:pt x="5955" y="36056"/>
                    <a:pt x="6740" y="35595"/>
                    <a:pt x="6979" y="36363"/>
                  </a:cubicBezTo>
                  <a:cubicBezTo>
                    <a:pt x="7235" y="37147"/>
                    <a:pt x="6638" y="43068"/>
                    <a:pt x="7047" y="43682"/>
                  </a:cubicBezTo>
                  <a:cubicBezTo>
                    <a:pt x="7315" y="44056"/>
                    <a:pt x="8280" y="44183"/>
                    <a:pt x="10305" y="44183"/>
                  </a:cubicBezTo>
                  <a:cubicBezTo>
                    <a:pt x="11509" y="44183"/>
                    <a:pt x="13088" y="44138"/>
                    <a:pt x="15117" y="44074"/>
                  </a:cubicBezTo>
                  <a:cubicBezTo>
                    <a:pt x="20560" y="43887"/>
                    <a:pt x="23682" y="43341"/>
                    <a:pt x="24467" y="42658"/>
                  </a:cubicBezTo>
                  <a:cubicBezTo>
                    <a:pt x="25111" y="42097"/>
                    <a:pt x="25765" y="41349"/>
                    <a:pt x="26413" y="41349"/>
                  </a:cubicBezTo>
                  <a:cubicBezTo>
                    <a:pt x="26573" y="41349"/>
                    <a:pt x="26731" y="41394"/>
                    <a:pt x="26890" y="41498"/>
                  </a:cubicBezTo>
                  <a:cubicBezTo>
                    <a:pt x="27280" y="41747"/>
                    <a:pt x="27847" y="41822"/>
                    <a:pt x="28404" y="41822"/>
                  </a:cubicBezTo>
                  <a:cubicBezTo>
                    <a:pt x="28992" y="41822"/>
                    <a:pt x="29568" y="41738"/>
                    <a:pt x="29910" y="41686"/>
                  </a:cubicBezTo>
                  <a:cubicBezTo>
                    <a:pt x="30262" y="41639"/>
                    <a:pt x="30558" y="41578"/>
                    <a:pt x="30844" y="41578"/>
                  </a:cubicBezTo>
                  <a:cubicBezTo>
                    <a:pt x="31083" y="41578"/>
                    <a:pt x="31315" y="41622"/>
                    <a:pt x="31565" y="41754"/>
                  </a:cubicBezTo>
                  <a:cubicBezTo>
                    <a:pt x="31866" y="41908"/>
                    <a:pt x="32124" y="41966"/>
                    <a:pt x="32351" y="41966"/>
                  </a:cubicBezTo>
                  <a:cubicBezTo>
                    <a:pt x="32754" y="41966"/>
                    <a:pt x="33054" y="41781"/>
                    <a:pt x="33305" y="41618"/>
                  </a:cubicBezTo>
                  <a:cubicBezTo>
                    <a:pt x="33336" y="41599"/>
                    <a:pt x="33385" y="41590"/>
                    <a:pt x="33447" y="41590"/>
                  </a:cubicBezTo>
                  <a:cubicBezTo>
                    <a:pt x="33718" y="41590"/>
                    <a:pt x="34233" y="41766"/>
                    <a:pt x="34567" y="42044"/>
                  </a:cubicBezTo>
                  <a:cubicBezTo>
                    <a:pt x="34702" y="42171"/>
                    <a:pt x="34995" y="42260"/>
                    <a:pt x="35311" y="42260"/>
                  </a:cubicBezTo>
                  <a:cubicBezTo>
                    <a:pt x="35634" y="42260"/>
                    <a:pt x="35981" y="42166"/>
                    <a:pt x="36205" y="41925"/>
                  </a:cubicBezTo>
                  <a:cubicBezTo>
                    <a:pt x="36348" y="41776"/>
                    <a:pt x="36642" y="41722"/>
                    <a:pt x="37016" y="41722"/>
                  </a:cubicBezTo>
                  <a:cubicBezTo>
                    <a:pt x="37845" y="41722"/>
                    <a:pt x="39072" y="41989"/>
                    <a:pt x="39942" y="42095"/>
                  </a:cubicBezTo>
                  <a:cubicBezTo>
                    <a:pt x="40119" y="42117"/>
                    <a:pt x="40300" y="42125"/>
                    <a:pt x="40481" y="42125"/>
                  </a:cubicBezTo>
                  <a:cubicBezTo>
                    <a:pt x="41135" y="42125"/>
                    <a:pt x="41797" y="42015"/>
                    <a:pt x="42335" y="42015"/>
                  </a:cubicBezTo>
                  <a:cubicBezTo>
                    <a:pt x="42710" y="42015"/>
                    <a:pt x="43024" y="42068"/>
                    <a:pt x="43235" y="42249"/>
                  </a:cubicBezTo>
                  <a:cubicBezTo>
                    <a:pt x="43438" y="42417"/>
                    <a:pt x="43643" y="42481"/>
                    <a:pt x="43836" y="42481"/>
                  </a:cubicBezTo>
                  <a:cubicBezTo>
                    <a:pt x="44210" y="42481"/>
                    <a:pt x="44539" y="42241"/>
                    <a:pt x="44719" y="42061"/>
                  </a:cubicBezTo>
                  <a:cubicBezTo>
                    <a:pt x="44784" y="42000"/>
                    <a:pt x="44883" y="41977"/>
                    <a:pt x="45006" y="41977"/>
                  </a:cubicBezTo>
                  <a:cubicBezTo>
                    <a:pt x="45413" y="41977"/>
                    <a:pt x="46079" y="42234"/>
                    <a:pt x="46622" y="42234"/>
                  </a:cubicBezTo>
                  <a:cubicBezTo>
                    <a:pt x="46648" y="42234"/>
                    <a:pt x="46673" y="42233"/>
                    <a:pt x="46698" y="42232"/>
                  </a:cubicBezTo>
                  <a:cubicBezTo>
                    <a:pt x="47517" y="42215"/>
                    <a:pt x="47654" y="41583"/>
                    <a:pt x="47671" y="40935"/>
                  </a:cubicBezTo>
                  <a:cubicBezTo>
                    <a:pt x="47705" y="40270"/>
                    <a:pt x="47636" y="36516"/>
                    <a:pt x="47602" y="36243"/>
                  </a:cubicBezTo>
                  <a:cubicBezTo>
                    <a:pt x="47577" y="36098"/>
                    <a:pt x="47722" y="36081"/>
                    <a:pt x="47950" y="36081"/>
                  </a:cubicBezTo>
                  <a:cubicBezTo>
                    <a:pt x="48020" y="36081"/>
                    <a:pt x="48098" y="36083"/>
                    <a:pt x="48182" y="36083"/>
                  </a:cubicBezTo>
                  <a:cubicBezTo>
                    <a:pt x="48369" y="36083"/>
                    <a:pt x="48584" y="36075"/>
                    <a:pt x="48797" y="36021"/>
                  </a:cubicBezTo>
                  <a:cubicBezTo>
                    <a:pt x="49410" y="35885"/>
                    <a:pt x="48866" y="29777"/>
                    <a:pt x="49307" y="29777"/>
                  </a:cubicBezTo>
                  <a:cubicBezTo>
                    <a:pt x="49307" y="29777"/>
                    <a:pt x="49308" y="29777"/>
                    <a:pt x="49309" y="29777"/>
                  </a:cubicBezTo>
                  <a:cubicBezTo>
                    <a:pt x="49331" y="29778"/>
                    <a:pt x="49355" y="29778"/>
                    <a:pt x="49380" y="29778"/>
                  </a:cubicBezTo>
                  <a:cubicBezTo>
                    <a:pt x="49863" y="29778"/>
                    <a:pt x="50894" y="29608"/>
                    <a:pt x="50878" y="28668"/>
                  </a:cubicBezTo>
                  <a:cubicBezTo>
                    <a:pt x="50861" y="27678"/>
                    <a:pt x="50690" y="27235"/>
                    <a:pt x="48728" y="27235"/>
                  </a:cubicBezTo>
                  <a:cubicBezTo>
                    <a:pt x="46749" y="27235"/>
                    <a:pt x="47415" y="27081"/>
                    <a:pt x="46101" y="26501"/>
                  </a:cubicBezTo>
                  <a:cubicBezTo>
                    <a:pt x="45822" y="26376"/>
                    <a:pt x="45543" y="26326"/>
                    <a:pt x="45274" y="26326"/>
                  </a:cubicBezTo>
                  <a:cubicBezTo>
                    <a:pt x="44296" y="26326"/>
                    <a:pt x="43460" y="26987"/>
                    <a:pt x="43286" y="27081"/>
                  </a:cubicBezTo>
                  <a:cubicBezTo>
                    <a:pt x="43256" y="27097"/>
                    <a:pt x="43229" y="27105"/>
                    <a:pt x="43203" y="27105"/>
                  </a:cubicBezTo>
                  <a:cubicBezTo>
                    <a:pt x="43038" y="27105"/>
                    <a:pt x="42918" y="26790"/>
                    <a:pt x="42313" y="26347"/>
                  </a:cubicBezTo>
                  <a:cubicBezTo>
                    <a:pt x="41922" y="26051"/>
                    <a:pt x="41508" y="25969"/>
                    <a:pt x="41134" y="25969"/>
                  </a:cubicBezTo>
                  <a:cubicBezTo>
                    <a:pt x="40840" y="25969"/>
                    <a:pt x="40569" y="26020"/>
                    <a:pt x="40351" y="26057"/>
                  </a:cubicBezTo>
                  <a:cubicBezTo>
                    <a:pt x="40342" y="26059"/>
                    <a:pt x="40334" y="26060"/>
                    <a:pt x="40326" y="26060"/>
                  </a:cubicBezTo>
                  <a:cubicBezTo>
                    <a:pt x="39882" y="26060"/>
                    <a:pt x="40576" y="23346"/>
                    <a:pt x="39822" y="21536"/>
                  </a:cubicBezTo>
                  <a:cubicBezTo>
                    <a:pt x="39264" y="20208"/>
                    <a:pt x="37946" y="19954"/>
                    <a:pt x="37178" y="19954"/>
                  </a:cubicBezTo>
                  <a:cubicBezTo>
                    <a:pt x="36890" y="19954"/>
                    <a:pt x="36680" y="19990"/>
                    <a:pt x="36615" y="20018"/>
                  </a:cubicBezTo>
                  <a:cubicBezTo>
                    <a:pt x="36586" y="20033"/>
                    <a:pt x="36560" y="20040"/>
                    <a:pt x="36533" y="20040"/>
                  </a:cubicBezTo>
                  <a:cubicBezTo>
                    <a:pt x="36354" y="20040"/>
                    <a:pt x="36179" y="19721"/>
                    <a:pt x="35420" y="19557"/>
                  </a:cubicBezTo>
                  <a:cubicBezTo>
                    <a:pt x="35325" y="19536"/>
                    <a:pt x="35231" y="19527"/>
                    <a:pt x="35141" y="19527"/>
                  </a:cubicBezTo>
                  <a:cubicBezTo>
                    <a:pt x="34407" y="19527"/>
                    <a:pt x="33849" y="20137"/>
                    <a:pt x="33697" y="20274"/>
                  </a:cubicBezTo>
                  <a:cubicBezTo>
                    <a:pt x="33683" y="20287"/>
                    <a:pt x="33671" y="20294"/>
                    <a:pt x="33658" y="20294"/>
                  </a:cubicBezTo>
                  <a:cubicBezTo>
                    <a:pt x="33531" y="20294"/>
                    <a:pt x="33431" y="19642"/>
                    <a:pt x="32639" y="19472"/>
                  </a:cubicBezTo>
                  <a:cubicBezTo>
                    <a:pt x="32534" y="19449"/>
                    <a:pt x="32427" y="19439"/>
                    <a:pt x="32321" y="19439"/>
                  </a:cubicBezTo>
                  <a:cubicBezTo>
                    <a:pt x="31537" y="19439"/>
                    <a:pt x="30773" y="19985"/>
                    <a:pt x="30473" y="20120"/>
                  </a:cubicBezTo>
                  <a:cubicBezTo>
                    <a:pt x="30451" y="20130"/>
                    <a:pt x="30425" y="20135"/>
                    <a:pt x="30395" y="20135"/>
                  </a:cubicBezTo>
                  <a:cubicBezTo>
                    <a:pt x="29974" y="20135"/>
                    <a:pt x="28782" y="19187"/>
                    <a:pt x="28528" y="19028"/>
                  </a:cubicBezTo>
                  <a:cubicBezTo>
                    <a:pt x="28255" y="18857"/>
                    <a:pt x="31428" y="12067"/>
                    <a:pt x="32639" y="9593"/>
                  </a:cubicBezTo>
                  <a:cubicBezTo>
                    <a:pt x="33868" y="7102"/>
                    <a:pt x="34874" y="4713"/>
                    <a:pt x="34670" y="3980"/>
                  </a:cubicBezTo>
                  <a:cubicBezTo>
                    <a:pt x="34465" y="3263"/>
                    <a:pt x="33475" y="3314"/>
                    <a:pt x="33100" y="3280"/>
                  </a:cubicBezTo>
                  <a:cubicBezTo>
                    <a:pt x="32708" y="3263"/>
                    <a:pt x="32947" y="2939"/>
                    <a:pt x="32520" y="2427"/>
                  </a:cubicBezTo>
                  <a:cubicBezTo>
                    <a:pt x="32307" y="2171"/>
                    <a:pt x="31948" y="2094"/>
                    <a:pt x="31609" y="2094"/>
                  </a:cubicBezTo>
                  <a:cubicBezTo>
                    <a:pt x="31270" y="2094"/>
                    <a:pt x="30950" y="2171"/>
                    <a:pt x="30814" y="2222"/>
                  </a:cubicBezTo>
                  <a:cubicBezTo>
                    <a:pt x="30799" y="2228"/>
                    <a:pt x="30782" y="2231"/>
                    <a:pt x="30765" y="2231"/>
                  </a:cubicBezTo>
                  <a:cubicBezTo>
                    <a:pt x="30501" y="2231"/>
                    <a:pt x="30003" y="1603"/>
                    <a:pt x="29314" y="1603"/>
                  </a:cubicBezTo>
                  <a:cubicBezTo>
                    <a:pt x="29242" y="1603"/>
                    <a:pt x="29167" y="1610"/>
                    <a:pt x="29091" y="1625"/>
                  </a:cubicBezTo>
                  <a:cubicBezTo>
                    <a:pt x="28101" y="1796"/>
                    <a:pt x="27043" y="3434"/>
                    <a:pt x="26463" y="4679"/>
                  </a:cubicBezTo>
                  <a:cubicBezTo>
                    <a:pt x="25866" y="5925"/>
                    <a:pt x="25815" y="7682"/>
                    <a:pt x="25354" y="8535"/>
                  </a:cubicBezTo>
                  <a:cubicBezTo>
                    <a:pt x="25194" y="8837"/>
                    <a:pt x="25092" y="8960"/>
                    <a:pt x="25009" y="8960"/>
                  </a:cubicBezTo>
                  <a:cubicBezTo>
                    <a:pt x="24854" y="8960"/>
                    <a:pt x="24768" y="8525"/>
                    <a:pt x="24501" y="8023"/>
                  </a:cubicBezTo>
                  <a:cubicBezTo>
                    <a:pt x="24075" y="7239"/>
                    <a:pt x="22505" y="6488"/>
                    <a:pt x="22300" y="6317"/>
                  </a:cubicBezTo>
                  <a:cubicBezTo>
                    <a:pt x="22078" y="6147"/>
                    <a:pt x="22368" y="5430"/>
                    <a:pt x="21498" y="3434"/>
                  </a:cubicBezTo>
                  <a:cubicBezTo>
                    <a:pt x="20611" y="1438"/>
                    <a:pt x="17676" y="909"/>
                    <a:pt x="16585" y="277"/>
                  </a:cubicBezTo>
                  <a:cubicBezTo>
                    <a:pt x="16266" y="91"/>
                    <a:pt x="15993" y="1"/>
                    <a:pt x="15696" y="1"/>
                  </a:cubicBezTo>
                  <a:close/>
                </a:path>
              </a:pathLst>
            </a:custGeom>
            <a:solidFill>
              <a:srgbClr val="FAF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66"/>
            <p:cNvSpPr/>
            <p:nvPr/>
          </p:nvSpPr>
          <p:spPr>
            <a:xfrm>
              <a:off x="5500975" y="3937050"/>
              <a:ext cx="131725" cy="189625"/>
            </a:xfrm>
            <a:custGeom>
              <a:rect b="b" l="l" r="r" t="t"/>
              <a:pathLst>
                <a:path extrusionOk="0" h="7585" w="5269">
                  <a:moveTo>
                    <a:pt x="291" y="1"/>
                  </a:moveTo>
                  <a:cubicBezTo>
                    <a:pt x="291" y="240"/>
                    <a:pt x="274" y="530"/>
                    <a:pt x="257" y="888"/>
                  </a:cubicBezTo>
                  <a:cubicBezTo>
                    <a:pt x="154" y="3021"/>
                    <a:pt x="1" y="6842"/>
                    <a:pt x="103" y="7047"/>
                  </a:cubicBezTo>
                  <a:cubicBezTo>
                    <a:pt x="197" y="7221"/>
                    <a:pt x="1898" y="7584"/>
                    <a:pt x="3351" y="7584"/>
                  </a:cubicBezTo>
                  <a:cubicBezTo>
                    <a:pt x="3750" y="7584"/>
                    <a:pt x="4131" y="7557"/>
                    <a:pt x="4454" y="7491"/>
                  </a:cubicBezTo>
                  <a:cubicBezTo>
                    <a:pt x="4676" y="7457"/>
                    <a:pt x="4898" y="7371"/>
                    <a:pt x="5102" y="7252"/>
                  </a:cubicBezTo>
                  <a:cubicBezTo>
                    <a:pt x="4915" y="6672"/>
                    <a:pt x="5136" y="5239"/>
                    <a:pt x="5153" y="3567"/>
                  </a:cubicBezTo>
                  <a:cubicBezTo>
                    <a:pt x="5169" y="1682"/>
                    <a:pt x="5268" y="189"/>
                    <a:pt x="5173" y="189"/>
                  </a:cubicBezTo>
                  <a:cubicBezTo>
                    <a:pt x="5163" y="189"/>
                    <a:pt x="5151" y="206"/>
                    <a:pt x="5136" y="240"/>
                  </a:cubicBezTo>
                  <a:cubicBezTo>
                    <a:pt x="5119" y="257"/>
                    <a:pt x="5119" y="257"/>
                    <a:pt x="5119" y="274"/>
                  </a:cubicBezTo>
                  <a:cubicBezTo>
                    <a:pt x="5027" y="348"/>
                    <a:pt x="4707" y="378"/>
                    <a:pt x="4269" y="378"/>
                  </a:cubicBezTo>
                  <a:cubicBezTo>
                    <a:pt x="3095" y="378"/>
                    <a:pt x="1074" y="162"/>
                    <a:pt x="291" y="1"/>
                  </a:cubicBezTo>
                  <a:close/>
                </a:path>
              </a:pathLst>
            </a:custGeom>
            <a:solidFill>
              <a:srgbClr val="F28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66"/>
            <p:cNvSpPr/>
            <p:nvPr/>
          </p:nvSpPr>
          <p:spPr>
            <a:xfrm>
              <a:off x="5507375" y="3937050"/>
              <a:ext cx="125325" cy="187275"/>
            </a:xfrm>
            <a:custGeom>
              <a:rect b="b" l="l" r="r" t="t"/>
              <a:pathLst>
                <a:path extrusionOk="0" h="7491" w="5013">
                  <a:moveTo>
                    <a:pt x="35" y="1"/>
                  </a:moveTo>
                  <a:cubicBezTo>
                    <a:pt x="35" y="240"/>
                    <a:pt x="18" y="530"/>
                    <a:pt x="1" y="888"/>
                  </a:cubicBezTo>
                  <a:cubicBezTo>
                    <a:pt x="837" y="1093"/>
                    <a:pt x="1707" y="1229"/>
                    <a:pt x="2577" y="1280"/>
                  </a:cubicBezTo>
                  <a:cubicBezTo>
                    <a:pt x="2781" y="1285"/>
                    <a:pt x="2960" y="1287"/>
                    <a:pt x="3117" y="1287"/>
                  </a:cubicBezTo>
                  <a:cubicBezTo>
                    <a:pt x="3393" y="1287"/>
                    <a:pt x="3599" y="1282"/>
                    <a:pt x="3754" y="1282"/>
                  </a:cubicBezTo>
                  <a:cubicBezTo>
                    <a:pt x="4154" y="1282"/>
                    <a:pt x="4204" y="1313"/>
                    <a:pt x="4215" y="1536"/>
                  </a:cubicBezTo>
                  <a:cubicBezTo>
                    <a:pt x="4232" y="1843"/>
                    <a:pt x="4027" y="5887"/>
                    <a:pt x="4198" y="7491"/>
                  </a:cubicBezTo>
                  <a:cubicBezTo>
                    <a:pt x="4420" y="7457"/>
                    <a:pt x="4642" y="7371"/>
                    <a:pt x="4846" y="7252"/>
                  </a:cubicBezTo>
                  <a:cubicBezTo>
                    <a:pt x="4659" y="6672"/>
                    <a:pt x="4880" y="5239"/>
                    <a:pt x="4897" y="3567"/>
                  </a:cubicBezTo>
                  <a:cubicBezTo>
                    <a:pt x="4913" y="1682"/>
                    <a:pt x="5012" y="189"/>
                    <a:pt x="4917" y="189"/>
                  </a:cubicBezTo>
                  <a:cubicBezTo>
                    <a:pt x="4907" y="189"/>
                    <a:pt x="4895" y="206"/>
                    <a:pt x="4880" y="240"/>
                  </a:cubicBezTo>
                  <a:cubicBezTo>
                    <a:pt x="4863" y="257"/>
                    <a:pt x="4863" y="257"/>
                    <a:pt x="4863" y="274"/>
                  </a:cubicBezTo>
                  <a:cubicBezTo>
                    <a:pt x="4771" y="348"/>
                    <a:pt x="4451" y="378"/>
                    <a:pt x="4013" y="378"/>
                  </a:cubicBezTo>
                  <a:cubicBezTo>
                    <a:pt x="2839" y="378"/>
                    <a:pt x="818" y="162"/>
                    <a:pt x="35" y="1"/>
                  </a:cubicBezTo>
                  <a:close/>
                </a:path>
              </a:pathLst>
            </a:custGeom>
            <a:solidFill>
              <a:srgbClr val="AD5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66"/>
            <p:cNvSpPr/>
            <p:nvPr/>
          </p:nvSpPr>
          <p:spPr>
            <a:xfrm>
              <a:off x="5877950" y="3179525"/>
              <a:ext cx="236000" cy="403175"/>
            </a:xfrm>
            <a:custGeom>
              <a:rect b="b" l="l" r="r" t="t"/>
              <a:pathLst>
                <a:path extrusionOk="0" h="16127" w="9440">
                  <a:moveTo>
                    <a:pt x="5191" y="0"/>
                  </a:moveTo>
                  <a:lnTo>
                    <a:pt x="4577" y="1570"/>
                  </a:lnTo>
                  <a:lnTo>
                    <a:pt x="2017" y="8036"/>
                  </a:lnTo>
                  <a:lnTo>
                    <a:pt x="465" y="11944"/>
                  </a:lnTo>
                  <a:cubicBezTo>
                    <a:pt x="465" y="11944"/>
                    <a:pt x="0" y="16126"/>
                    <a:pt x="2999" y="16126"/>
                  </a:cubicBezTo>
                  <a:cubicBezTo>
                    <a:pt x="3041" y="16126"/>
                    <a:pt x="3083" y="16125"/>
                    <a:pt x="3126" y="16124"/>
                  </a:cubicBezTo>
                  <a:lnTo>
                    <a:pt x="4082" y="13991"/>
                  </a:lnTo>
                  <a:lnTo>
                    <a:pt x="8689" y="3600"/>
                  </a:lnTo>
                  <a:lnTo>
                    <a:pt x="9439" y="1911"/>
                  </a:lnTo>
                  <a:lnTo>
                    <a:pt x="5191" y="0"/>
                  </a:lnTo>
                  <a:close/>
                </a:path>
              </a:pathLst>
            </a:custGeom>
            <a:solidFill>
              <a:srgbClr val="F28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66"/>
            <p:cNvSpPr/>
            <p:nvPr/>
          </p:nvSpPr>
          <p:spPr>
            <a:xfrm>
              <a:off x="5877950" y="3380425"/>
              <a:ext cx="102050" cy="202275"/>
            </a:xfrm>
            <a:custGeom>
              <a:rect b="b" l="l" r="r" t="t"/>
              <a:pathLst>
                <a:path extrusionOk="0" h="8091" w="4082">
                  <a:moveTo>
                    <a:pt x="2017" y="0"/>
                  </a:moveTo>
                  <a:lnTo>
                    <a:pt x="465" y="3908"/>
                  </a:lnTo>
                  <a:cubicBezTo>
                    <a:pt x="465" y="3908"/>
                    <a:pt x="0" y="8090"/>
                    <a:pt x="2999" y="8090"/>
                  </a:cubicBezTo>
                  <a:cubicBezTo>
                    <a:pt x="3041" y="8090"/>
                    <a:pt x="3083" y="8089"/>
                    <a:pt x="3126" y="8088"/>
                  </a:cubicBezTo>
                  <a:lnTo>
                    <a:pt x="4082" y="5955"/>
                  </a:lnTo>
                  <a:cubicBezTo>
                    <a:pt x="2717" y="3686"/>
                    <a:pt x="2205" y="1246"/>
                    <a:pt x="2017" y="0"/>
                  </a:cubicBezTo>
                  <a:close/>
                </a:path>
              </a:pathLst>
            </a:custGeom>
            <a:solidFill>
              <a:srgbClr val="AD5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66"/>
            <p:cNvSpPr/>
            <p:nvPr/>
          </p:nvSpPr>
          <p:spPr>
            <a:xfrm>
              <a:off x="5569225" y="3088775"/>
              <a:ext cx="264475" cy="162000"/>
            </a:xfrm>
            <a:custGeom>
              <a:rect b="b" l="l" r="r" t="t"/>
              <a:pathLst>
                <a:path extrusionOk="0" h="6480" w="10579">
                  <a:moveTo>
                    <a:pt x="5256" y="1"/>
                  </a:moveTo>
                  <a:cubicBezTo>
                    <a:pt x="5234" y="1"/>
                    <a:pt x="5213" y="5"/>
                    <a:pt x="5187" y="13"/>
                  </a:cubicBezTo>
                  <a:cubicBezTo>
                    <a:pt x="4880" y="13"/>
                    <a:pt x="4556" y="82"/>
                    <a:pt x="4266" y="201"/>
                  </a:cubicBezTo>
                  <a:cubicBezTo>
                    <a:pt x="3038" y="645"/>
                    <a:pt x="1417" y="1754"/>
                    <a:pt x="820" y="2777"/>
                  </a:cubicBezTo>
                  <a:cubicBezTo>
                    <a:pt x="1" y="4159"/>
                    <a:pt x="222" y="5951"/>
                    <a:pt x="427" y="6326"/>
                  </a:cubicBezTo>
                  <a:cubicBezTo>
                    <a:pt x="478" y="6446"/>
                    <a:pt x="1673" y="6480"/>
                    <a:pt x="3225" y="6480"/>
                  </a:cubicBezTo>
                  <a:cubicBezTo>
                    <a:pt x="4556" y="6480"/>
                    <a:pt x="6143" y="6429"/>
                    <a:pt x="7491" y="6377"/>
                  </a:cubicBezTo>
                  <a:cubicBezTo>
                    <a:pt x="9077" y="6309"/>
                    <a:pt x="10340" y="6224"/>
                    <a:pt x="10408" y="6139"/>
                  </a:cubicBezTo>
                  <a:cubicBezTo>
                    <a:pt x="10545" y="6002"/>
                    <a:pt x="10579" y="5627"/>
                    <a:pt x="10476" y="4995"/>
                  </a:cubicBezTo>
                  <a:cubicBezTo>
                    <a:pt x="10323" y="4313"/>
                    <a:pt x="10084" y="3648"/>
                    <a:pt x="9777" y="3016"/>
                  </a:cubicBezTo>
                  <a:cubicBezTo>
                    <a:pt x="9248" y="1873"/>
                    <a:pt x="8020" y="1020"/>
                    <a:pt x="6911" y="508"/>
                  </a:cubicBezTo>
                  <a:cubicBezTo>
                    <a:pt x="6399" y="269"/>
                    <a:pt x="5870" y="99"/>
                    <a:pt x="5324" y="13"/>
                  </a:cubicBezTo>
                  <a:cubicBezTo>
                    <a:pt x="5298" y="5"/>
                    <a:pt x="5277" y="1"/>
                    <a:pt x="5256" y="1"/>
                  </a:cubicBezTo>
                  <a:close/>
                </a:path>
              </a:pathLst>
            </a:custGeom>
            <a:solidFill>
              <a:srgbClr val="7F0B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66"/>
            <p:cNvSpPr/>
            <p:nvPr/>
          </p:nvSpPr>
          <p:spPr>
            <a:xfrm>
              <a:off x="5640450" y="3089025"/>
              <a:ext cx="127150" cy="161750"/>
            </a:xfrm>
            <a:custGeom>
              <a:rect b="b" l="l" r="r" t="t"/>
              <a:pathLst>
                <a:path extrusionOk="0" h="6470" w="5086">
                  <a:moveTo>
                    <a:pt x="2379" y="1"/>
                  </a:moveTo>
                  <a:cubicBezTo>
                    <a:pt x="2044" y="1"/>
                    <a:pt x="1724" y="68"/>
                    <a:pt x="1417" y="191"/>
                  </a:cubicBezTo>
                  <a:cubicBezTo>
                    <a:pt x="1" y="2477"/>
                    <a:pt x="155" y="5139"/>
                    <a:pt x="376" y="6470"/>
                  </a:cubicBezTo>
                  <a:cubicBezTo>
                    <a:pt x="1707" y="6470"/>
                    <a:pt x="3294" y="6419"/>
                    <a:pt x="4642" y="6367"/>
                  </a:cubicBezTo>
                  <a:cubicBezTo>
                    <a:pt x="5085" y="4405"/>
                    <a:pt x="4881" y="2358"/>
                    <a:pt x="4062" y="515"/>
                  </a:cubicBezTo>
                  <a:cubicBezTo>
                    <a:pt x="3567" y="276"/>
                    <a:pt x="3038" y="106"/>
                    <a:pt x="2492" y="3"/>
                  </a:cubicBezTo>
                  <a:cubicBezTo>
                    <a:pt x="2454" y="2"/>
                    <a:pt x="2416" y="1"/>
                    <a:pt x="2379" y="1"/>
                  </a:cubicBezTo>
                  <a:close/>
                </a:path>
              </a:pathLst>
            </a:custGeom>
            <a:solidFill>
              <a:srgbClr val="8415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66"/>
            <p:cNvSpPr/>
            <p:nvPr/>
          </p:nvSpPr>
          <p:spPr>
            <a:xfrm>
              <a:off x="5569225" y="3089100"/>
              <a:ext cx="264475" cy="161675"/>
            </a:xfrm>
            <a:custGeom>
              <a:rect b="b" l="l" r="r" t="t"/>
              <a:pathLst>
                <a:path extrusionOk="0" h="6467" w="10579">
                  <a:moveTo>
                    <a:pt x="5187" y="0"/>
                  </a:moveTo>
                  <a:cubicBezTo>
                    <a:pt x="4880" y="0"/>
                    <a:pt x="4556" y="69"/>
                    <a:pt x="4266" y="188"/>
                  </a:cubicBezTo>
                  <a:cubicBezTo>
                    <a:pt x="3038" y="632"/>
                    <a:pt x="1417" y="1741"/>
                    <a:pt x="820" y="2764"/>
                  </a:cubicBezTo>
                  <a:cubicBezTo>
                    <a:pt x="1" y="4146"/>
                    <a:pt x="222" y="5938"/>
                    <a:pt x="427" y="6313"/>
                  </a:cubicBezTo>
                  <a:cubicBezTo>
                    <a:pt x="478" y="6433"/>
                    <a:pt x="1673" y="6467"/>
                    <a:pt x="3225" y="6467"/>
                  </a:cubicBezTo>
                  <a:cubicBezTo>
                    <a:pt x="4556" y="6467"/>
                    <a:pt x="6143" y="6416"/>
                    <a:pt x="7491" y="6364"/>
                  </a:cubicBezTo>
                  <a:cubicBezTo>
                    <a:pt x="9077" y="6296"/>
                    <a:pt x="10340" y="6211"/>
                    <a:pt x="10408" y="6126"/>
                  </a:cubicBezTo>
                  <a:cubicBezTo>
                    <a:pt x="10545" y="5989"/>
                    <a:pt x="10579" y="5614"/>
                    <a:pt x="10476" y="5017"/>
                  </a:cubicBezTo>
                  <a:cubicBezTo>
                    <a:pt x="7457" y="3140"/>
                    <a:pt x="2355" y="4351"/>
                    <a:pt x="3089" y="2628"/>
                  </a:cubicBezTo>
                  <a:cubicBezTo>
                    <a:pt x="3515" y="1621"/>
                    <a:pt x="4437" y="649"/>
                    <a:pt x="5187" y="0"/>
                  </a:cubicBezTo>
                  <a:close/>
                </a:path>
              </a:pathLst>
            </a:custGeom>
            <a:solidFill>
              <a:srgbClr val="680B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66"/>
            <p:cNvSpPr/>
            <p:nvPr/>
          </p:nvSpPr>
          <p:spPr>
            <a:xfrm>
              <a:off x="5361500" y="3499850"/>
              <a:ext cx="319500" cy="247775"/>
            </a:xfrm>
            <a:custGeom>
              <a:rect b="b" l="l" r="r" t="t"/>
              <a:pathLst>
                <a:path extrusionOk="0" h="9911" w="12780">
                  <a:moveTo>
                    <a:pt x="5448" y="0"/>
                  </a:moveTo>
                  <a:cubicBezTo>
                    <a:pt x="5441" y="0"/>
                    <a:pt x="5434" y="0"/>
                    <a:pt x="5426" y="1"/>
                  </a:cubicBezTo>
                  <a:cubicBezTo>
                    <a:pt x="4966" y="18"/>
                    <a:pt x="4061" y="410"/>
                    <a:pt x="3123" y="956"/>
                  </a:cubicBezTo>
                  <a:cubicBezTo>
                    <a:pt x="1587" y="1843"/>
                    <a:pt x="1" y="3208"/>
                    <a:pt x="410" y="4147"/>
                  </a:cubicBezTo>
                  <a:cubicBezTo>
                    <a:pt x="1059" y="5648"/>
                    <a:pt x="3498" y="5051"/>
                    <a:pt x="4795" y="5477"/>
                  </a:cubicBezTo>
                  <a:cubicBezTo>
                    <a:pt x="6109" y="5904"/>
                    <a:pt x="4215" y="8122"/>
                    <a:pt x="7320" y="9538"/>
                  </a:cubicBezTo>
                  <a:cubicBezTo>
                    <a:pt x="7913" y="9804"/>
                    <a:pt x="8478" y="9911"/>
                    <a:pt x="9005" y="9911"/>
                  </a:cubicBezTo>
                  <a:cubicBezTo>
                    <a:pt x="10952" y="9911"/>
                    <a:pt x="12376" y="8447"/>
                    <a:pt x="12712" y="8071"/>
                  </a:cubicBezTo>
                  <a:lnTo>
                    <a:pt x="12780" y="7986"/>
                  </a:lnTo>
                  <a:lnTo>
                    <a:pt x="12524" y="5631"/>
                  </a:lnTo>
                  <a:cubicBezTo>
                    <a:pt x="12524" y="5631"/>
                    <a:pt x="6708" y="0"/>
                    <a:pt x="5448" y="0"/>
                  </a:cubicBezTo>
                  <a:close/>
                </a:path>
              </a:pathLst>
            </a:custGeom>
            <a:solidFill>
              <a:srgbClr val="680B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66"/>
            <p:cNvSpPr/>
            <p:nvPr/>
          </p:nvSpPr>
          <p:spPr>
            <a:xfrm>
              <a:off x="5437000" y="3500700"/>
              <a:ext cx="241450" cy="201775"/>
            </a:xfrm>
            <a:custGeom>
              <a:rect b="b" l="l" r="r" t="t"/>
              <a:pathLst>
                <a:path extrusionOk="0" h="8071" w="9658">
                  <a:moveTo>
                    <a:pt x="2326" y="0"/>
                  </a:moveTo>
                  <a:cubicBezTo>
                    <a:pt x="2319" y="0"/>
                    <a:pt x="2311" y="0"/>
                    <a:pt x="2304" y="1"/>
                  </a:cubicBezTo>
                  <a:cubicBezTo>
                    <a:pt x="1843" y="35"/>
                    <a:pt x="939" y="410"/>
                    <a:pt x="1" y="956"/>
                  </a:cubicBezTo>
                  <a:cubicBezTo>
                    <a:pt x="86" y="1468"/>
                    <a:pt x="410" y="2270"/>
                    <a:pt x="1536" y="2833"/>
                  </a:cubicBezTo>
                  <a:cubicBezTo>
                    <a:pt x="2466" y="3312"/>
                    <a:pt x="3024" y="3384"/>
                    <a:pt x="3352" y="3384"/>
                  </a:cubicBezTo>
                  <a:cubicBezTo>
                    <a:pt x="3495" y="3384"/>
                    <a:pt x="3594" y="3370"/>
                    <a:pt x="3663" y="3370"/>
                  </a:cubicBezTo>
                  <a:cubicBezTo>
                    <a:pt x="3734" y="3370"/>
                    <a:pt x="3772" y="3385"/>
                    <a:pt x="3788" y="3447"/>
                  </a:cubicBezTo>
                  <a:cubicBezTo>
                    <a:pt x="3857" y="3703"/>
                    <a:pt x="4693" y="7798"/>
                    <a:pt x="9180" y="8071"/>
                  </a:cubicBezTo>
                  <a:lnTo>
                    <a:pt x="9589" y="8071"/>
                  </a:lnTo>
                  <a:lnTo>
                    <a:pt x="9657" y="7986"/>
                  </a:lnTo>
                  <a:lnTo>
                    <a:pt x="9402" y="5631"/>
                  </a:lnTo>
                  <a:cubicBezTo>
                    <a:pt x="9402" y="5631"/>
                    <a:pt x="3585" y="0"/>
                    <a:pt x="2326" y="0"/>
                  </a:cubicBezTo>
                  <a:close/>
                </a:path>
              </a:pathLst>
            </a:custGeom>
            <a:solidFill>
              <a:srgbClr val="680B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66"/>
            <p:cNvSpPr/>
            <p:nvPr/>
          </p:nvSpPr>
          <p:spPr>
            <a:xfrm>
              <a:off x="5490750" y="3676025"/>
              <a:ext cx="429975" cy="450250"/>
            </a:xfrm>
            <a:custGeom>
              <a:rect b="b" l="l" r="r" t="t"/>
              <a:pathLst>
                <a:path extrusionOk="0" h="18010" w="17199">
                  <a:moveTo>
                    <a:pt x="13667" y="0"/>
                  </a:moveTo>
                  <a:cubicBezTo>
                    <a:pt x="13667" y="0"/>
                    <a:pt x="12797" y="1194"/>
                    <a:pt x="12302" y="1843"/>
                  </a:cubicBezTo>
                  <a:cubicBezTo>
                    <a:pt x="12165" y="1945"/>
                    <a:pt x="12012" y="2013"/>
                    <a:pt x="11841" y="2048"/>
                  </a:cubicBezTo>
                  <a:cubicBezTo>
                    <a:pt x="11534" y="2150"/>
                    <a:pt x="11227" y="2218"/>
                    <a:pt x="10920" y="2286"/>
                  </a:cubicBezTo>
                  <a:cubicBezTo>
                    <a:pt x="10413" y="2377"/>
                    <a:pt x="9816" y="2448"/>
                    <a:pt x="9193" y="2448"/>
                  </a:cubicBezTo>
                  <a:cubicBezTo>
                    <a:pt x="8412" y="2448"/>
                    <a:pt x="7590" y="2336"/>
                    <a:pt x="6859" y="2013"/>
                  </a:cubicBezTo>
                  <a:cubicBezTo>
                    <a:pt x="6859" y="2013"/>
                    <a:pt x="6535" y="2116"/>
                    <a:pt x="6040" y="2338"/>
                  </a:cubicBezTo>
                  <a:lnTo>
                    <a:pt x="5733" y="2474"/>
                  </a:lnTo>
                  <a:cubicBezTo>
                    <a:pt x="5579" y="2542"/>
                    <a:pt x="5426" y="2628"/>
                    <a:pt x="5255" y="2713"/>
                  </a:cubicBezTo>
                  <a:cubicBezTo>
                    <a:pt x="4914" y="2884"/>
                    <a:pt x="4556" y="3088"/>
                    <a:pt x="4215" y="3327"/>
                  </a:cubicBezTo>
                  <a:cubicBezTo>
                    <a:pt x="3652" y="3685"/>
                    <a:pt x="3140" y="4129"/>
                    <a:pt x="2713" y="4641"/>
                  </a:cubicBezTo>
                  <a:cubicBezTo>
                    <a:pt x="1348" y="6313"/>
                    <a:pt x="0" y="10118"/>
                    <a:pt x="427" y="10356"/>
                  </a:cubicBezTo>
                  <a:cubicBezTo>
                    <a:pt x="750" y="10534"/>
                    <a:pt x="3314" y="10820"/>
                    <a:pt x="4684" y="10820"/>
                  </a:cubicBezTo>
                  <a:cubicBezTo>
                    <a:pt x="4759" y="10820"/>
                    <a:pt x="4830" y="10819"/>
                    <a:pt x="4897" y="10817"/>
                  </a:cubicBezTo>
                  <a:cubicBezTo>
                    <a:pt x="4934" y="10820"/>
                    <a:pt x="4970" y="10821"/>
                    <a:pt x="5007" y="10821"/>
                  </a:cubicBezTo>
                  <a:cubicBezTo>
                    <a:pt x="5187" y="10821"/>
                    <a:pt x="5358" y="10786"/>
                    <a:pt x="5528" y="10715"/>
                  </a:cubicBezTo>
                  <a:cubicBezTo>
                    <a:pt x="5528" y="10698"/>
                    <a:pt x="5545" y="10698"/>
                    <a:pt x="5545" y="10681"/>
                  </a:cubicBezTo>
                  <a:cubicBezTo>
                    <a:pt x="5561" y="10644"/>
                    <a:pt x="5574" y="10626"/>
                    <a:pt x="5585" y="10626"/>
                  </a:cubicBezTo>
                  <a:cubicBezTo>
                    <a:pt x="5642" y="10626"/>
                    <a:pt x="5625" y="11151"/>
                    <a:pt x="5597" y="11943"/>
                  </a:cubicBezTo>
                  <a:cubicBezTo>
                    <a:pt x="5597" y="12523"/>
                    <a:pt x="5562" y="13223"/>
                    <a:pt x="5562" y="14008"/>
                  </a:cubicBezTo>
                  <a:cubicBezTo>
                    <a:pt x="5528" y="16106"/>
                    <a:pt x="5187" y="17812"/>
                    <a:pt x="5733" y="17932"/>
                  </a:cubicBezTo>
                  <a:cubicBezTo>
                    <a:pt x="5924" y="17974"/>
                    <a:pt x="6604" y="18009"/>
                    <a:pt x="7522" y="18009"/>
                  </a:cubicBezTo>
                  <a:cubicBezTo>
                    <a:pt x="9226" y="18009"/>
                    <a:pt x="11749" y="17887"/>
                    <a:pt x="13479" y="17454"/>
                  </a:cubicBezTo>
                  <a:cubicBezTo>
                    <a:pt x="16141" y="16806"/>
                    <a:pt x="17198" y="16345"/>
                    <a:pt x="17113" y="15782"/>
                  </a:cubicBezTo>
                  <a:cubicBezTo>
                    <a:pt x="17011" y="15236"/>
                    <a:pt x="16448" y="13393"/>
                    <a:pt x="16499" y="13086"/>
                  </a:cubicBezTo>
                  <a:cubicBezTo>
                    <a:pt x="16567" y="12592"/>
                    <a:pt x="16908" y="12353"/>
                    <a:pt x="16567" y="11841"/>
                  </a:cubicBezTo>
                  <a:cubicBezTo>
                    <a:pt x="16396" y="11602"/>
                    <a:pt x="16072" y="11619"/>
                    <a:pt x="16209" y="11397"/>
                  </a:cubicBezTo>
                  <a:cubicBezTo>
                    <a:pt x="16362" y="11193"/>
                    <a:pt x="16482" y="10135"/>
                    <a:pt x="16226" y="9043"/>
                  </a:cubicBezTo>
                  <a:cubicBezTo>
                    <a:pt x="16004" y="8104"/>
                    <a:pt x="14690" y="6313"/>
                    <a:pt x="14486" y="5545"/>
                  </a:cubicBezTo>
                  <a:cubicBezTo>
                    <a:pt x="14434" y="5409"/>
                    <a:pt x="14434" y="5306"/>
                    <a:pt x="14469" y="5255"/>
                  </a:cubicBezTo>
                  <a:cubicBezTo>
                    <a:pt x="14690" y="5016"/>
                    <a:pt x="17096" y="1740"/>
                    <a:pt x="16925" y="1450"/>
                  </a:cubicBezTo>
                  <a:cubicBezTo>
                    <a:pt x="16738" y="1143"/>
                    <a:pt x="13667" y="0"/>
                    <a:pt x="136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66"/>
            <p:cNvSpPr/>
            <p:nvPr/>
          </p:nvSpPr>
          <p:spPr>
            <a:xfrm>
              <a:off x="5641250" y="3727200"/>
              <a:ext cx="211350" cy="143925"/>
            </a:xfrm>
            <a:custGeom>
              <a:rect b="b" l="l" r="r" t="t"/>
              <a:pathLst>
                <a:path extrusionOk="0" h="5757" w="8454">
                  <a:moveTo>
                    <a:pt x="5787" y="1"/>
                  </a:moveTo>
                  <a:cubicBezTo>
                    <a:pt x="5480" y="103"/>
                    <a:pt x="5173" y="171"/>
                    <a:pt x="4866" y="239"/>
                  </a:cubicBezTo>
                  <a:cubicBezTo>
                    <a:pt x="4849" y="256"/>
                    <a:pt x="4849" y="291"/>
                    <a:pt x="4849" y="325"/>
                  </a:cubicBezTo>
                  <a:cubicBezTo>
                    <a:pt x="4849" y="325"/>
                    <a:pt x="7254" y="2747"/>
                    <a:pt x="6521" y="3345"/>
                  </a:cubicBezTo>
                  <a:cubicBezTo>
                    <a:pt x="5884" y="3851"/>
                    <a:pt x="3075" y="4198"/>
                    <a:pt x="1612" y="4198"/>
                  </a:cubicBezTo>
                  <a:cubicBezTo>
                    <a:pt x="1350" y="4198"/>
                    <a:pt x="1131" y="4187"/>
                    <a:pt x="976" y="4164"/>
                  </a:cubicBezTo>
                  <a:cubicBezTo>
                    <a:pt x="927" y="4157"/>
                    <a:pt x="882" y="4154"/>
                    <a:pt x="841" y="4154"/>
                  </a:cubicBezTo>
                  <a:cubicBezTo>
                    <a:pt x="0" y="4154"/>
                    <a:pt x="662" y="5423"/>
                    <a:pt x="1214" y="5716"/>
                  </a:cubicBezTo>
                  <a:cubicBezTo>
                    <a:pt x="1266" y="5744"/>
                    <a:pt x="1367" y="5756"/>
                    <a:pt x="1507" y="5756"/>
                  </a:cubicBezTo>
                  <a:cubicBezTo>
                    <a:pt x="2934" y="5756"/>
                    <a:pt x="8453" y="4439"/>
                    <a:pt x="8329" y="3942"/>
                  </a:cubicBezTo>
                  <a:cubicBezTo>
                    <a:pt x="8210" y="3396"/>
                    <a:pt x="6964" y="529"/>
                    <a:pt x="6640" y="342"/>
                  </a:cubicBezTo>
                  <a:cubicBezTo>
                    <a:pt x="6367" y="188"/>
                    <a:pt x="6077" y="86"/>
                    <a:pt x="5787"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66"/>
            <p:cNvSpPr/>
            <p:nvPr/>
          </p:nvSpPr>
          <p:spPr>
            <a:xfrm>
              <a:off x="5658375" y="3652550"/>
              <a:ext cx="130125" cy="88050"/>
            </a:xfrm>
            <a:custGeom>
              <a:rect b="b" l="l" r="r" t="t"/>
              <a:pathLst>
                <a:path extrusionOk="0" h="3522" w="5205">
                  <a:moveTo>
                    <a:pt x="86" y="1"/>
                  </a:moveTo>
                  <a:lnTo>
                    <a:pt x="1" y="2987"/>
                  </a:lnTo>
                  <a:lnTo>
                    <a:pt x="154" y="2935"/>
                  </a:lnTo>
                  <a:cubicBezTo>
                    <a:pt x="1063" y="3325"/>
                    <a:pt x="2043" y="3522"/>
                    <a:pt x="3028" y="3522"/>
                  </a:cubicBezTo>
                  <a:cubicBezTo>
                    <a:pt x="3724" y="3522"/>
                    <a:pt x="4423" y="3423"/>
                    <a:pt x="5102" y="3225"/>
                  </a:cubicBezTo>
                  <a:cubicBezTo>
                    <a:pt x="5102" y="3225"/>
                    <a:pt x="5136" y="2287"/>
                    <a:pt x="5153" y="1417"/>
                  </a:cubicBezTo>
                  <a:cubicBezTo>
                    <a:pt x="5187" y="683"/>
                    <a:pt x="5204" y="1"/>
                    <a:pt x="5204" y="1"/>
                  </a:cubicBezTo>
                  <a:close/>
                </a:path>
              </a:pathLst>
            </a:custGeom>
            <a:solidFill>
              <a:srgbClr val="F28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66"/>
            <p:cNvSpPr/>
            <p:nvPr/>
          </p:nvSpPr>
          <p:spPr>
            <a:xfrm>
              <a:off x="5659225" y="3652975"/>
              <a:ext cx="129275" cy="44675"/>
            </a:xfrm>
            <a:custGeom>
              <a:rect b="b" l="l" r="r" t="t"/>
              <a:pathLst>
                <a:path extrusionOk="0" h="1787" w="5171">
                  <a:moveTo>
                    <a:pt x="35" y="1"/>
                  </a:moveTo>
                  <a:lnTo>
                    <a:pt x="1" y="1246"/>
                  </a:lnTo>
                  <a:cubicBezTo>
                    <a:pt x="888" y="1607"/>
                    <a:pt x="1825" y="1787"/>
                    <a:pt x="2764" y="1787"/>
                  </a:cubicBezTo>
                  <a:cubicBezTo>
                    <a:pt x="3558" y="1787"/>
                    <a:pt x="4353" y="1658"/>
                    <a:pt x="5119" y="1400"/>
                  </a:cubicBezTo>
                  <a:cubicBezTo>
                    <a:pt x="5153" y="666"/>
                    <a:pt x="5170" y="1"/>
                    <a:pt x="5170" y="1"/>
                  </a:cubicBezTo>
                  <a:close/>
                </a:path>
              </a:pathLst>
            </a:custGeom>
            <a:solidFill>
              <a:srgbClr val="AD5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66"/>
            <p:cNvSpPr/>
            <p:nvPr/>
          </p:nvSpPr>
          <p:spPr>
            <a:xfrm>
              <a:off x="5758825" y="3441850"/>
              <a:ext cx="272800" cy="332200"/>
            </a:xfrm>
            <a:custGeom>
              <a:rect b="b" l="l" r="r" t="t"/>
              <a:pathLst>
                <a:path extrusionOk="0" h="13288" w="10912">
                  <a:moveTo>
                    <a:pt x="5827" y="0"/>
                  </a:moveTo>
                  <a:cubicBezTo>
                    <a:pt x="5810" y="580"/>
                    <a:pt x="5742" y="1143"/>
                    <a:pt x="5639" y="1706"/>
                  </a:cubicBezTo>
                  <a:cubicBezTo>
                    <a:pt x="4684" y="6654"/>
                    <a:pt x="487" y="8548"/>
                    <a:pt x="487" y="8548"/>
                  </a:cubicBezTo>
                  <a:cubicBezTo>
                    <a:pt x="487" y="8548"/>
                    <a:pt x="0" y="12326"/>
                    <a:pt x="1193" y="12326"/>
                  </a:cubicBezTo>
                  <a:cubicBezTo>
                    <a:pt x="1224" y="12326"/>
                    <a:pt x="1256" y="12324"/>
                    <a:pt x="1289" y="12319"/>
                  </a:cubicBezTo>
                  <a:cubicBezTo>
                    <a:pt x="1365" y="12302"/>
                    <a:pt x="1438" y="12293"/>
                    <a:pt x="1508" y="12293"/>
                  </a:cubicBezTo>
                  <a:cubicBezTo>
                    <a:pt x="1579" y="12293"/>
                    <a:pt x="1647" y="12302"/>
                    <a:pt x="1715" y="12319"/>
                  </a:cubicBezTo>
                  <a:cubicBezTo>
                    <a:pt x="2649" y="12416"/>
                    <a:pt x="3469" y="13288"/>
                    <a:pt x="4760" y="13288"/>
                  </a:cubicBezTo>
                  <a:cubicBezTo>
                    <a:pt x="5050" y="13288"/>
                    <a:pt x="5364" y="13244"/>
                    <a:pt x="5708" y="13138"/>
                  </a:cubicBezTo>
                  <a:cubicBezTo>
                    <a:pt x="7806" y="12506"/>
                    <a:pt x="7175" y="10476"/>
                    <a:pt x="7226" y="9708"/>
                  </a:cubicBezTo>
                  <a:cubicBezTo>
                    <a:pt x="7245" y="9490"/>
                    <a:pt x="7381" y="9429"/>
                    <a:pt x="7588" y="9429"/>
                  </a:cubicBezTo>
                  <a:cubicBezTo>
                    <a:pt x="7853" y="9429"/>
                    <a:pt x="8236" y="9529"/>
                    <a:pt x="8648" y="9529"/>
                  </a:cubicBezTo>
                  <a:cubicBezTo>
                    <a:pt x="9050" y="9529"/>
                    <a:pt x="9480" y="9434"/>
                    <a:pt x="9854" y="9060"/>
                  </a:cubicBezTo>
                  <a:cubicBezTo>
                    <a:pt x="10911" y="7985"/>
                    <a:pt x="9188" y="6757"/>
                    <a:pt x="7619" y="4829"/>
                  </a:cubicBezTo>
                  <a:cubicBezTo>
                    <a:pt x="7516" y="4692"/>
                    <a:pt x="7431" y="4573"/>
                    <a:pt x="7328" y="4436"/>
                  </a:cubicBezTo>
                  <a:cubicBezTo>
                    <a:pt x="6817" y="3634"/>
                    <a:pt x="6441" y="2781"/>
                    <a:pt x="6202" y="1877"/>
                  </a:cubicBezTo>
                  <a:cubicBezTo>
                    <a:pt x="6015" y="1263"/>
                    <a:pt x="5895" y="632"/>
                    <a:pt x="5827" y="0"/>
                  </a:cubicBezTo>
                  <a:close/>
                </a:path>
              </a:pathLst>
            </a:custGeom>
            <a:solidFill>
              <a:srgbClr val="680B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66"/>
            <p:cNvSpPr/>
            <p:nvPr/>
          </p:nvSpPr>
          <p:spPr>
            <a:xfrm>
              <a:off x="5758825" y="3484500"/>
              <a:ext cx="183650" cy="265525"/>
            </a:xfrm>
            <a:custGeom>
              <a:rect b="b" l="l" r="r" t="t"/>
              <a:pathLst>
                <a:path extrusionOk="0" h="10621" w="7346">
                  <a:moveTo>
                    <a:pt x="5639" y="0"/>
                  </a:moveTo>
                  <a:cubicBezTo>
                    <a:pt x="4684" y="4948"/>
                    <a:pt x="487" y="6842"/>
                    <a:pt x="487" y="6842"/>
                  </a:cubicBezTo>
                  <a:cubicBezTo>
                    <a:pt x="487" y="6842"/>
                    <a:pt x="0" y="10620"/>
                    <a:pt x="1193" y="10620"/>
                  </a:cubicBezTo>
                  <a:cubicBezTo>
                    <a:pt x="1224" y="10620"/>
                    <a:pt x="1256" y="10618"/>
                    <a:pt x="1289" y="10613"/>
                  </a:cubicBezTo>
                  <a:cubicBezTo>
                    <a:pt x="1365" y="10596"/>
                    <a:pt x="1438" y="10587"/>
                    <a:pt x="1508" y="10587"/>
                  </a:cubicBezTo>
                  <a:cubicBezTo>
                    <a:pt x="1579" y="10587"/>
                    <a:pt x="1647" y="10596"/>
                    <a:pt x="1715" y="10613"/>
                  </a:cubicBezTo>
                  <a:cubicBezTo>
                    <a:pt x="1749" y="10425"/>
                    <a:pt x="1766" y="10237"/>
                    <a:pt x="1749" y="10050"/>
                  </a:cubicBezTo>
                  <a:cubicBezTo>
                    <a:pt x="1664" y="7985"/>
                    <a:pt x="2875" y="8241"/>
                    <a:pt x="5196" y="6364"/>
                  </a:cubicBezTo>
                  <a:cubicBezTo>
                    <a:pt x="6322" y="5443"/>
                    <a:pt x="7073" y="4146"/>
                    <a:pt x="7346" y="2713"/>
                  </a:cubicBezTo>
                  <a:cubicBezTo>
                    <a:pt x="6834" y="1928"/>
                    <a:pt x="6441" y="1058"/>
                    <a:pt x="6202" y="154"/>
                  </a:cubicBezTo>
                  <a:cubicBezTo>
                    <a:pt x="6015" y="69"/>
                    <a:pt x="5827" y="18"/>
                    <a:pt x="5639" y="0"/>
                  </a:cubicBezTo>
                  <a:close/>
                </a:path>
              </a:pathLst>
            </a:custGeom>
            <a:solidFill>
              <a:srgbClr val="680B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66"/>
            <p:cNvSpPr/>
            <p:nvPr/>
          </p:nvSpPr>
          <p:spPr>
            <a:xfrm>
              <a:off x="5899800" y="3442275"/>
              <a:ext cx="14100" cy="46525"/>
            </a:xfrm>
            <a:custGeom>
              <a:rect b="b" l="l" r="r" t="t"/>
              <a:pathLst>
                <a:path extrusionOk="0" h="1861" w="564">
                  <a:moveTo>
                    <a:pt x="188" y="0"/>
                  </a:moveTo>
                  <a:cubicBezTo>
                    <a:pt x="171" y="563"/>
                    <a:pt x="103" y="1144"/>
                    <a:pt x="0" y="1707"/>
                  </a:cubicBezTo>
                  <a:cubicBezTo>
                    <a:pt x="188" y="1724"/>
                    <a:pt x="376" y="1775"/>
                    <a:pt x="563" y="1860"/>
                  </a:cubicBezTo>
                  <a:cubicBezTo>
                    <a:pt x="376" y="1246"/>
                    <a:pt x="256" y="632"/>
                    <a:pt x="188" y="0"/>
                  </a:cubicBezTo>
                  <a:close/>
                </a:path>
              </a:pathLst>
            </a:custGeom>
            <a:solidFill>
              <a:srgbClr val="680B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66"/>
            <p:cNvSpPr/>
            <p:nvPr/>
          </p:nvSpPr>
          <p:spPr>
            <a:xfrm>
              <a:off x="5523600" y="3240025"/>
              <a:ext cx="395850" cy="441200"/>
            </a:xfrm>
            <a:custGeom>
              <a:rect b="b" l="l" r="r" t="t"/>
              <a:pathLst>
                <a:path extrusionOk="0" h="17648" w="15834">
                  <a:moveTo>
                    <a:pt x="8017" y="0"/>
                  </a:moveTo>
                  <a:cubicBezTo>
                    <a:pt x="5728" y="0"/>
                    <a:pt x="3676" y="1097"/>
                    <a:pt x="2235" y="2853"/>
                  </a:cubicBezTo>
                  <a:cubicBezTo>
                    <a:pt x="1075" y="4286"/>
                    <a:pt x="358" y="6026"/>
                    <a:pt x="188" y="7852"/>
                  </a:cubicBezTo>
                  <a:cubicBezTo>
                    <a:pt x="154" y="8107"/>
                    <a:pt x="137" y="8346"/>
                    <a:pt x="137" y="8602"/>
                  </a:cubicBezTo>
                  <a:cubicBezTo>
                    <a:pt x="0" y="13465"/>
                    <a:pt x="3395" y="17508"/>
                    <a:pt x="7712" y="17645"/>
                  </a:cubicBezTo>
                  <a:cubicBezTo>
                    <a:pt x="7777" y="17647"/>
                    <a:pt x="7842" y="17648"/>
                    <a:pt x="7907" y="17648"/>
                  </a:cubicBezTo>
                  <a:cubicBezTo>
                    <a:pt x="11543" y="17648"/>
                    <a:pt x="14638" y="14847"/>
                    <a:pt x="15543" y="11025"/>
                  </a:cubicBezTo>
                  <a:lnTo>
                    <a:pt x="15765" y="9489"/>
                  </a:lnTo>
                  <a:cubicBezTo>
                    <a:pt x="15782" y="9353"/>
                    <a:pt x="15799" y="9199"/>
                    <a:pt x="15799" y="9046"/>
                  </a:cubicBezTo>
                  <a:cubicBezTo>
                    <a:pt x="15833" y="7886"/>
                    <a:pt x="15663" y="6743"/>
                    <a:pt x="15287" y="5634"/>
                  </a:cubicBezTo>
                  <a:cubicBezTo>
                    <a:pt x="14264" y="2580"/>
                    <a:pt x="11738" y="327"/>
                    <a:pt x="8684" y="37"/>
                  </a:cubicBezTo>
                  <a:cubicBezTo>
                    <a:pt x="8531" y="20"/>
                    <a:pt x="8377" y="3"/>
                    <a:pt x="8224" y="3"/>
                  </a:cubicBezTo>
                  <a:cubicBezTo>
                    <a:pt x="8155" y="1"/>
                    <a:pt x="8086" y="0"/>
                    <a:pt x="8017" y="0"/>
                  </a:cubicBezTo>
                  <a:close/>
                </a:path>
              </a:pathLst>
            </a:custGeom>
            <a:solidFill>
              <a:srgbClr val="F28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66"/>
            <p:cNvSpPr/>
            <p:nvPr/>
          </p:nvSpPr>
          <p:spPr>
            <a:xfrm>
              <a:off x="5441875" y="3422950"/>
              <a:ext cx="112450" cy="134125"/>
            </a:xfrm>
            <a:custGeom>
              <a:rect b="b" l="l" r="r" t="t"/>
              <a:pathLst>
                <a:path extrusionOk="0" h="5365" w="4498">
                  <a:moveTo>
                    <a:pt x="2236" y="0"/>
                  </a:moveTo>
                  <a:cubicBezTo>
                    <a:pt x="1967" y="0"/>
                    <a:pt x="1678" y="55"/>
                    <a:pt x="1375" y="193"/>
                  </a:cubicBezTo>
                  <a:cubicBezTo>
                    <a:pt x="345" y="679"/>
                    <a:pt x="1" y="5365"/>
                    <a:pt x="2869" y="5365"/>
                  </a:cubicBezTo>
                  <a:cubicBezTo>
                    <a:pt x="3327" y="5365"/>
                    <a:pt x="3866" y="5245"/>
                    <a:pt x="4498" y="4971"/>
                  </a:cubicBezTo>
                  <a:lnTo>
                    <a:pt x="3935" y="739"/>
                  </a:lnTo>
                  <a:cubicBezTo>
                    <a:pt x="3935" y="739"/>
                    <a:pt x="3227" y="0"/>
                    <a:pt x="2236" y="0"/>
                  </a:cubicBezTo>
                  <a:close/>
                </a:path>
              </a:pathLst>
            </a:custGeom>
            <a:solidFill>
              <a:srgbClr val="F28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66"/>
            <p:cNvSpPr/>
            <p:nvPr/>
          </p:nvSpPr>
          <p:spPr>
            <a:xfrm>
              <a:off x="5457475" y="3464275"/>
              <a:ext cx="23825" cy="13000"/>
            </a:xfrm>
            <a:custGeom>
              <a:rect b="b" l="l" r="r" t="t"/>
              <a:pathLst>
                <a:path extrusionOk="0" h="520" w="953">
                  <a:moveTo>
                    <a:pt x="642" y="0"/>
                  </a:moveTo>
                  <a:cubicBezTo>
                    <a:pt x="622" y="0"/>
                    <a:pt x="602" y="3"/>
                    <a:pt x="581" y="8"/>
                  </a:cubicBezTo>
                  <a:cubicBezTo>
                    <a:pt x="410" y="42"/>
                    <a:pt x="222" y="76"/>
                    <a:pt x="52" y="76"/>
                  </a:cubicBezTo>
                  <a:cubicBezTo>
                    <a:pt x="35" y="212"/>
                    <a:pt x="1" y="366"/>
                    <a:pt x="1" y="519"/>
                  </a:cubicBezTo>
                  <a:cubicBezTo>
                    <a:pt x="239" y="519"/>
                    <a:pt x="461" y="485"/>
                    <a:pt x="700" y="434"/>
                  </a:cubicBezTo>
                  <a:cubicBezTo>
                    <a:pt x="953" y="371"/>
                    <a:pt x="884" y="0"/>
                    <a:pt x="642" y="0"/>
                  </a:cubicBezTo>
                  <a:close/>
                </a:path>
              </a:pathLst>
            </a:custGeom>
            <a:solidFill>
              <a:srgbClr val="F28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66"/>
            <p:cNvSpPr/>
            <p:nvPr/>
          </p:nvSpPr>
          <p:spPr>
            <a:xfrm>
              <a:off x="5475400" y="3445700"/>
              <a:ext cx="57625" cy="83600"/>
            </a:xfrm>
            <a:custGeom>
              <a:rect b="b" l="l" r="r" t="t"/>
              <a:pathLst>
                <a:path extrusionOk="0" h="3344" w="2305">
                  <a:moveTo>
                    <a:pt x="708" y="1"/>
                  </a:moveTo>
                  <a:cubicBezTo>
                    <a:pt x="658" y="1"/>
                    <a:pt x="607" y="21"/>
                    <a:pt x="563" y="68"/>
                  </a:cubicBezTo>
                  <a:cubicBezTo>
                    <a:pt x="188" y="443"/>
                    <a:pt x="0" y="1843"/>
                    <a:pt x="444" y="2661"/>
                  </a:cubicBezTo>
                  <a:cubicBezTo>
                    <a:pt x="666" y="3071"/>
                    <a:pt x="1092" y="3344"/>
                    <a:pt x="1570" y="3344"/>
                  </a:cubicBezTo>
                  <a:cubicBezTo>
                    <a:pt x="1723" y="3344"/>
                    <a:pt x="1877" y="3327"/>
                    <a:pt x="2030" y="3293"/>
                  </a:cubicBezTo>
                  <a:cubicBezTo>
                    <a:pt x="2304" y="3244"/>
                    <a:pt x="2228" y="2862"/>
                    <a:pt x="1990" y="2862"/>
                  </a:cubicBezTo>
                  <a:cubicBezTo>
                    <a:pt x="1975" y="2862"/>
                    <a:pt x="1961" y="2863"/>
                    <a:pt x="1945" y="2866"/>
                  </a:cubicBezTo>
                  <a:cubicBezTo>
                    <a:pt x="1833" y="2888"/>
                    <a:pt x="1727" y="2899"/>
                    <a:pt x="1629" y="2899"/>
                  </a:cubicBezTo>
                  <a:cubicBezTo>
                    <a:pt x="1264" y="2899"/>
                    <a:pt x="997" y="2749"/>
                    <a:pt x="836" y="2440"/>
                  </a:cubicBezTo>
                  <a:cubicBezTo>
                    <a:pt x="461" y="1757"/>
                    <a:pt x="649" y="597"/>
                    <a:pt x="870" y="375"/>
                  </a:cubicBezTo>
                  <a:cubicBezTo>
                    <a:pt x="1027" y="218"/>
                    <a:pt x="873" y="1"/>
                    <a:pt x="708" y="1"/>
                  </a:cubicBezTo>
                  <a:close/>
                </a:path>
              </a:pathLst>
            </a:custGeom>
            <a:solidFill>
              <a:srgbClr val="D164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66"/>
            <p:cNvSpPr/>
            <p:nvPr/>
          </p:nvSpPr>
          <p:spPr>
            <a:xfrm>
              <a:off x="5431025" y="3434100"/>
              <a:ext cx="50275" cy="43175"/>
            </a:xfrm>
            <a:custGeom>
              <a:rect b="b" l="l" r="r" t="t"/>
              <a:pathLst>
                <a:path extrusionOk="0" h="1727" w="2011">
                  <a:moveTo>
                    <a:pt x="875" y="1"/>
                  </a:moveTo>
                  <a:cubicBezTo>
                    <a:pt x="806" y="1"/>
                    <a:pt x="736" y="7"/>
                    <a:pt x="666" y="20"/>
                  </a:cubicBezTo>
                  <a:cubicBezTo>
                    <a:pt x="291" y="89"/>
                    <a:pt x="18" y="413"/>
                    <a:pt x="35" y="788"/>
                  </a:cubicBezTo>
                  <a:cubicBezTo>
                    <a:pt x="1" y="1044"/>
                    <a:pt x="86" y="1317"/>
                    <a:pt x="291" y="1488"/>
                  </a:cubicBezTo>
                  <a:cubicBezTo>
                    <a:pt x="513" y="1641"/>
                    <a:pt x="769" y="1726"/>
                    <a:pt x="1024" y="1726"/>
                  </a:cubicBezTo>
                  <a:lnTo>
                    <a:pt x="1059" y="1726"/>
                  </a:lnTo>
                  <a:cubicBezTo>
                    <a:pt x="1297" y="1726"/>
                    <a:pt x="1519" y="1692"/>
                    <a:pt x="1758" y="1641"/>
                  </a:cubicBezTo>
                  <a:cubicBezTo>
                    <a:pt x="2011" y="1578"/>
                    <a:pt x="1942" y="1207"/>
                    <a:pt x="1700" y="1207"/>
                  </a:cubicBezTo>
                  <a:cubicBezTo>
                    <a:pt x="1680" y="1207"/>
                    <a:pt x="1660" y="1210"/>
                    <a:pt x="1639" y="1215"/>
                  </a:cubicBezTo>
                  <a:cubicBezTo>
                    <a:pt x="1468" y="1266"/>
                    <a:pt x="1280" y="1283"/>
                    <a:pt x="1110" y="1283"/>
                  </a:cubicBezTo>
                  <a:cubicBezTo>
                    <a:pt x="1079" y="1286"/>
                    <a:pt x="1049" y="1287"/>
                    <a:pt x="1019" y="1287"/>
                  </a:cubicBezTo>
                  <a:cubicBezTo>
                    <a:pt x="862" y="1287"/>
                    <a:pt x="709" y="1249"/>
                    <a:pt x="581" y="1163"/>
                  </a:cubicBezTo>
                  <a:cubicBezTo>
                    <a:pt x="478" y="1078"/>
                    <a:pt x="444" y="942"/>
                    <a:pt x="478" y="822"/>
                  </a:cubicBezTo>
                  <a:cubicBezTo>
                    <a:pt x="478" y="583"/>
                    <a:pt x="581" y="515"/>
                    <a:pt x="666" y="481"/>
                  </a:cubicBezTo>
                  <a:cubicBezTo>
                    <a:pt x="730" y="462"/>
                    <a:pt x="797" y="452"/>
                    <a:pt x="863" y="452"/>
                  </a:cubicBezTo>
                  <a:cubicBezTo>
                    <a:pt x="973" y="452"/>
                    <a:pt x="1082" y="479"/>
                    <a:pt x="1178" y="532"/>
                  </a:cubicBezTo>
                  <a:cubicBezTo>
                    <a:pt x="1195" y="549"/>
                    <a:pt x="1229" y="566"/>
                    <a:pt x="1263" y="583"/>
                  </a:cubicBezTo>
                  <a:cubicBezTo>
                    <a:pt x="1315" y="447"/>
                    <a:pt x="1366" y="293"/>
                    <a:pt x="1434" y="157"/>
                  </a:cubicBezTo>
                  <a:cubicBezTo>
                    <a:pt x="1269" y="55"/>
                    <a:pt x="1075" y="1"/>
                    <a:pt x="875" y="1"/>
                  </a:cubicBezTo>
                  <a:close/>
                </a:path>
              </a:pathLst>
            </a:custGeom>
            <a:solidFill>
              <a:srgbClr val="6309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66"/>
            <p:cNvSpPr/>
            <p:nvPr/>
          </p:nvSpPr>
          <p:spPr>
            <a:xfrm>
              <a:off x="5707000" y="3539900"/>
              <a:ext cx="126150" cy="90250"/>
            </a:xfrm>
            <a:custGeom>
              <a:rect b="b" l="l" r="r" t="t"/>
              <a:pathLst>
                <a:path extrusionOk="0" h="3610" w="5046">
                  <a:moveTo>
                    <a:pt x="2818" y="1"/>
                  </a:moveTo>
                  <a:cubicBezTo>
                    <a:pt x="2778" y="1"/>
                    <a:pt x="2738" y="1"/>
                    <a:pt x="2696" y="2"/>
                  </a:cubicBezTo>
                  <a:cubicBezTo>
                    <a:pt x="1383" y="37"/>
                    <a:pt x="291" y="1487"/>
                    <a:pt x="69" y="2459"/>
                  </a:cubicBezTo>
                  <a:cubicBezTo>
                    <a:pt x="1" y="2818"/>
                    <a:pt x="35" y="3108"/>
                    <a:pt x="222" y="3261"/>
                  </a:cubicBezTo>
                  <a:cubicBezTo>
                    <a:pt x="503" y="3477"/>
                    <a:pt x="1217" y="3610"/>
                    <a:pt x="2000" y="3610"/>
                  </a:cubicBezTo>
                  <a:cubicBezTo>
                    <a:pt x="2644" y="3610"/>
                    <a:pt x="3335" y="3520"/>
                    <a:pt x="3874" y="3312"/>
                  </a:cubicBezTo>
                  <a:cubicBezTo>
                    <a:pt x="4385" y="3125"/>
                    <a:pt x="4761" y="2835"/>
                    <a:pt x="4829" y="2408"/>
                  </a:cubicBezTo>
                  <a:cubicBezTo>
                    <a:pt x="5045" y="1009"/>
                    <a:pt x="4449" y="1"/>
                    <a:pt x="2818" y="1"/>
                  </a:cubicBezTo>
                  <a:close/>
                </a:path>
              </a:pathLst>
            </a:custGeom>
            <a:solidFill>
              <a:srgbClr val="3F12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66"/>
            <p:cNvSpPr/>
            <p:nvPr/>
          </p:nvSpPr>
          <p:spPr>
            <a:xfrm>
              <a:off x="5707000" y="3577125"/>
              <a:ext cx="96850" cy="53025"/>
            </a:xfrm>
            <a:custGeom>
              <a:rect b="b" l="l" r="r" t="t"/>
              <a:pathLst>
                <a:path extrusionOk="0" h="2121" w="3874">
                  <a:moveTo>
                    <a:pt x="1866" y="0"/>
                  </a:moveTo>
                  <a:cubicBezTo>
                    <a:pt x="1085" y="0"/>
                    <a:pt x="486" y="479"/>
                    <a:pt x="69" y="970"/>
                  </a:cubicBezTo>
                  <a:cubicBezTo>
                    <a:pt x="1" y="1329"/>
                    <a:pt x="35" y="1619"/>
                    <a:pt x="222" y="1772"/>
                  </a:cubicBezTo>
                  <a:cubicBezTo>
                    <a:pt x="503" y="1988"/>
                    <a:pt x="1217" y="2121"/>
                    <a:pt x="2000" y="2121"/>
                  </a:cubicBezTo>
                  <a:cubicBezTo>
                    <a:pt x="2644" y="2121"/>
                    <a:pt x="3335" y="2031"/>
                    <a:pt x="3874" y="1823"/>
                  </a:cubicBezTo>
                  <a:cubicBezTo>
                    <a:pt x="3771" y="1107"/>
                    <a:pt x="3362" y="254"/>
                    <a:pt x="2219" y="32"/>
                  </a:cubicBezTo>
                  <a:cubicBezTo>
                    <a:pt x="2097" y="10"/>
                    <a:pt x="1980" y="0"/>
                    <a:pt x="1866" y="0"/>
                  </a:cubicBezTo>
                  <a:close/>
                </a:path>
              </a:pathLst>
            </a:custGeom>
            <a:solidFill>
              <a:srgbClr val="E256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66"/>
            <p:cNvSpPr/>
            <p:nvPr/>
          </p:nvSpPr>
          <p:spPr>
            <a:xfrm>
              <a:off x="5738150" y="3386575"/>
              <a:ext cx="77225" cy="132500"/>
            </a:xfrm>
            <a:custGeom>
              <a:rect b="b" l="l" r="r" t="t"/>
              <a:pathLst>
                <a:path extrusionOk="0" h="5300" w="3089">
                  <a:moveTo>
                    <a:pt x="849" y="0"/>
                  </a:moveTo>
                  <a:cubicBezTo>
                    <a:pt x="752" y="0"/>
                    <a:pt x="662" y="55"/>
                    <a:pt x="648" y="164"/>
                  </a:cubicBezTo>
                  <a:cubicBezTo>
                    <a:pt x="614" y="249"/>
                    <a:pt x="0" y="2297"/>
                    <a:pt x="1007" y="3150"/>
                  </a:cubicBezTo>
                  <a:cubicBezTo>
                    <a:pt x="1280" y="3372"/>
                    <a:pt x="1587" y="3576"/>
                    <a:pt x="1928" y="3730"/>
                  </a:cubicBezTo>
                  <a:cubicBezTo>
                    <a:pt x="2440" y="4020"/>
                    <a:pt x="2525" y="4088"/>
                    <a:pt x="2389" y="4395"/>
                  </a:cubicBezTo>
                  <a:cubicBezTo>
                    <a:pt x="2320" y="4600"/>
                    <a:pt x="2167" y="4771"/>
                    <a:pt x="1945" y="4822"/>
                  </a:cubicBezTo>
                  <a:cubicBezTo>
                    <a:pt x="1863" y="4849"/>
                    <a:pt x="1779" y="4863"/>
                    <a:pt x="1693" y="4863"/>
                  </a:cubicBezTo>
                  <a:cubicBezTo>
                    <a:pt x="1566" y="4863"/>
                    <a:pt x="1437" y="4832"/>
                    <a:pt x="1314" y="4771"/>
                  </a:cubicBezTo>
                  <a:cubicBezTo>
                    <a:pt x="1270" y="4739"/>
                    <a:pt x="1225" y="4726"/>
                    <a:pt x="1183" y="4726"/>
                  </a:cubicBezTo>
                  <a:cubicBezTo>
                    <a:pt x="997" y="4726"/>
                    <a:pt x="863" y="4990"/>
                    <a:pt x="1058" y="5129"/>
                  </a:cubicBezTo>
                  <a:cubicBezTo>
                    <a:pt x="1246" y="5231"/>
                    <a:pt x="1450" y="5299"/>
                    <a:pt x="1672" y="5299"/>
                  </a:cubicBezTo>
                  <a:cubicBezTo>
                    <a:pt x="1809" y="5299"/>
                    <a:pt x="1945" y="5282"/>
                    <a:pt x="2082" y="5248"/>
                  </a:cubicBezTo>
                  <a:cubicBezTo>
                    <a:pt x="2423" y="5146"/>
                    <a:pt x="2679" y="4890"/>
                    <a:pt x="2798" y="4566"/>
                  </a:cubicBezTo>
                  <a:cubicBezTo>
                    <a:pt x="3088" y="3866"/>
                    <a:pt x="2593" y="3610"/>
                    <a:pt x="2133" y="3354"/>
                  </a:cubicBezTo>
                  <a:cubicBezTo>
                    <a:pt x="1826" y="3201"/>
                    <a:pt x="1536" y="3013"/>
                    <a:pt x="1280" y="2808"/>
                  </a:cubicBezTo>
                  <a:cubicBezTo>
                    <a:pt x="631" y="2263"/>
                    <a:pt x="904" y="795"/>
                    <a:pt x="1058" y="283"/>
                  </a:cubicBezTo>
                  <a:cubicBezTo>
                    <a:pt x="1109" y="164"/>
                    <a:pt x="1041" y="45"/>
                    <a:pt x="921" y="10"/>
                  </a:cubicBezTo>
                  <a:cubicBezTo>
                    <a:pt x="897" y="4"/>
                    <a:pt x="873" y="0"/>
                    <a:pt x="849" y="0"/>
                  </a:cubicBezTo>
                  <a:close/>
                </a:path>
              </a:pathLst>
            </a:custGeom>
            <a:solidFill>
              <a:srgbClr val="D164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66"/>
            <p:cNvSpPr/>
            <p:nvPr/>
          </p:nvSpPr>
          <p:spPr>
            <a:xfrm>
              <a:off x="5639400" y="3436625"/>
              <a:ext cx="91950" cy="61550"/>
            </a:xfrm>
            <a:custGeom>
              <a:rect b="b" l="l" r="r" t="t"/>
              <a:pathLst>
                <a:path extrusionOk="0" h="2462" w="3678">
                  <a:moveTo>
                    <a:pt x="225" y="0"/>
                  </a:moveTo>
                  <a:cubicBezTo>
                    <a:pt x="113" y="0"/>
                    <a:pt x="0" y="77"/>
                    <a:pt x="9" y="226"/>
                  </a:cubicBezTo>
                  <a:cubicBezTo>
                    <a:pt x="26" y="994"/>
                    <a:pt x="418" y="2393"/>
                    <a:pt x="1766" y="2461"/>
                  </a:cubicBezTo>
                  <a:lnTo>
                    <a:pt x="1886" y="2461"/>
                  </a:lnTo>
                  <a:cubicBezTo>
                    <a:pt x="3336" y="2427"/>
                    <a:pt x="3677" y="1028"/>
                    <a:pt x="3677" y="295"/>
                  </a:cubicBezTo>
                  <a:cubicBezTo>
                    <a:pt x="3677" y="175"/>
                    <a:pt x="3592" y="73"/>
                    <a:pt x="3472" y="73"/>
                  </a:cubicBezTo>
                  <a:cubicBezTo>
                    <a:pt x="3353" y="73"/>
                    <a:pt x="3251" y="175"/>
                    <a:pt x="3251" y="295"/>
                  </a:cubicBezTo>
                  <a:cubicBezTo>
                    <a:pt x="3251" y="363"/>
                    <a:pt x="3251" y="1984"/>
                    <a:pt x="1886" y="2018"/>
                  </a:cubicBezTo>
                  <a:cubicBezTo>
                    <a:pt x="1872" y="2018"/>
                    <a:pt x="1859" y="2018"/>
                    <a:pt x="1847" y="2018"/>
                  </a:cubicBezTo>
                  <a:cubicBezTo>
                    <a:pt x="519" y="2018"/>
                    <a:pt x="435" y="294"/>
                    <a:pt x="435" y="209"/>
                  </a:cubicBezTo>
                  <a:cubicBezTo>
                    <a:pt x="435" y="69"/>
                    <a:pt x="331" y="0"/>
                    <a:pt x="225" y="0"/>
                  </a:cubicBezTo>
                  <a:close/>
                </a:path>
              </a:pathLst>
            </a:custGeom>
            <a:solidFill>
              <a:srgbClr val="933E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66"/>
            <p:cNvSpPr/>
            <p:nvPr/>
          </p:nvSpPr>
          <p:spPr>
            <a:xfrm>
              <a:off x="5640450" y="3380425"/>
              <a:ext cx="68275" cy="39650"/>
            </a:xfrm>
            <a:custGeom>
              <a:rect b="b" l="l" r="r" t="t"/>
              <a:pathLst>
                <a:path extrusionOk="0" h="1586" w="2731">
                  <a:moveTo>
                    <a:pt x="445" y="0"/>
                  </a:moveTo>
                  <a:cubicBezTo>
                    <a:pt x="257" y="0"/>
                    <a:pt x="1" y="1007"/>
                    <a:pt x="18" y="1297"/>
                  </a:cubicBezTo>
                  <a:cubicBezTo>
                    <a:pt x="42" y="1514"/>
                    <a:pt x="1125" y="1586"/>
                    <a:pt x="1852" y="1586"/>
                  </a:cubicBezTo>
                  <a:cubicBezTo>
                    <a:pt x="2157" y="1586"/>
                    <a:pt x="2399" y="1573"/>
                    <a:pt x="2475" y="1553"/>
                  </a:cubicBezTo>
                  <a:cubicBezTo>
                    <a:pt x="2731" y="1485"/>
                    <a:pt x="2663" y="751"/>
                    <a:pt x="2628" y="495"/>
                  </a:cubicBezTo>
                  <a:cubicBezTo>
                    <a:pt x="2594" y="308"/>
                    <a:pt x="632" y="18"/>
                    <a:pt x="445" y="0"/>
                  </a:cubicBezTo>
                  <a:close/>
                </a:path>
              </a:pathLst>
            </a:custGeom>
            <a:solidFill>
              <a:srgbClr val="6309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66"/>
            <p:cNvSpPr/>
            <p:nvPr/>
          </p:nvSpPr>
          <p:spPr>
            <a:xfrm>
              <a:off x="5711275" y="3386100"/>
              <a:ext cx="17925" cy="33600"/>
            </a:xfrm>
            <a:custGeom>
              <a:rect b="b" l="l" r="r" t="t"/>
              <a:pathLst>
                <a:path extrusionOk="0" h="1344" w="717">
                  <a:moveTo>
                    <a:pt x="295" y="0"/>
                  </a:moveTo>
                  <a:cubicBezTo>
                    <a:pt x="233" y="0"/>
                    <a:pt x="186" y="21"/>
                    <a:pt x="171" y="81"/>
                  </a:cubicBezTo>
                  <a:cubicBezTo>
                    <a:pt x="120" y="234"/>
                    <a:pt x="0" y="1292"/>
                    <a:pt x="0" y="1292"/>
                  </a:cubicBezTo>
                  <a:lnTo>
                    <a:pt x="290" y="1343"/>
                  </a:lnTo>
                  <a:cubicBezTo>
                    <a:pt x="290" y="1343"/>
                    <a:pt x="717" y="115"/>
                    <a:pt x="563" y="64"/>
                  </a:cubicBezTo>
                  <a:cubicBezTo>
                    <a:pt x="477" y="35"/>
                    <a:pt x="374" y="0"/>
                    <a:pt x="295" y="0"/>
                  </a:cubicBezTo>
                  <a:close/>
                </a:path>
              </a:pathLst>
            </a:custGeom>
            <a:solidFill>
              <a:srgbClr val="6309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66"/>
            <p:cNvSpPr/>
            <p:nvPr/>
          </p:nvSpPr>
          <p:spPr>
            <a:xfrm>
              <a:off x="5791875" y="3419100"/>
              <a:ext cx="93450" cy="67000"/>
            </a:xfrm>
            <a:custGeom>
              <a:rect b="b" l="l" r="r" t="t"/>
              <a:pathLst>
                <a:path extrusionOk="0" h="2680" w="3738">
                  <a:moveTo>
                    <a:pt x="3441" y="0"/>
                  </a:moveTo>
                  <a:cubicBezTo>
                    <a:pt x="3325" y="0"/>
                    <a:pt x="3207" y="87"/>
                    <a:pt x="3225" y="245"/>
                  </a:cubicBezTo>
                  <a:cubicBezTo>
                    <a:pt x="3225" y="313"/>
                    <a:pt x="3413" y="2071"/>
                    <a:pt x="2048" y="2224"/>
                  </a:cubicBezTo>
                  <a:cubicBezTo>
                    <a:pt x="1980" y="2233"/>
                    <a:pt x="1915" y="2237"/>
                    <a:pt x="1852" y="2237"/>
                  </a:cubicBezTo>
                  <a:cubicBezTo>
                    <a:pt x="662" y="2237"/>
                    <a:pt x="461" y="770"/>
                    <a:pt x="444" y="706"/>
                  </a:cubicBezTo>
                  <a:cubicBezTo>
                    <a:pt x="444" y="596"/>
                    <a:pt x="345" y="516"/>
                    <a:pt x="236" y="516"/>
                  </a:cubicBezTo>
                  <a:cubicBezTo>
                    <a:pt x="226" y="516"/>
                    <a:pt x="216" y="516"/>
                    <a:pt x="206" y="518"/>
                  </a:cubicBezTo>
                  <a:cubicBezTo>
                    <a:pt x="86" y="535"/>
                    <a:pt x="1" y="637"/>
                    <a:pt x="18" y="757"/>
                  </a:cubicBezTo>
                  <a:cubicBezTo>
                    <a:pt x="99" y="1451"/>
                    <a:pt x="592" y="2680"/>
                    <a:pt x="1873" y="2680"/>
                  </a:cubicBezTo>
                  <a:cubicBezTo>
                    <a:pt x="1946" y="2680"/>
                    <a:pt x="2021" y="2676"/>
                    <a:pt x="2099" y="2668"/>
                  </a:cubicBezTo>
                  <a:cubicBezTo>
                    <a:pt x="2133" y="2651"/>
                    <a:pt x="2185" y="2651"/>
                    <a:pt x="2236" y="2651"/>
                  </a:cubicBezTo>
                  <a:cubicBezTo>
                    <a:pt x="3550" y="2395"/>
                    <a:pt x="3737" y="944"/>
                    <a:pt x="3652" y="194"/>
                  </a:cubicBezTo>
                  <a:cubicBezTo>
                    <a:pt x="3636" y="61"/>
                    <a:pt x="3539" y="0"/>
                    <a:pt x="3441" y="0"/>
                  </a:cubicBezTo>
                  <a:close/>
                </a:path>
              </a:pathLst>
            </a:custGeom>
            <a:solidFill>
              <a:srgbClr val="933E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66"/>
            <p:cNvSpPr/>
            <p:nvPr/>
          </p:nvSpPr>
          <p:spPr>
            <a:xfrm>
              <a:off x="5810225" y="3363775"/>
              <a:ext cx="67825" cy="45700"/>
            </a:xfrm>
            <a:custGeom>
              <a:rect b="b" l="l" r="r" t="t"/>
              <a:pathLst>
                <a:path extrusionOk="0" h="1828" w="2713">
                  <a:moveTo>
                    <a:pt x="2108" y="0"/>
                  </a:moveTo>
                  <a:cubicBezTo>
                    <a:pt x="2105" y="0"/>
                    <a:pt x="2102" y="0"/>
                    <a:pt x="2099" y="1"/>
                  </a:cubicBezTo>
                  <a:cubicBezTo>
                    <a:pt x="1911" y="35"/>
                    <a:pt x="0" y="615"/>
                    <a:pt x="0" y="803"/>
                  </a:cubicBezTo>
                  <a:cubicBezTo>
                    <a:pt x="0" y="1059"/>
                    <a:pt x="35" y="1793"/>
                    <a:pt x="308" y="1827"/>
                  </a:cubicBezTo>
                  <a:cubicBezTo>
                    <a:pt x="314" y="1827"/>
                    <a:pt x="323" y="1827"/>
                    <a:pt x="332" y="1827"/>
                  </a:cubicBezTo>
                  <a:cubicBezTo>
                    <a:pt x="677" y="1827"/>
                    <a:pt x="2713" y="1528"/>
                    <a:pt x="2696" y="1230"/>
                  </a:cubicBezTo>
                  <a:cubicBezTo>
                    <a:pt x="2679" y="944"/>
                    <a:pt x="2284" y="0"/>
                    <a:pt x="2108" y="0"/>
                  </a:cubicBezTo>
                  <a:close/>
                </a:path>
              </a:pathLst>
            </a:custGeom>
            <a:solidFill>
              <a:srgbClr val="6309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66"/>
            <p:cNvSpPr/>
            <p:nvPr/>
          </p:nvSpPr>
          <p:spPr>
            <a:xfrm>
              <a:off x="5787200" y="3379175"/>
              <a:ext cx="21775" cy="33275"/>
            </a:xfrm>
            <a:custGeom>
              <a:rect b="b" l="l" r="r" t="t"/>
              <a:pathLst>
                <a:path extrusionOk="0" h="1331" w="871">
                  <a:moveTo>
                    <a:pt x="425" y="0"/>
                  </a:moveTo>
                  <a:cubicBezTo>
                    <a:pt x="339" y="0"/>
                    <a:pt x="224" y="58"/>
                    <a:pt x="137" y="102"/>
                  </a:cubicBezTo>
                  <a:cubicBezTo>
                    <a:pt x="0" y="170"/>
                    <a:pt x="580" y="1330"/>
                    <a:pt x="580" y="1330"/>
                  </a:cubicBezTo>
                  <a:lnTo>
                    <a:pt x="870" y="1245"/>
                  </a:lnTo>
                  <a:cubicBezTo>
                    <a:pt x="870" y="1245"/>
                    <a:pt x="597" y="204"/>
                    <a:pt x="529" y="68"/>
                  </a:cubicBezTo>
                  <a:cubicBezTo>
                    <a:pt x="511" y="18"/>
                    <a:pt x="472" y="0"/>
                    <a:pt x="425" y="0"/>
                  </a:cubicBezTo>
                  <a:close/>
                </a:path>
              </a:pathLst>
            </a:custGeom>
            <a:solidFill>
              <a:srgbClr val="6309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66"/>
            <p:cNvSpPr/>
            <p:nvPr/>
          </p:nvSpPr>
          <p:spPr>
            <a:xfrm>
              <a:off x="5611275" y="3496000"/>
              <a:ext cx="59500" cy="50600"/>
            </a:xfrm>
            <a:custGeom>
              <a:rect b="b" l="l" r="r" t="t"/>
              <a:pathLst>
                <a:path extrusionOk="0" h="2024" w="2380">
                  <a:moveTo>
                    <a:pt x="1348" y="0"/>
                  </a:moveTo>
                  <a:cubicBezTo>
                    <a:pt x="470" y="0"/>
                    <a:pt x="1" y="1052"/>
                    <a:pt x="622" y="1707"/>
                  </a:cubicBezTo>
                  <a:cubicBezTo>
                    <a:pt x="829" y="1926"/>
                    <a:pt x="1092" y="2024"/>
                    <a:pt x="1351" y="2024"/>
                  </a:cubicBezTo>
                  <a:cubicBezTo>
                    <a:pt x="1861" y="2024"/>
                    <a:pt x="2357" y="1642"/>
                    <a:pt x="2379" y="1042"/>
                  </a:cubicBezTo>
                  <a:cubicBezTo>
                    <a:pt x="2379" y="479"/>
                    <a:pt x="1953" y="18"/>
                    <a:pt x="1390" y="1"/>
                  </a:cubicBezTo>
                  <a:cubicBezTo>
                    <a:pt x="1376" y="1"/>
                    <a:pt x="1362" y="0"/>
                    <a:pt x="1348" y="0"/>
                  </a:cubicBezTo>
                  <a:close/>
                </a:path>
              </a:pathLst>
            </a:custGeom>
            <a:solidFill>
              <a:srgbClr val="E86D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66"/>
            <p:cNvSpPr/>
            <p:nvPr/>
          </p:nvSpPr>
          <p:spPr>
            <a:xfrm>
              <a:off x="5869575" y="3468700"/>
              <a:ext cx="48150" cy="50750"/>
            </a:xfrm>
            <a:custGeom>
              <a:rect b="b" l="l" r="r" t="t"/>
              <a:pathLst>
                <a:path extrusionOk="0" h="2030" w="1926">
                  <a:moveTo>
                    <a:pt x="1165" y="1"/>
                  </a:moveTo>
                  <a:cubicBezTo>
                    <a:pt x="496" y="1"/>
                    <a:pt x="0" y="624"/>
                    <a:pt x="186" y="1281"/>
                  </a:cubicBezTo>
                  <a:cubicBezTo>
                    <a:pt x="307" y="1741"/>
                    <a:pt x="729" y="2030"/>
                    <a:pt x="1172" y="2030"/>
                  </a:cubicBezTo>
                  <a:cubicBezTo>
                    <a:pt x="1352" y="2030"/>
                    <a:pt x="1536" y="1982"/>
                    <a:pt x="1704" y="1878"/>
                  </a:cubicBezTo>
                  <a:lnTo>
                    <a:pt x="1926" y="342"/>
                  </a:lnTo>
                  <a:cubicBezTo>
                    <a:pt x="1738" y="138"/>
                    <a:pt x="1482" y="1"/>
                    <a:pt x="1192" y="1"/>
                  </a:cubicBezTo>
                  <a:cubicBezTo>
                    <a:pt x="1183" y="1"/>
                    <a:pt x="1174" y="1"/>
                    <a:pt x="1165" y="1"/>
                  </a:cubicBezTo>
                  <a:close/>
                </a:path>
              </a:pathLst>
            </a:custGeom>
            <a:solidFill>
              <a:srgbClr val="E86D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66"/>
            <p:cNvSpPr/>
            <p:nvPr/>
          </p:nvSpPr>
          <p:spPr>
            <a:xfrm>
              <a:off x="5528275" y="3240950"/>
              <a:ext cx="377525" cy="200450"/>
            </a:xfrm>
            <a:custGeom>
              <a:rect b="b" l="l" r="r" t="t"/>
              <a:pathLst>
                <a:path extrusionOk="0" h="8018" w="15101">
                  <a:moveTo>
                    <a:pt x="8446" y="0"/>
                  </a:moveTo>
                  <a:cubicBezTo>
                    <a:pt x="6058" y="666"/>
                    <a:pt x="3754" y="1655"/>
                    <a:pt x="2048" y="2816"/>
                  </a:cubicBezTo>
                  <a:cubicBezTo>
                    <a:pt x="888" y="4249"/>
                    <a:pt x="171" y="5989"/>
                    <a:pt x="1" y="7815"/>
                  </a:cubicBezTo>
                  <a:cubicBezTo>
                    <a:pt x="213" y="7921"/>
                    <a:pt x="498" y="8017"/>
                    <a:pt x="843" y="8017"/>
                  </a:cubicBezTo>
                  <a:cubicBezTo>
                    <a:pt x="1163" y="8017"/>
                    <a:pt x="1535" y="7934"/>
                    <a:pt x="1946" y="7695"/>
                  </a:cubicBezTo>
                  <a:cubicBezTo>
                    <a:pt x="3323" y="6925"/>
                    <a:pt x="4495" y="4972"/>
                    <a:pt x="4676" y="4972"/>
                  </a:cubicBezTo>
                  <a:cubicBezTo>
                    <a:pt x="4683" y="4972"/>
                    <a:pt x="4689" y="4976"/>
                    <a:pt x="4693" y="4982"/>
                  </a:cubicBezTo>
                  <a:cubicBezTo>
                    <a:pt x="4795" y="5136"/>
                    <a:pt x="4505" y="5767"/>
                    <a:pt x="6467" y="5989"/>
                  </a:cubicBezTo>
                  <a:cubicBezTo>
                    <a:pt x="6512" y="5994"/>
                    <a:pt x="6557" y="5996"/>
                    <a:pt x="6602" y="5996"/>
                  </a:cubicBezTo>
                  <a:cubicBezTo>
                    <a:pt x="8557" y="5996"/>
                    <a:pt x="10927" y="1399"/>
                    <a:pt x="11244" y="1399"/>
                  </a:cubicBezTo>
                  <a:cubicBezTo>
                    <a:pt x="11464" y="1415"/>
                    <a:pt x="13689" y="5701"/>
                    <a:pt x="14828" y="5701"/>
                  </a:cubicBezTo>
                  <a:cubicBezTo>
                    <a:pt x="14928" y="5701"/>
                    <a:pt x="15019" y="5668"/>
                    <a:pt x="15100" y="5597"/>
                  </a:cubicBezTo>
                  <a:cubicBezTo>
                    <a:pt x="14077" y="2543"/>
                    <a:pt x="11551" y="290"/>
                    <a:pt x="8497" y="0"/>
                  </a:cubicBezTo>
                  <a:close/>
                </a:path>
              </a:pathLst>
            </a:custGeom>
            <a:solidFill>
              <a:srgbClr val="AD5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66"/>
            <p:cNvSpPr/>
            <p:nvPr/>
          </p:nvSpPr>
          <p:spPr>
            <a:xfrm>
              <a:off x="5477525" y="3209650"/>
              <a:ext cx="437650" cy="227525"/>
            </a:xfrm>
            <a:custGeom>
              <a:rect b="b" l="l" r="r" t="t"/>
              <a:pathLst>
                <a:path extrusionOk="0" h="9101" w="17506">
                  <a:moveTo>
                    <a:pt x="9004" y="0"/>
                  </a:moveTo>
                  <a:cubicBezTo>
                    <a:pt x="7379" y="0"/>
                    <a:pt x="5760" y="277"/>
                    <a:pt x="4215" y="826"/>
                  </a:cubicBezTo>
                  <a:cubicBezTo>
                    <a:pt x="103" y="2327"/>
                    <a:pt x="1485" y="6456"/>
                    <a:pt x="1007" y="7070"/>
                  </a:cubicBezTo>
                  <a:cubicBezTo>
                    <a:pt x="581" y="7582"/>
                    <a:pt x="0" y="8435"/>
                    <a:pt x="1178" y="8879"/>
                  </a:cubicBezTo>
                  <a:cubicBezTo>
                    <a:pt x="1451" y="8981"/>
                    <a:pt x="1741" y="9049"/>
                    <a:pt x="2031" y="9084"/>
                  </a:cubicBezTo>
                  <a:cubicBezTo>
                    <a:pt x="2112" y="9095"/>
                    <a:pt x="2193" y="9101"/>
                    <a:pt x="2274" y="9101"/>
                  </a:cubicBezTo>
                  <a:cubicBezTo>
                    <a:pt x="4475" y="9101"/>
                    <a:pt x="6803" y="5012"/>
                    <a:pt x="7132" y="4716"/>
                  </a:cubicBezTo>
                  <a:cubicBezTo>
                    <a:pt x="7156" y="4696"/>
                    <a:pt x="7173" y="4687"/>
                    <a:pt x="7186" y="4687"/>
                  </a:cubicBezTo>
                  <a:cubicBezTo>
                    <a:pt x="7359" y="4687"/>
                    <a:pt x="6673" y="6415"/>
                    <a:pt x="8548" y="6780"/>
                  </a:cubicBezTo>
                  <a:cubicBezTo>
                    <a:pt x="8630" y="6796"/>
                    <a:pt x="8713" y="6803"/>
                    <a:pt x="8795" y="6803"/>
                  </a:cubicBezTo>
                  <a:cubicBezTo>
                    <a:pt x="10713" y="6803"/>
                    <a:pt x="12637" y="2778"/>
                    <a:pt x="12882" y="2549"/>
                  </a:cubicBezTo>
                  <a:cubicBezTo>
                    <a:pt x="12997" y="2434"/>
                    <a:pt x="13116" y="2342"/>
                    <a:pt x="13248" y="2342"/>
                  </a:cubicBezTo>
                  <a:cubicBezTo>
                    <a:pt x="13449" y="2342"/>
                    <a:pt x="13683" y="2551"/>
                    <a:pt x="13991" y="3197"/>
                  </a:cubicBezTo>
                  <a:cubicBezTo>
                    <a:pt x="14383" y="3997"/>
                    <a:pt x="16492" y="6952"/>
                    <a:pt x="17137" y="6952"/>
                  </a:cubicBezTo>
                  <a:cubicBezTo>
                    <a:pt x="17167" y="6952"/>
                    <a:pt x="17193" y="6946"/>
                    <a:pt x="17216" y="6934"/>
                  </a:cubicBezTo>
                  <a:cubicBezTo>
                    <a:pt x="17506" y="6797"/>
                    <a:pt x="17506" y="3777"/>
                    <a:pt x="15851" y="2225"/>
                  </a:cubicBezTo>
                  <a:cubicBezTo>
                    <a:pt x="14776" y="1235"/>
                    <a:pt x="13257" y="553"/>
                    <a:pt x="11551" y="229"/>
                  </a:cubicBezTo>
                  <a:cubicBezTo>
                    <a:pt x="10707" y="76"/>
                    <a:pt x="9854" y="0"/>
                    <a:pt x="9004" y="0"/>
                  </a:cubicBezTo>
                  <a:close/>
                </a:path>
              </a:pathLst>
            </a:custGeom>
            <a:solidFill>
              <a:srgbClr val="7F0B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66"/>
            <p:cNvSpPr/>
            <p:nvPr/>
          </p:nvSpPr>
          <p:spPr>
            <a:xfrm>
              <a:off x="5477525" y="3209650"/>
              <a:ext cx="288800" cy="221975"/>
            </a:xfrm>
            <a:custGeom>
              <a:rect b="b" l="l" r="r" t="t"/>
              <a:pathLst>
                <a:path extrusionOk="0" h="8879" w="11552">
                  <a:moveTo>
                    <a:pt x="9004" y="0"/>
                  </a:moveTo>
                  <a:cubicBezTo>
                    <a:pt x="7379" y="0"/>
                    <a:pt x="5760" y="277"/>
                    <a:pt x="4215" y="826"/>
                  </a:cubicBezTo>
                  <a:cubicBezTo>
                    <a:pt x="103" y="2327"/>
                    <a:pt x="1485" y="6456"/>
                    <a:pt x="990" y="7070"/>
                  </a:cubicBezTo>
                  <a:cubicBezTo>
                    <a:pt x="581" y="7582"/>
                    <a:pt x="0" y="8435"/>
                    <a:pt x="1178" y="8879"/>
                  </a:cubicBezTo>
                  <a:cubicBezTo>
                    <a:pt x="1161" y="8623"/>
                    <a:pt x="1263" y="8469"/>
                    <a:pt x="1655" y="7975"/>
                  </a:cubicBezTo>
                  <a:cubicBezTo>
                    <a:pt x="2304" y="7190"/>
                    <a:pt x="2406" y="7326"/>
                    <a:pt x="3140" y="3795"/>
                  </a:cubicBezTo>
                  <a:cubicBezTo>
                    <a:pt x="3856" y="263"/>
                    <a:pt x="11551" y="229"/>
                    <a:pt x="11551" y="229"/>
                  </a:cubicBezTo>
                  <a:cubicBezTo>
                    <a:pt x="10707" y="76"/>
                    <a:pt x="9854" y="0"/>
                    <a:pt x="9004" y="0"/>
                  </a:cubicBezTo>
                  <a:close/>
                </a:path>
              </a:pathLst>
            </a:custGeom>
            <a:solidFill>
              <a:srgbClr val="680B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66"/>
            <p:cNvSpPr/>
            <p:nvPr/>
          </p:nvSpPr>
          <p:spPr>
            <a:xfrm>
              <a:off x="5595675" y="3737875"/>
              <a:ext cx="51625" cy="236750"/>
            </a:xfrm>
            <a:custGeom>
              <a:rect b="b" l="l" r="r" t="t"/>
              <a:pathLst>
                <a:path extrusionOk="0" h="9470" w="2065">
                  <a:moveTo>
                    <a:pt x="1519" y="0"/>
                  </a:moveTo>
                  <a:cubicBezTo>
                    <a:pt x="1365" y="68"/>
                    <a:pt x="1212" y="154"/>
                    <a:pt x="1041" y="239"/>
                  </a:cubicBezTo>
                  <a:cubicBezTo>
                    <a:pt x="717" y="410"/>
                    <a:pt x="359" y="614"/>
                    <a:pt x="1" y="853"/>
                  </a:cubicBezTo>
                  <a:cubicBezTo>
                    <a:pt x="342" y="2201"/>
                    <a:pt x="1127" y="5716"/>
                    <a:pt x="700" y="8343"/>
                  </a:cubicBezTo>
                  <a:cubicBezTo>
                    <a:pt x="922" y="8343"/>
                    <a:pt x="1127" y="8309"/>
                    <a:pt x="1331" y="8241"/>
                  </a:cubicBezTo>
                  <a:cubicBezTo>
                    <a:pt x="1331" y="8224"/>
                    <a:pt x="1331" y="8224"/>
                    <a:pt x="1348" y="8207"/>
                  </a:cubicBezTo>
                  <a:cubicBezTo>
                    <a:pt x="1362" y="8169"/>
                    <a:pt x="1373" y="8151"/>
                    <a:pt x="1383" y="8151"/>
                  </a:cubicBezTo>
                  <a:cubicBezTo>
                    <a:pt x="1433" y="8151"/>
                    <a:pt x="1428" y="8665"/>
                    <a:pt x="1400" y="9469"/>
                  </a:cubicBezTo>
                  <a:cubicBezTo>
                    <a:pt x="1758" y="9026"/>
                    <a:pt x="2065" y="8514"/>
                    <a:pt x="2065" y="8514"/>
                  </a:cubicBezTo>
                  <a:cubicBezTo>
                    <a:pt x="2065" y="8514"/>
                    <a:pt x="2065" y="2201"/>
                    <a:pt x="1519"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66"/>
            <p:cNvSpPr/>
            <p:nvPr/>
          </p:nvSpPr>
          <p:spPr>
            <a:xfrm>
              <a:off x="5619125" y="3733650"/>
              <a:ext cx="293500" cy="392625"/>
            </a:xfrm>
            <a:custGeom>
              <a:rect b="b" l="l" r="r" t="t"/>
              <a:pathLst>
                <a:path extrusionOk="0" h="15705" w="11740">
                  <a:moveTo>
                    <a:pt x="810" y="0"/>
                  </a:moveTo>
                  <a:cubicBezTo>
                    <a:pt x="660" y="0"/>
                    <a:pt x="365" y="181"/>
                    <a:pt x="172" y="306"/>
                  </a:cubicBezTo>
                  <a:cubicBezTo>
                    <a:pt x="137" y="340"/>
                    <a:pt x="120" y="374"/>
                    <a:pt x="103" y="408"/>
                  </a:cubicBezTo>
                  <a:cubicBezTo>
                    <a:pt x="1" y="834"/>
                    <a:pt x="530" y="2421"/>
                    <a:pt x="649" y="3957"/>
                  </a:cubicBezTo>
                  <a:cubicBezTo>
                    <a:pt x="752" y="5219"/>
                    <a:pt x="410" y="8376"/>
                    <a:pt x="410" y="8376"/>
                  </a:cubicBezTo>
                  <a:cubicBezTo>
                    <a:pt x="425" y="8342"/>
                    <a:pt x="437" y="8325"/>
                    <a:pt x="447" y="8325"/>
                  </a:cubicBezTo>
                  <a:cubicBezTo>
                    <a:pt x="545" y="8325"/>
                    <a:pt x="458" y="9818"/>
                    <a:pt x="427" y="11703"/>
                  </a:cubicBezTo>
                  <a:cubicBezTo>
                    <a:pt x="393" y="13801"/>
                    <a:pt x="52" y="15507"/>
                    <a:pt x="598" y="15627"/>
                  </a:cubicBezTo>
                  <a:cubicBezTo>
                    <a:pt x="789" y="15669"/>
                    <a:pt x="1469" y="15704"/>
                    <a:pt x="2387" y="15704"/>
                  </a:cubicBezTo>
                  <a:cubicBezTo>
                    <a:pt x="4091" y="15704"/>
                    <a:pt x="6614" y="15582"/>
                    <a:pt x="8344" y="15149"/>
                  </a:cubicBezTo>
                  <a:cubicBezTo>
                    <a:pt x="11006" y="14501"/>
                    <a:pt x="11739" y="14125"/>
                    <a:pt x="11637" y="13562"/>
                  </a:cubicBezTo>
                  <a:cubicBezTo>
                    <a:pt x="11552" y="13016"/>
                    <a:pt x="10954" y="11054"/>
                    <a:pt x="11040" y="10764"/>
                  </a:cubicBezTo>
                  <a:cubicBezTo>
                    <a:pt x="11142" y="10355"/>
                    <a:pt x="11176" y="9894"/>
                    <a:pt x="11006" y="9809"/>
                  </a:cubicBezTo>
                  <a:cubicBezTo>
                    <a:pt x="10750" y="9655"/>
                    <a:pt x="10545" y="9621"/>
                    <a:pt x="10698" y="9399"/>
                  </a:cubicBezTo>
                  <a:cubicBezTo>
                    <a:pt x="10852" y="9178"/>
                    <a:pt x="11142" y="8069"/>
                    <a:pt x="10869" y="6960"/>
                  </a:cubicBezTo>
                  <a:cubicBezTo>
                    <a:pt x="10664" y="6021"/>
                    <a:pt x="9538" y="4008"/>
                    <a:pt x="9316" y="3240"/>
                  </a:cubicBezTo>
                  <a:cubicBezTo>
                    <a:pt x="9316" y="3240"/>
                    <a:pt x="9299" y="3223"/>
                    <a:pt x="9299" y="3206"/>
                  </a:cubicBezTo>
                  <a:cubicBezTo>
                    <a:pt x="9026" y="2745"/>
                    <a:pt x="8446" y="1688"/>
                    <a:pt x="7952" y="817"/>
                  </a:cubicBezTo>
                  <a:cubicBezTo>
                    <a:pt x="7747" y="732"/>
                    <a:pt x="7525" y="664"/>
                    <a:pt x="7303" y="647"/>
                  </a:cubicBezTo>
                  <a:lnTo>
                    <a:pt x="7286" y="647"/>
                  </a:lnTo>
                  <a:cubicBezTo>
                    <a:pt x="7900" y="1585"/>
                    <a:pt x="8771" y="2967"/>
                    <a:pt x="8685" y="3223"/>
                  </a:cubicBezTo>
                  <a:cubicBezTo>
                    <a:pt x="8515" y="3667"/>
                    <a:pt x="5392" y="4264"/>
                    <a:pt x="3481" y="4400"/>
                  </a:cubicBezTo>
                  <a:cubicBezTo>
                    <a:pt x="3294" y="4412"/>
                    <a:pt x="3124" y="4418"/>
                    <a:pt x="2970" y="4418"/>
                  </a:cubicBezTo>
                  <a:cubicBezTo>
                    <a:pt x="1560" y="4418"/>
                    <a:pt x="1508" y="3929"/>
                    <a:pt x="1400" y="3052"/>
                  </a:cubicBezTo>
                  <a:cubicBezTo>
                    <a:pt x="1281" y="2097"/>
                    <a:pt x="956" y="186"/>
                    <a:pt x="888" y="50"/>
                  </a:cubicBezTo>
                  <a:lnTo>
                    <a:pt x="888" y="33"/>
                  </a:lnTo>
                  <a:cubicBezTo>
                    <a:pt x="872" y="10"/>
                    <a:pt x="845" y="0"/>
                    <a:pt x="8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66"/>
            <p:cNvSpPr/>
            <p:nvPr/>
          </p:nvSpPr>
          <p:spPr>
            <a:xfrm>
              <a:off x="5992350" y="3179100"/>
              <a:ext cx="121600" cy="90450"/>
            </a:xfrm>
            <a:custGeom>
              <a:rect b="b" l="l" r="r" t="t"/>
              <a:pathLst>
                <a:path extrusionOk="0" h="3618" w="4864">
                  <a:moveTo>
                    <a:pt x="615" y="0"/>
                  </a:moveTo>
                  <a:lnTo>
                    <a:pt x="1" y="1570"/>
                  </a:lnTo>
                  <a:cubicBezTo>
                    <a:pt x="90" y="1672"/>
                    <a:pt x="207" y="1726"/>
                    <a:pt x="331" y="1726"/>
                  </a:cubicBezTo>
                  <a:cubicBezTo>
                    <a:pt x="374" y="1726"/>
                    <a:pt x="418" y="1720"/>
                    <a:pt x="461" y="1707"/>
                  </a:cubicBezTo>
                  <a:cubicBezTo>
                    <a:pt x="669" y="1609"/>
                    <a:pt x="702" y="1528"/>
                    <a:pt x="722" y="1528"/>
                  </a:cubicBezTo>
                  <a:cubicBezTo>
                    <a:pt x="731" y="1528"/>
                    <a:pt x="737" y="1541"/>
                    <a:pt x="751" y="1570"/>
                  </a:cubicBezTo>
                  <a:cubicBezTo>
                    <a:pt x="820" y="1690"/>
                    <a:pt x="888" y="2065"/>
                    <a:pt x="1246" y="2218"/>
                  </a:cubicBezTo>
                  <a:cubicBezTo>
                    <a:pt x="1301" y="2241"/>
                    <a:pt x="1358" y="2250"/>
                    <a:pt x="1416" y="2250"/>
                  </a:cubicBezTo>
                  <a:cubicBezTo>
                    <a:pt x="1694" y="2250"/>
                    <a:pt x="1980" y="2033"/>
                    <a:pt x="2070" y="2033"/>
                  </a:cubicBezTo>
                  <a:cubicBezTo>
                    <a:pt x="2089" y="2033"/>
                    <a:pt x="2099" y="2042"/>
                    <a:pt x="2099" y="2065"/>
                  </a:cubicBezTo>
                  <a:cubicBezTo>
                    <a:pt x="2031" y="2321"/>
                    <a:pt x="2168" y="2594"/>
                    <a:pt x="2423" y="2696"/>
                  </a:cubicBezTo>
                  <a:cubicBezTo>
                    <a:pt x="2465" y="2714"/>
                    <a:pt x="2508" y="2722"/>
                    <a:pt x="2552" y="2722"/>
                  </a:cubicBezTo>
                  <a:cubicBezTo>
                    <a:pt x="2823" y="2722"/>
                    <a:pt x="3116" y="2424"/>
                    <a:pt x="3230" y="2424"/>
                  </a:cubicBezTo>
                  <a:cubicBezTo>
                    <a:pt x="3255" y="2424"/>
                    <a:pt x="3271" y="2439"/>
                    <a:pt x="3277" y="2474"/>
                  </a:cubicBezTo>
                  <a:cubicBezTo>
                    <a:pt x="3413" y="2935"/>
                    <a:pt x="3703" y="3344"/>
                    <a:pt x="4113" y="3617"/>
                  </a:cubicBezTo>
                  <a:lnTo>
                    <a:pt x="4863" y="1928"/>
                  </a:lnTo>
                  <a:lnTo>
                    <a:pt x="615" y="0"/>
                  </a:lnTo>
                  <a:close/>
                </a:path>
              </a:pathLst>
            </a:custGeom>
            <a:solidFill>
              <a:srgbClr val="AD5E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66"/>
            <p:cNvSpPr/>
            <p:nvPr/>
          </p:nvSpPr>
          <p:spPr>
            <a:xfrm>
              <a:off x="6013650" y="3134350"/>
              <a:ext cx="69575" cy="90550"/>
            </a:xfrm>
            <a:custGeom>
              <a:rect b="b" l="l" r="r" t="t"/>
              <a:pathLst>
                <a:path extrusionOk="0" h="3622" w="2783">
                  <a:moveTo>
                    <a:pt x="2152" y="0"/>
                  </a:moveTo>
                  <a:cubicBezTo>
                    <a:pt x="1175" y="0"/>
                    <a:pt x="0" y="3163"/>
                    <a:pt x="462" y="3514"/>
                  </a:cubicBezTo>
                  <a:cubicBezTo>
                    <a:pt x="564" y="3588"/>
                    <a:pt x="666" y="3622"/>
                    <a:pt x="768" y="3622"/>
                  </a:cubicBezTo>
                  <a:cubicBezTo>
                    <a:pt x="1387" y="3622"/>
                    <a:pt x="1993" y="2398"/>
                    <a:pt x="2271" y="1842"/>
                  </a:cubicBezTo>
                  <a:cubicBezTo>
                    <a:pt x="2578" y="1193"/>
                    <a:pt x="2783" y="255"/>
                    <a:pt x="2356" y="50"/>
                  </a:cubicBezTo>
                  <a:cubicBezTo>
                    <a:pt x="2290" y="16"/>
                    <a:pt x="2221" y="0"/>
                    <a:pt x="2152" y="0"/>
                  </a:cubicBezTo>
                  <a:close/>
                </a:path>
              </a:pathLst>
            </a:custGeom>
            <a:solidFill>
              <a:srgbClr val="EF8F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66"/>
            <p:cNvSpPr/>
            <p:nvPr/>
          </p:nvSpPr>
          <p:spPr>
            <a:xfrm>
              <a:off x="6043150" y="3145425"/>
              <a:ext cx="75475" cy="89725"/>
            </a:xfrm>
            <a:custGeom>
              <a:rect b="b" l="l" r="r" t="t"/>
              <a:pathLst>
                <a:path extrusionOk="0" h="3589" w="3019">
                  <a:moveTo>
                    <a:pt x="2316" y="1"/>
                  </a:moveTo>
                  <a:cubicBezTo>
                    <a:pt x="1246" y="1"/>
                    <a:pt x="0" y="3147"/>
                    <a:pt x="494" y="3497"/>
                  </a:cubicBezTo>
                  <a:cubicBezTo>
                    <a:pt x="580" y="3560"/>
                    <a:pt x="671" y="3589"/>
                    <a:pt x="765" y="3589"/>
                  </a:cubicBezTo>
                  <a:cubicBezTo>
                    <a:pt x="1353" y="3589"/>
                    <a:pt x="2040" y="2470"/>
                    <a:pt x="2319" y="1910"/>
                  </a:cubicBezTo>
                  <a:cubicBezTo>
                    <a:pt x="2644" y="1262"/>
                    <a:pt x="3019" y="255"/>
                    <a:pt x="2541" y="51"/>
                  </a:cubicBezTo>
                  <a:cubicBezTo>
                    <a:pt x="2468" y="17"/>
                    <a:pt x="2392" y="1"/>
                    <a:pt x="2316" y="1"/>
                  </a:cubicBezTo>
                  <a:close/>
                </a:path>
              </a:pathLst>
            </a:custGeom>
            <a:solidFill>
              <a:srgbClr val="EF8F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66"/>
            <p:cNvSpPr/>
            <p:nvPr/>
          </p:nvSpPr>
          <p:spPr>
            <a:xfrm>
              <a:off x="6071475" y="3160700"/>
              <a:ext cx="78300" cy="96050"/>
            </a:xfrm>
            <a:custGeom>
              <a:rect b="b" l="l" r="r" t="t"/>
              <a:pathLst>
                <a:path extrusionOk="0" h="3842" w="3132">
                  <a:moveTo>
                    <a:pt x="2348" y="1"/>
                  </a:moveTo>
                  <a:cubicBezTo>
                    <a:pt x="1286" y="1"/>
                    <a:pt x="0" y="2928"/>
                    <a:pt x="777" y="3705"/>
                  </a:cubicBezTo>
                  <a:cubicBezTo>
                    <a:pt x="874" y="3800"/>
                    <a:pt x="980" y="3841"/>
                    <a:pt x="1091" y="3841"/>
                  </a:cubicBezTo>
                  <a:cubicBezTo>
                    <a:pt x="1677" y="3841"/>
                    <a:pt x="2390" y="2675"/>
                    <a:pt x="2620" y="2101"/>
                  </a:cubicBezTo>
                  <a:cubicBezTo>
                    <a:pt x="3131" y="839"/>
                    <a:pt x="3063" y="259"/>
                    <a:pt x="2585" y="54"/>
                  </a:cubicBezTo>
                  <a:cubicBezTo>
                    <a:pt x="2508" y="18"/>
                    <a:pt x="2429" y="1"/>
                    <a:pt x="2348" y="1"/>
                  </a:cubicBezTo>
                  <a:close/>
                </a:path>
              </a:pathLst>
            </a:custGeom>
            <a:solidFill>
              <a:srgbClr val="EF8F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66"/>
            <p:cNvSpPr/>
            <p:nvPr/>
          </p:nvSpPr>
          <p:spPr>
            <a:xfrm>
              <a:off x="5983400" y="3120925"/>
              <a:ext cx="78925" cy="91350"/>
            </a:xfrm>
            <a:custGeom>
              <a:rect b="b" l="l" r="r" t="t"/>
              <a:pathLst>
                <a:path extrusionOk="0" h="3654" w="3157">
                  <a:moveTo>
                    <a:pt x="2345" y="1"/>
                  </a:moveTo>
                  <a:cubicBezTo>
                    <a:pt x="1053" y="1"/>
                    <a:pt x="0" y="3247"/>
                    <a:pt x="802" y="3624"/>
                  </a:cubicBezTo>
                  <a:cubicBezTo>
                    <a:pt x="849" y="3644"/>
                    <a:pt x="897" y="3654"/>
                    <a:pt x="945" y="3654"/>
                  </a:cubicBezTo>
                  <a:cubicBezTo>
                    <a:pt x="1508" y="3654"/>
                    <a:pt x="2126" y="2362"/>
                    <a:pt x="2440" y="1764"/>
                  </a:cubicBezTo>
                  <a:cubicBezTo>
                    <a:pt x="2764" y="1116"/>
                    <a:pt x="3157" y="297"/>
                    <a:pt x="2679" y="75"/>
                  </a:cubicBezTo>
                  <a:cubicBezTo>
                    <a:pt x="2567" y="24"/>
                    <a:pt x="2455" y="1"/>
                    <a:pt x="2345" y="1"/>
                  </a:cubicBezTo>
                  <a:close/>
                </a:path>
              </a:pathLst>
            </a:custGeom>
            <a:solidFill>
              <a:srgbClr val="EF8F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66"/>
            <p:cNvSpPr/>
            <p:nvPr/>
          </p:nvSpPr>
          <p:spPr>
            <a:xfrm>
              <a:off x="6045250" y="3751525"/>
              <a:ext cx="57600" cy="150150"/>
            </a:xfrm>
            <a:custGeom>
              <a:rect b="b" l="l" r="r" t="t"/>
              <a:pathLst>
                <a:path extrusionOk="0" h="6006" w="2304">
                  <a:moveTo>
                    <a:pt x="632" y="3003"/>
                  </a:moveTo>
                  <a:cubicBezTo>
                    <a:pt x="632" y="2406"/>
                    <a:pt x="700" y="1843"/>
                    <a:pt x="751" y="1263"/>
                  </a:cubicBezTo>
                  <a:cubicBezTo>
                    <a:pt x="768" y="1058"/>
                    <a:pt x="768" y="836"/>
                    <a:pt x="768" y="631"/>
                  </a:cubicBezTo>
                  <a:cubicBezTo>
                    <a:pt x="768" y="563"/>
                    <a:pt x="751" y="529"/>
                    <a:pt x="683" y="529"/>
                  </a:cubicBezTo>
                  <a:cubicBezTo>
                    <a:pt x="546" y="529"/>
                    <a:pt x="427" y="529"/>
                    <a:pt x="307" y="512"/>
                  </a:cubicBezTo>
                  <a:cubicBezTo>
                    <a:pt x="205" y="512"/>
                    <a:pt x="103" y="461"/>
                    <a:pt x="52" y="375"/>
                  </a:cubicBezTo>
                  <a:cubicBezTo>
                    <a:pt x="0" y="307"/>
                    <a:pt x="0" y="222"/>
                    <a:pt x="52" y="137"/>
                  </a:cubicBezTo>
                  <a:cubicBezTo>
                    <a:pt x="86" y="51"/>
                    <a:pt x="188" y="0"/>
                    <a:pt x="273" y="17"/>
                  </a:cubicBezTo>
                  <a:lnTo>
                    <a:pt x="1945" y="17"/>
                  </a:lnTo>
                  <a:cubicBezTo>
                    <a:pt x="1997" y="17"/>
                    <a:pt x="2048" y="17"/>
                    <a:pt x="2099" y="34"/>
                  </a:cubicBezTo>
                  <a:cubicBezTo>
                    <a:pt x="2218" y="34"/>
                    <a:pt x="2304" y="137"/>
                    <a:pt x="2304" y="273"/>
                  </a:cubicBezTo>
                  <a:cubicBezTo>
                    <a:pt x="2304" y="375"/>
                    <a:pt x="2201" y="478"/>
                    <a:pt x="2082" y="461"/>
                  </a:cubicBezTo>
                  <a:cubicBezTo>
                    <a:pt x="1894" y="478"/>
                    <a:pt x="1724" y="495"/>
                    <a:pt x="1536" y="495"/>
                  </a:cubicBezTo>
                  <a:cubicBezTo>
                    <a:pt x="1434" y="495"/>
                    <a:pt x="1399" y="529"/>
                    <a:pt x="1382" y="631"/>
                  </a:cubicBezTo>
                  <a:cubicBezTo>
                    <a:pt x="1331" y="1843"/>
                    <a:pt x="1280" y="3054"/>
                    <a:pt x="1263" y="4282"/>
                  </a:cubicBezTo>
                  <a:lnTo>
                    <a:pt x="1263" y="5596"/>
                  </a:lnTo>
                  <a:cubicBezTo>
                    <a:pt x="1263" y="5647"/>
                    <a:pt x="1263" y="5716"/>
                    <a:pt x="1246" y="5767"/>
                  </a:cubicBezTo>
                  <a:cubicBezTo>
                    <a:pt x="1229" y="5903"/>
                    <a:pt x="1109" y="6006"/>
                    <a:pt x="973" y="6006"/>
                  </a:cubicBezTo>
                  <a:cubicBezTo>
                    <a:pt x="836" y="6006"/>
                    <a:pt x="717" y="5903"/>
                    <a:pt x="683" y="5767"/>
                  </a:cubicBezTo>
                  <a:cubicBezTo>
                    <a:pt x="649" y="5630"/>
                    <a:pt x="649" y="5494"/>
                    <a:pt x="649" y="5357"/>
                  </a:cubicBezTo>
                  <a:cubicBezTo>
                    <a:pt x="632" y="4999"/>
                    <a:pt x="632" y="4658"/>
                    <a:pt x="632" y="4300"/>
                  </a:cubicBezTo>
                  <a:cubicBezTo>
                    <a:pt x="632" y="3856"/>
                    <a:pt x="597" y="3429"/>
                    <a:pt x="632" y="30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66"/>
            <p:cNvSpPr/>
            <p:nvPr/>
          </p:nvSpPr>
          <p:spPr>
            <a:xfrm>
              <a:off x="5977000" y="3750225"/>
              <a:ext cx="55475" cy="147625"/>
            </a:xfrm>
            <a:custGeom>
              <a:rect b="b" l="l" r="r" t="t"/>
              <a:pathLst>
                <a:path extrusionOk="0" h="5905" w="2219">
                  <a:moveTo>
                    <a:pt x="1212" y="35"/>
                  </a:moveTo>
                  <a:cubicBezTo>
                    <a:pt x="1434" y="35"/>
                    <a:pt x="1638" y="35"/>
                    <a:pt x="1860" y="52"/>
                  </a:cubicBezTo>
                  <a:cubicBezTo>
                    <a:pt x="2065" y="69"/>
                    <a:pt x="2218" y="171"/>
                    <a:pt x="2201" y="342"/>
                  </a:cubicBezTo>
                  <a:cubicBezTo>
                    <a:pt x="2184" y="513"/>
                    <a:pt x="2065" y="581"/>
                    <a:pt x="1826" y="581"/>
                  </a:cubicBezTo>
                  <a:lnTo>
                    <a:pt x="1485" y="564"/>
                  </a:lnTo>
                  <a:cubicBezTo>
                    <a:pt x="1417" y="564"/>
                    <a:pt x="1382" y="581"/>
                    <a:pt x="1382" y="666"/>
                  </a:cubicBezTo>
                  <a:cubicBezTo>
                    <a:pt x="1382" y="1383"/>
                    <a:pt x="1331" y="2116"/>
                    <a:pt x="1331" y="2850"/>
                  </a:cubicBezTo>
                  <a:cubicBezTo>
                    <a:pt x="1348" y="3447"/>
                    <a:pt x="1348" y="4044"/>
                    <a:pt x="1297" y="4625"/>
                  </a:cubicBezTo>
                  <a:cubicBezTo>
                    <a:pt x="1280" y="4812"/>
                    <a:pt x="1297" y="5017"/>
                    <a:pt x="1280" y="5205"/>
                  </a:cubicBezTo>
                  <a:cubicBezTo>
                    <a:pt x="1280" y="5273"/>
                    <a:pt x="1314" y="5307"/>
                    <a:pt x="1382" y="5307"/>
                  </a:cubicBezTo>
                  <a:lnTo>
                    <a:pt x="1655" y="5307"/>
                  </a:lnTo>
                  <a:cubicBezTo>
                    <a:pt x="1792" y="5324"/>
                    <a:pt x="1894" y="5426"/>
                    <a:pt x="1911" y="5563"/>
                  </a:cubicBezTo>
                  <a:cubicBezTo>
                    <a:pt x="1928" y="5716"/>
                    <a:pt x="1826" y="5836"/>
                    <a:pt x="1673" y="5853"/>
                  </a:cubicBezTo>
                  <a:cubicBezTo>
                    <a:pt x="1468" y="5887"/>
                    <a:pt x="1246" y="5904"/>
                    <a:pt x="1041" y="5887"/>
                  </a:cubicBezTo>
                  <a:cubicBezTo>
                    <a:pt x="837" y="5853"/>
                    <a:pt x="632" y="5853"/>
                    <a:pt x="410" y="5853"/>
                  </a:cubicBezTo>
                  <a:cubicBezTo>
                    <a:pt x="359" y="5853"/>
                    <a:pt x="291" y="5853"/>
                    <a:pt x="222" y="5836"/>
                  </a:cubicBezTo>
                  <a:cubicBezTo>
                    <a:pt x="103" y="5819"/>
                    <a:pt x="18" y="5716"/>
                    <a:pt x="18" y="5597"/>
                  </a:cubicBezTo>
                  <a:cubicBezTo>
                    <a:pt x="0" y="5478"/>
                    <a:pt x="86" y="5375"/>
                    <a:pt x="205" y="5341"/>
                  </a:cubicBezTo>
                  <a:cubicBezTo>
                    <a:pt x="308" y="5307"/>
                    <a:pt x="427" y="5290"/>
                    <a:pt x="529" y="5307"/>
                  </a:cubicBezTo>
                  <a:cubicBezTo>
                    <a:pt x="751" y="5307"/>
                    <a:pt x="751" y="5307"/>
                    <a:pt x="751" y="5085"/>
                  </a:cubicBezTo>
                  <a:cubicBezTo>
                    <a:pt x="700" y="4369"/>
                    <a:pt x="751" y="3652"/>
                    <a:pt x="768" y="2935"/>
                  </a:cubicBezTo>
                  <a:cubicBezTo>
                    <a:pt x="768" y="2782"/>
                    <a:pt x="785" y="2628"/>
                    <a:pt x="802" y="2475"/>
                  </a:cubicBezTo>
                  <a:cubicBezTo>
                    <a:pt x="854" y="1929"/>
                    <a:pt x="819" y="1400"/>
                    <a:pt x="837" y="854"/>
                  </a:cubicBezTo>
                  <a:cubicBezTo>
                    <a:pt x="837" y="769"/>
                    <a:pt x="888" y="649"/>
                    <a:pt x="837" y="564"/>
                  </a:cubicBezTo>
                  <a:cubicBezTo>
                    <a:pt x="785" y="496"/>
                    <a:pt x="649" y="547"/>
                    <a:pt x="546" y="513"/>
                  </a:cubicBezTo>
                  <a:cubicBezTo>
                    <a:pt x="410" y="496"/>
                    <a:pt x="308" y="376"/>
                    <a:pt x="308" y="240"/>
                  </a:cubicBezTo>
                  <a:cubicBezTo>
                    <a:pt x="325" y="86"/>
                    <a:pt x="427" y="1"/>
                    <a:pt x="615" y="1"/>
                  </a:cubicBezTo>
                  <a:cubicBezTo>
                    <a:pt x="785" y="1"/>
                    <a:pt x="1024" y="1"/>
                    <a:pt x="1229" y="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66"/>
            <p:cNvSpPr/>
            <p:nvPr/>
          </p:nvSpPr>
          <p:spPr>
            <a:xfrm>
              <a:off x="6145475" y="3747250"/>
              <a:ext cx="97275" cy="169350"/>
            </a:xfrm>
            <a:custGeom>
              <a:rect b="b" l="l" r="r" t="t"/>
              <a:pathLst>
                <a:path extrusionOk="0" h="6774" w="3891">
                  <a:moveTo>
                    <a:pt x="1724" y="5392"/>
                  </a:moveTo>
                  <a:cubicBezTo>
                    <a:pt x="1639" y="5750"/>
                    <a:pt x="1502" y="6074"/>
                    <a:pt x="1315" y="6398"/>
                  </a:cubicBezTo>
                  <a:cubicBezTo>
                    <a:pt x="1212" y="6620"/>
                    <a:pt x="1007" y="6757"/>
                    <a:pt x="769" y="6774"/>
                  </a:cubicBezTo>
                  <a:cubicBezTo>
                    <a:pt x="547" y="6774"/>
                    <a:pt x="359" y="6654"/>
                    <a:pt x="257" y="6467"/>
                  </a:cubicBezTo>
                  <a:cubicBezTo>
                    <a:pt x="120" y="6194"/>
                    <a:pt x="35" y="5887"/>
                    <a:pt x="35" y="5580"/>
                  </a:cubicBezTo>
                  <a:cubicBezTo>
                    <a:pt x="1" y="4982"/>
                    <a:pt x="1" y="4368"/>
                    <a:pt x="35" y="3771"/>
                  </a:cubicBezTo>
                  <a:cubicBezTo>
                    <a:pt x="35" y="2969"/>
                    <a:pt x="35" y="2167"/>
                    <a:pt x="86" y="1365"/>
                  </a:cubicBezTo>
                  <a:cubicBezTo>
                    <a:pt x="103" y="1058"/>
                    <a:pt x="103" y="734"/>
                    <a:pt x="154" y="410"/>
                  </a:cubicBezTo>
                  <a:cubicBezTo>
                    <a:pt x="154" y="325"/>
                    <a:pt x="171" y="239"/>
                    <a:pt x="257" y="222"/>
                  </a:cubicBezTo>
                  <a:cubicBezTo>
                    <a:pt x="359" y="222"/>
                    <a:pt x="410" y="308"/>
                    <a:pt x="427" y="393"/>
                  </a:cubicBezTo>
                  <a:cubicBezTo>
                    <a:pt x="461" y="581"/>
                    <a:pt x="479" y="768"/>
                    <a:pt x="479" y="956"/>
                  </a:cubicBezTo>
                  <a:cubicBezTo>
                    <a:pt x="496" y="1553"/>
                    <a:pt x="513" y="2150"/>
                    <a:pt x="530" y="2747"/>
                  </a:cubicBezTo>
                  <a:cubicBezTo>
                    <a:pt x="564" y="3532"/>
                    <a:pt x="564" y="4300"/>
                    <a:pt x="547" y="5068"/>
                  </a:cubicBezTo>
                  <a:cubicBezTo>
                    <a:pt x="547" y="5375"/>
                    <a:pt x="564" y="5682"/>
                    <a:pt x="649" y="5989"/>
                  </a:cubicBezTo>
                  <a:cubicBezTo>
                    <a:pt x="666" y="6074"/>
                    <a:pt x="683" y="6211"/>
                    <a:pt x="769" y="6211"/>
                  </a:cubicBezTo>
                  <a:cubicBezTo>
                    <a:pt x="871" y="6211"/>
                    <a:pt x="905" y="6091"/>
                    <a:pt x="939" y="6023"/>
                  </a:cubicBezTo>
                  <a:cubicBezTo>
                    <a:pt x="1144" y="5614"/>
                    <a:pt x="1263" y="5170"/>
                    <a:pt x="1332" y="4726"/>
                  </a:cubicBezTo>
                  <a:cubicBezTo>
                    <a:pt x="1451" y="4044"/>
                    <a:pt x="1536" y="3362"/>
                    <a:pt x="1570" y="2679"/>
                  </a:cubicBezTo>
                  <a:cubicBezTo>
                    <a:pt x="1605" y="2235"/>
                    <a:pt x="1622" y="1792"/>
                    <a:pt x="1656" y="1348"/>
                  </a:cubicBezTo>
                  <a:cubicBezTo>
                    <a:pt x="1673" y="1161"/>
                    <a:pt x="1758" y="1041"/>
                    <a:pt x="1912" y="1041"/>
                  </a:cubicBezTo>
                  <a:cubicBezTo>
                    <a:pt x="2065" y="1024"/>
                    <a:pt x="2185" y="1144"/>
                    <a:pt x="2202" y="1331"/>
                  </a:cubicBezTo>
                  <a:cubicBezTo>
                    <a:pt x="2202" y="1485"/>
                    <a:pt x="2202" y="1638"/>
                    <a:pt x="2185" y="1792"/>
                  </a:cubicBezTo>
                  <a:cubicBezTo>
                    <a:pt x="2151" y="2423"/>
                    <a:pt x="2151" y="3054"/>
                    <a:pt x="2168" y="3669"/>
                  </a:cubicBezTo>
                  <a:cubicBezTo>
                    <a:pt x="2151" y="4027"/>
                    <a:pt x="2168" y="4385"/>
                    <a:pt x="2202" y="4744"/>
                  </a:cubicBezTo>
                  <a:cubicBezTo>
                    <a:pt x="2219" y="5102"/>
                    <a:pt x="2321" y="5477"/>
                    <a:pt x="2458" y="5818"/>
                  </a:cubicBezTo>
                  <a:cubicBezTo>
                    <a:pt x="2509" y="5904"/>
                    <a:pt x="2543" y="6040"/>
                    <a:pt x="2645" y="6040"/>
                  </a:cubicBezTo>
                  <a:cubicBezTo>
                    <a:pt x="2748" y="6040"/>
                    <a:pt x="2748" y="5887"/>
                    <a:pt x="2782" y="5801"/>
                  </a:cubicBezTo>
                  <a:cubicBezTo>
                    <a:pt x="2935" y="5358"/>
                    <a:pt x="3021" y="4914"/>
                    <a:pt x="3072" y="4453"/>
                  </a:cubicBezTo>
                  <a:cubicBezTo>
                    <a:pt x="3157" y="3771"/>
                    <a:pt x="3157" y="3106"/>
                    <a:pt x="3191" y="2423"/>
                  </a:cubicBezTo>
                  <a:cubicBezTo>
                    <a:pt x="3208" y="1758"/>
                    <a:pt x="3242" y="1144"/>
                    <a:pt x="3277" y="512"/>
                  </a:cubicBezTo>
                  <a:cubicBezTo>
                    <a:pt x="3277" y="444"/>
                    <a:pt x="3277" y="393"/>
                    <a:pt x="3311" y="325"/>
                  </a:cubicBezTo>
                  <a:cubicBezTo>
                    <a:pt x="3379" y="0"/>
                    <a:pt x="3857" y="35"/>
                    <a:pt x="3874" y="376"/>
                  </a:cubicBezTo>
                  <a:cubicBezTo>
                    <a:pt x="3891" y="529"/>
                    <a:pt x="3891" y="666"/>
                    <a:pt x="3874" y="819"/>
                  </a:cubicBezTo>
                  <a:cubicBezTo>
                    <a:pt x="3806" y="1468"/>
                    <a:pt x="3806" y="2116"/>
                    <a:pt x="3771" y="2781"/>
                  </a:cubicBezTo>
                  <a:cubicBezTo>
                    <a:pt x="3754" y="3737"/>
                    <a:pt x="3635" y="4675"/>
                    <a:pt x="3413" y="5597"/>
                  </a:cubicBezTo>
                  <a:cubicBezTo>
                    <a:pt x="3345" y="5887"/>
                    <a:pt x="3242" y="6160"/>
                    <a:pt x="3089" y="6416"/>
                  </a:cubicBezTo>
                  <a:cubicBezTo>
                    <a:pt x="2935" y="6689"/>
                    <a:pt x="2560" y="6757"/>
                    <a:pt x="2321" y="6535"/>
                  </a:cubicBezTo>
                  <a:cubicBezTo>
                    <a:pt x="2082" y="6347"/>
                    <a:pt x="1912" y="6091"/>
                    <a:pt x="1843" y="5801"/>
                  </a:cubicBezTo>
                  <a:cubicBezTo>
                    <a:pt x="1792" y="5665"/>
                    <a:pt x="1758" y="5528"/>
                    <a:pt x="1724" y="53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66"/>
            <p:cNvSpPr/>
            <p:nvPr/>
          </p:nvSpPr>
          <p:spPr>
            <a:xfrm>
              <a:off x="6377100" y="3751525"/>
              <a:ext cx="68700" cy="172750"/>
            </a:xfrm>
            <a:custGeom>
              <a:rect b="b" l="l" r="r" t="t"/>
              <a:pathLst>
                <a:path extrusionOk="0" h="6910" w="2748">
                  <a:moveTo>
                    <a:pt x="512" y="614"/>
                  </a:moveTo>
                  <a:cubicBezTo>
                    <a:pt x="563" y="580"/>
                    <a:pt x="580" y="529"/>
                    <a:pt x="597" y="478"/>
                  </a:cubicBezTo>
                  <a:cubicBezTo>
                    <a:pt x="768" y="188"/>
                    <a:pt x="1092" y="0"/>
                    <a:pt x="1433" y="17"/>
                  </a:cubicBezTo>
                  <a:cubicBezTo>
                    <a:pt x="1758" y="34"/>
                    <a:pt x="2082" y="222"/>
                    <a:pt x="2218" y="529"/>
                  </a:cubicBezTo>
                  <a:cubicBezTo>
                    <a:pt x="2474" y="990"/>
                    <a:pt x="2611" y="1501"/>
                    <a:pt x="2645" y="2030"/>
                  </a:cubicBezTo>
                  <a:cubicBezTo>
                    <a:pt x="2713" y="3003"/>
                    <a:pt x="2747" y="3958"/>
                    <a:pt x="2713" y="4931"/>
                  </a:cubicBezTo>
                  <a:cubicBezTo>
                    <a:pt x="2713" y="5340"/>
                    <a:pt x="2679" y="5750"/>
                    <a:pt x="2662" y="6159"/>
                  </a:cubicBezTo>
                  <a:cubicBezTo>
                    <a:pt x="2662" y="6313"/>
                    <a:pt x="2645" y="6449"/>
                    <a:pt x="2611" y="6603"/>
                  </a:cubicBezTo>
                  <a:cubicBezTo>
                    <a:pt x="2576" y="6791"/>
                    <a:pt x="2406" y="6910"/>
                    <a:pt x="2235" y="6893"/>
                  </a:cubicBezTo>
                  <a:cubicBezTo>
                    <a:pt x="2031" y="6876"/>
                    <a:pt x="1911" y="6705"/>
                    <a:pt x="1945" y="6518"/>
                  </a:cubicBezTo>
                  <a:cubicBezTo>
                    <a:pt x="2013" y="5750"/>
                    <a:pt x="2013" y="4982"/>
                    <a:pt x="2031" y="4214"/>
                  </a:cubicBezTo>
                  <a:cubicBezTo>
                    <a:pt x="2065" y="3429"/>
                    <a:pt x="2048" y="2645"/>
                    <a:pt x="1962" y="1877"/>
                  </a:cubicBezTo>
                  <a:cubicBezTo>
                    <a:pt x="1945" y="1519"/>
                    <a:pt x="1843" y="1160"/>
                    <a:pt x="1689" y="836"/>
                  </a:cubicBezTo>
                  <a:cubicBezTo>
                    <a:pt x="1655" y="785"/>
                    <a:pt x="1638" y="751"/>
                    <a:pt x="1604" y="700"/>
                  </a:cubicBezTo>
                  <a:cubicBezTo>
                    <a:pt x="1502" y="546"/>
                    <a:pt x="1280" y="546"/>
                    <a:pt x="1177" y="700"/>
                  </a:cubicBezTo>
                  <a:cubicBezTo>
                    <a:pt x="1041" y="870"/>
                    <a:pt x="956" y="1075"/>
                    <a:pt x="904" y="1297"/>
                  </a:cubicBezTo>
                  <a:cubicBezTo>
                    <a:pt x="802" y="1740"/>
                    <a:pt x="734" y="2218"/>
                    <a:pt x="717" y="2696"/>
                  </a:cubicBezTo>
                  <a:cubicBezTo>
                    <a:pt x="700" y="3088"/>
                    <a:pt x="734" y="3481"/>
                    <a:pt x="734" y="3873"/>
                  </a:cubicBezTo>
                  <a:cubicBezTo>
                    <a:pt x="734" y="4453"/>
                    <a:pt x="734" y="5016"/>
                    <a:pt x="683" y="5579"/>
                  </a:cubicBezTo>
                  <a:cubicBezTo>
                    <a:pt x="683" y="5733"/>
                    <a:pt x="683" y="5886"/>
                    <a:pt x="666" y="6023"/>
                  </a:cubicBezTo>
                  <a:cubicBezTo>
                    <a:pt x="666" y="6125"/>
                    <a:pt x="666" y="6245"/>
                    <a:pt x="649" y="6330"/>
                  </a:cubicBezTo>
                  <a:cubicBezTo>
                    <a:pt x="597" y="6705"/>
                    <a:pt x="68" y="6705"/>
                    <a:pt x="17" y="6330"/>
                  </a:cubicBezTo>
                  <a:cubicBezTo>
                    <a:pt x="0" y="6210"/>
                    <a:pt x="0" y="6091"/>
                    <a:pt x="0" y="5989"/>
                  </a:cubicBezTo>
                  <a:cubicBezTo>
                    <a:pt x="0" y="5136"/>
                    <a:pt x="0" y="4300"/>
                    <a:pt x="34" y="3464"/>
                  </a:cubicBezTo>
                  <a:cubicBezTo>
                    <a:pt x="68" y="3105"/>
                    <a:pt x="120" y="2747"/>
                    <a:pt x="120" y="2389"/>
                  </a:cubicBezTo>
                  <a:cubicBezTo>
                    <a:pt x="103" y="2030"/>
                    <a:pt x="120" y="1621"/>
                    <a:pt x="120" y="1246"/>
                  </a:cubicBezTo>
                  <a:cubicBezTo>
                    <a:pt x="120" y="1007"/>
                    <a:pt x="154" y="785"/>
                    <a:pt x="171" y="546"/>
                  </a:cubicBezTo>
                  <a:cubicBezTo>
                    <a:pt x="171" y="512"/>
                    <a:pt x="171" y="478"/>
                    <a:pt x="188" y="444"/>
                  </a:cubicBezTo>
                  <a:cubicBezTo>
                    <a:pt x="205" y="392"/>
                    <a:pt x="256" y="341"/>
                    <a:pt x="307" y="341"/>
                  </a:cubicBezTo>
                  <a:cubicBezTo>
                    <a:pt x="358" y="341"/>
                    <a:pt x="410" y="375"/>
                    <a:pt x="444" y="427"/>
                  </a:cubicBezTo>
                  <a:cubicBezTo>
                    <a:pt x="461" y="495"/>
                    <a:pt x="478" y="546"/>
                    <a:pt x="512" y="6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66"/>
            <p:cNvSpPr/>
            <p:nvPr/>
          </p:nvSpPr>
          <p:spPr>
            <a:xfrm>
              <a:off x="6246575" y="3746400"/>
              <a:ext cx="59300" cy="177450"/>
            </a:xfrm>
            <a:custGeom>
              <a:rect b="b" l="l" r="r" t="t"/>
              <a:pathLst>
                <a:path extrusionOk="0" h="7098" w="2372">
                  <a:moveTo>
                    <a:pt x="0" y="4812"/>
                  </a:moveTo>
                  <a:cubicBezTo>
                    <a:pt x="0" y="4402"/>
                    <a:pt x="17" y="3993"/>
                    <a:pt x="34" y="3583"/>
                  </a:cubicBezTo>
                  <a:cubicBezTo>
                    <a:pt x="69" y="2764"/>
                    <a:pt x="69" y="1945"/>
                    <a:pt x="307" y="1143"/>
                  </a:cubicBezTo>
                  <a:cubicBezTo>
                    <a:pt x="376" y="887"/>
                    <a:pt x="495" y="632"/>
                    <a:pt x="666" y="410"/>
                  </a:cubicBezTo>
                  <a:cubicBezTo>
                    <a:pt x="939" y="0"/>
                    <a:pt x="1570" y="34"/>
                    <a:pt x="1775" y="495"/>
                  </a:cubicBezTo>
                  <a:cubicBezTo>
                    <a:pt x="1928" y="768"/>
                    <a:pt x="2031" y="1092"/>
                    <a:pt x="2065" y="1416"/>
                  </a:cubicBezTo>
                  <a:cubicBezTo>
                    <a:pt x="2201" y="2150"/>
                    <a:pt x="2270" y="2901"/>
                    <a:pt x="2304" y="3651"/>
                  </a:cubicBezTo>
                  <a:cubicBezTo>
                    <a:pt x="2321" y="4453"/>
                    <a:pt x="2372" y="5238"/>
                    <a:pt x="2355" y="6023"/>
                  </a:cubicBezTo>
                  <a:cubicBezTo>
                    <a:pt x="2355" y="6228"/>
                    <a:pt x="2355" y="6450"/>
                    <a:pt x="2321" y="6654"/>
                  </a:cubicBezTo>
                  <a:cubicBezTo>
                    <a:pt x="2321" y="7098"/>
                    <a:pt x="1655" y="7064"/>
                    <a:pt x="1707" y="6620"/>
                  </a:cubicBezTo>
                  <a:lnTo>
                    <a:pt x="1707" y="6569"/>
                  </a:lnTo>
                  <a:cubicBezTo>
                    <a:pt x="1758" y="5835"/>
                    <a:pt x="1707" y="5102"/>
                    <a:pt x="1689" y="4385"/>
                  </a:cubicBezTo>
                  <a:lnTo>
                    <a:pt x="1689" y="4317"/>
                  </a:lnTo>
                  <a:cubicBezTo>
                    <a:pt x="1689" y="4095"/>
                    <a:pt x="1689" y="4095"/>
                    <a:pt x="1485" y="4129"/>
                  </a:cubicBezTo>
                  <a:cubicBezTo>
                    <a:pt x="1263" y="4146"/>
                    <a:pt x="1007" y="4163"/>
                    <a:pt x="768" y="4180"/>
                  </a:cubicBezTo>
                  <a:cubicBezTo>
                    <a:pt x="649" y="4180"/>
                    <a:pt x="598" y="4232"/>
                    <a:pt x="598" y="4351"/>
                  </a:cubicBezTo>
                  <a:cubicBezTo>
                    <a:pt x="563" y="4948"/>
                    <a:pt x="512" y="5528"/>
                    <a:pt x="410" y="6108"/>
                  </a:cubicBezTo>
                  <a:cubicBezTo>
                    <a:pt x="393" y="6262"/>
                    <a:pt x="359" y="6415"/>
                    <a:pt x="342" y="6552"/>
                  </a:cubicBezTo>
                  <a:cubicBezTo>
                    <a:pt x="325" y="6620"/>
                    <a:pt x="290" y="6688"/>
                    <a:pt x="222" y="6688"/>
                  </a:cubicBezTo>
                  <a:cubicBezTo>
                    <a:pt x="137" y="6688"/>
                    <a:pt x="103" y="6620"/>
                    <a:pt x="86" y="6569"/>
                  </a:cubicBezTo>
                  <a:cubicBezTo>
                    <a:pt x="17" y="6347"/>
                    <a:pt x="0" y="6108"/>
                    <a:pt x="0" y="5887"/>
                  </a:cubicBezTo>
                  <a:cubicBezTo>
                    <a:pt x="0" y="5528"/>
                    <a:pt x="17" y="5170"/>
                    <a:pt x="34" y="4812"/>
                  </a:cubicBezTo>
                  <a:close/>
                  <a:moveTo>
                    <a:pt x="649" y="3020"/>
                  </a:moveTo>
                  <a:cubicBezTo>
                    <a:pt x="649" y="3157"/>
                    <a:pt x="649" y="3293"/>
                    <a:pt x="632" y="3430"/>
                  </a:cubicBezTo>
                  <a:cubicBezTo>
                    <a:pt x="632" y="3498"/>
                    <a:pt x="632" y="3532"/>
                    <a:pt x="700" y="3532"/>
                  </a:cubicBezTo>
                  <a:cubicBezTo>
                    <a:pt x="973" y="3515"/>
                    <a:pt x="1246" y="3481"/>
                    <a:pt x="1519" y="3464"/>
                  </a:cubicBezTo>
                  <a:cubicBezTo>
                    <a:pt x="1621" y="3464"/>
                    <a:pt x="1672" y="3413"/>
                    <a:pt x="1655" y="3293"/>
                  </a:cubicBezTo>
                  <a:cubicBezTo>
                    <a:pt x="1638" y="2662"/>
                    <a:pt x="1570" y="2031"/>
                    <a:pt x="1468" y="1399"/>
                  </a:cubicBezTo>
                  <a:cubicBezTo>
                    <a:pt x="1434" y="1229"/>
                    <a:pt x="1382" y="1058"/>
                    <a:pt x="1331" y="887"/>
                  </a:cubicBezTo>
                  <a:cubicBezTo>
                    <a:pt x="1314" y="836"/>
                    <a:pt x="1280" y="751"/>
                    <a:pt x="1212" y="751"/>
                  </a:cubicBezTo>
                  <a:cubicBezTo>
                    <a:pt x="1143" y="734"/>
                    <a:pt x="1109" y="802"/>
                    <a:pt x="1075" y="853"/>
                  </a:cubicBezTo>
                  <a:cubicBezTo>
                    <a:pt x="990" y="990"/>
                    <a:pt x="922" y="1126"/>
                    <a:pt x="888" y="1280"/>
                  </a:cubicBezTo>
                  <a:cubicBezTo>
                    <a:pt x="734" y="1843"/>
                    <a:pt x="649" y="2440"/>
                    <a:pt x="632" y="30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66"/>
            <p:cNvSpPr/>
            <p:nvPr/>
          </p:nvSpPr>
          <p:spPr>
            <a:xfrm>
              <a:off x="6309700" y="3745125"/>
              <a:ext cx="59325" cy="177875"/>
            </a:xfrm>
            <a:custGeom>
              <a:rect b="b" l="l" r="r" t="t"/>
              <a:pathLst>
                <a:path extrusionOk="0" h="7115" w="2373">
                  <a:moveTo>
                    <a:pt x="1007" y="1348"/>
                  </a:moveTo>
                  <a:cubicBezTo>
                    <a:pt x="1024" y="1672"/>
                    <a:pt x="1092" y="1996"/>
                    <a:pt x="1178" y="2320"/>
                  </a:cubicBezTo>
                  <a:cubicBezTo>
                    <a:pt x="1400" y="3020"/>
                    <a:pt x="1673" y="3702"/>
                    <a:pt x="1894" y="4385"/>
                  </a:cubicBezTo>
                  <a:cubicBezTo>
                    <a:pt x="2082" y="4846"/>
                    <a:pt x="2167" y="5340"/>
                    <a:pt x="2150" y="5835"/>
                  </a:cubicBezTo>
                  <a:cubicBezTo>
                    <a:pt x="2150" y="6245"/>
                    <a:pt x="1945" y="6637"/>
                    <a:pt x="1621" y="6876"/>
                  </a:cubicBezTo>
                  <a:cubicBezTo>
                    <a:pt x="1314" y="7081"/>
                    <a:pt x="939" y="7115"/>
                    <a:pt x="615" y="6944"/>
                  </a:cubicBezTo>
                  <a:cubicBezTo>
                    <a:pt x="256" y="6808"/>
                    <a:pt x="35" y="6501"/>
                    <a:pt x="0" y="6125"/>
                  </a:cubicBezTo>
                  <a:cubicBezTo>
                    <a:pt x="0" y="6057"/>
                    <a:pt x="0" y="5972"/>
                    <a:pt x="52" y="5920"/>
                  </a:cubicBezTo>
                  <a:cubicBezTo>
                    <a:pt x="120" y="5733"/>
                    <a:pt x="342" y="5699"/>
                    <a:pt x="478" y="5835"/>
                  </a:cubicBezTo>
                  <a:cubicBezTo>
                    <a:pt x="546" y="5920"/>
                    <a:pt x="598" y="6006"/>
                    <a:pt x="649" y="6091"/>
                  </a:cubicBezTo>
                  <a:cubicBezTo>
                    <a:pt x="734" y="6245"/>
                    <a:pt x="888" y="6347"/>
                    <a:pt x="1058" y="6364"/>
                  </a:cubicBezTo>
                  <a:cubicBezTo>
                    <a:pt x="1161" y="6364"/>
                    <a:pt x="1246" y="6313"/>
                    <a:pt x="1297" y="6245"/>
                  </a:cubicBezTo>
                  <a:cubicBezTo>
                    <a:pt x="1417" y="6074"/>
                    <a:pt x="1468" y="5852"/>
                    <a:pt x="1451" y="5647"/>
                  </a:cubicBezTo>
                  <a:cubicBezTo>
                    <a:pt x="1417" y="5221"/>
                    <a:pt x="1314" y="4794"/>
                    <a:pt x="1161" y="4402"/>
                  </a:cubicBezTo>
                  <a:cubicBezTo>
                    <a:pt x="956" y="3737"/>
                    <a:pt x="700" y="3088"/>
                    <a:pt x="529" y="2406"/>
                  </a:cubicBezTo>
                  <a:cubicBezTo>
                    <a:pt x="393" y="1996"/>
                    <a:pt x="359" y="1570"/>
                    <a:pt x="410" y="1160"/>
                  </a:cubicBezTo>
                  <a:cubicBezTo>
                    <a:pt x="444" y="751"/>
                    <a:pt x="700" y="393"/>
                    <a:pt x="1075" y="222"/>
                  </a:cubicBezTo>
                  <a:cubicBezTo>
                    <a:pt x="1587" y="0"/>
                    <a:pt x="2236" y="205"/>
                    <a:pt x="2372" y="956"/>
                  </a:cubicBezTo>
                  <a:cubicBezTo>
                    <a:pt x="2372" y="990"/>
                    <a:pt x="2372" y="1024"/>
                    <a:pt x="2372" y="1058"/>
                  </a:cubicBezTo>
                  <a:cubicBezTo>
                    <a:pt x="2372" y="1109"/>
                    <a:pt x="2338" y="1160"/>
                    <a:pt x="2287" y="1160"/>
                  </a:cubicBezTo>
                  <a:cubicBezTo>
                    <a:pt x="2253" y="1177"/>
                    <a:pt x="2201" y="1160"/>
                    <a:pt x="2167" y="1109"/>
                  </a:cubicBezTo>
                  <a:cubicBezTo>
                    <a:pt x="2099" y="1024"/>
                    <a:pt x="2031" y="938"/>
                    <a:pt x="1963" y="870"/>
                  </a:cubicBezTo>
                  <a:cubicBezTo>
                    <a:pt x="1690" y="563"/>
                    <a:pt x="1212" y="666"/>
                    <a:pt x="1109" y="1058"/>
                  </a:cubicBezTo>
                  <a:cubicBezTo>
                    <a:pt x="1058" y="1143"/>
                    <a:pt x="1024" y="1246"/>
                    <a:pt x="1007" y="134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66"/>
            <p:cNvSpPr/>
            <p:nvPr/>
          </p:nvSpPr>
          <p:spPr>
            <a:xfrm>
              <a:off x="6470075" y="3750650"/>
              <a:ext cx="65275" cy="176625"/>
            </a:xfrm>
            <a:custGeom>
              <a:rect b="b" l="l" r="r" t="t"/>
              <a:pathLst>
                <a:path extrusionOk="0" h="7065" w="2611">
                  <a:moveTo>
                    <a:pt x="564" y="5239"/>
                  </a:moveTo>
                  <a:cubicBezTo>
                    <a:pt x="598" y="5085"/>
                    <a:pt x="598" y="4915"/>
                    <a:pt x="615" y="4744"/>
                  </a:cubicBezTo>
                  <a:cubicBezTo>
                    <a:pt x="615" y="3686"/>
                    <a:pt x="666" y="2645"/>
                    <a:pt x="683" y="1605"/>
                  </a:cubicBezTo>
                  <a:lnTo>
                    <a:pt x="683" y="803"/>
                  </a:lnTo>
                  <a:cubicBezTo>
                    <a:pt x="683" y="683"/>
                    <a:pt x="632" y="615"/>
                    <a:pt x="478" y="615"/>
                  </a:cubicBezTo>
                  <a:cubicBezTo>
                    <a:pt x="393" y="632"/>
                    <a:pt x="308" y="615"/>
                    <a:pt x="222" y="581"/>
                  </a:cubicBezTo>
                  <a:cubicBezTo>
                    <a:pt x="103" y="564"/>
                    <a:pt x="1" y="462"/>
                    <a:pt x="1" y="325"/>
                  </a:cubicBezTo>
                  <a:cubicBezTo>
                    <a:pt x="18" y="206"/>
                    <a:pt x="103" y="120"/>
                    <a:pt x="222" y="103"/>
                  </a:cubicBezTo>
                  <a:cubicBezTo>
                    <a:pt x="342" y="69"/>
                    <a:pt x="461" y="69"/>
                    <a:pt x="581" y="69"/>
                  </a:cubicBezTo>
                  <a:cubicBezTo>
                    <a:pt x="1041" y="69"/>
                    <a:pt x="1502" y="18"/>
                    <a:pt x="1963" y="18"/>
                  </a:cubicBezTo>
                  <a:lnTo>
                    <a:pt x="2253" y="18"/>
                  </a:lnTo>
                  <a:cubicBezTo>
                    <a:pt x="2440" y="1"/>
                    <a:pt x="2594" y="137"/>
                    <a:pt x="2611" y="308"/>
                  </a:cubicBezTo>
                  <a:cubicBezTo>
                    <a:pt x="2611" y="496"/>
                    <a:pt x="2457" y="632"/>
                    <a:pt x="2270" y="632"/>
                  </a:cubicBezTo>
                  <a:cubicBezTo>
                    <a:pt x="2014" y="649"/>
                    <a:pt x="1741" y="666"/>
                    <a:pt x="1485" y="649"/>
                  </a:cubicBezTo>
                  <a:cubicBezTo>
                    <a:pt x="1366" y="649"/>
                    <a:pt x="1331" y="683"/>
                    <a:pt x="1348" y="786"/>
                  </a:cubicBezTo>
                  <a:cubicBezTo>
                    <a:pt x="1383" y="1042"/>
                    <a:pt x="1348" y="1298"/>
                    <a:pt x="1366" y="1554"/>
                  </a:cubicBezTo>
                  <a:cubicBezTo>
                    <a:pt x="1400" y="2219"/>
                    <a:pt x="1417" y="2884"/>
                    <a:pt x="1383" y="3550"/>
                  </a:cubicBezTo>
                  <a:cubicBezTo>
                    <a:pt x="1366" y="3908"/>
                    <a:pt x="1314" y="4283"/>
                    <a:pt x="1331" y="4642"/>
                  </a:cubicBezTo>
                  <a:cubicBezTo>
                    <a:pt x="1366" y="5290"/>
                    <a:pt x="1314" y="5955"/>
                    <a:pt x="1297" y="6604"/>
                  </a:cubicBezTo>
                  <a:cubicBezTo>
                    <a:pt x="1314" y="6672"/>
                    <a:pt x="1297" y="6757"/>
                    <a:pt x="1263" y="6843"/>
                  </a:cubicBezTo>
                  <a:cubicBezTo>
                    <a:pt x="1127" y="7064"/>
                    <a:pt x="785" y="7064"/>
                    <a:pt x="649" y="6843"/>
                  </a:cubicBezTo>
                  <a:cubicBezTo>
                    <a:pt x="615" y="6774"/>
                    <a:pt x="598" y="6706"/>
                    <a:pt x="598" y="6621"/>
                  </a:cubicBezTo>
                  <a:cubicBezTo>
                    <a:pt x="581" y="6194"/>
                    <a:pt x="564" y="5768"/>
                    <a:pt x="564" y="523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66"/>
            <p:cNvSpPr/>
            <p:nvPr/>
          </p:nvSpPr>
          <p:spPr>
            <a:xfrm>
              <a:off x="6444475" y="3736150"/>
              <a:ext cx="12825" cy="29025"/>
            </a:xfrm>
            <a:custGeom>
              <a:rect b="b" l="l" r="r" t="t"/>
              <a:pathLst>
                <a:path extrusionOk="0" h="1161" w="513">
                  <a:moveTo>
                    <a:pt x="1" y="734"/>
                  </a:moveTo>
                  <a:cubicBezTo>
                    <a:pt x="35" y="547"/>
                    <a:pt x="52" y="359"/>
                    <a:pt x="52" y="171"/>
                  </a:cubicBezTo>
                  <a:cubicBezTo>
                    <a:pt x="35" y="103"/>
                    <a:pt x="69" y="52"/>
                    <a:pt x="137" y="35"/>
                  </a:cubicBezTo>
                  <a:cubicBezTo>
                    <a:pt x="189" y="1"/>
                    <a:pt x="257" y="35"/>
                    <a:pt x="291" y="86"/>
                  </a:cubicBezTo>
                  <a:cubicBezTo>
                    <a:pt x="445" y="325"/>
                    <a:pt x="513" y="598"/>
                    <a:pt x="513" y="871"/>
                  </a:cubicBezTo>
                  <a:cubicBezTo>
                    <a:pt x="479" y="1161"/>
                    <a:pt x="52" y="1161"/>
                    <a:pt x="18" y="871"/>
                  </a:cubicBezTo>
                  <a:cubicBezTo>
                    <a:pt x="18" y="820"/>
                    <a:pt x="1" y="786"/>
                    <a:pt x="1" y="73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66"/>
            <p:cNvSpPr/>
            <p:nvPr/>
          </p:nvSpPr>
          <p:spPr>
            <a:xfrm>
              <a:off x="6214575" y="3584725"/>
              <a:ext cx="70400" cy="138650"/>
            </a:xfrm>
            <a:custGeom>
              <a:rect b="b" l="l" r="r" t="t"/>
              <a:pathLst>
                <a:path extrusionOk="0" h="5546" w="2816">
                  <a:moveTo>
                    <a:pt x="2782" y="3055"/>
                  </a:moveTo>
                  <a:cubicBezTo>
                    <a:pt x="2714" y="3942"/>
                    <a:pt x="2219" y="4727"/>
                    <a:pt x="1468" y="5188"/>
                  </a:cubicBezTo>
                  <a:cubicBezTo>
                    <a:pt x="1144" y="5375"/>
                    <a:pt x="786" y="5478"/>
                    <a:pt x="427" y="5529"/>
                  </a:cubicBezTo>
                  <a:cubicBezTo>
                    <a:pt x="359" y="5546"/>
                    <a:pt x="291" y="5546"/>
                    <a:pt x="240" y="5529"/>
                  </a:cubicBezTo>
                  <a:cubicBezTo>
                    <a:pt x="86" y="5512"/>
                    <a:pt x="1" y="5375"/>
                    <a:pt x="35" y="5239"/>
                  </a:cubicBezTo>
                  <a:cubicBezTo>
                    <a:pt x="69" y="5136"/>
                    <a:pt x="69" y="5034"/>
                    <a:pt x="69" y="4932"/>
                  </a:cubicBezTo>
                  <a:cubicBezTo>
                    <a:pt x="86" y="4318"/>
                    <a:pt x="120" y="3686"/>
                    <a:pt x="120" y="3072"/>
                  </a:cubicBezTo>
                  <a:cubicBezTo>
                    <a:pt x="120" y="2441"/>
                    <a:pt x="120" y="1775"/>
                    <a:pt x="86" y="1127"/>
                  </a:cubicBezTo>
                  <a:cubicBezTo>
                    <a:pt x="86" y="905"/>
                    <a:pt x="103" y="683"/>
                    <a:pt x="137" y="462"/>
                  </a:cubicBezTo>
                  <a:cubicBezTo>
                    <a:pt x="154" y="291"/>
                    <a:pt x="274" y="155"/>
                    <a:pt x="444" y="103"/>
                  </a:cubicBezTo>
                  <a:cubicBezTo>
                    <a:pt x="717" y="1"/>
                    <a:pt x="1024" y="18"/>
                    <a:pt x="1314" y="137"/>
                  </a:cubicBezTo>
                  <a:cubicBezTo>
                    <a:pt x="1895" y="376"/>
                    <a:pt x="2355" y="871"/>
                    <a:pt x="2560" y="1468"/>
                  </a:cubicBezTo>
                  <a:cubicBezTo>
                    <a:pt x="2748" y="1980"/>
                    <a:pt x="2816" y="2526"/>
                    <a:pt x="2782" y="3055"/>
                  </a:cubicBezTo>
                  <a:close/>
                  <a:moveTo>
                    <a:pt x="581" y="2373"/>
                  </a:moveTo>
                  <a:cubicBezTo>
                    <a:pt x="581" y="2663"/>
                    <a:pt x="564" y="2953"/>
                    <a:pt x="564" y="3243"/>
                  </a:cubicBezTo>
                  <a:lnTo>
                    <a:pt x="564" y="3840"/>
                  </a:lnTo>
                  <a:cubicBezTo>
                    <a:pt x="530" y="4164"/>
                    <a:pt x="530" y="4488"/>
                    <a:pt x="564" y="4812"/>
                  </a:cubicBezTo>
                  <a:cubicBezTo>
                    <a:pt x="564" y="4949"/>
                    <a:pt x="581" y="4949"/>
                    <a:pt x="700" y="4915"/>
                  </a:cubicBezTo>
                  <a:lnTo>
                    <a:pt x="939" y="4829"/>
                  </a:lnTo>
                  <a:cubicBezTo>
                    <a:pt x="1280" y="4727"/>
                    <a:pt x="1553" y="4522"/>
                    <a:pt x="1758" y="4232"/>
                  </a:cubicBezTo>
                  <a:cubicBezTo>
                    <a:pt x="2423" y="3311"/>
                    <a:pt x="2406" y="2338"/>
                    <a:pt x="1929" y="1349"/>
                  </a:cubicBezTo>
                  <a:cubicBezTo>
                    <a:pt x="1741" y="991"/>
                    <a:pt x="1434" y="718"/>
                    <a:pt x="1076" y="598"/>
                  </a:cubicBezTo>
                  <a:cubicBezTo>
                    <a:pt x="956" y="547"/>
                    <a:pt x="854" y="547"/>
                    <a:pt x="734" y="564"/>
                  </a:cubicBezTo>
                  <a:cubicBezTo>
                    <a:pt x="683" y="581"/>
                    <a:pt x="649" y="598"/>
                    <a:pt x="649" y="649"/>
                  </a:cubicBezTo>
                  <a:cubicBezTo>
                    <a:pt x="649" y="820"/>
                    <a:pt x="615" y="991"/>
                    <a:pt x="615" y="1161"/>
                  </a:cubicBezTo>
                  <a:cubicBezTo>
                    <a:pt x="632" y="1571"/>
                    <a:pt x="615" y="1963"/>
                    <a:pt x="581" y="237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66"/>
            <p:cNvSpPr/>
            <p:nvPr/>
          </p:nvSpPr>
          <p:spPr>
            <a:xfrm>
              <a:off x="6080650" y="3576200"/>
              <a:ext cx="64000" cy="148050"/>
            </a:xfrm>
            <a:custGeom>
              <a:rect b="b" l="l" r="r" t="t"/>
              <a:pathLst>
                <a:path extrusionOk="0" h="5922" w="2560">
                  <a:moveTo>
                    <a:pt x="495" y="5187"/>
                  </a:moveTo>
                  <a:cubicBezTo>
                    <a:pt x="495" y="5273"/>
                    <a:pt x="495" y="5375"/>
                    <a:pt x="495" y="5477"/>
                  </a:cubicBezTo>
                  <a:cubicBezTo>
                    <a:pt x="495" y="5614"/>
                    <a:pt x="393" y="5716"/>
                    <a:pt x="256" y="5716"/>
                  </a:cubicBezTo>
                  <a:cubicBezTo>
                    <a:pt x="137" y="5716"/>
                    <a:pt x="35" y="5648"/>
                    <a:pt x="35" y="5477"/>
                  </a:cubicBezTo>
                  <a:cubicBezTo>
                    <a:pt x="0" y="5324"/>
                    <a:pt x="0" y="5170"/>
                    <a:pt x="35" y="5000"/>
                  </a:cubicBezTo>
                  <a:cubicBezTo>
                    <a:pt x="120" y="4539"/>
                    <a:pt x="120" y="4061"/>
                    <a:pt x="171" y="3601"/>
                  </a:cubicBezTo>
                  <a:cubicBezTo>
                    <a:pt x="239" y="2816"/>
                    <a:pt x="376" y="2048"/>
                    <a:pt x="615" y="1297"/>
                  </a:cubicBezTo>
                  <a:cubicBezTo>
                    <a:pt x="717" y="956"/>
                    <a:pt x="905" y="632"/>
                    <a:pt x="1161" y="342"/>
                  </a:cubicBezTo>
                  <a:cubicBezTo>
                    <a:pt x="1195" y="291"/>
                    <a:pt x="1246" y="257"/>
                    <a:pt x="1297" y="223"/>
                  </a:cubicBezTo>
                  <a:cubicBezTo>
                    <a:pt x="1570" y="1"/>
                    <a:pt x="1980" y="120"/>
                    <a:pt x="2082" y="461"/>
                  </a:cubicBezTo>
                  <a:cubicBezTo>
                    <a:pt x="2201" y="751"/>
                    <a:pt x="2270" y="1041"/>
                    <a:pt x="2321" y="1366"/>
                  </a:cubicBezTo>
                  <a:cubicBezTo>
                    <a:pt x="2406" y="1877"/>
                    <a:pt x="2457" y="2389"/>
                    <a:pt x="2474" y="2901"/>
                  </a:cubicBezTo>
                  <a:cubicBezTo>
                    <a:pt x="2508" y="3618"/>
                    <a:pt x="2543" y="4334"/>
                    <a:pt x="2543" y="5034"/>
                  </a:cubicBezTo>
                  <a:cubicBezTo>
                    <a:pt x="2560" y="5204"/>
                    <a:pt x="2560" y="5375"/>
                    <a:pt x="2543" y="5546"/>
                  </a:cubicBezTo>
                  <a:cubicBezTo>
                    <a:pt x="2543" y="5614"/>
                    <a:pt x="2526" y="5665"/>
                    <a:pt x="2491" y="5733"/>
                  </a:cubicBezTo>
                  <a:cubicBezTo>
                    <a:pt x="2440" y="5853"/>
                    <a:pt x="2321" y="5921"/>
                    <a:pt x="2201" y="5904"/>
                  </a:cubicBezTo>
                  <a:cubicBezTo>
                    <a:pt x="2065" y="5870"/>
                    <a:pt x="1980" y="5750"/>
                    <a:pt x="1980" y="5614"/>
                  </a:cubicBezTo>
                  <a:cubicBezTo>
                    <a:pt x="1980" y="5341"/>
                    <a:pt x="1963" y="5051"/>
                    <a:pt x="1963" y="4778"/>
                  </a:cubicBezTo>
                  <a:cubicBezTo>
                    <a:pt x="1963" y="4386"/>
                    <a:pt x="1945" y="3976"/>
                    <a:pt x="1928" y="3567"/>
                  </a:cubicBezTo>
                  <a:cubicBezTo>
                    <a:pt x="1928" y="3464"/>
                    <a:pt x="1911" y="3430"/>
                    <a:pt x="1809" y="3430"/>
                  </a:cubicBezTo>
                  <a:cubicBezTo>
                    <a:pt x="1451" y="3464"/>
                    <a:pt x="1092" y="3464"/>
                    <a:pt x="734" y="3447"/>
                  </a:cubicBezTo>
                  <a:cubicBezTo>
                    <a:pt x="683" y="3447"/>
                    <a:pt x="666" y="3481"/>
                    <a:pt x="649" y="3532"/>
                  </a:cubicBezTo>
                  <a:cubicBezTo>
                    <a:pt x="581" y="3891"/>
                    <a:pt x="529" y="4266"/>
                    <a:pt x="512" y="4641"/>
                  </a:cubicBezTo>
                  <a:cubicBezTo>
                    <a:pt x="512" y="4829"/>
                    <a:pt x="478" y="5000"/>
                    <a:pt x="495" y="5187"/>
                  </a:cubicBezTo>
                  <a:close/>
                  <a:moveTo>
                    <a:pt x="1894" y="2526"/>
                  </a:moveTo>
                  <a:cubicBezTo>
                    <a:pt x="1894" y="2389"/>
                    <a:pt x="1860" y="2185"/>
                    <a:pt x="1843" y="1963"/>
                  </a:cubicBezTo>
                  <a:cubicBezTo>
                    <a:pt x="1809" y="1587"/>
                    <a:pt x="1741" y="1212"/>
                    <a:pt x="1655" y="837"/>
                  </a:cubicBezTo>
                  <a:cubicBezTo>
                    <a:pt x="1638" y="803"/>
                    <a:pt x="1638" y="751"/>
                    <a:pt x="1604" y="734"/>
                  </a:cubicBezTo>
                  <a:cubicBezTo>
                    <a:pt x="1553" y="734"/>
                    <a:pt x="1519" y="768"/>
                    <a:pt x="1502" y="803"/>
                  </a:cubicBezTo>
                  <a:cubicBezTo>
                    <a:pt x="1451" y="854"/>
                    <a:pt x="1417" y="922"/>
                    <a:pt x="1365" y="990"/>
                  </a:cubicBezTo>
                  <a:cubicBezTo>
                    <a:pt x="1075" y="1553"/>
                    <a:pt x="888" y="2168"/>
                    <a:pt x="785" y="2799"/>
                  </a:cubicBezTo>
                  <a:cubicBezTo>
                    <a:pt x="785" y="2867"/>
                    <a:pt x="785" y="2884"/>
                    <a:pt x="854" y="2884"/>
                  </a:cubicBezTo>
                  <a:lnTo>
                    <a:pt x="1672" y="2884"/>
                  </a:lnTo>
                  <a:cubicBezTo>
                    <a:pt x="1928" y="2884"/>
                    <a:pt x="1911" y="2867"/>
                    <a:pt x="1894" y="25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66"/>
            <p:cNvSpPr/>
            <p:nvPr/>
          </p:nvSpPr>
          <p:spPr>
            <a:xfrm>
              <a:off x="6154450" y="3576625"/>
              <a:ext cx="57175" cy="147200"/>
            </a:xfrm>
            <a:custGeom>
              <a:rect b="b" l="l" r="r" t="t"/>
              <a:pathLst>
                <a:path extrusionOk="0" h="5888" w="2287">
                  <a:moveTo>
                    <a:pt x="427" y="956"/>
                  </a:moveTo>
                  <a:cubicBezTo>
                    <a:pt x="512" y="751"/>
                    <a:pt x="614" y="581"/>
                    <a:pt x="734" y="410"/>
                  </a:cubicBezTo>
                  <a:cubicBezTo>
                    <a:pt x="990" y="1"/>
                    <a:pt x="1570" y="1"/>
                    <a:pt x="1843" y="410"/>
                  </a:cubicBezTo>
                  <a:cubicBezTo>
                    <a:pt x="1979" y="581"/>
                    <a:pt x="2082" y="803"/>
                    <a:pt x="2133" y="1024"/>
                  </a:cubicBezTo>
                  <a:cubicBezTo>
                    <a:pt x="2201" y="1434"/>
                    <a:pt x="2252" y="1826"/>
                    <a:pt x="2252" y="2236"/>
                  </a:cubicBezTo>
                  <a:cubicBezTo>
                    <a:pt x="2269" y="3157"/>
                    <a:pt x="2286" y="4078"/>
                    <a:pt x="2252" y="4983"/>
                  </a:cubicBezTo>
                  <a:cubicBezTo>
                    <a:pt x="2252" y="5170"/>
                    <a:pt x="2235" y="5341"/>
                    <a:pt x="2201" y="5512"/>
                  </a:cubicBezTo>
                  <a:cubicBezTo>
                    <a:pt x="2201" y="5580"/>
                    <a:pt x="2184" y="5631"/>
                    <a:pt x="2150" y="5699"/>
                  </a:cubicBezTo>
                  <a:cubicBezTo>
                    <a:pt x="2047" y="5870"/>
                    <a:pt x="1774" y="5853"/>
                    <a:pt x="1706" y="5648"/>
                  </a:cubicBezTo>
                  <a:cubicBezTo>
                    <a:pt x="1689" y="5597"/>
                    <a:pt x="1672" y="5546"/>
                    <a:pt x="1689" y="5478"/>
                  </a:cubicBezTo>
                  <a:cubicBezTo>
                    <a:pt x="1740" y="4624"/>
                    <a:pt x="1740" y="3771"/>
                    <a:pt x="1723" y="2918"/>
                  </a:cubicBezTo>
                  <a:cubicBezTo>
                    <a:pt x="1723" y="2543"/>
                    <a:pt x="1723" y="2168"/>
                    <a:pt x="1706" y="1792"/>
                  </a:cubicBezTo>
                  <a:cubicBezTo>
                    <a:pt x="1689" y="1536"/>
                    <a:pt x="1655" y="1263"/>
                    <a:pt x="1604" y="1007"/>
                  </a:cubicBezTo>
                  <a:cubicBezTo>
                    <a:pt x="1570" y="888"/>
                    <a:pt x="1501" y="786"/>
                    <a:pt x="1433" y="683"/>
                  </a:cubicBezTo>
                  <a:cubicBezTo>
                    <a:pt x="1365" y="581"/>
                    <a:pt x="1211" y="581"/>
                    <a:pt x="1143" y="683"/>
                  </a:cubicBezTo>
                  <a:cubicBezTo>
                    <a:pt x="1058" y="803"/>
                    <a:pt x="973" y="939"/>
                    <a:pt x="938" y="1076"/>
                  </a:cubicBezTo>
                  <a:cubicBezTo>
                    <a:pt x="785" y="1536"/>
                    <a:pt x="665" y="1980"/>
                    <a:pt x="597" y="2458"/>
                  </a:cubicBezTo>
                  <a:cubicBezTo>
                    <a:pt x="580" y="2577"/>
                    <a:pt x="563" y="2697"/>
                    <a:pt x="563" y="2816"/>
                  </a:cubicBezTo>
                  <a:cubicBezTo>
                    <a:pt x="563" y="3464"/>
                    <a:pt x="546" y="4096"/>
                    <a:pt x="529" y="4744"/>
                  </a:cubicBezTo>
                  <a:cubicBezTo>
                    <a:pt x="529" y="5000"/>
                    <a:pt x="546" y="5273"/>
                    <a:pt x="529" y="5529"/>
                  </a:cubicBezTo>
                  <a:cubicBezTo>
                    <a:pt x="529" y="5580"/>
                    <a:pt x="529" y="5631"/>
                    <a:pt x="512" y="5682"/>
                  </a:cubicBezTo>
                  <a:cubicBezTo>
                    <a:pt x="495" y="5802"/>
                    <a:pt x="393" y="5887"/>
                    <a:pt x="273" y="5870"/>
                  </a:cubicBezTo>
                  <a:cubicBezTo>
                    <a:pt x="154" y="5870"/>
                    <a:pt x="51" y="5785"/>
                    <a:pt x="34" y="5665"/>
                  </a:cubicBezTo>
                  <a:cubicBezTo>
                    <a:pt x="17" y="5529"/>
                    <a:pt x="17" y="5409"/>
                    <a:pt x="17" y="5273"/>
                  </a:cubicBezTo>
                  <a:cubicBezTo>
                    <a:pt x="0" y="4488"/>
                    <a:pt x="0" y="3703"/>
                    <a:pt x="51" y="2918"/>
                  </a:cubicBezTo>
                  <a:cubicBezTo>
                    <a:pt x="68" y="2543"/>
                    <a:pt x="85" y="2151"/>
                    <a:pt x="102" y="1758"/>
                  </a:cubicBezTo>
                  <a:cubicBezTo>
                    <a:pt x="120" y="1485"/>
                    <a:pt x="137" y="1212"/>
                    <a:pt x="154" y="939"/>
                  </a:cubicBezTo>
                  <a:cubicBezTo>
                    <a:pt x="171" y="871"/>
                    <a:pt x="188" y="820"/>
                    <a:pt x="205" y="769"/>
                  </a:cubicBezTo>
                  <a:cubicBezTo>
                    <a:pt x="205" y="717"/>
                    <a:pt x="256" y="683"/>
                    <a:pt x="307" y="700"/>
                  </a:cubicBezTo>
                  <a:cubicBezTo>
                    <a:pt x="358" y="700"/>
                    <a:pt x="375" y="734"/>
                    <a:pt x="393" y="786"/>
                  </a:cubicBezTo>
                  <a:cubicBezTo>
                    <a:pt x="393" y="837"/>
                    <a:pt x="410" y="888"/>
                    <a:pt x="427" y="9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66"/>
            <p:cNvSpPr/>
            <p:nvPr/>
          </p:nvSpPr>
          <p:spPr>
            <a:xfrm>
              <a:off x="5995350" y="3701175"/>
              <a:ext cx="20500" cy="20500"/>
            </a:xfrm>
            <a:custGeom>
              <a:rect b="b" l="l" r="r" t="t"/>
              <a:pathLst>
                <a:path extrusionOk="0" h="820" w="820">
                  <a:moveTo>
                    <a:pt x="819" y="359"/>
                  </a:moveTo>
                  <a:cubicBezTo>
                    <a:pt x="819" y="683"/>
                    <a:pt x="427" y="820"/>
                    <a:pt x="222" y="598"/>
                  </a:cubicBezTo>
                  <a:cubicBezTo>
                    <a:pt x="0" y="376"/>
                    <a:pt x="171" y="1"/>
                    <a:pt x="478" y="18"/>
                  </a:cubicBezTo>
                  <a:cubicBezTo>
                    <a:pt x="666" y="18"/>
                    <a:pt x="819" y="171"/>
                    <a:pt x="819" y="35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66"/>
            <p:cNvSpPr/>
            <p:nvPr/>
          </p:nvSpPr>
          <p:spPr>
            <a:xfrm>
              <a:off x="6022650" y="3698200"/>
              <a:ext cx="20050" cy="25175"/>
            </a:xfrm>
            <a:custGeom>
              <a:rect b="b" l="l" r="r" t="t"/>
              <a:pathLst>
                <a:path extrusionOk="0" h="1007" w="802">
                  <a:moveTo>
                    <a:pt x="751" y="512"/>
                  </a:moveTo>
                  <a:cubicBezTo>
                    <a:pt x="768" y="1007"/>
                    <a:pt x="0" y="990"/>
                    <a:pt x="51" y="495"/>
                  </a:cubicBezTo>
                  <a:cubicBezTo>
                    <a:pt x="34" y="0"/>
                    <a:pt x="802" y="17"/>
                    <a:pt x="751" y="5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66"/>
            <p:cNvSpPr/>
            <p:nvPr/>
          </p:nvSpPr>
          <p:spPr>
            <a:xfrm>
              <a:off x="6046950" y="3702450"/>
              <a:ext cx="20500" cy="20925"/>
            </a:xfrm>
            <a:custGeom>
              <a:rect b="b" l="l" r="r" t="t"/>
              <a:pathLst>
                <a:path extrusionOk="0" h="837" w="820">
                  <a:moveTo>
                    <a:pt x="820" y="376"/>
                  </a:moveTo>
                  <a:cubicBezTo>
                    <a:pt x="802" y="683"/>
                    <a:pt x="427" y="837"/>
                    <a:pt x="205" y="598"/>
                  </a:cubicBezTo>
                  <a:cubicBezTo>
                    <a:pt x="1" y="376"/>
                    <a:pt x="171" y="1"/>
                    <a:pt x="478" y="18"/>
                  </a:cubicBezTo>
                  <a:cubicBezTo>
                    <a:pt x="666" y="18"/>
                    <a:pt x="820" y="189"/>
                    <a:pt x="820" y="37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66"/>
            <p:cNvSpPr/>
            <p:nvPr/>
          </p:nvSpPr>
          <p:spPr>
            <a:xfrm>
              <a:off x="5987675" y="3935350"/>
              <a:ext cx="90450" cy="143350"/>
            </a:xfrm>
            <a:custGeom>
              <a:rect b="b" l="l" r="r" t="t"/>
              <a:pathLst>
                <a:path extrusionOk="0" h="5734" w="3618">
                  <a:moveTo>
                    <a:pt x="1826" y="1894"/>
                  </a:moveTo>
                  <a:cubicBezTo>
                    <a:pt x="1894" y="1638"/>
                    <a:pt x="1945" y="1383"/>
                    <a:pt x="2030" y="1144"/>
                  </a:cubicBezTo>
                  <a:cubicBezTo>
                    <a:pt x="2116" y="837"/>
                    <a:pt x="2252" y="564"/>
                    <a:pt x="2423" y="308"/>
                  </a:cubicBezTo>
                  <a:cubicBezTo>
                    <a:pt x="2508" y="205"/>
                    <a:pt x="2610" y="120"/>
                    <a:pt x="2747" y="69"/>
                  </a:cubicBezTo>
                  <a:cubicBezTo>
                    <a:pt x="2935" y="1"/>
                    <a:pt x="3156" y="103"/>
                    <a:pt x="3225" y="308"/>
                  </a:cubicBezTo>
                  <a:cubicBezTo>
                    <a:pt x="3361" y="564"/>
                    <a:pt x="3446" y="837"/>
                    <a:pt x="3481" y="1110"/>
                  </a:cubicBezTo>
                  <a:cubicBezTo>
                    <a:pt x="3532" y="1536"/>
                    <a:pt x="3566" y="1946"/>
                    <a:pt x="3566" y="2372"/>
                  </a:cubicBezTo>
                  <a:cubicBezTo>
                    <a:pt x="3583" y="2799"/>
                    <a:pt x="3600" y="3225"/>
                    <a:pt x="3617" y="3652"/>
                  </a:cubicBezTo>
                  <a:cubicBezTo>
                    <a:pt x="3617" y="3891"/>
                    <a:pt x="3617" y="4147"/>
                    <a:pt x="3617" y="4385"/>
                  </a:cubicBezTo>
                  <a:cubicBezTo>
                    <a:pt x="3617" y="4727"/>
                    <a:pt x="3617" y="5051"/>
                    <a:pt x="3617" y="5375"/>
                  </a:cubicBezTo>
                  <a:cubicBezTo>
                    <a:pt x="3617" y="5443"/>
                    <a:pt x="3600" y="5494"/>
                    <a:pt x="3583" y="5563"/>
                  </a:cubicBezTo>
                  <a:cubicBezTo>
                    <a:pt x="3566" y="5665"/>
                    <a:pt x="3481" y="5733"/>
                    <a:pt x="3378" y="5733"/>
                  </a:cubicBezTo>
                  <a:cubicBezTo>
                    <a:pt x="3276" y="5733"/>
                    <a:pt x="3191" y="5648"/>
                    <a:pt x="3173" y="5563"/>
                  </a:cubicBezTo>
                  <a:cubicBezTo>
                    <a:pt x="3173" y="5511"/>
                    <a:pt x="3173" y="5460"/>
                    <a:pt x="3173" y="5426"/>
                  </a:cubicBezTo>
                  <a:cubicBezTo>
                    <a:pt x="3191" y="4863"/>
                    <a:pt x="3191" y="4317"/>
                    <a:pt x="3173" y="3771"/>
                  </a:cubicBezTo>
                  <a:cubicBezTo>
                    <a:pt x="3173" y="3055"/>
                    <a:pt x="3139" y="2338"/>
                    <a:pt x="3122" y="1621"/>
                  </a:cubicBezTo>
                  <a:cubicBezTo>
                    <a:pt x="3105" y="1263"/>
                    <a:pt x="3054" y="905"/>
                    <a:pt x="2918" y="581"/>
                  </a:cubicBezTo>
                  <a:cubicBezTo>
                    <a:pt x="2918" y="547"/>
                    <a:pt x="2900" y="529"/>
                    <a:pt x="2883" y="495"/>
                  </a:cubicBezTo>
                  <a:cubicBezTo>
                    <a:pt x="2866" y="478"/>
                    <a:pt x="2832" y="461"/>
                    <a:pt x="2798" y="478"/>
                  </a:cubicBezTo>
                  <a:cubicBezTo>
                    <a:pt x="2764" y="529"/>
                    <a:pt x="2730" y="564"/>
                    <a:pt x="2713" y="615"/>
                  </a:cubicBezTo>
                  <a:cubicBezTo>
                    <a:pt x="2491" y="956"/>
                    <a:pt x="2355" y="1348"/>
                    <a:pt x="2286" y="1758"/>
                  </a:cubicBezTo>
                  <a:cubicBezTo>
                    <a:pt x="2167" y="2219"/>
                    <a:pt x="2116" y="2696"/>
                    <a:pt x="2082" y="3174"/>
                  </a:cubicBezTo>
                  <a:cubicBezTo>
                    <a:pt x="2064" y="3618"/>
                    <a:pt x="2030" y="4061"/>
                    <a:pt x="2030" y="4505"/>
                  </a:cubicBezTo>
                  <a:cubicBezTo>
                    <a:pt x="2030" y="4573"/>
                    <a:pt x="2030" y="4624"/>
                    <a:pt x="2013" y="4692"/>
                  </a:cubicBezTo>
                  <a:cubicBezTo>
                    <a:pt x="1979" y="4778"/>
                    <a:pt x="1894" y="4829"/>
                    <a:pt x="1809" y="4829"/>
                  </a:cubicBezTo>
                  <a:cubicBezTo>
                    <a:pt x="1723" y="4829"/>
                    <a:pt x="1655" y="4778"/>
                    <a:pt x="1621" y="4692"/>
                  </a:cubicBezTo>
                  <a:cubicBezTo>
                    <a:pt x="1604" y="4641"/>
                    <a:pt x="1604" y="4590"/>
                    <a:pt x="1604" y="4556"/>
                  </a:cubicBezTo>
                  <a:cubicBezTo>
                    <a:pt x="1587" y="3908"/>
                    <a:pt x="1587" y="3242"/>
                    <a:pt x="1501" y="2594"/>
                  </a:cubicBezTo>
                  <a:cubicBezTo>
                    <a:pt x="1450" y="2167"/>
                    <a:pt x="1416" y="1741"/>
                    <a:pt x="1331" y="1314"/>
                  </a:cubicBezTo>
                  <a:cubicBezTo>
                    <a:pt x="1280" y="1092"/>
                    <a:pt x="1211" y="871"/>
                    <a:pt x="1109" y="649"/>
                  </a:cubicBezTo>
                  <a:cubicBezTo>
                    <a:pt x="1075" y="581"/>
                    <a:pt x="1041" y="495"/>
                    <a:pt x="955" y="495"/>
                  </a:cubicBezTo>
                  <a:cubicBezTo>
                    <a:pt x="870" y="495"/>
                    <a:pt x="836" y="581"/>
                    <a:pt x="802" y="632"/>
                  </a:cubicBezTo>
                  <a:cubicBezTo>
                    <a:pt x="682" y="837"/>
                    <a:pt x="597" y="1075"/>
                    <a:pt x="563" y="1314"/>
                  </a:cubicBezTo>
                  <a:cubicBezTo>
                    <a:pt x="495" y="1690"/>
                    <a:pt x="444" y="2082"/>
                    <a:pt x="427" y="2474"/>
                  </a:cubicBezTo>
                  <a:cubicBezTo>
                    <a:pt x="392" y="3106"/>
                    <a:pt x="410" y="3754"/>
                    <a:pt x="392" y="4402"/>
                  </a:cubicBezTo>
                  <a:cubicBezTo>
                    <a:pt x="392" y="4727"/>
                    <a:pt x="410" y="5068"/>
                    <a:pt x="375" y="5392"/>
                  </a:cubicBezTo>
                  <a:lnTo>
                    <a:pt x="375" y="5477"/>
                  </a:lnTo>
                  <a:cubicBezTo>
                    <a:pt x="375" y="5511"/>
                    <a:pt x="358" y="5546"/>
                    <a:pt x="307" y="5563"/>
                  </a:cubicBezTo>
                  <a:cubicBezTo>
                    <a:pt x="273" y="5563"/>
                    <a:pt x="222" y="5546"/>
                    <a:pt x="205" y="5511"/>
                  </a:cubicBezTo>
                  <a:cubicBezTo>
                    <a:pt x="154" y="5443"/>
                    <a:pt x="137" y="5375"/>
                    <a:pt x="137" y="5290"/>
                  </a:cubicBezTo>
                  <a:cubicBezTo>
                    <a:pt x="102" y="4965"/>
                    <a:pt x="51" y="4658"/>
                    <a:pt x="34" y="4317"/>
                  </a:cubicBezTo>
                  <a:cubicBezTo>
                    <a:pt x="34" y="4164"/>
                    <a:pt x="34" y="4027"/>
                    <a:pt x="34" y="3874"/>
                  </a:cubicBezTo>
                  <a:cubicBezTo>
                    <a:pt x="34" y="3345"/>
                    <a:pt x="0" y="2816"/>
                    <a:pt x="34" y="2287"/>
                  </a:cubicBezTo>
                  <a:cubicBezTo>
                    <a:pt x="51" y="1826"/>
                    <a:pt x="119" y="1348"/>
                    <a:pt x="239" y="905"/>
                  </a:cubicBezTo>
                  <a:cubicBezTo>
                    <a:pt x="290" y="683"/>
                    <a:pt x="392" y="495"/>
                    <a:pt x="529" y="308"/>
                  </a:cubicBezTo>
                  <a:cubicBezTo>
                    <a:pt x="717" y="35"/>
                    <a:pt x="1126" y="35"/>
                    <a:pt x="1314" y="291"/>
                  </a:cubicBezTo>
                  <a:cubicBezTo>
                    <a:pt x="1399" y="393"/>
                    <a:pt x="1467" y="495"/>
                    <a:pt x="1501" y="615"/>
                  </a:cubicBezTo>
                  <a:cubicBezTo>
                    <a:pt x="1655" y="1007"/>
                    <a:pt x="1757" y="1400"/>
                    <a:pt x="1809" y="1809"/>
                  </a:cubicBezTo>
                  <a:cubicBezTo>
                    <a:pt x="1826" y="1826"/>
                    <a:pt x="1826" y="1860"/>
                    <a:pt x="1826" y="18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66"/>
            <p:cNvSpPr/>
            <p:nvPr/>
          </p:nvSpPr>
          <p:spPr>
            <a:xfrm>
              <a:off x="6081075" y="3943025"/>
              <a:ext cx="61450" cy="142500"/>
            </a:xfrm>
            <a:custGeom>
              <a:rect b="b" l="l" r="r" t="t"/>
              <a:pathLst>
                <a:path extrusionOk="0" h="5700" w="2458">
                  <a:moveTo>
                    <a:pt x="1911" y="2355"/>
                  </a:moveTo>
                  <a:cubicBezTo>
                    <a:pt x="1826" y="2509"/>
                    <a:pt x="1690" y="2662"/>
                    <a:pt x="1553" y="2799"/>
                  </a:cubicBezTo>
                  <a:cubicBezTo>
                    <a:pt x="1400" y="2935"/>
                    <a:pt x="1195" y="3038"/>
                    <a:pt x="990" y="3055"/>
                  </a:cubicBezTo>
                  <a:cubicBezTo>
                    <a:pt x="683" y="3055"/>
                    <a:pt x="393" y="2884"/>
                    <a:pt x="273" y="2594"/>
                  </a:cubicBezTo>
                  <a:cubicBezTo>
                    <a:pt x="137" y="2355"/>
                    <a:pt x="69" y="2099"/>
                    <a:pt x="52" y="1826"/>
                  </a:cubicBezTo>
                  <a:cubicBezTo>
                    <a:pt x="1" y="1331"/>
                    <a:pt x="35" y="820"/>
                    <a:pt x="171" y="325"/>
                  </a:cubicBezTo>
                  <a:cubicBezTo>
                    <a:pt x="188" y="274"/>
                    <a:pt x="205" y="222"/>
                    <a:pt x="239" y="154"/>
                  </a:cubicBezTo>
                  <a:cubicBezTo>
                    <a:pt x="256" y="103"/>
                    <a:pt x="273" y="103"/>
                    <a:pt x="308" y="103"/>
                  </a:cubicBezTo>
                  <a:cubicBezTo>
                    <a:pt x="359" y="103"/>
                    <a:pt x="376" y="137"/>
                    <a:pt x="393" y="171"/>
                  </a:cubicBezTo>
                  <a:cubicBezTo>
                    <a:pt x="393" y="205"/>
                    <a:pt x="393" y="222"/>
                    <a:pt x="393" y="257"/>
                  </a:cubicBezTo>
                  <a:cubicBezTo>
                    <a:pt x="393" y="598"/>
                    <a:pt x="393" y="956"/>
                    <a:pt x="410" y="1314"/>
                  </a:cubicBezTo>
                  <a:cubicBezTo>
                    <a:pt x="427" y="1570"/>
                    <a:pt x="444" y="1826"/>
                    <a:pt x="495" y="2082"/>
                  </a:cubicBezTo>
                  <a:cubicBezTo>
                    <a:pt x="512" y="2219"/>
                    <a:pt x="581" y="2338"/>
                    <a:pt x="649" y="2458"/>
                  </a:cubicBezTo>
                  <a:cubicBezTo>
                    <a:pt x="751" y="2662"/>
                    <a:pt x="1024" y="2713"/>
                    <a:pt x="1195" y="2560"/>
                  </a:cubicBezTo>
                  <a:cubicBezTo>
                    <a:pt x="1365" y="2440"/>
                    <a:pt x="1502" y="2270"/>
                    <a:pt x="1604" y="2082"/>
                  </a:cubicBezTo>
                  <a:cubicBezTo>
                    <a:pt x="1775" y="1690"/>
                    <a:pt x="1894" y="1280"/>
                    <a:pt x="1928" y="854"/>
                  </a:cubicBezTo>
                  <a:cubicBezTo>
                    <a:pt x="1963" y="666"/>
                    <a:pt x="1997" y="461"/>
                    <a:pt x="2014" y="257"/>
                  </a:cubicBezTo>
                  <a:cubicBezTo>
                    <a:pt x="2048" y="69"/>
                    <a:pt x="2184" y="1"/>
                    <a:pt x="2321" y="52"/>
                  </a:cubicBezTo>
                  <a:cubicBezTo>
                    <a:pt x="2372" y="69"/>
                    <a:pt x="2423" y="137"/>
                    <a:pt x="2440" y="188"/>
                  </a:cubicBezTo>
                  <a:cubicBezTo>
                    <a:pt x="2440" y="240"/>
                    <a:pt x="2457" y="291"/>
                    <a:pt x="2457" y="342"/>
                  </a:cubicBezTo>
                  <a:cubicBezTo>
                    <a:pt x="2440" y="837"/>
                    <a:pt x="2440" y="1331"/>
                    <a:pt x="2406" y="1826"/>
                  </a:cubicBezTo>
                  <a:cubicBezTo>
                    <a:pt x="2355" y="2628"/>
                    <a:pt x="2321" y="3430"/>
                    <a:pt x="2287" y="4232"/>
                  </a:cubicBezTo>
                  <a:cubicBezTo>
                    <a:pt x="2270" y="4573"/>
                    <a:pt x="2287" y="4931"/>
                    <a:pt x="2236" y="5273"/>
                  </a:cubicBezTo>
                  <a:cubicBezTo>
                    <a:pt x="2219" y="5324"/>
                    <a:pt x="2219" y="5358"/>
                    <a:pt x="2201" y="5409"/>
                  </a:cubicBezTo>
                  <a:cubicBezTo>
                    <a:pt x="2167" y="5699"/>
                    <a:pt x="1741" y="5648"/>
                    <a:pt x="1775" y="5358"/>
                  </a:cubicBezTo>
                  <a:cubicBezTo>
                    <a:pt x="1775" y="5307"/>
                    <a:pt x="1775" y="5273"/>
                    <a:pt x="1775" y="5221"/>
                  </a:cubicBezTo>
                  <a:cubicBezTo>
                    <a:pt x="1809" y="4914"/>
                    <a:pt x="1809" y="4607"/>
                    <a:pt x="1826" y="4300"/>
                  </a:cubicBezTo>
                  <a:cubicBezTo>
                    <a:pt x="1843" y="3720"/>
                    <a:pt x="1877" y="3157"/>
                    <a:pt x="1911" y="2594"/>
                  </a:cubicBezTo>
                  <a:cubicBezTo>
                    <a:pt x="1911" y="2509"/>
                    <a:pt x="1928" y="2423"/>
                    <a:pt x="1911" y="23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66"/>
            <p:cNvSpPr/>
            <p:nvPr/>
          </p:nvSpPr>
          <p:spPr>
            <a:xfrm>
              <a:off x="6223100" y="3950275"/>
              <a:ext cx="52925" cy="142500"/>
            </a:xfrm>
            <a:custGeom>
              <a:rect b="b" l="l" r="r" t="t"/>
              <a:pathLst>
                <a:path extrusionOk="0" h="5700" w="2117">
                  <a:moveTo>
                    <a:pt x="18" y="4505"/>
                  </a:moveTo>
                  <a:cubicBezTo>
                    <a:pt x="18" y="3840"/>
                    <a:pt x="86" y="3157"/>
                    <a:pt x="172" y="2492"/>
                  </a:cubicBezTo>
                  <a:cubicBezTo>
                    <a:pt x="240" y="2065"/>
                    <a:pt x="274" y="1639"/>
                    <a:pt x="359" y="1212"/>
                  </a:cubicBezTo>
                  <a:cubicBezTo>
                    <a:pt x="393" y="905"/>
                    <a:pt x="496" y="615"/>
                    <a:pt x="666" y="359"/>
                  </a:cubicBezTo>
                  <a:cubicBezTo>
                    <a:pt x="803" y="1"/>
                    <a:pt x="1298" y="1"/>
                    <a:pt x="1451" y="359"/>
                  </a:cubicBezTo>
                  <a:cubicBezTo>
                    <a:pt x="1502" y="427"/>
                    <a:pt x="1537" y="513"/>
                    <a:pt x="1571" y="581"/>
                  </a:cubicBezTo>
                  <a:cubicBezTo>
                    <a:pt x="1724" y="1076"/>
                    <a:pt x="1844" y="1570"/>
                    <a:pt x="1895" y="2082"/>
                  </a:cubicBezTo>
                  <a:cubicBezTo>
                    <a:pt x="1980" y="2816"/>
                    <a:pt x="2014" y="3550"/>
                    <a:pt x="2082" y="4283"/>
                  </a:cubicBezTo>
                  <a:cubicBezTo>
                    <a:pt x="2117" y="4624"/>
                    <a:pt x="2117" y="4983"/>
                    <a:pt x="2082" y="5341"/>
                  </a:cubicBezTo>
                  <a:cubicBezTo>
                    <a:pt x="2082" y="5409"/>
                    <a:pt x="2065" y="5477"/>
                    <a:pt x="2031" y="5529"/>
                  </a:cubicBezTo>
                  <a:cubicBezTo>
                    <a:pt x="1946" y="5699"/>
                    <a:pt x="1690" y="5665"/>
                    <a:pt x="1639" y="5477"/>
                  </a:cubicBezTo>
                  <a:cubicBezTo>
                    <a:pt x="1639" y="5443"/>
                    <a:pt x="1639" y="5392"/>
                    <a:pt x="1639" y="5341"/>
                  </a:cubicBezTo>
                  <a:cubicBezTo>
                    <a:pt x="1656" y="4761"/>
                    <a:pt x="1639" y="4164"/>
                    <a:pt x="1571" y="3584"/>
                  </a:cubicBezTo>
                  <a:cubicBezTo>
                    <a:pt x="1554" y="3464"/>
                    <a:pt x="1537" y="3345"/>
                    <a:pt x="1537" y="3225"/>
                  </a:cubicBezTo>
                  <a:cubicBezTo>
                    <a:pt x="1554" y="3174"/>
                    <a:pt x="1502" y="3123"/>
                    <a:pt x="1434" y="3123"/>
                  </a:cubicBezTo>
                  <a:cubicBezTo>
                    <a:pt x="1246" y="3123"/>
                    <a:pt x="1059" y="3106"/>
                    <a:pt x="854" y="3123"/>
                  </a:cubicBezTo>
                  <a:lnTo>
                    <a:pt x="615" y="3123"/>
                  </a:lnTo>
                  <a:cubicBezTo>
                    <a:pt x="564" y="3123"/>
                    <a:pt x="530" y="3123"/>
                    <a:pt x="530" y="3174"/>
                  </a:cubicBezTo>
                  <a:cubicBezTo>
                    <a:pt x="462" y="3618"/>
                    <a:pt x="410" y="4078"/>
                    <a:pt x="410" y="4539"/>
                  </a:cubicBezTo>
                  <a:cubicBezTo>
                    <a:pt x="410" y="4676"/>
                    <a:pt x="410" y="4812"/>
                    <a:pt x="428" y="4931"/>
                  </a:cubicBezTo>
                  <a:cubicBezTo>
                    <a:pt x="428" y="5000"/>
                    <a:pt x="428" y="5085"/>
                    <a:pt x="410" y="5153"/>
                  </a:cubicBezTo>
                  <a:cubicBezTo>
                    <a:pt x="393" y="5256"/>
                    <a:pt x="291" y="5341"/>
                    <a:pt x="189" y="5324"/>
                  </a:cubicBezTo>
                  <a:cubicBezTo>
                    <a:pt x="69" y="5307"/>
                    <a:pt x="1" y="5204"/>
                    <a:pt x="1" y="5102"/>
                  </a:cubicBezTo>
                  <a:cubicBezTo>
                    <a:pt x="1" y="4897"/>
                    <a:pt x="1" y="4693"/>
                    <a:pt x="18" y="4505"/>
                  </a:cubicBezTo>
                  <a:close/>
                  <a:moveTo>
                    <a:pt x="1264" y="2645"/>
                  </a:moveTo>
                  <a:lnTo>
                    <a:pt x="1383" y="2645"/>
                  </a:lnTo>
                  <a:cubicBezTo>
                    <a:pt x="1485" y="2645"/>
                    <a:pt x="1485" y="2645"/>
                    <a:pt x="1485" y="2543"/>
                  </a:cubicBezTo>
                  <a:cubicBezTo>
                    <a:pt x="1485" y="2526"/>
                    <a:pt x="1485" y="2509"/>
                    <a:pt x="1485" y="2492"/>
                  </a:cubicBezTo>
                  <a:cubicBezTo>
                    <a:pt x="1434" y="2099"/>
                    <a:pt x="1400" y="1707"/>
                    <a:pt x="1315" y="1314"/>
                  </a:cubicBezTo>
                  <a:cubicBezTo>
                    <a:pt x="1264" y="1093"/>
                    <a:pt x="1195" y="871"/>
                    <a:pt x="1110" y="649"/>
                  </a:cubicBezTo>
                  <a:cubicBezTo>
                    <a:pt x="1093" y="632"/>
                    <a:pt x="1076" y="581"/>
                    <a:pt x="1042" y="598"/>
                  </a:cubicBezTo>
                  <a:cubicBezTo>
                    <a:pt x="1025" y="598"/>
                    <a:pt x="1008" y="615"/>
                    <a:pt x="1008" y="649"/>
                  </a:cubicBezTo>
                  <a:cubicBezTo>
                    <a:pt x="922" y="786"/>
                    <a:pt x="854" y="939"/>
                    <a:pt x="820" y="1110"/>
                  </a:cubicBezTo>
                  <a:cubicBezTo>
                    <a:pt x="701" y="1587"/>
                    <a:pt x="683" y="2065"/>
                    <a:pt x="598" y="2543"/>
                  </a:cubicBezTo>
                  <a:cubicBezTo>
                    <a:pt x="581" y="2611"/>
                    <a:pt x="598" y="2628"/>
                    <a:pt x="683" y="2645"/>
                  </a:cubicBezTo>
                  <a:cubicBezTo>
                    <a:pt x="871" y="2645"/>
                    <a:pt x="1076" y="2628"/>
                    <a:pt x="1264" y="264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66"/>
            <p:cNvSpPr/>
            <p:nvPr/>
          </p:nvSpPr>
          <p:spPr>
            <a:xfrm>
              <a:off x="6178750" y="3950275"/>
              <a:ext cx="42250" cy="137800"/>
            </a:xfrm>
            <a:custGeom>
              <a:rect b="b" l="l" r="r" t="t"/>
              <a:pathLst>
                <a:path extrusionOk="0" h="5512" w="1690">
                  <a:moveTo>
                    <a:pt x="18" y="1451"/>
                  </a:moveTo>
                  <a:cubicBezTo>
                    <a:pt x="35" y="1161"/>
                    <a:pt x="69" y="871"/>
                    <a:pt x="120" y="581"/>
                  </a:cubicBezTo>
                  <a:cubicBezTo>
                    <a:pt x="137" y="257"/>
                    <a:pt x="427" y="1"/>
                    <a:pt x="768" y="35"/>
                  </a:cubicBezTo>
                  <a:cubicBezTo>
                    <a:pt x="1007" y="35"/>
                    <a:pt x="1246" y="35"/>
                    <a:pt x="1502" y="69"/>
                  </a:cubicBezTo>
                  <a:cubicBezTo>
                    <a:pt x="1519" y="69"/>
                    <a:pt x="1553" y="86"/>
                    <a:pt x="1570" y="86"/>
                  </a:cubicBezTo>
                  <a:cubicBezTo>
                    <a:pt x="1656" y="103"/>
                    <a:pt x="1690" y="223"/>
                    <a:pt x="1604" y="257"/>
                  </a:cubicBezTo>
                  <a:cubicBezTo>
                    <a:pt x="1553" y="308"/>
                    <a:pt x="1468" y="342"/>
                    <a:pt x="1400" y="359"/>
                  </a:cubicBezTo>
                  <a:cubicBezTo>
                    <a:pt x="1195" y="410"/>
                    <a:pt x="1007" y="427"/>
                    <a:pt x="802" y="444"/>
                  </a:cubicBezTo>
                  <a:cubicBezTo>
                    <a:pt x="632" y="444"/>
                    <a:pt x="581" y="495"/>
                    <a:pt x="547" y="649"/>
                  </a:cubicBezTo>
                  <a:cubicBezTo>
                    <a:pt x="529" y="905"/>
                    <a:pt x="495" y="1161"/>
                    <a:pt x="495" y="1434"/>
                  </a:cubicBezTo>
                  <a:cubicBezTo>
                    <a:pt x="478" y="1690"/>
                    <a:pt x="495" y="1980"/>
                    <a:pt x="495" y="2253"/>
                  </a:cubicBezTo>
                  <a:cubicBezTo>
                    <a:pt x="495" y="2338"/>
                    <a:pt x="512" y="2372"/>
                    <a:pt x="598" y="2355"/>
                  </a:cubicBezTo>
                  <a:cubicBezTo>
                    <a:pt x="768" y="2355"/>
                    <a:pt x="939" y="2321"/>
                    <a:pt x="1110" y="2321"/>
                  </a:cubicBezTo>
                  <a:cubicBezTo>
                    <a:pt x="1161" y="2304"/>
                    <a:pt x="1212" y="2304"/>
                    <a:pt x="1263" y="2321"/>
                  </a:cubicBezTo>
                  <a:cubicBezTo>
                    <a:pt x="1348" y="2321"/>
                    <a:pt x="1417" y="2406"/>
                    <a:pt x="1434" y="2492"/>
                  </a:cubicBezTo>
                  <a:cubicBezTo>
                    <a:pt x="1434" y="2594"/>
                    <a:pt x="1383" y="2679"/>
                    <a:pt x="1297" y="2713"/>
                  </a:cubicBezTo>
                  <a:cubicBezTo>
                    <a:pt x="1263" y="2731"/>
                    <a:pt x="1212" y="2731"/>
                    <a:pt x="1161" y="2748"/>
                  </a:cubicBezTo>
                  <a:cubicBezTo>
                    <a:pt x="973" y="2765"/>
                    <a:pt x="768" y="2782"/>
                    <a:pt x="581" y="2799"/>
                  </a:cubicBezTo>
                  <a:cubicBezTo>
                    <a:pt x="529" y="2799"/>
                    <a:pt x="512" y="2833"/>
                    <a:pt x="512" y="2884"/>
                  </a:cubicBezTo>
                  <a:cubicBezTo>
                    <a:pt x="529" y="3464"/>
                    <a:pt x="529" y="4061"/>
                    <a:pt x="529" y="4641"/>
                  </a:cubicBezTo>
                  <a:lnTo>
                    <a:pt x="529" y="5222"/>
                  </a:lnTo>
                  <a:cubicBezTo>
                    <a:pt x="529" y="5307"/>
                    <a:pt x="495" y="5409"/>
                    <a:pt x="410" y="5443"/>
                  </a:cubicBezTo>
                  <a:cubicBezTo>
                    <a:pt x="291" y="5512"/>
                    <a:pt x="137" y="5426"/>
                    <a:pt x="120" y="5290"/>
                  </a:cubicBezTo>
                  <a:cubicBezTo>
                    <a:pt x="103" y="5239"/>
                    <a:pt x="103" y="5170"/>
                    <a:pt x="103" y="5102"/>
                  </a:cubicBezTo>
                  <a:cubicBezTo>
                    <a:pt x="86" y="4334"/>
                    <a:pt x="69" y="3584"/>
                    <a:pt x="52" y="2816"/>
                  </a:cubicBezTo>
                  <a:cubicBezTo>
                    <a:pt x="35" y="2423"/>
                    <a:pt x="1" y="1997"/>
                    <a:pt x="18" y="145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66"/>
            <p:cNvSpPr/>
            <p:nvPr/>
          </p:nvSpPr>
          <p:spPr>
            <a:xfrm>
              <a:off x="6362600" y="3957100"/>
              <a:ext cx="61425" cy="128850"/>
            </a:xfrm>
            <a:custGeom>
              <a:rect b="b" l="l" r="r" t="t"/>
              <a:pathLst>
                <a:path extrusionOk="0" h="5154" w="2457">
                  <a:moveTo>
                    <a:pt x="717" y="461"/>
                  </a:moveTo>
                  <a:cubicBezTo>
                    <a:pt x="580" y="461"/>
                    <a:pt x="444" y="461"/>
                    <a:pt x="324" y="478"/>
                  </a:cubicBezTo>
                  <a:cubicBezTo>
                    <a:pt x="290" y="478"/>
                    <a:pt x="256" y="478"/>
                    <a:pt x="222" y="478"/>
                  </a:cubicBezTo>
                  <a:cubicBezTo>
                    <a:pt x="120" y="478"/>
                    <a:pt x="34" y="410"/>
                    <a:pt x="17" y="308"/>
                  </a:cubicBezTo>
                  <a:cubicBezTo>
                    <a:pt x="0" y="188"/>
                    <a:pt x="68" y="103"/>
                    <a:pt x="171" y="69"/>
                  </a:cubicBezTo>
                  <a:cubicBezTo>
                    <a:pt x="307" y="35"/>
                    <a:pt x="444" y="18"/>
                    <a:pt x="580" y="18"/>
                  </a:cubicBezTo>
                  <a:cubicBezTo>
                    <a:pt x="1075" y="18"/>
                    <a:pt x="1553" y="18"/>
                    <a:pt x="2047" y="1"/>
                  </a:cubicBezTo>
                  <a:lnTo>
                    <a:pt x="2218" y="1"/>
                  </a:lnTo>
                  <a:cubicBezTo>
                    <a:pt x="2440" y="18"/>
                    <a:pt x="2457" y="325"/>
                    <a:pt x="2252" y="410"/>
                  </a:cubicBezTo>
                  <a:cubicBezTo>
                    <a:pt x="2099" y="444"/>
                    <a:pt x="1945" y="444"/>
                    <a:pt x="1792" y="461"/>
                  </a:cubicBezTo>
                  <a:lnTo>
                    <a:pt x="1519" y="461"/>
                  </a:lnTo>
                  <a:cubicBezTo>
                    <a:pt x="1433" y="461"/>
                    <a:pt x="1433" y="478"/>
                    <a:pt x="1433" y="547"/>
                  </a:cubicBezTo>
                  <a:lnTo>
                    <a:pt x="1433" y="1161"/>
                  </a:lnTo>
                  <a:lnTo>
                    <a:pt x="1433" y="1604"/>
                  </a:lnTo>
                  <a:cubicBezTo>
                    <a:pt x="1450" y="2406"/>
                    <a:pt x="1399" y="3225"/>
                    <a:pt x="1382" y="4027"/>
                  </a:cubicBezTo>
                  <a:lnTo>
                    <a:pt x="1382" y="4829"/>
                  </a:lnTo>
                  <a:cubicBezTo>
                    <a:pt x="1382" y="4880"/>
                    <a:pt x="1382" y="4931"/>
                    <a:pt x="1365" y="4983"/>
                  </a:cubicBezTo>
                  <a:cubicBezTo>
                    <a:pt x="1348" y="5085"/>
                    <a:pt x="1246" y="5153"/>
                    <a:pt x="1143" y="5136"/>
                  </a:cubicBezTo>
                  <a:cubicBezTo>
                    <a:pt x="1041" y="5136"/>
                    <a:pt x="956" y="5051"/>
                    <a:pt x="956" y="4949"/>
                  </a:cubicBezTo>
                  <a:cubicBezTo>
                    <a:pt x="956" y="4897"/>
                    <a:pt x="956" y="4846"/>
                    <a:pt x="956" y="4795"/>
                  </a:cubicBezTo>
                  <a:lnTo>
                    <a:pt x="956" y="3515"/>
                  </a:lnTo>
                  <a:cubicBezTo>
                    <a:pt x="956" y="3208"/>
                    <a:pt x="973" y="2901"/>
                    <a:pt x="990" y="2594"/>
                  </a:cubicBezTo>
                  <a:cubicBezTo>
                    <a:pt x="990" y="2082"/>
                    <a:pt x="973" y="1570"/>
                    <a:pt x="973" y="1059"/>
                  </a:cubicBezTo>
                  <a:lnTo>
                    <a:pt x="973" y="547"/>
                  </a:lnTo>
                  <a:cubicBezTo>
                    <a:pt x="973" y="495"/>
                    <a:pt x="956" y="461"/>
                    <a:pt x="887" y="461"/>
                  </a:cubicBezTo>
                  <a:cubicBezTo>
                    <a:pt x="836" y="478"/>
                    <a:pt x="785" y="461"/>
                    <a:pt x="717" y="46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66"/>
            <p:cNvSpPr/>
            <p:nvPr/>
          </p:nvSpPr>
          <p:spPr>
            <a:xfrm>
              <a:off x="6337425" y="3954125"/>
              <a:ext cx="41825" cy="130125"/>
            </a:xfrm>
            <a:custGeom>
              <a:rect b="b" l="l" r="r" t="t"/>
              <a:pathLst>
                <a:path extrusionOk="0" h="5205" w="1673">
                  <a:moveTo>
                    <a:pt x="18" y="3242"/>
                  </a:moveTo>
                  <a:cubicBezTo>
                    <a:pt x="18" y="2525"/>
                    <a:pt x="103" y="1809"/>
                    <a:pt x="137" y="1109"/>
                  </a:cubicBezTo>
                  <a:cubicBezTo>
                    <a:pt x="137" y="836"/>
                    <a:pt x="154" y="580"/>
                    <a:pt x="188" y="324"/>
                  </a:cubicBezTo>
                  <a:cubicBezTo>
                    <a:pt x="188" y="273"/>
                    <a:pt x="205" y="222"/>
                    <a:pt x="205" y="171"/>
                  </a:cubicBezTo>
                  <a:cubicBezTo>
                    <a:pt x="291" y="0"/>
                    <a:pt x="546" y="17"/>
                    <a:pt x="615" y="205"/>
                  </a:cubicBezTo>
                  <a:cubicBezTo>
                    <a:pt x="632" y="273"/>
                    <a:pt x="632" y="341"/>
                    <a:pt x="615" y="410"/>
                  </a:cubicBezTo>
                  <a:cubicBezTo>
                    <a:pt x="581" y="683"/>
                    <a:pt x="581" y="939"/>
                    <a:pt x="615" y="1212"/>
                  </a:cubicBezTo>
                  <a:cubicBezTo>
                    <a:pt x="615" y="1416"/>
                    <a:pt x="615" y="1638"/>
                    <a:pt x="598" y="1843"/>
                  </a:cubicBezTo>
                  <a:cubicBezTo>
                    <a:pt x="598" y="1928"/>
                    <a:pt x="598" y="2014"/>
                    <a:pt x="581" y="2116"/>
                  </a:cubicBezTo>
                  <a:cubicBezTo>
                    <a:pt x="564" y="2662"/>
                    <a:pt x="546" y="3208"/>
                    <a:pt x="512" y="3754"/>
                  </a:cubicBezTo>
                  <a:cubicBezTo>
                    <a:pt x="495" y="4027"/>
                    <a:pt x="512" y="4300"/>
                    <a:pt x="495" y="4573"/>
                  </a:cubicBezTo>
                  <a:cubicBezTo>
                    <a:pt x="495" y="4709"/>
                    <a:pt x="495" y="4726"/>
                    <a:pt x="632" y="4726"/>
                  </a:cubicBezTo>
                  <a:lnTo>
                    <a:pt x="1297" y="4726"/>
                  </a:lnTo>
                  <a:cubicBezTo>
                    <a:pt x="1365" y="4726"/>
                    <a:pt x="1434" y="4726"/>
                    <a:pt x="1502" y="4760"/>
                  </a:cubicBezTo>
                  <a:cubicBezTo>
                    <a:pt x="1604" y="4777"/>
                    <a:pt x="1672" y="4863"/>
                    <a:pt x="1672" y="4965"/>
                  </a:cubicBezTo>
                  <a:cubicBezTo>
                    <a:pt x="1672" y="5068"/>
                    <a:pt x="1604" y="5170"/>
                    <a:pt x="1502" y="5187"/>
                  </a:cubicBezTo>
                  <a:cubicBezTo>
                    <a:pt x="1468" y="5187"/>
                    <a:pt x="1434" y="5187"/>
                    <a:pt x="1400" y="5204"/>
                  </a:cubicBezTo>
                  <a:lnTo>
                    <a:pt x="529" y="5204"/>
                  </a:lnTo>
                  <a:cubicBezTo>
                    <a:pt x="478" y="5187"/>
                    <a:pt x="427" y="5187"/>
                    <a:pt x="359" y="5170"/>
                  </a:cubicBezTo>
                  <a:cubicBezTo>
                    <a:pt x="205" y="5153"/>
                    <a:pt x="86" y="5033"/>
                    <a:pt x="52" y="4880"/>
                  </a:cubicBezTo>
                  <a:cubicBezTo>
                    <a:pt x="35" y="4795"/>
                    <a:pt x="35" y="4709"/>
                    <a:pt x="18" y="4624"/>
                  </a:cubicBezTo>
                  <a:cubicBezTo>
                    <a:pt x="0" y="4163"/>
                    <a:pt x="18" y="3703"/>
                    <a:pt x="18" y="324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66"/>
            <p:cNvSpPr/>
            <p:nvPr/>
          </p:nvSpPr>
          <p:spPr>
            <a:xfrm>
              <a:off x="6282400" y="3957525"/>
              <a:ext cx="45675" cy="132250"/>
            </a:xfrm>
            <a:custGeom>
              <a:rect b="b" l="l" r="r" t="t"/>
              <a:pathLst>
                <a:path extrusionOk="0" h="5290" w="1827">
                  <a:moveTo>
                    <a:pt x="1775" y="598"/>
                  </a:moveTo>
                  <a:cubicBezTo>
                    <a:pt x="1809" y="1024"/>
                    <a:pt x="1792" y="1434"/>
                    <a:pt x="1809" y="1860"/>
                  </a:cubicBezTo>
                  <a:cubicBezTo>
                    <a:pt x="1826" y="2099"/>
                    <a:pt x="1809" y="2338"/>
                    <a:pt x="1809" y="2577"/>
                  </a:cubicBezTo>
                  <a:cubicBezTo>
                    <a:pt x="1809" y="2867"/>
                    <a:pt x="1809" y="3157"/>
                    <a:pt x="1792" y="3430"/>
                  </a:cubicBezTo>
                  <a:cubicBezTo>
                    <a:pt x="1758" y="3754"/>
                    <a:pt x="1707" y="4061"/>
                    <a:pt x="1638" y="4369"/>
                  </a:cubicBezTo>
                  <a:cubicBezTo>
                    <a:pt x="1587" y="4590"/>
                    <a:pt x="1485" y="4778"/>
                    <a:pt x="1365" y="4949"/>
                  </a:cubicBezTo>
                  <a:cubicBezTo>
                    <a:pt x="1144" y="5273"/>
                    <a:pt x="666" y="5290"/>
                    <a:pt x="427" y="4983"/>
                  </a:cubicBezTo>
                  <a:cubicBezTo>
                    <a:pt x="308" y="4846"/>
                    <a:pt x="222" y="4676"/>
                    <a:pt x="171" y="4505"/>
                  </a:cubicBezTo>
                  <a:cubicBezTo>
                    <a:pt x="103" y="4283"/>
                    <a:pt x="69" y="4044"/>
                    <a:pt x="52" y="3805"/>
                  </a:cubicBezTo>
                  <a:cubicBezTo>
                    <a:pt x="1" y="3157"/>
                    <a:pt x="1" y="2526"/>
                    <a:pt x="18" y="1878"/>
                  </a:cubicBezTo>
                  <a:cubicBezTo>
                    <a:pt x="18" y="1400"/>
                    <a:pt x="35" y="922"/>
                    <a:pt x="69" y="427"/>
                  </a:cubicBezTo>
                  <a:cubicBezTo>
                    <a:pt x="69" y="342"/>
                    <a:pt x="69" y="257"/>
                    <a:pt x="103" y="171"/>
                  </a:cubicBezTo>
                  <a:cubicBezTo>
                    <a:pt x="103" y="69"/>
                    <a:pt x="205" y="1"/>
                    <a:pt x="308" y="18"/>
                  </a:cubicBezTo>
                  <a:cubicBezTo>
                    <a:pt x="410" y="35"/>
                    <a:pt x="478" y="137"/>
                    <a:pt x="461" y="240"/>
                  </a:cubicBezTo>
                  <a:cubicBezTo>
                    <a:pt x="444" y="427"/>
                    <a:pt x="444" y="632"/>
                    <a:pt x="444" y="820"/>
                  </a:cubicBezTo>
                  <a:lnTo>
                    <a:pt x="444" y="2969"/>
                  </a:lnTo>
                  <a:cubicBezTo>
                    <a:pt x="444" y="3277"/>
                    <a:pt x="478" y="3567"/>
                    <a:pt x="495" y="3874"/>
                  </a:cubicBezTo>
                  <a:cubicBezTo>
                    <a:pt x="512" y="4044"/>
                    <a:pt x="547" y="4215"/>
                    <a:pt x="581" y="4386"/>
                  </a:cubicBezTo>
                  <a:cubicBezTo>
                    <a:pt x="615" y="4505"/>
                    <a:pt x="666" y="4607"/>
                    <a:pt x="734" y="4693"/>
                  </a:cubicBezTo>
                  <a:cubicBezTo>
                    <a:pt x="837" y="4829"/>
                    <a:pt x="939" y="4829"/>
                    <a:pt x="1041" y="4693"/>
                  </a:cubicBezTo>
                  <a:cubicBezTo>
                    <a:pt x="1161" y="4573"/>
                    <a:pt x="1246" y="4420"/>
                    <a:pt x="1280" y="4232"/>
                  </a:cubicBezTo>
                  <a:cubicBezTo>
                    <a:pt x="1348" y="3891"/>
                    <a:pt x="1383" y="3550"/>
                    <a:pt x="1400" y="3191"/>
                  </a:cubicBezTo>
                  <a:cubicBezTo>
                    <a:pt x="1400" y="3021"/>
                    <a:pt x="1400" y="2850"/>
                    <a:pt x="1417" y="2662"/>
                  </a:cubicBezTo>
                  <a:cubicBezTo>
                    <a:pt x="1417" y="2560"/>
                    <a:pt x="1417" y="2458"/>
                    <a:pt x="1417" y="2355"/>
                  </a:cubicBezTo>
                  <a:cubicBezTo>
                    <a:pt x="1417" y="2321"/>
                    <a:pt x="1417" y="2287"/>
                    <a:pt x="1417" y="2253"/>
                  </a:cubicBezTo>
                  <a:cubicBezTo>
                    <a:pt x="1451" y="1843"/>
                    <a:pt x="1400" y="1434"/>
                    <a:pt x="1400" y="1024"/>
                  </a:cubicBezTo>
                  <a:cubicBezTo>
                    <a:pt x="1400" y="803"/>
                    <a:pt x="1383" y="581"/>
                    <a:pt x="1383" y="359"/>
                  </a:cubicBezTo>
                  <a:cubicBezTo>
                    <a:pt x="1383" y="325"/>
                    <a:pt x="1383" y="274"/>
                    <a:pt x="1383" y="240"/>
                  </a:cubicBezTo>
                  <a:cubicBezTo>
                    <a:pt x="1400" y="154"/>
                    <a:pt x="1468" y="86"/>
                    <a:pt x="1553" y="86"/>
                  </a:cubicBezTo>
                  <a:cubicBezTo>
                    <a:pt x="1621" y="69"/>
                    <a:pt x="1707" y="120"/>
                    <a:pt x="1741" y="188"/>
                  </a:cubicBezTo>
                  <a:cubicBezTo>
                    <a:pt x="1775" y="240"/>
                    <a:pt x="1792" y="291"/>
                    <a:pt x="1792" y="34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66"/>
            <p:cNvSpPr/>
            <p:nvPr/>
          </p:nvSpPr>
          <p:spPr>
            <a:xfrm>
              <a:off x="6416325" y="4071425"/>
              <a:ext cx="20500" cy="20500"/>
            </a:xfrm>
            <a:custGeom>
              <a:rect b="b" l="l" r="r" t="t"/>
              <a:pathLst>
                <a:path extrusionOk="0" h="820" w="820">
                  <a:moveTo>
                    <a:pt x="820" y="376"/>
                  </a:moveTo>
                  <a:cubicBezTo>
                    <a:pt x="803" y="683"/>
                    <a:pt x="427" y="819"/>
                    <a:pt x="206" y="597"/>
                  </a:cubicBezTo>
                  <a:cubicBezTo>
                    <a:pt x="1" y="376"/>
                    <a:pt x="171" y="0"/>
                    <a:pt x="479" y="17"/>
                  </a:cubicBezTo>
                  <a:cubicBezTo>
                    <a:pt x="666" y="17"/>
                    <a:pt x="820" y="188"/>
                    <a:pt x="820" y="37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66"/>
            <p:cNvSpPr/>
            <p:nvPr/>
          </p:nvSpPr>
          <p:spPr>
            <a:xfrm>
              <a:off x="6441925" y="4072275"/>
              <a:ext cx="20500" cy="20500"/>
            </a:xfrm>
            <a:custGeom>
              <a:rect b="b" l="l" r="r" t="t"/>
              <a:pathLst>
                <a:path extrusionOk="0" h="820" w="820">
                  <a:moveTo>
                    <a:pt x="819" y="376"/>
                  </a:moveTo>
                  <a:cubicBezTo>
                    <a:pt x="802" y="683"/>
                    <a:pt x="427" y="819"/>
                    <a:pt x="205" y="597"/>
                  </a:cubicBezTo>
                  <a:cubicBezTo>
                    <a:pt x="1" y="376"/>
                    <a:pt x="171" y="0"/>
                    <a:pt x="478" y="17"/>
                  </a:cubicBezTo>
                  <a:cubicBezTo>
                    <a:pt x="666" y="17"/>
                    <a:pt x="819" y="171"/>
                    <a:pt x="819" y="37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66"/>
            <p:cNvSpPr/>
            <p:nvPr/>
          </p:nvSpPr>
          <p:spPr>
            <a:xfrm>
              <a:off x="6467525" y="4073125"/>
              <a:ext cx="20500" cy="20500"/>
            </a:xfrm>
            <a:custGeom>
              <a:rect b="b" l="l" r="r" t="t"/>
              <a:pathLst>
                <a:path extrusionOk="0" h="820" w="820">
                  <a:moveTo>
                    <a:pt x="819" y="376"/>
                  </a:moveTo>
                  <a:cubicBezTo>
                    <a:pt x="819" y="683"/>
                    <a:pt x="427" y="819"/>
                    <a:pt x="222" y="598"/>
                  </a:cubicBezTo>
                  <a:cubicBezTo>
                    <a:pt x="0" y="376"/>
                    <a:pt x="171" y="0"/>
                    <a:pt x="478" y="17"/>
                  </a:cubicBezTo>
                  <a:cubicBezTo>
                    <a:pt x="683" y="17"/>
                    <a:pt x="819" y="171"/>
                    <a:pt x="819" y="37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66"/>
            <p:cNvSpPr/>
            <p:nvPr/>
          </p:nvSpPr>
          <p:spPr>
            <a:xfrm>
              <a:off x="6395850" y="3152650"/>
              <a:ext cx="56775" cy="75950"/>
            </a:xfrm>
            <a:custGeom>
              <a:rect b="b" l="l" r="r" t="t"/>
              <a:pathLst>
                <a:path extrusionOk="0" h="3038" w="2271">
                  <a:moveTo>
                    <a:pt x="1140" y="0"/>
                  </a:moveTo>
                  <a:cubicBezTo>
                    <a:pt x="974" y="0"/>
                    <a:pt x="1006" y="942"/>
                    <a:pt x="871" y="1314"/>
                  </a:cubicBezTo>
                  <a:cubicBezTo>
                    <a:pt x="735" y="1707"/>
                    <a:pt x="1" y="1570"/>
                    <a:pt x="1" y="1724"/>
                  </a:cubicBezTo>
                  <a:cubicBezTo>
                    <a:pt x="1" y="1843"/>
                    <a:pt x="615" y="1963"/>
                    <a:pt x="837" y="2133"/>
                  </a:cubicBezTo>
                  <a:cubicBezTo>
                    <a:pt x="1059" y="2304"/>
                    <a:pt x="1110" y="3020"/>
                    <a:pt x="1281" y="3038"/>
                  </a:cubicBezTo>
                  <a:cubicBezTo>
                    <a:pt x="1283" y="3038"/>
                    <a:pt x="1285" y="3038"/>
                    <a:pt x="1287" y="3038"/>
                  </a:cubicBezTo>
                  <a:cubicBezTo>
                    <a:pt x="1450" y="3038"/>
                    <a:pt x="1419" y="2436"/>
                    <a:pt x="1588" y="2082"/>
                  </a:cubicBezTo>
                  <a:cubicBezTo>
                    <a:pt x="1758" y="1707"/>
                    <a:pt x="2270" y="1707"/>
                    <a:pt x="2253" y="1587"/>
                  </a:cubicBezTo>
                  <a:cubicBezTo>
                    <a:pt x="2253" y="1468"/>
                    <a:pt x="1690" y="1502"/>
                    <a:pt x="1502" y="1246"/>
                  </a:cubicBezTo>
                  <a:cubicBezTo>
                    <a:pt x="1332" y="1007"/>
                    <a:pt x="1315" y="1"/>
                    <a:pt x="1144" y="1"/>
                  </a:cubicBezTo>
                  <a:cubicBezTo>
                    <a:pt x="1143" y="0"/>
                    <a:pt x="1141" y="0"/>
                    <a:pt x="1140" y="0"/>
                  </a:cubicBezTo>
                  <a:close/>
                </a:path>
              </a:pathLst>
            </a:custGeom>
            <a:solidFill>
              <a:srgbClr val="FAF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69" name="Google Shape;3069;p66"/>
          <p:cNvGrpSpPr/>
          <p:nvPr/>
        </p:nvGrpSpPr>
        <p:grpSpPr>
          <a:xfrm>
            <a:off x="3831642" y="3562621"/>
            <a:ext cx="1480717" cy="971829"/>
            <a:chOff x="557687" y="395869"/>
            <a:chExt cx="1480717" cy="971829"/>
          </a:xfrm>
        </p:grpSpPr>
        <p:sp>
          <p:nvSpPr>
            <p:cNvPr id="3070" name="Google Shape;3070;p66"/>
            <p:cNvSpPr/>
            <p:nvPr/>
          </p:nvSpPr>
          <p:spPr>
            <a:xfrm rot="-960291">
              <a:off x="616780" y="571687"/>
              <a:ext cx="1362532" cy="620193"/>
            </a:xfrm>
            <a:custGeom>
              <a:rect b="b" l="l" r="r" t="t"/>
              <a:pathLst>
                <a:path extrusionOk="0" h="21295" w="46784">
                  <a:moveTo>
                    <a:pt x="15110" y="0"/>
                  </a:moveTo>
                  <a:cubicBezTo>
                    <a:pt x="10884" y="0"/>
                    <a:pt x="6717" y="2639"/>
                    <a:pt x="6808" y="3349"/>
                  </a:cubicBezTo>
                  <a:cubicBezTo>
                    <a:pt x="6928" y="4151"/>
                    <a:pt x="7729" y="8365"/>
                    <a:pt x="7729" y="8740"/>
                  </a:cubicBezTo>
                  <a:cubicBezTo>
                    <a:pt x="7729" y="9593"/>
                    <a:pt x="1331" y="10685"/>
                    <a:pt x="820" y="11061"/>
                  </a:cubicBezTo>
                  <a:cubicBezTo>
                    <a:pt x="1" y="11692"/>
                    <a:pt x="2867" y="14012"/>
                    <a:pt x="3566" y="14763"/>
                  </a:cubicBezTo>
                  <a:cubicBezTo>
                    <a:pt x="3908" y="15156"/>
                    <a:pt x="2236" y="17902"/>
                    <a:pt x="2440" y="19097"/>
                  </a:cubicBezTo>
                  <a:cubicBezTo>
                    <a:pt x="2498" y="19432"/>
                    <a:pt x="3590" y="19555"/>
                    <a:pt x="5145" y="19555"/>
                  </a:cubicBezTo>
                  <a:cubicBezTo>
                    <a:pt x="9123" y="19555"/>
                    <a:pt x="16130" y="18751"/>
                    <a:pt x="16584" y="18653"/>
                  </a:cubicBezTo>
                  <a:cubicBezTo>
                    <a:pt x="17233" y="18500"/>
                    <a:pt x="17472" y="17459"/>
                    <a:pt x="17335" y="17118"/>
                  </a:cubicBezTo>
                  <a:cubicBezTo>
                    <a:pt x="17329" y="17103"/>
                    <a:pt x="17338" y="17096"/>
                    <a:pt x="17360" y="17096"/>
                  </a:cubicBezTo>
                  <a:cubicBezTo>
                    <a:pt x="17855" y="17096"/>
                    <a:pt x="25051" y="20556"/>
                    <a:pt x="30029" y="21127"/>
                  </a:cubicBezTo>
                  <a:cubicBezTo>
                    <a:pt x="31059" y="21245"/>
                    <a:pt x="32073" y="21295"/>
                    <a:pt x="33038" y="21295"/>
                  </a:cubicBezTo>
                  <a:cubicBezTo>
                    <a:pt x="36962" y="21295"/>
                    <a:pt x="40081" y="20467"/>
                    <a:pt x="40232" y="20001"/>
                  </a:cubicBezTo>
                  <a:cubicBezTo>
                    <a:pt x="40419" y="19404"/>
                    <a:pt x="39720" y="15326"/>
                    <a:pt x="40163" y="15241"/>
                  </a:cubicBezTo>
                  <a:cubicBezTo>
                    <a:pt x="40624" y="15138"/>
                    <a:pt x="45214" y="13535"/>
                    <a:pt x="45998" y="12494"/>
                  </a:cubicBezTo>
                  <a:cubicBezTo>
                    <a:pt x="46783" y="11470"/>
                    <a:pt x="43013" y="9201"/>
                    <a:pt x="42415" y="8962"/>
                  </a:cubicBezTo>
                  <a:cubicBezTo>
                    <a:pt x="41818" y="8723"/>
                    <a:pt x="44139" y="6608"/>
                    <a:pt x="44241" y="4765"/>
                  </a:cubicBezTo>
                  <a:cubicBezTo>
                    <a:pt x="44299" y="3493"/>
                    <a:pt x="38872" y="3171"/>
                    <a:pt x="35147" y="3171"/>
                  </a:cubicBezTo>
                  <a:cubicBezTo>
                    <a:pt x="33428" y="3171"/>
                    <a:pt x="32072" y="3239"/>
                    <a:pt x="31786" y="3315"/>
                  </a:cubicBezTo>
                  <a:cubicBezTo>
                    <a:pt x="30882" y="3537"/>
                    <a:pt x="30643" y="4253"/>
                    <a:pt x="30541" y="5123"/>
                  </a:cubicBezTo>
                  <a:cubicBezTo>
                    <a:pt x="30491" y="5543"/>
                    <a:pt x="30319" y="5768"/>
                    <a:pt x="29790" y="5768"/>
                  </a:cubicBezTo>
                  <a:cubicBezTo>
                    <a:pt x="29222" y="5768"/>
                    <a:pt x="28243" y="5509"/>
                    <a:pt x="26565" y="4953"/>
                  </a:cubicBezTo>
                  <a:cubicBezTo>
                    <a:pt x="23324" y="3861"/>
                    <a:pt x="21464" y="994"/>
                    <a:pt x="16738" y="141"/>
                  </a:cubicBezTo>
                  <a:cubicBezTo>
                    <a:pt x="16200" y="44"/>
                    <a:pt x="15655" y="0"/>
                    <a:pt x="151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66"/>
            <p:cNvSpPr/>
            <p:nvPr/>
          </p:nvSpPr>
          <p:spPr>
            <a:xfrm rot="-960291">
              <a:off x="1528810" y="616270"/>
              <a:ext cx="317538" cy="243155"/>
            </a:xfrm>
            <a:custGeom>
              <a:rect b="b" l="l" r="r" t="t"/>
              <a:pathLst>
                <a:path extrusionOk="0" h="8349" w="10903">
                  <a:moveTo>
                    <a:pt x="5267" y="1"/>
                  </a:moveTo>
                  <a:cubicBezTo>
                    <a:pt x="4676" y="1"/>
                    <a:pt x="4110" y="8"/>
                    <a:pt x="3618" y="22"/>
                  </a:cubicBezTo>
                  <a:lnTo>
                    <a:pt x="3055" y="22"/>
                  </a:lnTo>
                  <a:cubicBezTo>
                    <a:pt x="1041" y="108"/>
                    <a:pt x="1" y="295"/>
                    <a:pt x="1" y="756"/>
                  </a:cubicBezTo>
                  <a:cubicBezTo>
                    <a:pt x="1" y="1234"/>
                    <a:pt x="1485" y="8297"/>
                    <a:pt x="5085" y="8348"/>
                  </a:cubicBezTo>
                  <a:cubicBezTo>
                    <a:pt x="5085" y="8348"/>
                    <a:pt x="5853" y="8246"/>
                    <a:pt x="6825" y="8075"/>
                  </a:cubicBezTo>
                  <a:cubicBezTo>
                    <a:pt x="8548" y="7802"/>
                    <a:pt x="10903" y="7325"/>
                    <a:pt x="10664" y="6932"/>
                  </a:cubicBezTo>
                  <a:cubicBezTo>
                    <a:pt x="10306" y="6318"/>
                    <a:pt x="7593" y="3827"/>
                    <a:pt x="7849" y="3452"/>
                  </a:cubicBezTo>
                  <a:cubicBezTo>
                    <a:pt x="8105" y="3094"/>
                    <a:pt x="10869" y="722"/>
                    <a:pt x="10459" y="381"/>
                  </a:cubicBezTo>
                  <a:cubicBezTo>
                    <a:pt x="10135" y="110"/>
                    <a:pt x="7519" y="1"/>
                    <a:pt x="52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66"/>
            <p:cNvSpPr/>
            <p:nvPr/>
          </p:nvSpPr>
          <p:spPr>
            <a:xfrm rot="-960291">
              <a:off x="1531200" y="633268"/>
              <a:ext cx="198800" cy="242515"/>
            </a:xfrm>
            <a:custGeom>
              <a:rect b="b" l="l" r="r" t="t"/>
              <a:pathLst>
                <a:path extrusionOk="0" h="8327" w="6826">
                  <a:moveTo>
                    <a:pt x="3055" y="0"/>
                  </a:moveTo>
                  <a:cubicBezTo>
                    <a:pt x="1041" y="86"/>
                    <a:pt x="1" y="273"/>
                    <a:pt x="1" y="734"/>
                  </a:cubicBezTo>
                  <a:cubicBezTo>
                    <a:pt x="1" y="1212"/>
                    <a:pt x="1485" y="8275"/>
                    <a:pt x="5085" y="8326"/>
                  </a:cubicBezTo>
                  <a:cubicBezTo>
                    <a:pt x="5085" y="8326"/>
                    <a:pt x="5853" y="8224"/>
                    <a:pt x="6825" y="8053"/>
                  </a:cubicBezTo>
                  <a:cubicBezTo>
                    <a:pt x="6740" y="5324"/>
                    <a:pt x="6228" y="2440"/>
                    <a:pt x="6228" y="1860"/>
                  </a:cubicBezTo>
                  <a:cubicBezTo>
                    <a:pt x="6228" y="1434"/>
                    <a:pt x="4283" y="529"/>
                    <a:pt x="30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66"/>
            <p:cNvSpPr/>
            <p:nvPr/>
          </p:nvSpPr>
          <p:spPr>
            <a:xfrm rot="-960291">
              <a:off x="735876" y="977523"/>
              <a:ext cx="377679" cy="233341"/>
            </a:xfrm>
            <a:custGeom>
              <a:rect b="b" l="l" r="r" t="t"/>
              <a:pathLst>
                <a:path extrusionOk="0" h="8012" w="12968">
                  <a:moveTo>
                    <a:pt x="7420" y="0"/>
                  </a:moveTo>
                  <a:cubicBezTo>
                    <a:pt x="7414" y="0"/>
                    <a:pt x="7409" y="2"/>
                    <a:pt x="7406" y="4"/>
                  </a:cubicBezTo>
                  <a:lnTo>
                    <a:pt x="5870" y="329"/>
                  </a:lnTo>
                  <a:cubicBezTo>
                    <a:pt x="4079" y="704"/>
                    <a:pt x="1315" y="1284"/>
                    <a:pt x="786" y="1386"/>
                  </a:cubicBezTo>
                  <a:cubicBezTo>
                    <a:pt x="1" y="1540"/>
                    <a:pt x="1" y="2018"/>
                    <a:pt x="769" y="2581"/>
                  </a:cubicBezTo>
                  <a:cubicBezTo>
                    <a:pt x="3123" y="4287"/>
                    <a:pt x="3208" y="4201"/>
                    <a:pt x="2918" y="4730"/>
                  </a:cubicBezTo>
                  <a:cubicBezTo>
                    <a:pt x="2731" y="5089"/>
                    <a:pt x="871" y="7460"/>
                    <a:pt x="1451" y="7921"/>
                  </a:cubicBezTo>
                  <a:cubicBezTo>
                    <a:pt x="1532" y="7984"/>
                    <a:pt x="1823" y="8011"/>
                    <a:pt x="2263" y="8011"/>
                  </a:cubicBezTo>
                  <a:cubicBezTo>
                    <a:pt x="3859" y="8011"/>
                    <a:pt x="7414" y="7647"/>
                    <a:pt x="9982" y="7273"/>
                  </a:cubicBezTo>
                  <a:cubicBezTo>
                    <a:pt x="11688" y="7017"/>
                    <a:pt x="12968" y="6761"/>
                    <a:pt x="12899" y="6607"/>
                  </a:cubicBezTo>
                  <a:cubicBezTo>
                    <a:pt x="12748" y="6153"/>
                    <a:pt x="7809" y="0"/>
                    <a:pt x="74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66"/>
            <p:cNvSpPr/>
            <p:nvPr/>
          </p:nvSpPr>
          <p:spPr>
            <a:xfrm rot="-960291">
              <a:off x="900552" y="954386"/>
              <a:ext cx="206721" cy="211818"/>
            </a:xfrm>
            <a:custGeom>
              <a:rect b="b" l="l" r="r" t="t"/>
              <a:pathLst>
                <a:path extrusionOk="0" h="7273" w="7098">
                  <a:moveTo>
                    <a:pt x="1550" y="0"/>
                  </a:moveTo>
                  <a:cubicBezTo>
                    <a:pt x="1544" y="0"/>
                    <a:pt x="1539" y="2"/>
                    <a:pt x="1536" y="4"/>
                  </a:cubicBezTo>
                  <a:lnTo>
                    <a:pt x="0" y="311"/>
                  </a:lnTo>
                  <a:cubicBezTo>
                    <a:pt x="154" y="2137"/>
                    <a:pt x="751" y="6368"/>
                    <a:pt x="1382" y="6556"/>
                  </a:cubicBezTo>
                  <a:cubicBezTo>
                    <a:pt x="1706" y="6675"/>
                    <a:pt x="2849" y="6965"/>
                    <a:pt x="4112" y="7273"/>
                  </a:cubicBezTo>
                  <a:cubicBezTo>
                    <a:pt x="5818" y="7017"/>
                    <a:pt x="7098" y="6761"/>
                    <a:pt x="7029" y="6607"/>
                  </a:cubicBezTo>
                  <a:cubicBezTo>
                    <a:pt x="6878" y="6153"/>
                    <a:pt x="1939" y="0"/>
                    <a:pt x="15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66"/>
            <p:cNvSpPr/>
            <p:nvPr/>
          </p:nvSpPr>
          <p:spPr>
            <a:xfrm rot="-960291">
              <a:off x="1497012" y="660524"/>
              <a:ext cx="167987" cy="72897"/>
            </a:xfrm>
            <a:custGeom>
              <a:rect b="b" l="l" r="r" t="t"/>
              <a:pathLst>
                <a:path extrusionOk="0" h="2503" w="5768">
                  <a:moveTo>
                    <a:pt x="539" y="0"/>
                  </a:moveTo>
                  <a:cubicBezTo>
                    <a:pt x="415" y="0"/>
                    <a:pt x="320" y="247"/>
                    <a:pt x="239" y="583"/>
                  </a:cubicBezTo>
                  <a:cubicBezTo>
                    <a:pt x="120" y="1198"/>
                    <a:pt x="52" y="1829"/>
                    <a:pt x="0" y="2443"/>
                  </a:cubicBezTo>
                  <a:cubicBezTo>
                    <a:pt x="41" y="2484"/>
                    <a:pt x="210" y="2502"/>
                    <a:pt x="464" y="2502"/>
                  </a:cubicBezTo>
                  <a:cubicBezTo>
                    <a:pt x="1797" y="2502"/>
                    <a:pt x="5501" y="2002"/>
                    <a:pt x="5716" y="1658"/>
                  </a:cubicBezTo>
                  <a:cubicBezTo>
                    <a:pt x="5767" y="1590"/>
                    <a:pt x="5597" y="1454"/>
                    <a:pt x="5307" y="1334"/>
                  </a:cubicBezTo>
                  <a:cubicBezTo>
                    <a:pt x="4146" y="822"/>
                    <a:pt x="888" y="72"/>
                    <a:pt x="564" y="3"/>
                  </a:cubicBezTo>
                  <a:cubicBezTo>
                    <a:pt x="555" y="1"/>
                    <a:pt x="547" y="0"/>
                    <a:pt x="5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66"/>
            <p:cNvSpPr/>
            <p:nvPr/>
          </p:nvSpPr>
          <p:spPr>
            <a:xfrm rot="-960291">
              <a:off x="1499351" y="677173"/>
              <a:ext cx="167987" cy="55918"/>
            </a:xfrm>
            <a:custGeom>
              <a:rect b="b" l="l" r="r" t="t"/>
              <a:pathLst>
                <a:path extrusionOk="0" h="1920" w="5768">
                  <a:moveTo>
                    <a:pt x="239" y="0"/>
                  </a:moveTo>
                  <a:cubicBezTo>
                    <a:pt x="120" y="615"/>
                    <a:pt x="52" y="1246"/>
                    <a:pt x="0" y="1860"/>
                  </a:cubicBezTo>
                  <a:cubicBezTo>
                    <a:pt x="41" y="1901"/>
                    <a:pt x="210" y="1919"/>
                    <a:pt x="464" y="1919"/>
                  </a:cubicBezTo>
                  <a:cubicBezTo>
                    <a:pt x="1797" y="1919"/>
                    <a:pt x="5501" y="1419"/>
                    <a:pt x="5716" y="1075"/>
                  </a:cubicBezTo>
                  <a:cubicBezTo>
                    <a:pt x="5767" y="1007"/>
                    <a:pt x="5597" y="871"/>
                    <a:pt x="5307" y="751"/>
                  </a:cubicBezTo>
                  <a:cubicBezTo>
                    <a:pt x="3600" y="598"/>
                    <a:pt x="1911" y="359"/>
                    <a:pt x="2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66"/>
            <p:cNvSpPr/>
            <p:nvPr/>
          </p:nvSpPr>
          <p:spPr>
            <a:xfrm rot="-960291">
              <a:off x="962541" y="1054286"/>
              <a:ext cx="163006" cy="82857"/>
            </a:xfrm>
            <a:custGeom>
              <a:rect b="b" l="l" r="r" t="t"/>
              <a:pathLst>
                <a:path extrusionOk="0" h="2845" w="5597">
                  <a:moveTo>
                    <a:pt x="3199" y="1"/>
                  </a:moveTo>
                  <a:cubicBezTo>
                    <a:pt x="1276" y="1"/>
                    <a:pt x="459" y="654"/>
                    <a:pt x="154" y="984"/>
                  </a:cubicBezTo>
                  <a:cubicBezTo>
                    <a:pt x="0" y="1155"/>
                    <a:pt x="649" y="1462"/>
                    <a:pt x="1536" y="1786"/>
                  </a:cubicBezTo>
                  <a:cubicBezTo>
                    <a:pt x="2964" y="2307"/>
                    <a:pt x="5004" y="2845"/>
                    <a:pt x="5278" y="2845"/>
                  </a:cubicBezTo>
                  <a:cubicBezTo>
                    <a:pt x="5282" y="2845"/>
                    <a:pt x="5286" y="2844"/>
                    <a:pt x="5289" y="2844"/>
                  </a:cubicBezTo>
                  <a:cubicBezTo>
                    <a:pt x="5460" y="2827"/>
                    <a:pt x="5528" y="2366"/>
                    <a:pt x="5562" y="1838"/>
                  </a:cubicBezTo>
                  <a:cubicBezTo>
                    <a:pt x="5596" y="1121"/>
                    <a:pt x="5579" y="268"/>
                    <a:pt x="5579" y="268"/>
                  </a:cubicBezTo>
                  <a:cubicBezTo>
                    <a:pt x="4641" y="77"/>
                    <a:pt x="3856" y="1"/>
                    <a:pt x="31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66"/>
            <p:cNvSpPr/>
            <p:nvPr/>
          </p:nvSpPr>
          <p:spPr>
            <a:xfrm rot="-960291">
              <a:off x="958498" y="1054854"/>
              <a:ext cx="163006" cy="53530"/>
            </a:xfrm>
            <a:custGeom>
              <a:rect b="b" l="l" r="r" t="t"/>
              <a:pathLst>
                <a:path extrusionOk="0" h="1838" w="5597">
                  <a:moveTo>
                    <a:pt x="3199" y="1"/>
                  </a:moveTo>
                  <a:cubicBezTo>
                    <a:pt x="1276" y="1"/>
                    <a:pt x="459" y="654"/>
                    <a:pt x="154" y="984"/>
                  </a:cubicBezTo>
                  <a:cubicBezTo>
                    <a:pt x="0" y="1155"/>
                    <a:pt x="649" y="1462"/>
                    <a:pt x="1553" y="1786"/>
                  </a:cubicBezTo>
                  <a:cubicBezTo>
                    <a:pt x="2171" y="1683"/>
                    <a:pt x="2792" y="1632"/>
                    <a:pt x="3414" y="1632"/>
                  </a:cubicBezTo>
                  <a:cubicBezTo>
                    <a:pt x="4132" y="1632"/>
                    <a:pt x="4849" y="1700"/>
                    <a:pt x="5562" y="1838"/>
                  </a:cubicBezTo>
                  <a:cubicBezTo>
                    <a:pt x="5596" y="1121"/>
                    <a:pt x="5579" y="268"/>
                    <a:pt x="5579" y="268"/>
                  </a:cubicBezTo>
                  <a:cubicBezTo>
                    <a:pt x="4641" y="77"/>
                    <a:pt x="3856" y="1"/>
                    <a:pt x="31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66"/>
            <p:cNvSpPr/>
            <p:nvPr/>
          </p:nvSpPr>
          <p:spPr>
            <a:xfrm rot="-960291">
              <a:off x="875498" y="637016"/>
              <a:ext cx="849719" cy="484185"/>
            </a:xfrm>
            <a:custGeom>
              <a:rect b="b" l="l" r="r" t="t"/>
              <a:pathLst>
                <a:path extrusionOk="0" h="16625" w="29176">
                  <a:moveTo>
                    <a:pt x="6114" y="1"/>
                  </a:moveTo>
                  <a:cubicBezTo>
                    <a:pt x="3698" y="1"/>
                    <a:pt x="1711" y="905"/>
                    <a:pt x="1024" y="1166"/>
                  </a:cubicBezTo>
                  <a:cubicBezTo>
                    <a:pt x="1" y="1576"/>
                    <a:pt x="171" y="2224"/>
                    <a:pt x="137" y="3043"/>
                  </a:cubicBezTo>
                  <a:cubicBezTo>
                    <a:pt x="69" y="5466"/>
                    <a:pt x="939" y="12222"/>
                    <a:pt x="1178" y="12649"/>
                  </a:cubicBezTo>
                  <a:cubicBezTo>
                    <a:pt x="1265" y="12805"/>
                    <a:pt x="1344" y="12869"/>
                    <a:pt x="1515" y="12869"/>
                  </a:cubicBezTo>
                  <a:cubicBezTo>
                    <a:pt x="1812" y="12869"/>
                    <a:pt x="2387" y="12676"/>
                    <a:pt x="3771" y="12427"/>
                  </a:cubicBezTo>
                  <a:cubicBezTo>
                    <a:pt x="4268" y="12341"/>
                    <a:pt x="4696" y="12290"/>
                    <a:pt x="5130" y="12290"/>
                  </a:cubicBezTo>
                  <a:cubicBezTo>
                    <a:pt x="6606" y="12290"/>
                    <a:pt x="8155" y="12887"/>
                    <a:pt x="12729" y="14798"/>
                  </a:cubicBezTo>
                  <a:cubicBezTo>
                    <a:pt x="16377" y="16327"/>
                    <a:pt x="20156" y="16625"/>
                    <a:pt x="22965" y="16625"/>
                  </a:cubicBezTo>
                  <a:cubicBezTo>
                    <a:pt x="24702" y="16625"/>
                    <a:pt x="26068" y="16511"/>
                    <a:pt x="26804" y="16505"/>
                  </a:cubicBezTo>
                  <a:cubicBezTo>
                    <a:pt x="28732" y="16470"/>
                    <a:pt x="28852" y="16266"/>
                    <a:pt x="28903" y="15703"/>
                  </a:cubicBezTo>
                  <a:cubicBezTo>
                    <a:pt x="28920" y="15396"/>
                    <a:pt x="29005" y="14525"/>
                    <a:pt x="29073" y="13399"/>
                  </a:cubicBezTo>
                  <a:cubicBezTo>
                    <a:pt x="29125" y="12410"/>
                    <a:pt x="29176" y="11267"/>
                    <a:pt x="29176" y="10141"/>
                  </a:cubicBezTo>
                  <a:cubicBezTo>
                    <a:pt x="29159" y="7684"/>
                    <a:pt x="28937" y="6251"/>
                    <a:pt x="28698" y="5585"/>
                  </a:cubicBezTo>
                  <a:cubicBezTo>
                    <a:pt x="28576" y="5245"/>
                    <a:pt x="28458" y="5146"/>
                    <a:pt x="28325" y="5146"/>
                  </a:cubicBezTo>
                  <a:cubicBezTo>
                    <a:pt x="28197" y="5146"/>
                    <a:pt x="28054" y="5237"/>
                    <a:pt x="27879" y="5295"/>
                  </a:cubicBezTo>
                  <a:cubicBezTo>
                    <a:pt x="27710" y="5341"/>
                    <a:pt x="27302" y="5391"/>
                    <a:pt x="26394" y="5391"/>
                  </a:cubicBezTo>
                  <a:cubicBezTo>
                    <a:pt x="25288" y="5391"/>
                    <a:pt x="23438" y="5317"/>
                    <a:pt x="20372" y="5073"/>
                  </a:cubicBezTo>
                  <a:cubicBezTo>
                    <a:pt x="14810" y="4630"/>
                    <a:pt x="13838" y="2651"/>
                    <a:pt x="9896" y="808"/>
                  </a:cubicBezTo>
                  <a:cubicBezTo>
                    <a:pt x="8804" y="313"/>
                    <a:pt x="7627" y="40"/>
                    <a:pt x="6433" y="6"/>
                  </a:cubicBezTo>
                  <a:cubicBezTo>
                    <a:pt x="6326" y="2"/>
                    <a:pt x="6220" y="1"/>
                    <a:pt x="61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66"/>
            <p:cNvSpPr/>
            <p:nvPr/>
          </p:nvSpPr>
          <p:spPr>
            <a:xfrm rot="-960291">
              <a:off x="875555" y="637425"/>
              <a:ext cx="846748" cy="484185"/>
            </a:xfrm>
            <a:custGeom>
              <a:rect b="b" l="l" r="r" t="t"/>
              <a:pathLst>
                <a:path extrusionOk="0" h="16625" w="29074">
                  <a:moveTo>
                    <a:pt x="6114" y="1"/>
                  </a:moveTo>
                  <a:cubicBezTo>
                    <a:pt x="3698" y="1"/>
                    <a:pt x="1711" y="905"/>
                    <a:pt x="1024" y="1166"/>
                  </a:cubicBezTo>
                  <a:cubicBezTo>
                    <a:pt x="1" y="1576"/>
                    <a:pt x="171" y="2224"/>
                    <a:pt x="137" y="3043"/>
                  </a:cubicBezTo>
                  <a:cubicBezTo>
                    <a:pt x="69" y="5466"/>
                    <a:pt x="939" y="12222"/>
                    <a:pt x="1178" y="12649"/>
                  </a:cubicBezTo>
                  <a:cubicBezTo>
                    <a:pt x="1265" y="12805"/>
                    <a:pt x="1344" y="12869"/>
                    <a:pt x="1515" y="12869"/>
                  </a:cubicBezTo>
                  <a:cubicBezTo>
                    <a:pt x="1812" y="12869"/>
                    <a:pt x="2387" y="12676"/>
                    <a:pt x="3771" y="12427"/>
                  </a:cubicBezTo>
                  <a:cubicBezTo>
                    <a:pt x="4268" y="12341"/>
                    <a:pt x="4696" y="12290"/>
                    <a:pt x="5130" y="12290"/>
                  </a:cubicBezTo>
                  <a:cubicBezTo>
                    <a:pt x="6606" y="12290"/>
                    <a:pt x="8155" y="12887"/>
                    <a:pt x="12729" y="14798"/>
                  </a:cubicBezTo>
                  <a:cubicBezTo>
                    <a:pt x="16377" y="16327"/>
                    <a:pt x="20156" y="16625"/>
                    <a:pt x="22965" y="16625"/>
                  </a:cubicBezTo>
                  <a:cubicBezTo>
                    <a:pt x="24702" y="16625"/>
                    <a:pt x="26068" y="16511"/>
                    <a:pt x="26804" y="16505"/>
                  </a:cubicBezTo>
                  <a:cubicBezTo>
                    <a:pt x="28732" y="16470"/>
                    <a:pt x="28852" y="16266"/>
                    <a:pt x="28903" y="15703"/>
                  </a:cubicBezTo>
                  <a:cubicBezTo>
                    <a:pt x="28920" y="15396"/>
                    <a:pt x="29005" y="14525"/>
                    <a:pt x="29073" y="13399"/>
                  </a:cubicBezTo>
                  <a:lnTo>
                    <a:pt x="29073" y="13399"/>
                  </a:lnTo>
                  <a:cubicBezTo>
                    <a:pt x="26698" y="13924"/>
                    <a:pt x="24712" y="14140"/>
                    <a:pt x="22982" y="14140"/>
                  </a:cubicBezTo>
                  <a:cubicBezTo>
                    <a:pt x="17677" y="14140"/>
                    <a:pt x="14774" y="12110"/>
                    <a:pt x="10425" y="10721"/>
                  </a:cubicBezTo>
                  <a:cubicBezTo>
                    <a:pt x="6296" y="9407"/>
                    <a:pt x="6194" y="3384"/>
                    <a:pt x="6433" y="6"/>
                  </a:cubicBezTo>
                  <a:cubicBezTo>
                    <a:pt x="6326" y="2"/>
                    <a:pt x="6220" y="1"/>
                    <a:pt x="6114" y="1"/>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66"/>
            <p:cNvSpPr/>
            <p:nvPr/>
          </p:nvSpPr>
          <p:spPr>
            <a:xfrm rot="-960291">
              <a:off x="1430710" y="773148"/>
              <a:ext cx="159541" cy="251660"/>
            </a:xfrm>
            <a:custGeom>
              <a:rect b="b" l="l" r="r" t="t"/>
              <a:pathLst>
                <a:path extrusionOk="0" h="8641" w="5478">
                  <a:moveTo>
                    <a:pt x="833" y="0"/>
                  </a:moveTo>
                  <a:cubicBezTo>
                    <a:pt x="675" y="0"/>
                    <a:pt x="538" y="97"/>
                    <a:pt x="478" y="246"/>
                  </a:cubicBezTo>
                  <a:cubicBezTo>
                    <a:pt x="427" y="382"/>
                    <a:pt x="393" y="519"/>
                    <a:pt x="376" y="672"/>
                  </a:cubicBezTo>
                  <a:cubicBezTo>
                    <a:pt x="325" y="1304"/>
                    <a:pt x="274" y="1969"/>
                    <a:pt x="205" y="2634"/>
                  </a:cubicBezTo>
                  <a:cubicBezTo>
                    <a:pt x="69" y="3778"/>
                    <a:pt x="1" y="4938"/>
                    <a:pt x="18" y="6115"/>
                  </a:cubicBezTo>
                  <a:cubicBezTo>
                    <a:pt x="1" y="6627"/>
                    <a:pt x="86" y="7139"/>
                    <a:pt x="223" y="7633"/>
                  </a:cubicBezTo>
                  <a:cubicBezTo>
                    <a:pt x="308" y="7924"/>
                    <a:pt x="478" y="8179"/>
                    <a:pt x="700" y="8384"/>
                  </a:cubicBezTo>
                  <a:cubicBezTo>
                    <a:pt x="854" y="8538"/>
                    <a:pt x="1059" y="8623"/>
                    <a:pt x="1280" y="8640"/>
                  </a:cubicBezTo>
                  <a:cubicBezTo>
                    <a:pt x="1519" y="8623"/>
                    <a:pt x="1724" y="8538"/>
                    <a:pt x="1895" y="8367"/>
                  </a:cubicBezTo>
                  <a:cubicBezTo>
                    <a:pt x="2082" y="8162"/>
                    <a:pt x="2236" y="7941"/>
                    <a:pt x="2355" y="7685"/>
                  </a:cubicBezTo>
                  <a:cubicBezTo>
                    <a:pt x="2406" y="7582"/>
                    <a:pt x="2441" y="7480"/>
                    <a:pt x="2492" y="7378"/>
                  </a:cubicBezTo>
                  <a:cubicBezTo>
                    <a:pt x="2526" y="7446"/>
                    <a:pt x="2543" y="7514"/>
                    <a:pt x="2577" y="7565"/>
                  </a:cubicBezTo>
                  <a:cubicBezTo>
                    <a:pt x="2679" y="7838"/>
                    <a:pt x="2850" y="8077"/>
                    <a:pt x="3055" y="8265"/>
                  </a:cubicBezTo>
                  <a:cubicBezTo>
                    <a:pt x="3203" y="8413"/>
                    <a:pt x="3402" y="8486"/>
                    <a:pt x="3599" y="8486"/>
                  </a:cubicBezTo>
                  <a:cubicBezTo>
                    <a:pt x="3764" y="8486"/>
                    <a:pt x="3929" y="8434"/>
                    <a:pt x="4061" y="8333"/>
                  </a:cubicBezTo>
                  <a:cubicBezTo>
                    <a:pt x="4198" y="8231"/>
                    <a:pt x="4317" y="8111"/>
                    <a:pt x="4420" y="7992"/>
                  </a:cubicBezTo>
                  <a:cubicBezTo>
                    <a:pt x="4676" y="7616"/>
                    <a:pt x="4863" y="7207"/>
                    <a:pt x="4966" y="6763"/>
                  </a:cubicBezTo>
                  <a:cubicBezTo>
                    <a:pt x="5102" y="6217"/>
                    <a:pt x="5187" y="5637"/>
                    <a:pt x="5204" y="5057"/>
                  </a:cubicBezTo>
                  <a:lnTo>
                    <a:pt x="5239" y="4631"/>
                  </a:lnTo>
                  <a:cubicBezTo>
                    <a:pt x="5273" y="4136"/>
                    <a:pt x="5307" y="3624"/>
                    <a:pt x="5307" y="3112"/>
                  </a:cubicBezTo>
                  <a:cubicBezTo>
                    <a:pt x="5307" y="2566"/>
                    <a:pt x="5341" y="2020"/>
                    <a:pt x="5409" y="1474"/>
                  </a:cubicBezTo>
                  <a:cubicBezTo>
                    <a:pt x="5443" y="1218"/>
                    <a:pt x="5460" y="962"/>
                    <a:pt x="5460" y="707"/>
                  </a:cubicBezTo>
                  <a:cubicBezTo>
                    <a:pt x="5477" y="519"/>
                    <a:pt x="5358" y="331"/>
                    <a:pt x="5153" y="297"/>
                  </a:cubicBezTo>
                  <a:cubicBezTo>
                    <a:pt x="5142" y="296"/>
                    <a:pt x="5130" y="296"/>
                    <a:pt x="5119" y="296"/>
                  </a:cubicBezTo>
                  <a:cubicBezTo>
                    <a:pt x="4930" y="296"/>
                    <a:pt x="4775" y="427"/>
                    <a:pt x="4727" y="604"/>
                  </a:cubicBezTo>
                  <a:cubicBezTo>
                    <a:pt x="4693" y="724"/>
                    <a:pt x="4676" y="843"/>
                    <a:pt x="4676" y="962"/>
                  </a:cubicBezTo>
                  <a:lnTo>
                    <a:pt x="4641" y="1440"/>
                  </a:lnTo>
                  <a:cubicBezTo>
                    <a:pt x="4607" y="1935"/>
                    <a:pt x="4556" y="2464"/>
                    <a:pt x="4539" y="2959"/>
                  </a:cubicBezTo>
                  <a:cubicBezTo>
                    <a:pt x="4539" y="3180"/>
                    <a:pt x="4522" y="3385"/>
                    <a:pt x="4522" y="3590"/>
                  </a:cubicBezTo>
                  <a:cubicBezTo>
                    <a:pt x="4505" y="4341"/>
                    <a:pt x="4471" y="5125"/>
                    <a:pt x="4403" y="5910"/>
                  </a:cubicBezTo>
                  <a:cubicBezTo>
                    <a:pt x="4351" y="6337"/>
                    <a:pt x="4249" y="6746"/>
                    <a:pt x="4095" y="7156"/>
                  </a:cubicBezTo>
                  <a:cubicBezTo>
                    <a:pt x="4027" y="7292"/>
                    <a:pt x="3959" y="7429"/>
                    <a:pt x="3857" y="7548"/>
                  </a:cubicBezTo>
                  <a:cubicBezTo>
                    <a:pt x="3737" y="7685"/>
                    <a:pt x="3669" y="7719"/>
                    <a:pt x="3652" y="7719"/>
                  </a:cubicBezTo>
                  <a:cubicBezTo>
                    <a:pt x="3618" y="7719"/>
                    <a:pt x="3567" y="7685"/>
                    <a:pt x="3464" y="7514"/>
                  </a:cubicBezTo>
                  <a:cubicBezTo>
                    <a:pt x="3294" y="7224"/>
                    <a:pt x="3174" y="6900"/>
                    <a:pt x="3157" y="6576"/>
                  </a:cubicBezTo>
                  <a:cubicBezTo>
                    <a:pt x="3106" y="6183"/>
                    <a:pt x="3089" y="5808"/>
                    <a:pt x="3106" y="5433"/>
                  </a:cubicBezTo>
                  <a:cubicBezTo>
                    <a:pt x="3106" y="4938"/>
                    <a:pt x="3157" y="4443"/>
                    <a:pt x="3191" y="3965"/>
                  </a:cubicBezTo>
                  <a:cubicBezTo>
                    <a:pt x="3225" y="3624"/>
                    <a:pt x="3242" y="3266"/>
                    <a:pt x="3277" y="2907"/>
                  </a:cubicBezTo>
                  <a:lnTo>
                    <a:pt x="3277" y="2856"/>
                  </a:lnTo>
                  <a:cubicBezTo>
                    <a:pt x="3277" y="2788"/>
                    <a:pt x="3277" y="2703"/>
                    <a:pt x="3277" y="2634"/>
                  </a:cubicBezTo>
                  <a:cubicBezTo>
                    <a:pt x="3259" y="2447"/>
                    <a:pt x="3140" y="2310"/>
                    <a:pt x="2969" y="2293"/>
                  </a:cubicBezTo>
                  <a:lnTo>
                    <a:pt x="2901" y="2293"/>
                  </a:lnTo>
                  <a:cubicBezTo>
                    <a:pt x="2888" y="2292"/>
                    <a:pt x="2875" y="2291"/>
                    <a:pt x="2863" y="2291"/>
                  </a:cubicBezTo>
                  <a:cubicBezTo>
                    <a:pt x="2728" y="2291"/>
                    <a:pt x="2622" y="2373"/>
                    <a:pt x="2560" y="2498"/>
                  </a:cubicBezTo>
                  <a:cubicBezTo>
                    <a:pt x="2509" y="2583"/>
                    <a:pt x="2492" y="2686"/>
                    <a:pt x="2492" y="2788"/>
                  </a:cubicBezTo>
                  <a:cubicBezTo>
                    <a:pt x="2458" y="3180"/>
                    <a:pt x="2423" y="3573"/>
                    <a:pt x="2389" y="3965"/>
                  </a:cubicBezTo>
                  <a:cubicBezTo>
                    <a:pt x="2355" y="4272"/>
                    <a:pt x="2321" y="4579"/>
                    <a:pt x="2304" y="4887"/>
                  </a:cubicBezTo>
                  <a:cubicBezTo>
                    <a:pt x="2253" y="5569"/>
                    <a:pt x="2116" y="6234"/>
                    <a:pt x="1912" y="6900"/>
                  </a:cubicBezTo>
                  <a:cubicBezTo>
                    <a:pt x="1826" y="7207"/>
                    <a:pt x="1690" y="7480"/>
                    <a:pt x="1502" y="7736"/>
                  </a:cubicBezTo>
                  <a:cubicBezTo>
                    <a:pt x="1417" y="7855"/>
                    <a:pt x="1366" y="7872"/>
                    <a:pt x="1349" y="7872"/>
                  </a:cubicBezTo>
                  <a:cubicBezTo>
                    <a:pt x="1314" y="7872"/>
                    <a:pt x="1263" y="7855"/>
                    <a:pt x="1178" y="7736"/>
                  </a:cubicBezTo>
                  <a:cubicBezTo>
                    <a:pt x="1059" y="7565"/>
                    <a:pt x="990" y="7378"/>
                    <a:pt x="956" y="7190"/>
                  </a:cubicBezTo>
                  <a:cubicBezTo>
                    <a:pt x="854" y="6576"/>
                    <a:pt x="820" y="5944"/>
                    <a:pt x="871" y="5313"/>
                  </a:cubicBezTo>
                  <a:cubicBezTo>
                    <a:pt x="871" y="4921"/>
                    <a:pt x="905" y="4545"/>
                    <a:pt x="922" y="4170"/>
                  </a:cubicBezTo>
                  <a:cubicBezTo>
                    <a:pt x="939" y="3897"/>
                    <a:pt x="973" y="3624"/>
                    <a:pt x="973" y="3368"/>
                  </a:cubicBezTo>
                  <a:cubicBezTo>
                    <a:pt x="1007" y="2942"/>
                    <a:pt x="1041" y="2532"/>
                    <a:pt x="1093" y="2123"/>
                  </a:cubicBezTo>
                  <a:cubicBezTo>
                    <a:pt x="1144" y="1628"/>
                    <a:pt x="1212" y="1133"/>
                    <a:pt x="1212" y="621"/>
                  </a:cubicBezTo>
                  <a:lnTo>
                    <a:pt x="1212" y="536"/>
                  </a:lnTo>
                  <a:cubicBezTo>
                    <a:pt x="1229" y="485"/>
                    <a:pt x="1229" y="434"/>
                    <a:pt x="1212" y="365"/>
                  </a:cubicBezTo>
                  <a:cubicBezTo>
                    <a:pt x="1212" y="195"/>
                    <a:pt x="1076" y="41"/>
                    <a:pt x="905" y="7"/>
                  </a:cubicBezTo>
                  <a:cubicBezTo>
                    <a:pt x="881" y="3"/>
                    <a:pt x="857" y="0"/>
                    <a:pt x="833" y="0"/>
                  </a:cubicBezTo>
                  <a:close/>
                </a:path>
              </a:pathLst>
            </a:custGeom>
            <a:solidFill>
              <a:srgbClr val="F7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66"/>
            <p:cNvSpPr/>
            <p:nvPr/>
          </p:nvSpPr>
          <p:spPr>
            <a:xfrm rot="-960291">
              <a:off x="1589958" y="724274"/>
              <a:ext cx="83993" cy="262872"/>
            </a:xfrm>
            <a:custGeom>
              <a:rect b="b" l="l" r="r" t="t"/>
              <a:pathLst>
                <a:path extrusionOk="0" h="9026" w="2884">
                  <a:moveTo>
                    <a:pt x="1689" y="887"/>
                  </a:moveTo>
                  <a:cubicBezTo>
                    <a:pt x="1758" y="887"/>
                    <a:pt x="1860" y="922"/>
                    <a:pt x="1894" y="1109"/>
                  </a:cubicBezTo>
                  <a:cubicBezTo>
                    <a:pt x="1911" y="1160"/>
                    <a:pt x="1911" y="1212"/>
                    <a:pt x="1911" y="1263"/>
                  </a:cubicBezTo>
                  <a:lnTo>
                    <a:pt x="1911" y="1331"/>
                  </a:lnTo>
                  <a:cubicBezTo>
                    <a:pt x="1928" y="1502"/>
                    <a:pt x="1860" y="1689"/>
                    <a:pt x="1724" y="1809"/>
                  </a:cubicBezTo>
                  <a:cubicBezTo>
                    <a:pt x="1553" y="1979"/>
                    <a:pt x="1314" y="2082"/>
                    <a:pt x="1075" y="2099"/>
                  </a:cubicBezTo>
                  <a:cubicBezTo>
                    <a:pt x="1041" y="2099"/>
                    <a:pt x="1024" y="2099"/>
                    <a:pt x="1024" y="2082"/>
                  </a:cubicBezTo>
                  <a:cubicBezTo>
                    <a:pt x="1007" y="2048"/>
                    <a:pt x="1007" y="2031"/>
                    <a:pt x="1024" y="2014"/>
                  </a:cubicBezTo>
                  <a:cubicBezTo>
                    <a:pt x="1024" y="1741"/>
                    <a:pt x="1075" y="1485"/>
                    <a:pt x="1178" y="1229"/>
                  </a:cubicBezTo>
                  <a:cubicBezTo>
                    <a:pt x="1246" y="1058"/>
                    <a:pt x="1399" y="939"/>
                    <a:pt x="1587" y="905"/>
                  </a:cubicBezTo>
                  <a:cubicBezTo>
                    <a:pt x="1621" y="887"/>
                    <a:pt x="1655" y="887"/>
                    <a:pt x="1689" y="887"/>
                  </a:cubicBezTo>
                  <a:close/>
                  <a:moveTo>
                    <a:pt x="1724" y="0"/>
                  </a:moveTo>
                  <a:cubicBezTo>
                    <a:pt x="1621" y="0"/>
                    <a:pt x="1519" y="17"/>
                    <a:pt x="1433" y="34"/>
                  </a:cubicBezTo>
                  <a:cubicBezTo>
                    <a:pt x="956" y="120"/>
                    <a:pt x="546" y="461"/>
                    <a:pt x="393" y="922"/>
                  </a:cubicBezTo>
                  <a:cubicBezTo>
                    <a:pt x="256" y="1263"/>
                    <a:pt x="188" y="1621"/>
                    <a:pt x="188" y="1979"/>
                  </a:cubicBezTo>
                  <a:cubicBezTo>
                    <a:pt x="188" y="2645"/>
                    <a:pt x="154" y="3327"/>
                    <a:pt x="120" y="3993"/>
                  </a:cubicBezTo>
                  <a:cubicBezTo>
                    <a:pt x="103" y="4624"/>
                    <a:pt x="69" y="5255"/>
                    <a:pt x="69" y="5904"/>
                  </a:cubicBezTo>
                  <a:lnTo>
                    <a:pt x="69" y="6074"/>
                  </a:lnTo>
                  <a:cubicBezTo>
                    <a:pt x="69" y="6330"/>
                    <a:pt x="69" y="6586"/>
                    <a:pt x="34" y="6825"/>
                  </a:cubicBezTo>
                  <a:cubicBezTo>
                    <a:pt x="0" y="7268"/>
                    <a:pt x="0" y="7712"/>
                    <a:pt x="34" y="8156"/>
                  </a:cubicBezTo>
                  <a:lnTo>
                    <a:pt x="34" y="8292"/>
                  </a:lnTo>
                  <a:cubicBezTo>
                    <a:pt x="52" y="8377"/>
                    <a:pt x="69" y="8446"/>
                    <a:pt x="103" y="8531"/>
                  </a:cubicBezTo>
                  <a:cubicBezTo>
                    <a:pt x="165" y="8656"/>
                    <a:pt x="285" y="8738"/>
                    <a:pt x="409" y="8738"/>
                  </a:cubicBezTo>
                  <a:cubicBezTo>
                    <a:pt x="421" y="8738"/>
                    <a:pt x="432" y="8737"/>
                    <a:pt x="444" y="8736"/>
                  </a:cubicBezTo>
                  <a:cubicBezTo>
                    <a:pt x="455" y="8737"/>
                    <a:pt x="466" y="8738"/>
                    <a:pt x="478" y="8738"/>
                  </a:cubicBezTo>
                  <a:cubicBezTo>
                    <a:pt x="619" y="8738"/>
                    <a:pt x="755" y="8640"/>
                    <a:pt x="802" y="8514"/>
                  </a:cubicBezTo>
                  <a:cubicBezTo>
                    <a:pt x="853" y="8395"/>
                    <a:pt x="870" y="8292"/>
                    <a:pt x="870" y="8173"/>
                  </a:cubicBezTo>
                  <a:lnTo>
                    <a:pt x="870" y="7780"/>
                  </a:lnTo>
                  <a:lnTo>
                    <a:pt x="870" y="7251"/>
                  </a:lnTo>
                  <a:cubicBezTo>
                    <a:pt x="870" y="6518"/>
                    <a:pt x="888" y="5767"/>
                    <a:pt x="939" y="4982"/>
                  </a:cubicBezTo>
                  <a:cubicBezTo>
                    <a:pt x="1041" y="5409"/>
                    <a:pt x="1160" y="5852"/>
                    <a:pt x="1280" y="6279"/>
                  </a:cubicBezTo>
                  <a:cubicBezTo>
                    <a:pt x="1365" y="6552"/>
                    <a:pt x="1433" y="6825"/>
                    <a:pt x="1502" y="7098"/>
                  </a:cubicBezTo>
                  <a:cubicBezTo>
                    <a:pt x="1604" y="7507"/>
                    <a:pt x="1706" y="7917"/>
                    <a:pt x="1826" y="8326"/>
                  </a:cubicBezTo>
                  <a:cubicBezTo>
                    <a:pt x="1877" y="8497"/>
                    <a:pt x="1945" y="8650"/>
                    <a:pt x="2031" y="8804"/>
                  </a:cubicBezTo>
                  <a:cubicBezTo>
                    <a:pt x="2116" y="8941"/>
                    <a:pt x="2252" y="9026"/>
                    <a:pt x="2406" y="9026"/>
                  </a:cubicBezTo>
                  <a:cubicBezTo>
                    <a:pt x="2457" y="9026"/>
                    <a:pt x="2508" y="9009"/>
                    <a:pt x="2560" y="8992"/>
                  </a:cubicBezTo>
                  <a:cubicBezTo>
                    <a:pt x="2747" y="8923"/>
                    <a:pt x="2867" y="8719"/>
                    <a:pt x="2833" y="8514"/>
                  </a:cubicBezTo>
                  <a:cubicBezTo>
                    <a:pt x="2815" y="8463"/>
                    <a:pt x="2815" y="8412"/>
                    <a:pt x="2798" y="8360"/>
                  </a:cubicBezTo>
                  <a:lnTo>
                    <a:pt x="2781" y="8326"/>
                  </a:lnTo>
                  <a:cubicBezTo>
                    <a:pt x="2764" y="8275"/>
                    <a:pt x="2747" y="8241"/>
                    <a:pt x="2730" y="8190"/>
                  </a:cubicBezTo>
                  <a:cubicBezTo>
                    <a:pt x="2713" y="8156"/>
                    <a:pt x="2696" y="8053"/>
                    <a:pt x="2679" y="7985"/>
                  </a:cubicBezTo>
                  <a:lnTo>
                    <a:pt x="2457" y="7166"/>
                  </a:lnTo>
                  <a:cubicBezTo>
                    <a:pt x="2099" y="5852"/>
                    <a:pt x="1741" y="4505"/>
                    <a:pt x="1416" y="3140"/>
                  </a:cubicBezTo>
                  <a:cubicBezTo>
                    <a:pt x="1399" y="3054"/>
                    <a:pt x="1382" y="2969"/>
                    <a:pt x="1382" y="2969"/>
                  </a:cubicBezTo>
                  <a:cubicBezTo>
                    <a:pt x="1433" y="2935"/>
                    <a:pt x="1502" y="2918"/>
                    <a:pt x="1570" y="2901"/>
                  </a:cubicBezTo>
                  <a:cubicBezTo>
                    <a:pt x="1997" y="2781"/>
                    <a:pt x="2389" y="2508"/>
                    <a:pt x="2611" y="2116"/>
                  </a:cubicBezTo>
                  <a:cubicBezTo>
                    <a:pt x="2833" y="1723"/>
                    <a:pt x="2884" y="1263"/>
                    <a:pt x="2747" y="836"/>
                  </a:cubicBezTo>
                  <a:cubicBezTo>
                    <a:pt x="2645" y="359"/>
                    <a:pt x="2218" y="17"/>
                    <a:pt x="1724" y="0"/>
                  </a:cubicBezTo>
                  <a:close/>
                </a:path>
              </a:pathLst>
            </a:custGeom>
            <a:solidFill>
              <a:srgbClr val="F7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66"/>
            <p:cNvSpPr/>
            <p:nvPr/>
          </p:nvSpPr>
          <p:spPr>
            <a:xfrm rot="-960291">
              <a:off x="1304458" y="783926"/>
              <a:ext cx="121272" cy="252562"/>
            </a:xfrm>
            <a:custGeom>
              <a:rect b="b" l="l" r="r" t="t"/>
              <a:pathLst>
                <a:path extrusionOk="0" h="8672" w="4164">
                  <a:moveTo>
                    <a:pt x="2406" y="857"/>
                  </a:moveTo>
                  <a:cubicBezTo>
                    <a:pt x="2508" y="857"/>
                    <a:pt x="2611" y="891"/>
                    <a:pt x="2696" y="943"/>
                  </a:cubicBezTo>
                  <a:cubicBezTo>
                    <a:pt x="3123" y="1147"/>
                    <a:pt x="3310" y="1659"/>
                    <a:pt x="3140" y="2103"/>
                  </a:cubicBezTo>
                  <a:cubicBezTo>
                    <a:pt x="2935" y="2598"/>
                    <a:pt x="2474" y="2922"/>
                    <a:pt x="1945" y="2939"/>
                  </a:cubicBezTo>
                  <a:cubicBezTo>
                    <a:pt x="1894" y="2939"/>
                    <a:pt x="1826" y="2922"/>
                    <a:pt x="1758" y="2922"/>
                  </a:cubicBezTo>
                  <a:cubicBezTo>
                    <a:pt x="1707" y="2905"/>
                    <a:pt x="1672" y="2888"/>
                    <a:pt x="1621" y="2871"/>
                  </a:cubicBezTo>
                  <a:cubicBezTo>
                    <a:pt x="1604" y="2837"/>
                    <a:pt x="1604" y="2785"/>
                    <a:pt x="1621" y="2734"/>
                  </a:cubicBezTo>
                  <a:cubicBezTo>
                    <a:pt x="1638" y="2615"/>
                    <a:pt x="1638" y="2512"/>
                    <a:pt x="1655" y="2393"/>
                  </a:cubicBezTo>
                  <a:cubicBezTo>
                    <a:pt x="1655" y="2273"/>
                    <a:pt x="1672" y="2137"/>
                    <a:pt x="1689" y="2018"/>
                  </a:cubicBezTo>
                  <a:cubicBezTo>
                    <a:pt x="1741" y="1676"/>
                    <a:pt x="1860" y="1352"/>
                    <a:pt x="2082" y="1079"/>
                  </a:cubicBezTo>
                  <a:cubicBezTo>
                    <a:pt x="2150" y="960"/>
                    <a:pt x="2270" y="874"/>
                    <a:pt x="2406" y="857"/>
                  </a:cubicBezTo>
                  <a:close/>
                  <a:moveTo>
                    <a:pt x="2430" y="1"/>
                  </a:moveTo>
                  <a:cubicBezTo>
                    <a:pt x="2098" y="1"/>
                    <a:pt x="1770" y="141"/>
                    <a:pt x="1536" y="397"/>
                  </a:cubicBezTo>
                  <a:cubicBezTo>
                    <a:pt x="1451" y="482"/>
                    <a:pt x="1382" y="567"/>
                    <a:pt x="1331" y="670"/>
                  </a:cubicBezTo>
                  <a:cubicBezTo>
                    <a:pt x="1075" y="1028"/>
                    <a:pt x="922" y="1437"/>
                    <a:pt x="853" y="1881"/>
                  </a:cubicBezTo>
                  <a:cubicBezTo>
                    <a:pt x="819" y="2359"/>
                    <a:pt x="734" y="2854"/>
                    <a:pt x="666" y="3331"/>
                  </a:cubicBezTo>
                  <a:lnTo>
                    <a:pt x="649" y="3451"/>
                  </a:lnTo>
                  <a:cubicBezTo>
                    <a:pt x="580" y="3946"/>
                    <a:pt x="512" y="4457"/>
                    <a:pt x="461" y="4952"/>
                  </a:cubicBezTo>
                  <a:cubicBezTo>
                    <a:pt x="342" y="5822"/>
                    <a:pt x="239" y="6709"/>
                    <a:pt x="69" y="7597"/>
                  </a:cubicBezTo>
                  <a:cubicBezTo>
                    <a:pt x="17" y="7818"/>
                    <a:pt x="0" y="8057"/>
                    <a:pt x="0" y="8296"/>
                  </a:cubicBezTo>
                  <a:cubicBezTo>
                    <a:pt x="0" y="8399"/>
                    <a:pt x="0" y="8620"/>
                    <a:pt x="205" y="8672"/>
                  </a:cubicBezTo>
                  <a:lnTo>
                    <a:pt x="273" y="8672"/>
                  </a:lnTo>
                  <a:cubicBezTo>
                    <a:pt x="461" y="8672"/>
                    <a:pt x="512" y="8484"/>
                    <a:pt x="546" y="8382"/>
                  </a:cubicBezTo>
                  <a:cubicBezTo>
                    <a:pt x="580" y="8262"/>
                    <a:pt x="615" y="8126"/>
                    <a:pt x="649" y="8006"/>
                  </a:cubicBezTo>
                  <a:cubicBezTo>
                    <a:pt x="683" y="7921"/>
                    <a:pt x="700" y="7836"/>
                    <a:pt x="734" y="7750"/>
                  </a:cubicBezTo>
                  <a:cubicBezTo>
                    <a:pt x="956" y="6931"/>
                    <a:pt x="1126" y="6095"/>
                    <a:pt x="1229" y="5242"/>
                  </a:cubicBezTo>
                  <a:cubicBezTo>
                    <a:pt x="1280" y="4901"/>
                    <a:pt x="1331" y="4560"/>
                    <a:pt x="1399" y="4218"/>
                  </a:cubicBezTo>
                  <a:lnTo>
                    <a:pt x="1451" y="3860"/>
                  </a:lnTo>
                  <a:cubicBezTo>
                    <a:pt x="1451" y="3775"/>
                    <a:pt x="1485" y="3775"/>
                    <a:pt x="1502" y="3758"/>
                  </a:cubicBezTo>
                  <a:lnTo>
                    <a:pt x="1536" y="3758"/>
                  </a:lnTo>
                  <a:cubicBezTo>
                    <a:pt x="1680" y="3789"/>
                    <a:pt x="1825" y="3804"/>
                    <a:pt x="1968" y="3804"/>
                  </a:cubicBezTo>
                  <a:cubicBezTo>
                    <a:pt x="2538" y="3804"/>
                    <a:pt x="3086" y="3566"/>
                    <a:pt x="3481" y="3144"/>
                  </a:cubicBezTo>
                  <a:cubicBezTo>
                    <a:pt x="3942" y="2700"/>
                    <a:pt x="4163" y="2052"/>
                    <a:pt x="4061" y="1437"/>
                  </a:cubicBezTo>
                  <a:cubicBezTo>
                    <a:pt x="3942" y="823"/>
                    <a:pt x="3515" y="328"/>
                    <a:pt x="2952" y="124"/>
                  </a:cubicBezTo>
                  <a:cubicBezTo>
                    <a:pt x="2786" y="41"/>
                    <a:pt x="2607" y="1"/>
                    <a:pt x="2430" y="1"/>
                  </a:cubicBezTo>
                  <a:close/>
                </a:path>
              </a:pathLst>
            </a:custGeom>
            <a:solidFill>
              <a:srgbClr val="F7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66"/>
            <p:cNvSpPr/>
            <p:nvPr/>
          </p:nvSpPr>
          <p:spPr>
            <a:xfrm rot="-960291">
              <a:off x="941360" y="773960"/>
              <a:ext cx="140639" cy="264561"/>
            </a:xfrm>
            <a:custGeom>
              <a:rect b="b" l="l" r="r" t="t"/>
              <a:pathLst>
                <a:path extrusionOk="0" h="9084" w="4829">
                  <a:moveTo>
                    <a:pt x="2850" y="1"/>
                  </a:moveTo>
                  <a:cubicBezTo>
                    <a:pt x="2730" y="1"/>
                    <a:pt x="2628" y="1"/>
                    <a:pt x="2508" y="18"/>
                  </a:cubicBezTo>
                  <a:cubicBezTo>
                    <a:pt x="2167" y="69"/>
                    <a:pt x="1860" y="223"/>
                    <a:pt x="1621" y="462"/>
                  </a:cubicBezTo>
                  <a:cubicBezTo>
                    <a:pt x="1058" y="974"/>
                    <a:pt x="649" y="1622"/>
                    <a:pt x="444" y="2355"/>
                  </a:cubicBezTo>
                  <a:cubicBezTo>
                    <a:pt x="171" y="3277"/>
                    <a:pt x="34" y="4232"/>
                    <a:pt x="17" y="5188"/>
                  </a:cubicBezTo>
                  <a:cubicBezTo>
                    <a:pt x="0" y="5358"/>
                    <a:pt x="0" y="5529"/>
                    <a:pt x="17" y="5717"/>
                  </a:cubicBezTo>
                  <a:cubicBezTo>
                    <a:pt x="17" y="5887"/>
                    <a:pt x="34" y="6075"/>
                    <a:pt x="34" y="6280"/>
                  </a:cubicBezTo>
                  <a:cubicBezTo>
                    <a:pt x="34" y="6467"/>
                    <a:pt x="34" y="6655"/>
                    <a:pt x="69" y="6860"/>
                  </a:cubicBezTo>
                  <a:cubicBezTo>
                    <a:pt x="86" y="7286"/>
                    <a:pt x="188" y="7696"/>
                    <a:pt x="342" y="8088"/>
                  </a:cubicBezTo>
                  <a:cubicBezTo>
                    <a:pt x="597" y="8668"/>
                    <a:pt x="1143" y="9061"/>
                    <a:pt x="1775" y="9078"/>
                  </a:cubicBezTo>
                  <a:lnTo>
                    <a:pt x="1809" y="9078"/>
                  </a:lnTo>
                  <a:cubicBezTo>
                    <a:pt x="1866" y="9081"/>
                    <a:pt x="1923" y="9083"/>
                    <a:pt x="1980" y="9083"/>
                  </a:cubicBezTo>
                  <a:cubicBezTo>
                    <a:pt x="2988" y="9083"/>
                    <a:pt x="3899" y="8516"/>
                    <a:pt x="4351" y="7628"/>
                  </a:cubicBezTo>
                  <a:cubicBezTo>
                    <a:pt x="4726" y="6894"/>
                    <a:pt x="4829" y="6041"/>
                    <a:pt x="4658" y="5256"/>
                  </a:cubicBezTo>
                  <a:cubicBezTo>
                    <a:pt x="4573" y="4881"/>
                    <a:pt x="4385" y="4539"/>
                    <a:pt x="4112" y="4283"/>
                  </a:cubicBezTo>
                  <a:cubicBezTo>
                    <a:pt x="3920" y="4076"/>
                    <a:pt x="3654" y="3958"/>
                    <a:pt x="3368" y="3958"/>
                  </a:cubicBezTo>
                  <a:cubicBezTo>
                    <a:pt x="3349" y="3958"/>
                    <a:pt x="3330" y="3958"/>
                    <a:pt x="3310" y="3959"/>
                  </a:cubicBezTo>
                  <a:cubicBezTo>
                    <a:pt x="2815" y="3959"/>
                    <a:pt x="2116" y="4659"/>
                    <a:pt x="2099" y="5154"/>
                  </a:cubicBezTo>
                  <a:cubicBezTo>
                    <a:pt x="2086" y="5413"/>
                    <a:pt x="2297" y="5601"/>
                    <a:pt x="2525" y="5601"/>
                  </a:cubicBezTo>
                  <a:cubicBezTo>
                    <a:pt x="2612" y="5601"/>
                    <a:pt x="2701" y="5573"/>
                    <a:pt x="2781" y="5512"/>
                  </a:cubicBezTo>
                  <a:cubicBezTo>
                    <a:pt x="2867" y="5461"/>
                    <a:pt x="2918" y="5392"/>
                    <a:pt x="2969" y="5307"/>
                  </a:cubicBezTo>
                  <a:lnTo>
                    <a:pt x="3037" y="5188"/>
                  </a:lnTo>
                  <a:cubicBezTo>
                    <a:pt x="3088" y="5102"/>
                    <a:pt x="3140" y="5017"/>
                    <a:pt x="3208" y="4949"/>
                  </a:cubicBezTo>
                  <a:cubicBezTo>
                    <a:pt x="3261" y="4878"/>
                    <a:pt x="3309" y="4844"/>
                    <a:pt x="3360" y="4844"/>
                  </a:cubicBezTo>
                  <a:cubicBezTo>
                    <a:pt x="3407" y="4844"/>
                    <a:pt x="3457" y="4874"/>
                    <a:pt x="3515" y="4932"/>
                  </a:cubicBezTo>
                  <a:cubicBezTo>
                    <a:pt x="3669" y="5085"/>
                    <a:pt x="3771" y="5273"/>
                    <a:pt x="3805" y="5495"/>
                  </a:cubicBezTo>
                  <a:cubicBezTo>
                    <a:pt x="3924" y="6041"/>
                    <a:pt x="3856" y="6604"/>
                    <a:pt x="3634" y="7116"/>
                  </a:cubicBezTo>
                  <a:cubicBezTo>
                    <a:pt x="3350" y="7802"/>
                    <a:pt x="2671" y="8242"/>
                    <a:pt x="1936" y="8242"/>
                  </a:cubicBezTo>
                  <a:cubicBezTo>
                    <a:pt x="1922" y="8242"/>
                    <a:pt x="1908" y="8242"/>
                    <a:pt x="1894" y="8242"/>
                  </a:cubicBezTo>
                  <a:cubicBezTo>
                    <a:pt x="1519" y="8225"/>
                    <a:pt x="1212" y="7969"/>
                    <a:pt x="1109" y="7628"/>
                  </a:cubicBezTo>
                  <a:cubicBezTo>
                    <a:pt x="1024" y="7355"/>
                    <a:pt x="990" y="7099"/>
                    <a:pt x="956" y="6826"/>
                  </a:cubicBezTo>
                  <a:cubicBezTo>
                    <a:pt x="887" y="5870"/>
                    <a:pt x="905" y="4898"/>
                    <a:pt x="1007" y="3959"/>
                  </a:cubicBezTo>
                  <a:cubicBezTo>
                    <a:pt x="1075" y="3396"/>
                    <a:pt x="1195" y="2850"/>
                    <a:pt x="1382" y="2321"/>
                  </a:cubicBezTo>
                  <a:cubicBezTo>
                    <a:pt x="1553" y="1878"/>
                    <a:pt x="1809" y="1468"/>
                    <a:pt x="2150" y="1127"/>
                  </a:cubicBezTo>
                  <a:cubicBezTo>
                    <a:pt x="2320" y="919"/>
                    <a:pt x="2569" y="810"/>
                    <a:pt x="2819" y="810"/>
                  </a:cubicBezTo>
                  <a:cubicBezTo>
                    <a:pt x="3019" y="810"/>
                    <a:pt x="3219" y="880"/>
                    <a:pt x="3378" y="1025"/>
                  </a:cubicBezTo>
                  <a:cubicBezTo>
                    <a:pt x="3498" y="1127"/>
                    <a:pt x="3617" y="1229"/>
                    <a:pt x="3703" y="1349"/>
                  </a:cubicBezTo>
                  <a:cubicBezTo>
                    <a:pt x="3770" y="1460"/>
                    <a:pt x="3887" y="1521"/>
                    <a:pt x="4009" y="1521"/>
                  </a:cubicBezTo>
                  <a:cubicBezTo>
                    <a:pt x="4073" y="1521"/>
                    <a:pt x="4138" y="1504"/>
                    <a:pt x="4197" y="1468"/>
                  </a:cubicBezTo>
                  <a:cubicBezTo>
                    <a:pt x="4368" y="1349"/>
                    <a:pt x="4402" y="1144"/>
                    <a:pt x="4300" y="974"/>
                  </a:cubicBezTo>
                  <a:cubicBezTo>
                    <a:pt x="4010" y="410"/>
                    <a:pt x="3464" y="52"/>
                    <a:pt x="2850" y="1"/>
                  </a:cubicBezTo>
                  <a:close/>
                </a:path>
              </a:pathLst>
            </a:custGeom>
            <a:solidFill>
              <a:srgbClr val="F7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66"/>
            <p:cNvSpPr/>
            <p:nvPr/>
          </p:nvSpPr>
          <p:spPr>
            <a:xfrm rot="-960291">
              <a:off x="1082708" y="767057"/>
              <a:ext cx="108836" cy="259261"/>
            </a:xfrm>
            <a:custGeom>
              <a:rect b="b" l="l" r="r" t="t"/>
              <a:pathLst>
                <a:path extrusionOk="0" h="8902" w="3737">
                  <a:moveTo>
                    <a:pt x="2656" y="872"/>
                  </a:moveTo>
                  <a:cubicBezTo>
                    <a:pt x="2702" y="872"/>
                    <a:pt x="2752" y="908"/>
                    <a:pt x="2764" y="1085"/>
                  </a:cubicBezTo>
                  <a:cubicBezTo>
                    <a:pt x="2867" y="1495"/>
                    <a:pt x="2594" y="1904"/>
                    <a:pt x="2184" y="1973"/>
                  </a:cubicBezTo>
                  <a:lnTo>
                    <a:pt x="2082" y="1973"/>
                  </a:lnTo>
                  <a:cubicBezTo>
                    <a:pt x="2073" y="1981"/>
                    <a:pt x="2061" y="1985"/>
                    <a:pt x="2048" y="1985"/>
                  </a:cubicBezTo>
                  <a:cubicBezTo>
                    <a:pt x="2035" y="1985"/>
                    <a:pt x="2022" y="1981"/>
                    <a:pt x="2014" y="1973"/>
                  </a:cubicBezTo>
                  <a:cubicBezTo>
                    <a:pt x="1997" y="1921"/>
                    <a:pt x="1997" y="1853"/>
                    <a:pt x="2014" y="1802"/>
                  </a:cubicBezTo>
                  <a:cubicBezTo>
                    <a:pt x="2014" y="1751"/>
                    <a:pt x="2014" y="1717"/>
                    <a:pt x="2031" y="1665"/>
                  </a:cubicBezTo>
                  <a:lnTo>
                    <a:pt x="2031" y="1614"/>
                  </a:lnTo>
                  <a:cubicBezTo>
                    <a:pt x="2031" y="1324"/>
                    <a:pt x="2184" y="1051"/>
                    <a:pt x="2440" y="932"/>
                  </a:cubicBezTo>
                  <a:cubicBezTo>
                    <a:pt x="2491" y="898"/>
                    <a:pt x="2543" y="881"/>
                    <a:pt x="2611" y="881"/>
                  </a:cubicBezTo>
                  <a:cubicBezTo>
                    <a:pt x="2624" y="876"/>
                    <a:pt x="2640" y="872"/>
                    <a:pt x="2656" y="872"/>
                  </a:cubicBezTo>
                  <a:close/>
                  <a:moveTo>
                    <a:pt x="2650" y="0"/>
                  </a:moveTo>
                  <a:cubicBezTo>
                    <a:pt x="2603" y="0"/>
                    <a:pt x="2556" y="3"/>
                    <a:pt x="2509" y="11"/>
                  </a:cubicBezTo>
                  <a:cubicBezTo>
                    <a:pt x="1792" y="164"/>
                    <a:pt x="1263" y="744"/>
                    <a:pt x="1178" y="1478"/>
                  </a:cubicBezTo>
                  <a:cubicBezTo>
                    <a:pt x="1092" y="2314"/>
                    <a:pt x="939" y="3167"/>
                    <a:pt x="734" y="3986"/>
                  </a:cubicBezTo>
                  <a:lnTo>
                    <a:pt x="649" y="4412"/>
                  </a:lnTo>
                  <a:cubicBezTo>
                    <a:pt x="546" y="4839"/>
                    <a:pt x="444" y="5283"/>
                    <a:pt x="376" y="5726"/>
                  </a:cubicBezTo>
                  <a:cubicBezTo>
                    <a:pt x="342" y="5931"/>
                    <a:pt x="308" y="6136"/>
                    <a:pt x="291" y="6323"/>
                  </a:cubicBezTo>
                  <a:cubicBezTo>
                    <a:pt x="256" y="6528"/>
                    <a:pt x="222" y="6699"/>
                    <a:pt x="205" y="6869"/>
                  </a:cubicBezTo>
                  <a:lnTo>
                    <a:pt x="171" y="7057"/>
                  </a:lnTo>
                  <a:cubicBezTo>
                    <a:pt x="120" y="7347"/>
                    <a:pt x="69" y="7637"/>
                    <a:pt x="35" y="7910"/>
                  </a:cubicBezTo>
                  <a:cubicBezTo>
                    <a:pt x="1" y="8251"/>
                    <a:pt x="171" y="8422"/>
                    <a:pt x="359" y="8456"/>
                  </a:cubicBezTo>
                  <a:lnTo>
                    <a:pt x="427" y="8456"/>
                  </a:lnTo>
                  <a:cubicBezTo>
                    <a:pt x="529" y="8456"/>
                    <a:pt x="734" y="8371"/>
                    <a:pt x="785" y="8029"/>
                  </a:cubicBezTo>
                  <a:cubicBezTo>
                    <a:pt x="854" y="7620"/>
                    <a:pt x="939" y="7228"/>
                    <a:pt x="1024" y="6835"/>
                  </a:cubicBezTo>
                  <a:cubicBezTo>
                    <a:pt x="1127" y="6357"/>
                    <a:pt x="1246" y="5846"/>
                    <a:pt x="1314" y="5351"/>
                  </a:cubicBezTo>
                  <a:cubicBezTo>
                    <a:pt x="1365" y="4992"/>
                    <a:pt x="1434" y="4651"/>
                    <a:pt x="1536" y="4310"/>
                  </a:cubicBezTo>
                  <a:cubicBezTo>
                    <a:pt x="1587" y="4719"/>
                    <a:pt x="1638" y="5112"/>
                    <a:pt x="1690" y="5521"/>
                  </a:cubicBezTo>
                  <a:cubicBezTo>
                    <a:pt x="1809" y="6443"/>
                    <a:pt x="1928" y="7398"/>
                    <a:pt x="2082" y="8337"/>
                  </a:cubicBezTo>
                  <a:lnTo>
                    <a:pt x="2082" y="8405"/>
                  </a:lnTo>
                  <a:cubicBezTo>
                    <a:pt x="2082" y="8473"/>
                    <a:pt x="2099" y="8524"/>
                    <a:pt x="2116" y="8592"/>
                  </a:cubicBezTo>
                  <a:cubicBezTo>
                    <a:pt x="2148" y="8770"/>
                    <a:pt x="2302" y="8901"/>
                    <a:pt x="2491" y="8901"/>
                  </a:cubicBezTo>
                  <a:cubicBezTo>
                    <a:pt x="2503" y="8901"/>
                    <a:pt x="2514" y="8901"/>
                    <a:pt x="2526" y="8900"/>
                  </a:cubicBezTo>
                  <a:cubicBezTo>
                    <a:pt x="2713" y="8883"/>
                    <a:pt x="2867" y="8712"/>
                    <a:pt x="2867" y="8524"/>
                  </a:cubicBezTo>
                  <a:cubicBezTo>
                    <a:pt x="2867" y="8388"/>
                    <a:pt x="2867" y="8268"/>
                    <a:pt x="2867" y="8149"/>
                  </a:cubicBezTo>
                  <a:lnTo>
                    <a:pt x="2747" y="7313"/>
                  </a:lnTo>
                  <a:cubicBezTo>
                    <a:pt x="2628" y="6255"/>
                    <a:pt x="2491" y="5197"/>
                    <a:pt x="2338" y="4156"/>
                  </a:cubicBezTo>
                  <a:cubicBezTo>
                    <a:pt x="2287" y="3764"/>
                    <a:pt x="2236" y="3372"/>
                    <a:pt x="2201" y="2962"/>
                  </a:cubicBezTo>
                  <a:cubicBezTo>
                    <a:pt x="2201" y="2911"/>
                    <a:pt x="2184" y="2826"/>
                    <a:pt x="2184" y="2809"/>
                  </a:cubicBezTo>
                  <a:cubicBezTo>
                    <a:pt x="2236" y="2792"/>
                    <a:pt x="2287" y="2792"/>
                    <a:pt x="2338" y="2792"/>
                  </a:cubicBezTo>
                  <a:cubicBezTo>
                    <a:pt x="2782" y="2723"/>
                    <a:pt x="3191" y="2467"/>
                    <a:pt x="3413" y="2075"/>
                  </a:cubicBezTo>
                  <a:cubicBezTo>
                    <a:pt x="3686" y="1631"/>
                    <a:pt x="3737" y="1120"/>
                    <a:pt x="3549" y="642"/>
                  </a:cubicBezTo>
                  <a:cubicBezTo>
                    <a:pt x="3427" y="259"/>
                    <a:pt x="3057" y="0"/>
                    <a:pt x="2650" y="0"/>
                  </a:cubicBezTo>
                  <a:close/>
                </a:path>
              </a:pathLst>
            </a:custGeom>
            <a:solidFill>
              <a:srgbClr val="F7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66"/>
            <p:cNvSpPr/>
            <p:nvPr/>
          </p:nvSpPr>
          <p:spPr>
            <a:xfrm rot="-960291">
              <a:off x="1189381" y="783682"/>
              <a:ext cx="77062" cy="242718"/>
            </a:xfrm>
            <a:custGeom>
              <a:rect b="b" l="l" r="r" t="t"/>
              <a:pathLst>
                <a:path extrusionOk="0" h="8334" w="2646">
                  <a:moveTo>
                    <a:pt x="2281" y="1"/>
                  </a:moveTo>
                  <a:cubicBezTo>
                    <a:pt x="2266" y="1"/>
                    <a:pt x="2251" y="3"/>
                    <a:pt x="2236" y="8"/>
                  </a:cubicBezTo>
                  <a:cubicBezTo>
                    <a:pt x="2117" y="8"/>
                    <a:pt x="2014" y="76"/>
                    <a:pt x="1946" y="178"/>
                  </a:cubicBezTo>
                  <a:cubicBezTo>
                    <a:pt x="1895" y="246"/>
                    <a:pt x="1861" y="349"/>
                    <a:pt x="1827" y="434"/>
                  </a:cubicBezTo>
                  <a:lnTo>
                    <a:pt x="1827" y="485"/>
                  </a:lnTo>
                  <a:cubicBezTo>
                    <a:pt x="1741" y="792"/>
                    <a:pt x="1656" y="1100"/>
                    <a:pt x="1588" y="1407"/>
                  </a:cubicBezTo>
                  <a:cubicBezTo>
                    <a:pt x="1554" y="1560"/>
                    <a:pt x="1519" y="1697"/>
                    <a:pt x="1485" y="1850"/>
                  </a:cubicBezTo>
                  <a:cubicBezTo>
                    <a:pt x="1366" y="2294"/>
                    <a:pt x="1229" y="2755"/>
                    <a:pt x="1110" y="3198"/>
                  </a:cubicBezTo>
                  <a:lnTo>
                    <a:pt x="956" y="3744"/>
                  </a:lnTo>
                  <a:cubicBezTo>
                    <a:pt x="649" y="4785"/>
                    <a:pt x="410" y="5706"/>
                    <a:pt x="223" y="6593"/>
                  </a:cubicBezTo>
                  <a:cubicBezTo>
                    <a:pt x="172" y="6849"/>
                    <a:pt x="103" y="7122"/>
                    <a:pt x="69" y="7395"/>
                  </a:cubicBezTo>
                  <a:cubicBezTo>
                    <a:pt x="1" y="7822"/>
                    <a:pt x="155" y="8112"/>
                    <a:pt x="496" y="8248"/>
                  </a:cubicBezTo>
                  <a:cubicBezTo>
                    <a:pt x="683" y="8300"/>
                    <a:pt x="888" y="8334"/>
                    <a:pt x="1093" y="8334"/>
                  </a:cubicBezTo>
                  <a:lnTo>
                    <a:pt x="1127" y="8334"/>
                  </a:lnTo>
                  <a:cubicBezTo>
                    <a:pt x="1315" y="8317"/>
                    <a:pt x="1485" y="8180"/>
                    <a:pt x="1519" y="7992"/>
                  </a:cubicBezTo>
                  <a:cubicBezTo>
                    <a:pt x="1537" y="7805"/>
                    <a:pt x="1417" y="7600"/>
                    <a:pt x="1229" y="7549"/>
                  </a:cubicBezTo>
                  <a:cubicBezTo>
                    <a:pt x="1178" y="7515"/>
                    <a:pt x="1144" y="7515"/>
                    <a:pt x="1093" y="7498"/>
                  </a:cubicBezTo>
                  <a:lnTo>
                    <a:pt x="1025" y="7481"/>
                  </a:lnTo>
                  <a:cubicBezTo>
                    <a:pt x="991" y="7464"/>
                    <a:pt x="956" y="7446"/>
                    <a:pt x="922" y="7446"/>
                  </a:cubicBezTo>
                  <a:cubicBezTo>
                    <a:pt x="922" y="7412"/>
                    <a:pt x="922" y="7378"/>
                    <a:pt x="939" y="7361"/>
                  </a:cubicBezTo>
                  <a:lnTo>
                    <a:pt x="973" y="7173"/>
                  </a:lnTo>
                  <a:cubicBezTo>
                    <a:pt x="1008" y="6986"/>
                    <a:pt x="1042" y="6798"/>
                    <a:pt x="1093" y="6627"/>
                  </a:cubicBezTo>
                  <a:cubicBezTo>
                    <a:pt x="1178" y="6269"/>
                    <a:pt x="1264" y="5928"/>
                    <a:pt x="1349" y="5587"/>
                  </a:cubicBezTo>
                  <a:cubicBezTo>
                    <a:pt x="1434" y="5160"/>
                    <a:pt x="1537" y="4717"/>
                    <a:pt x="1673" y="4290"/>
                  </a:cubicBezTo>
                  <a:cubicBezTo>
                    <a:pt x="1707" y="4137"/>
                    <a:pt x="1741" y="3983"/>
                    <a:pt x="1792" y="3846"/>
                  </a:cubicBezTo>
                  <a:lnTo>
                    <a:pt x="2577" y="656"/>
                  </a:lnTo>
                  <a:lnTo>
                    <a:pt x="2594" y="605"/>
                  </a:lnTo>
                  <a:cubicBezTo>
                    <a:pt x="2611" y="537"/>
                    <a:pt x="2628" y="468"/>
                    <a:pt x="2628" y="400"/>
                  </a:cubicBezTo>
                  <a:cubicBezTo>
                    <a:pt x="2646" y="229"/>
                    <a:pt x="2543" y="76"/>
                    <a:pt x="2390" y="25"/>
                  </a:cubicBezTo>
                  <a:cubicBezTo>
                    <a:pt x="2353" y="13"/>
                    <a:pt x="2317" y="1"/>
                    <a:pt x="2281" y="1"/>
                  </a:cubicBezTo>
                  <a:close/>
                </a:path>
              </a:pathLst>
            </a:custGeom>
            <a:solidFill>
              <a:srgbClr val="F7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90" name="Shape 3090"/>
        <p:cNvGrpSpPr/>
        <p:nvPr/>
      </p:nvGrpSpPr>
      <p:grpSpPr>
        <a:xfrm>
          <a:off x="0" y="0"/>
          <a:ext cx="0" cy="0"/>
          <a:chOff x="0" y="0"/>
          <a:chExt cx="0" cy="0"/>
        </a:xfrm>
      </p:grpSpPr>
      <p:sp>
        <p:nvSpPr>
          <p:cNvPr id="3091" name="Google Shape;3091;p67"/>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RESOURCES</a:t>
            </a:r>
            <a:endParaRPr/>
          </a:p>
        </p:txBody>
      </p:sp>
      <p:sp>
        <p:nvSpPr>
          <p:cNvPr id="3092" name="Google Shape;3092;p67"/>
          <p:cNvSpPr txBox="1"/>
          <p:nvPr>
            <p:ph idx="1" type="subTitle"/>
          </p:nvPr>
        </p:nvSpPr>
        <p:spPr>
          <a:xfrm>
            <a:off x="720000" y="1829375"/>
            <a:ext cx="3852000" cy="2775300"/>
          </a:xfrm>
          <a:prstGeom prst="rect">
            <a:avLst/>
          </a:prstGeom>
        </p:spPr>
        <p:txBody>
          <a:bodyPr anchorCtr="0" anchor="ctr" bIns="91425" lIns="91425" spcFirstLastPara="1" rIns="91425" wrap="square" tIns="91425">
            <a:noAutofit/>
          </a:bodyPr>
          <a:lstStyle/>
          <a:p>
            <a:pPr indent="-317500" lvl="0" marL="457200" rtl="0" algn="l">
              <a:spcBef>
                <a:spcPts val="0"/>
              </a:spcBef>
              <a:spcAft>
                <a:spcPts val="0"/>
              </a:spcAft>
              <a:buClr>
                <a:schemeClr val="lt1"/>
              </a:buClr>
              <a:buSzPts val="1400"/>
              <a:buChar char="●"/>
            </a:pPr>
            <a:r>
              <a:rPr lang="en" sz="1400">
                <a:uFill>
                  <a:noFill/>
                </a:uFill>
                <a:hlinkClick r:id="rId3"/>
              </a:rPr>
              <a:t>Portrait of young activist protesting </a:t>
            </a:r>
            <a:endParaRPr sz="1400"/>
          </a:p>
          <a:p>
            <a:pPr indent="-317500" lvl="0" marL="457200" rtl="0" algn="l">
              <a:spcBef>
                <a:spcPts val="0"/>
              </a:spcBef>
              <a:spcAft>
                <a:spcPts val="0"/>
              </a:spcAft>
              <a:buClr>
                <a:schemeClr val="lt1"/>
              </a:buClr>
              <a:buSzPts val="1400"/>
              <a:buChar char="●"/>
            </a:pPr>
            <a:r>
              <a:rPr lang="en" sz="1400">
                <a:uFill>
                  <a:noFill/>
                </a:uFill>
                <a:hlinkClick r:id="rId4"/>
              </a:rPr>
              <a:t>Portrait of young activist protesting</a:t>
            </a:r>
            <a:endParaRPr sz="1400"/>
          </a:p>
          <a:p>
            <a:pPr indent="-317500" lvl="0" marL="457200" rtl="0" algn="l">
              <a:spcBef>
                <a:spcPts val="0"/>
              </a:spcBef>
              <a:spcAft>
                <a:spcPts val="0"/>
              </a:spcAft>
              <a:buClr>
                <a:schemeClr val="lt1"/>
              </a:buClr>
              <a:buSzPts val="1400"/>
              <a:buChar char="●"/>
            </a:pPr>
            <a:r>
              <a:rPr lang="en" sz="1400">
                <a:uFill>
                  <a:noFill/>
                </a:uFill>
                <a:hlinkClick r:id="rId5"/>
              </a:rPr>
              <a:t>Young women protesting together </a:t>
            </a:r>
            <a:endParaRPr sz="1400"/>
          </a:p>
          <a:p>
            <a:pPr indent="-317500" lvl="0" marL="457200" rtl="0" algn="l">
              <a:spcBef>
                <a:spcPts val="0"/>
              </a:spcBef>
              <a:spcAft>
                <a:spcPts val="0"/>
              </a:spcAft>
              <a:buClr>
                <a:schemeClr val="lt1"/>
              </a:buClr>
              <a:buSzPts val="1400"/>
              <a:buChar char="●"/>
            </a:pPr>
            <a:r>
              <a:rPr lang="en" sz="1400">
                <a:uFill>
                  <a:noFill/>
                </a:uFill>
                <a:hlinkClick r:id="rId6"/>
              </a:rPr>
              <a:t>Group of female activists protesting together </a:t>
            </a:r>
            <a:endParaRPr sz="1400"/>
          </a:p>
          <a:p>
            <a:pPr indent="-317500" lvl="0" marL="457200" rtl="0" algn="l">
              <a:spcBef>
                <a:spcPts val="0"/>
              </a:spcBef>
              <a:spcAft>
                <a:spcPts val="0"/>
              </a:spcAft>
              <a:buClr>
                <a:schemeClr val="lt1"/>
              </a:buClr>
              <a:buSzPts val="1400"/>
              <a:buChar char="●"/>
            </a:pPr>
            <a:r>
              <a:rPr lang="en" sz="1400">
                <a:uFill>
                  <a:noFill/>
                </a:uFill>
                <a:hlinkClick r:id="rId7"/>
              </a:rPr>
              <a:t>Portrait of young activist painting her face</a:t>
            </a:r>
            <a:endParaRPr sz="1400"/>
          </a:p>
          <a:p>
            <a:pPr indent="0" lvl="0" marL="0" rtl="0" algn="l">
              <a:spcBef>
                <a:spcPts val="1000"/>
              </a:spcBef>
              <a:spcAft>
                <a:spcPts val="0"/>
              </a:spcAft>
              <a:buNone/>
            </a:pPr>
            <a:r>
              <a:rPr lang="en" sz="2000">
                <a:solidFill>
                  <a:schemeClr val="dk2"/>
                </a:solidFill>
                <a:latin typeface="Chau Philomene One"/>
                <a:ea typeface="Chau Philomene One"/>
                <a:cs typeface="Chau Philomene One"/>
                <a:sym typeface="Chau Philomene One"/>
              </a:rPr>
              <a:t>VECTOR</a:t>
            </a:r>
            <a:endParaRPr sz="2000">
              <a:solidFill>
                <a:schemeClr val="dk2"/>
              </a:solidFill>
              <a:latin typeface="Chau Philomene One"/>
              <a:ea typeface="Chau Philomene One"/>
              <a:cs typeface="Chau Philomene One"/>
              <a:sym typeface="Chau Philomene One"/>
            </a:endParaRPr>
          </a:p>
          <a:p>
            <a:pPr indent="-330200" lvl="0" marL="457200" rtl="0" algn="l">
              <a:spcBef>
                <a:spcPts val="1000"/>
              </a:spcBef>
              <a:spcAft>
                <a:spcPts val="0"/>
              </a:spcAft>
              <a:buClr>
                <a:schemeClr val="lt1"/>
              </a:buClr>
              <a:buSzPts val="1600"/>
              <a:buChar char="●"/>
            </a:pPr>
            <a:r>
              <a:rPr lang="en" sz="1400">
                <a:uFill>
                  <a:noFill/>
                </a:uFill>
                <a:hlinkClick r:id="rId8"/>
              </a:rPr>
              <a:t>Empowering feminist stickers pack </a:t>
            </a:r>
            <a:endParaRPr sz="1400"/>
          </a:p>
          <a:p>
            <a:pPr indent="-330200" lvl="0" marL="457200" rtl="0" algn="l">
              <a:spcBef>
                <a:spcPts val="0"/>
              </a:spcBef>
              <a:spcAft>
                <a:spcPts val="0"/>
              </a:spcAft>
              <a:buClr>
                <a:schemeClr val="lt1"/>
              </a:buClr>
              <a:buSzPts val="1600"/>
              <a:buChar char="●"/>
            </a:pPr>
            <a:r>
              <a:rPr lang="en" sz="1400">
                <a:uFill>
                  <a:noFill/>
                </a:uFill>
                <a:hlinkClick r:id="rId9"/>
              </a:rPr>
              <a:t>Empowering feminist stickers set</a:t>
            </a:r>
            <a:endParaRPr sz="2000">
              <a:latin typeface="Chau Philomene One"/>
              <a:ea typeface="Chau Philomene One"/>
              <a:cs typeface="Chau Philomene One"/>
              <a:sym typeface="Chau Philomene One"/>
            </a:endParaRPr>
          </a:p>
        </p:txBody>
      </p:sp>
      <p:sp>
        <p:nvSpPr>
          <p:cNvPr id="3093" name="Google Shape;3093;p67"/>
          <p:cNvSpPr txBox="1"/>
          <p:nvPr>
            <p:ph idx="2" type="title"/>
          </p:nvPr>
        </p:nvSpPr>
        <p:spPr>
          <a:xfrm>
            <a:off x="720000" y="1311700"/>
            <a:ext cx="3852000" cy="51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PHOTOS</a:t>
            </a:r>
            <a:endParaRPr/>
          </a:p>
        </p:txBody>
      </p:sp>
      <p:sp>
        <p:nvSpPr>
          <p:cNvPr id="3094" name="Google Shape;3094;p67"/>
          <p:cNvSpPr txBox="1"/>
          <p:nvPr>
            <p:ph idx="3" type="subTitle"/>
          </p:nvPr>
        </p:nvSpPr>
        <p:spPr>
          <a:xfrm>
            <a:off x="4575375" y="1753472"/>
            <a:ext cx="3852000" cy="2775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t/>
            </a:r>
            <a:endParaRPr/>
          </a:p>
          <a:p>
            <a:pPr indent="-330200" lvl="0" marL="457200" rtl="0" algn="l">
              <a:spcBef>
                <a:spcPts val="0"/>
              </a:spcBef>
              <a:spcAft>
                <a:spcPts val="0"/>
              </a:spcAft>
              <a:buClr>
                <a:schemeClr val="lt1"/>
              </a:buClr>
              <a:buSzPts val="1600"/>
              <a:buChar char="●"/>
            </a:pPr>
            <a:r>
              <a:rPr lang="en">
                <a:uFill>
                  <a:noFill/>
                </a:uFill>
                <a:hlinkClick r:id="rId10"/>
              </a:rPr>
              <a:t>Cute feminist stickers pack </a:t>
            </a:r>
            <a:endParaRPr/>
          </a:p>
          <a:p>
            <a:pPr indent="-330200" lvl="0" marL="457200" rtl="0" algn="l">
              <a:spcBef>
                <a:spcPts val="0"/>
              </a:spcBef>
              <a:spcAft>
                <a:spcPts val="0"/>
              </a:spcAft>
              <a:buClr>
                <a:schemeClr val="lt1"/>
              </a:buClr>
              <a:buSzPts val="1600"/>
              <a:buChar char="●"/>
            </a:pPr>
            <a:r>
              <a:rPr lang="en">
                <a:uFill>
                  <a:noFill/>
                </a:uFill>
                <a:hlinkClick r:id="rId11"/>
              </a:rPr>
              <a:t>Empowering feminist stickers collection</a:t>
            </a:r>
            <a:endParaRPr/>
          </a:p>
          <a:p>
            <a:pPr indent="-330200" lvl="0" marL="457200" rtl="0" algn="l">
              <a:spcBef>
                <a:spcPts val="0"/>
              </a:spcBef>
              <a:spcAft>
                <a:spcPts val="0"/>
              </a:spcAft>
              <a:buClr>
                <a:schemeClr val="lt1"/>
              </a:buClr>
              <a:buSzPts val="1600"/>
              <a:buChar char="●"/>
            </a:pPr>
            <a:r>
              <a:rPr lang="en">
                <a:uFill>
                  <a:noFill/>
                </a:uFill>
                <a:hlinkClick r:id="rId12"/>
              </a:rPr>
              <a:t>Pack of empowering feminist stickers</a:t>
            </a:r>
            <a:endParaRPr/>
          </a:p>
          <a:p>
            <a:pPr indent="-317500" lvl="0" marL="457200" rtl="0" algn="l">
              <a:spcBef>
                <a:spcPts val="0"/>
              </a:spcBef>
              <a:spcAft>
                <a:spcPts val="0"/>
              </a:spcAft>
              <a:buClr>
                <a:schemeClr val="lt1"/>
              </a:buClr>
              <a:buSzPts val="1400"/>
              <a:buChar char="●"/>
            </a:pPr>
            <a:r>
              <a:rPr lang="en">
                <a:uFill>
                  <a:noFill/>
                </a:uFill>
                <a:hlinkClick r:id="rId13"/>
              </a:rPr>
              <a:t>Set of empowering feminist stickers</a:t>
            </a:r>
            <a:endParaRPr/>
          </a:p>
          <a:p>
            <a:pPr indent="-317500" lvl="0" marL="457200" rtl="0" algn="l">
              <a:spcBef>
                <a:spcPts val="0"/>
              </a:spcBef>
              <a:spcAft>
                <a:spcPts val="0"/>
              </a:spcAft>
              <a:buClr>
                <a:schemeClr val="lt1"/>
              </a:buClr>
              <a:buSzPts val="1400"/>
              <a:buChar char="●"/>
            </a:pPr>
            <a:r>
              <a:rPr lang="en">
                <a:uFill>
                  <a:noFill/>
                </a:uFill>
                <a:hlinkClick r:id="rId14"/>
              </a:rPr>
              <a:t>Collection of empowering feminist stickers</a:t>
            </a:r>
            <a:endParaRPr/>
          </a:p>
          <a:p>
            <a:pPr indent="-317500" lvl="0" marL="457200" rtl="0" algn="l">
              <a:spcBef>
                <a:spcPts val="0"/>
              </a:spcBef>
              <a:spcAft>
                <a:spcPts val="0"/>
              </a:spcAft>
              <a:buClr>
                <a:schemeClr val="lt1"/>
              </a:buClr>
              <a:buSzPts val="1400"/>
              <a:buChar char="●"/>
            </a:pPr>
            <a:r>
              <a:rPr lang="en">
                <a:uFill>
                  <a:noFill/>
                </a:uFill>
                <a:hlinkClick r:id="rId15"/>
              </a:rPr>
              <a:t>Empowering feminist stickers with messages</a:t>
            </a:r>
            <a:endParaRPr/>
          </a:p>
          <a:p>
            <a:pPr indent="-317500" lvl="0" marL="457200" rtl="0" algn="l">
              <a:spcBef>
                <a:spcPts val="0"/>
              </a:spcBef>
              <a:spcAft>
                <a:spcPts val="0"/>
              </a:spcAft>
              <a:buClr>
                <a:schemeClr val="lt1"/>
              </a:buClr>
              <a:buSzPts val="1400"/>
              <a:buChar char="●"/>
            </a:pPr>
            <a:r>
              <a:rPr lang="en">
                <a:uFill>
                  <a:noFill/>
                </a:uFill>
                <a:hlinkClick r:id="rId16"/>
              </a:rPr>
              <a:t>Cute feminist stickers set</a:t>
            </a:r>
            <a:endParaRPr/>
          </a:p>
          <a:p>
            <a:pPr indent="-317500" lvl="0" marL="457200" rtl="0" algn="l">
              <a:spcBef>
                <a:spcPts val="0"/>
              </a:spcBef>
              <a:spcAft>
                <a:spcPts val="0"/>
              </a:spcAft>
              <a:buClr>
                <a:schemeClr val="lt1"/>
              </a:buClr>
              <a:buSzPts val="1400"/>
              <a:buChar char="●"/>
            </a:pPr>
            <a:r>
              <a:rPr lang="en">
                <a:uFill>
                  <a:noFill/>
                </a:uFill>
                <a:hlinkClick r:id="rId17"/>
              </a:rPr>
              <a:t>Cute feminist stickers collection</a:t>
            </a:r>
            <a:endParaRPr/>
          </a:p>
        </p:txBody>
      </p:sp>
      <p:sp>
        <p:nvSpPr>
          <p:cNvPr id="3095" name="Google Shape;3095;p67"/>
          <p:cNvSpPr txBox="1"/>
          <p:nvPr>
            <p:ph idx="4" type="title"/>
          </p:nvPr>
        </p:nvSpPr>
        <p:spPr>
          <a:xfrm>
            <a:off x="4575375" y="1311700"/>
            <a:ext cx="3852000" cy="51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VECTOR</a:t>
            </a:r>
            <a:endParaRPr/>
          </a:p>
        </p:txBody>
      </p:sp>
      <p:grpSp>
        <p:nvGrpSpPr>
          <p:cNvPr id="3096" name="Google Shape;3096;p67"/>
          <p:cNvGrpSpPr/>
          <p:nvPr/>
        </p:nvGrpSpPr>
        <p:grpSpPr>
          <a:xfrm rot="695399">
            <a:off x="7168107" y="580931"/>
            <a:ext cx="1405379" cy="517838"/>
            <a:chOff x="1039825" y="2168150"/>
            <a:chExt cx="1191350" cy="438975"/>
          </a:xfrm>
        </p:grpSpPr>
        <p:sp>
          <p:nvSpPr>
            <p:cNvPr id="3097" name="Google Shape;3097;p67"/>
            <p:cNvSpPr/>
            <p:nvPr/>
          </p:nvSpPr>
          <p:spPr>
            <a:xfrm>
              <a:off x="1062000" y="2546550"/>
              <a:ext cx="49500" cy="60575"/>
            </a:xfrm>
            <a:custGeom>
              <a:rect b="b" l="l" r="r" t="t"/>
              <a:pathLst>
                <a:path extrusionOk="0" h="2423" w="1980">
                  <a:moveTo>
                    <a:pt x="973" y="0"/>
                  </a:moveTo>
                  <a:cubicBezTo>
                    <a:pt x="820" y="0"/>
                    <a:pt x="905" y="427"/>
                    <a:pt x="632" y="853"/>
                  </a:cubicBezTo>
                  <a:cubicBezTo>
                    <a:pt x="478" y="1109"/>
                    <a:pt x="1" y="1092"/>
                    <a:pt x="1" y="1229"/>
                  </a:cubicBezTo>
                  <a:cubicBezTo>
                    <a:pt x="1" y="1365"/>
                    <a:pt x="410" y="1382"/>
                    <a:pt x="598" y="1519"/>
                  </a:cubicBezTo>
                  <a:cubicBezTo>
                    <a:pt x="803" y="1672"/>
                    <a:pt x="786" y="2423"/>
                    <a:pt x="990" y="2423"/>
                  </a:cubicBezTo>
                  <a:cubicBezTo>
                    <a:pt x="1195" y="2423"/>
                    <a:pt x="1144" y="2133"/>
                    <a:pt x="1229" y="1672"/>
                  </a:cubicBezTo>
                  <a:cubicBezTo>
                    <a:pt x="1314" y="1212"/>
                    <a:pt x="1980" y="1280"/>
                    <a:pt x="1980" y="1092"/>
                  </a:cubicBezTo>
                  <a:cubicBezTo>
                    <a:pt x="1980" y="921"/>
                    <a:pt x="1468" y="1007"/>
                    <a:pt x="1297" y="836"/>
                  </a:cubicBezTo>
                  <a:cubicBezTo>
                    <a:pt x="1110" y="666"/>
                    <a:pt x="1110" y="0"/>
                    <a:pt x="973" y="0"/>
                  </a:cubicBezTo>
                  <a:close/>
                </a:path>
              </a:pathLst>
            </a:custGeom>
            <a:solidFill>
              <a:srgbClr val="FFB2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67"/>
            <p:cNvSpPr/>
            <p:nvPr/>
          </p:nvSpPr>
          <p:spPr>
            <a:xfrm>
              <a:off x="1039825" y="2168150"/>
              <a:ext cx="1191350" cy="394275"/>
            </a:xfrm>
            <a:custGeom>
              <a:rect b="b" l="l" r="r" t="t"/>
              <a:pathLst>
                <a:path extrusionOk="0" h="15771" w="47654">
                  <a:moveTo>
                    <a:pt x="2826" y="0"/>
                  </a:moveTo>
                  <a:cubicBezTo>
                    <a:pt x="2252" y="0"/>
                    <a:pt x="1722" y="136"/>
                    <a:pt x="1656" y="463"/>
                  </a:cubicBezTo>
                  <a:cubicBezTo>
                    <a:pt x="1451" y="1385"/>
                    <a:pt x="1" y="7987"/>
                    <a:pt x="2389" y="8243"/>
                  </a:cubicBezTo>
                  <a:cubicBezTo>
                    <a:pt x="4795" y="8516"/>
                    <a:pt x="5000" y="8465"/>
                    <a:pt x="5000" y="9267"/>
                  </a:cubicBezTo>
                  <a:cubicBezTo>
                    <a:pt x="5000" y="10069"/>
                    <a:pt x="4795" y="14539"/>
                    <a:pt x="5699" y="15017"/>
                  </a:cubicBezTo>
                  <a:cubicBezTo>
                    <a:pt x="6103" y="15230"/>
                    <a:pt x="6603" y="15328"/>
                    <a:pt x="7047" y="15328"/>
                  </a:cubicBezTo>
                  <a:cubicBezTo>
                    <a:pt x="7597" y="15328"/>
                    <a:pt x="8062" y="15178"/>
                    <a:pt x="8156" y="14914"/>
                  </a:cubicBezTo>
                  <a:cubicBezTo>
                    <a:pt x="8247" y="14631"/>
                    <a:pt x="9247" y="14419"/>
                    <a:pt x="10154" y="14419"/>
                  </a:cubicBezTo>
                  <a:cubicBezTo>
                    <a:pt x="10775" y="14419"/>
                    <a:pt x="11353" y="14518"/>
                    <a:pt x="11568" y="14761"/>
                  </a:cubicBezTo>
                  <a:cubicBezTo>
                    <a:pt x="11813" y="15029"/>
                    <a:pt x="12422" y="15184"/>
                    <a:pt x="13112" y="15184"/>
                  </a:cubicBezTo>
                  <a:cubicBezTo>
                    <a:pt x="13916" y="15184"/>
                    <a:pt x="14829" y="14974"/>
                    <a:pt x="15407" y="14488"/>
                  </a:cubicBezTo>
                  <a:cubicBezTo>
                    <a:pt x="15945" y="14028"/>
                    <a:pt x="16403" y="13829"/>
                    <a:pt x="16849" y="13829"/>
                  </a:cubicBezTo>
                  <a:cubicBezTo>
                    <a:pt x="17281" y="13829"/>
                    <a:pt x="17701" y="14015"/>
                    <a:pt x="18171" y="14334"/>
                  </a:cubicBezTo>
                  <a:cubicBezTo>
                    <a:pt x="18834" y="14765"/>
                    <a:pt x="20258" y="15147"/>
                    <a:pt x="21368" y="15147"/>
                  </a:cubicBezTo>
                  <a:cubicBezTo>
                    <a:pt x="21886" y="15147"/>
                    <a:pt x="22336" y="15064"/>
                    <a:pt x="22607" y="14863"/>
                  </a:cubicBezTo>
                  <a:cubicBezTo>
                    <a:pt x="22846" y="14682"/>
                    <a:pt x="23209" y="14618"/>
                    <a:pt x="23641" y="14618"/>
                  </a:cubicBezTo>
                  <a:cubicBezTo>
                    <a:pt x="24660" y="14618"/>
                    <a:pt x="26059" y="14974"/>
                    <a:pt x="27089" y="14974"/>
                  </a:cubicBezTo>
                  <a:cubicBezTo>
                    <a:pt x="27179" y="14974"/>
                    <a:pt x="27266" y="14971"/>
                    <a:pt x="27350" y="14966"/>
                  </a:cubicBezTo>
                  <a:cubicBezTo>
                    <a:pt x="28783" y="14863"/>
                    <a:pt x="30012" y="14914"/>
                    <a:pt x="30336" y="14437"/>
                  </a:cubicBezTo>
                  <a:cubicBezTo>
                    <a:pt x="30415" y="14319"/>
                    <a:pt x="30494" y="14272"/>
                    <a:pt x="30574" y="14272"/>
                  </a:cubicBezTo>
                  <a:cubicBezTo>
                    <a:pt x="30821" y="14272"/>
                    <a:pt x="31084" y="14721"/>
                    <a:pt x="31445" y="14966"/>
                  </a:cubicBezTo>
                  <a:cubicBezTo>
                    <a:pt x="31712" y="15141"/>
                    <a:pt x="32189" y="15301"/>
                    <a:pt x="32672" y="15301"/>
                  </a:cubicBezTo>
                  <a:cubicBezTo>
                    <a:pt x="33084" y="15301"/>
                    <a:pt x="33501" y="15185"/>
                    <a:pt x="33799" y="14863"/>
                  </a:cubicBezTo>
                  <a:cubicBezTo>
                    <a:pt x="33910" y="14743"/>
                    <a:pt x="34160" y="14695"/>
                    <a:pt x="34490" y="14695"/>
                  </a:cubicBezTo>
                  <a:cubicBezTo>
                    <a:pt x="35378" y="14695"/>
                    <a:pt x="36845" y="15039"/>
                    <a:pt x="37741" y="15239"/>
                  </a:cubicBezTo>
                  <a:cubicBezTo>
                    <a:pt x="38508" y="15398"/>
                    <a:pt x="39501" y="15771"/>
                    <a:pt x="40334" y="15771"/>
                  </a:cubicBezTo>
                  <a:cubicBezTo>
                    <a:pt x="40835" y="15771"/>
                    <a:pt x="41278" y="15636"/>
                    <a:pt x="41579" y="15239"/>
                  </a:cubicBezTo>
                  <a:cubicBezTo>
                    <a:pt x="42927" y="13447"/>
                    <a:pt x="47653" y="7288"/>
                    <a:pt x="46869" y="6605"/>
                  </a:cubicBezTo>
                  <a:cubicBezTo>
                    <a:pt x="46067" y="5906"/>
                    <a:pt x="43661" y="6281"/>
                    <a:pt x="44036" y="5530"/>
                  </a:cubicBezTo>
                  <a:cubicBezTo>
                    <a:pt x="44412" y="4780"/>
                    <a:pt x="45794" y="1419"/>
                    <a:pt x="45094" y="992"/>
                  </a:cubicBezTo>
                  <a:cubicBezTo>
                    <a:pt x="44706" y="749"/>
                    <a:pt x="42573" y="595"/>
                    <a:pt x="40727" y="595"/>
                  </a:cubicBezTo>
                  <a:cubicBezTo>
                    <a:pt x="39329" y="595"/>
                    <a:pt x="38095" y="684"/>
                    <a:pt x="37911" y="890"/>
                  </a:cubicBezTo>
                  <a:cubicBezTo>
                    <a:pt x="37508" y="1342"/>
                    <a:pt x="36997" y="3091"/>
                    <a:pt x="36626" y="3091"/>
                  </a:cubicBezTo>
                  <a:cubicBezTo>
                    <a:pt x="36604" y="3091"/>
                    <a:pt x="36584" y="3086"/>
                    <a:pt x="36563" y="3074"/>
                  </a:cubicBezTo>
                  <a:cubicBezTo>
                    <a:pt x="36205" y="2869"/>
                    <a:pt x="36990" y="1367"/>
                    <a:pt x="35233" y="1112"/>
                  </a:cubicBezTo>
                  <a:cubicBezTo>
                    <a:pt x="35132" y="1096"/>
                    <a:pt x="35009" y="1089"/>
                    <a:pt x="34870" y="1089"/>
                  </a:cubicBezTo>
                  <a:cubicBezTo>
                    <a:pt x="34064" y="1089"/>
                    <a:pt x="32745" y="1335"/>
                    <a:pt x="32469" y="1743"/>
                  </a:cubicBezTo>
                  <a:cubicBezTo>
                    <a:pt x="32426" y="1806"/>
                    <a:pt x="32383" y="1833"/>
                    <a:pt x="32336" y="1833"/>
                  </a:cubicBezTo>
                  <a:cubicBezTo>
                    <a:pt x="32061" y="1833"/>
                    <a:pt x="31655" y="901"/>
                    <a:pt x="30347" y="901"/>
                  </a:cubicBezTo>
                  <a:cubicBezTo>
                    <a:pt x="30196" y="901"/>
                    <a:pt x="30034" y="913"/>
                    <a:pt x="29858" y="941"/>
                  </a:cubicBezTo>
                  <a:cubicBezTo>
                    <a:pt x="28166" y="1218"/>
                    <a:pt x="28158" y="2156"/>
                    <a:pt x="27956" y="2156"/>
                  </a:cubicBezTo>
                  <a:cubicBezTo>
                    <a:pt x="27922" y="2156"/>
                    <a:pt x="27882" y="2129"/>
                    <a:pt x="27828" y="2067"/>
                  </a:cubicBezTo>
                  <a:cubicBezTo>
                    <a:pt x="27589" y="1795"/>
                    <a:pt x="26354" y="1655"/>
                    <a:pt x="25365" y="1655"/>
                  </a:cubicBezTo>
                  <a:cubicBezTo>
                    <a:pt x="24801" y="1655"/>
                    <a:pt x="24316" y="1701"/>
                    <a:pt x="24143" y="1794"/>
                  </a:cubicBezTo>
                  <a:cubicBezTo>
                    <a:pt x="24096" y="1820"/>
                    <a:pt x="24044" y="1832"/>
                    <a:pt x="23984" y="1832"/>
                  </a:cubicBezTo>
                  <a:cubicBezTo>
                    <a:pt x="23603" y="1832"/>
                    <a:pt x="22945" y="1360"/>
                    <a:pt x="21966" y="1360"/>
                  </a:cubicBezTo>
                  <a:cubicBezTo>
                    <a:pt x="21520" y="1360"/>
                    <a:pt x="21007" y="1458"/>
                    <a:pt x="20423" y="1743"/>
                  </a:cubicBezTo>
                  <a:cubicBezTo>
                    <a:pt x="18487" y="2695"/>
                    <a:pt x="17613" y="4504"/>
                    <a:pt x="17199" y="4504"/>
                  </a:cubicBezTo>
                  <a:cubicBezTo>
                    <a:pt x="17168" y="4504"/>
                    <a:pt x="17139" y="4494"/>
                    <a:pt x="17113" y="4473"/>
                  </a:cubicBezTo>
                  <a:cubicBezTo>
                    <a:pt x="16738" y="4148"/>
                    <a:pt x="17011" y="1060"/>
                    <a:pt x="14656" y="685"/>
                  </a:cubicBezTo>
                  <a:cubicBezTo>
                    <a:pt x="14318" y="631"/>
                    <a:pt x="14026" y="607"/>
                    <a:pt x="13773" y="607"/>
                  </a:cubicBezTo>
                  <a:cubicBezTo>
                    <a:pt x="12277" y="607"/>
                    <a:pt x="12130" y="1419"/>
                    <a:pt x="11722" y="1419"/>
                  </a:cubicBezTo>
                  <a:cubicBezTo>
                    <a:pt x="11340" y="1419"/>
                    <a:pt x="10073" y="1288"/>
                    <a:pt x="9389" y="1288"/>
                  </a:cubicBezTo>
                  <a:cubicBezTo>
                    <a:pt x="9219" y="1288"/>
                    <a:pt x="9084" y="1296"/>
                    <a:pt x="9009" y="1316"/>
                  </a:cubicBezTo>
                  <a:cubicBezTo>
                    <a:pt x="8992" y="1321"/>
                    <a:pt x="8975" y="1323"/>
                    <a:pt x="8959" y="1323"/>
                  </a:cubicBezTo>
                  <a:cubicBezTo>
                    <a:pt x="8632" y="1323"/>
                    <a:pt x="8590" y="356"/>
                    <a:pt x="7678" y="258"/>
                  </a:cubicBezTo>
                  <a:cubicBezTo>
                    <a:pt x="7478" y="234"/>
                    <a:pt x="7295" y="219"/>
                    <a:pt x="7127" y="219"/>
                  </a:cubicBezTo>
                  <a:cubicBezTo>
                    <a:pt x="6481" y="219"/>
                    <a:pt x="6062" y="434"/>
                    <a:pt x="5750" y="1112"/>
                  </a:cubicBezTo>
                  <a:cubicBezTo>
                    <a:pt x="5488" y="1687"/>
                    <a:pt x="5120" y="2099"/>
                    <a:pt x="4829" y="2099"/>
                  </a:cubicBezTo>
                  <a:cubicBezTo>
                    <a:pt x="4534" y="2099"/>
                    <a:pt x="4317" y="1674"/>
                    <a:pt x="4368" y="566"/>
                  </a:cubicBezTo>
                  <a:cubicBezTo>
                    <a:pt x="4388" y="229"/>
                    <a:pt x="3570" y="0"/>
                    <a:pt x="28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67"/>
            <p:cNvSpPr/>
            <p:nvPr/>
          </p:nvSpPr>
          <p:spPr>
            <a:xfrm>
              <a:off x="1480450" y="2239900"/>
              <a:ext cx="147600" cy="267900"/>
            </a:xfrm>
            <a:custGeom>
              <a:rect b="b" l="l" r="r" t="t"/>
              <a:pathLst>
                <a:path extrusionOk="0" h="10716" w="5904">
                  <a:moveTo>
                    <a:pt x="4013" y="0"/>
                  </a:moveTo>
                  <a:cubicBezTo>
                    <a:pt x="3777" y="0"/>
                    <a:pt x="3540" y="62"/>
                    <a:pt x="3327" y="187"/>
                  </a:cubicBezTo>
                  <a:cubicBezTo>
                    <a:pt x="2628" y="528"/>
                    <a:pt x="2030" y="1057"/>
                    <a:pt x="1621" y="1722"/>
                  </a:cubicBezTo>
                  <a:cubicBezTo>
                    <a:pt x="1211" y="2439"/>
                    <a:pt x="870" y="3189"/>
                    <a:pt x="614" y="3957"/>
                  </a:cubicBezTo>
                  <a:cubicBezTo>
                    <a:pt x="256" y="4878"/>
                    <a:pt x="51" y="5834"/>
                    <a:pt x="17" y="6823"/>
                  </a:cubicBezTo>
                  <a:cubicBezTo>
                    <a:pt x="0" y="7062"/>
                    <a:pt x="0" y="7301"/>
                    <a:pt x="34" y="7540"/>
                  </a:cubicBezTo>
                  <a:cubicBezTo>
                    <a:pt x="102" y="8240"/>
                    <a:pt x="307" y="9246"/>
                    <a:pt x="1143" y="10014"/>
                  </a:cubicBezTo>
                  <a:cubicBezTo>
                    <a:pt x="1519" y="10423"/>
                    <a:pt x="2047" y="10662"/>
                    <a:pt x="2610" y="10714"/>
                  </a:cubicBezTo>
                  <a:lnTo>
                    <a:pt x="2645" y="10714"/>
                  </a:lnTo>
                  <a:cubicBezTo>
                    <a:pt x="2680" y="10715"/>
                    <a:pt x="2715" y="10716"/>
                    <a:pt x="2750" y="10716"/>
                  </a:cubicBezTo>
                  <a:cubicBezTo>
                    <a:pt x="3480" y="10716"/>
                    <a:pt x="4185" y="10378"/>
                    <a:pt x="4641" y="9792"/>
                  </a:cubicBezTo>
                  <a:cubicBezTo>
                    <a:pt x="5323" y="9007"/>
                    <a:pt x="5750" y="8018"/>
                    <a:pt x="5835" y="6977"/>
                  </a:cubicBezTo>
                  <a:cubicBezTo>
                    <a:pt x="5903" y="6346"/>
                    <a:pt x="5801" y="5714"/>
                    <a:pt x="5528" y="5134"/>
                  </a:cubicBezTo>
                  <a:cubicBezTo>
                    <a:pt x="5323" y="4640"/>
                    <a:pt x="4846" y="4315"/>
                    <a:pt x="4317" y="4298"/>
                  </a:cubicBezTo>
                  <a:cubicBezTo>
                    <a:pt x="4297" y="4298"/>
                    <a:pt x="4277" y="4297"/>
                    <a:pt x="4257" y="4297"/>
                  </a:cubicBezTo>
                  <a:cubicBezTo>
                    <a:pt x="3885" y="4297"/>
                    <a:pt x="3518" y="4449"/>
                    <a:pt x="3259" y="4725"/>
                  </a:cubicBezTo>
                  <a:cubicBezTo>
                    <a:pt x="2610" y="5356"/>
                    <a:pt x="2355" y="6175"/>
                    <a:pt x="2218" y="6823"/>
                  </a:cubicBezTo>
                  <a:cubicBezTo>
                    <a:pt x="2167" y="7114"/>
                    <a:pt x="2338" y="7387"/>
                    <a:pt x="2610" y="7472"/>
                  </a:cubicBezTo>
                  <a:cubicBezTo>
                    <a:pt x="2658" y="7484"/>
                    <a:pt x="2706" y="7489"/>
                    <a:pt x="2752" y="7489"/>
                  </a:cubicBezTo>
                  <a:cubicBezTo>
                    <a:pt x="2974" y="7489"/>
                    <a:pt x="3177" y="7362"/>
                    <a:pt x="3276" y="7165"/>
                  </a:cubicBezTo>
                  <a:cubicBezTo>
                    <a:pt x="3310" y="7096"/>
                    <a:pt x="3327" y="7028"/>
                    <a:pt x="3344" y="6960"/>
                  </a:cubicBezTo>
                  <a:lnTo>
                    <a:pt x="3344" y="6926"/>
                  </a:lnTo>
                  <a:lnTo>
                    <a:pt x="3429" y="6721"/>
                  </a:lnTo>
                  <a:cubicBezTo>
                    <a:pt x="3464" y="6585"/>
                    <a:pt x="3515" y="6448"/>
                    <a:pt x="3566" y="6312"/>
                  </a:cubicBezTo>
                  <a:cubicBezTo>
                    <a:pt x="3668" y="6022"/>
                    <a:pt x="3839" y="5749"/>
                    <a:pt x="4061" y="5527"/>
                  </a:cubicBezTo>
                  <a:cubicBezTo>
                    <a:pt x="4113" y="5475"/>
                    <a:pt x="4182" y="5448"/>
                    <a:pt x="4248" y="5448"/>
                  </a:cubicBezTo>
                  <a:cubicBezTo>
                    <a:pt x="4333" y="5448"/>
                    <a:pt x="4415" y="5492"/>
                    <a:pt x="4453" y="5578"/>
                  </a:cubicBezTo>
                  <a:cubicBezTo>
                    <a:pt x="4504" y="5629"/>
                    <a:pt x="4538" y="5697"/>
                    <a:pt x="4555" y="5749"/>
                  </a:cubicBezTo>
                  <a:cubicBezTo>
                    <a:pt x="4658" y="6005"/>
                    <a:pt x="4709" y="6260"/>
                    <a:pt x="4709" y="6533"/>
                  </a:cubicBezTo>
                  <a:cubicBezTo>
                    <a:pt x="4709" y="7489"/>
                    <a:pt x="4351" y="8410"/>
                    <a:pt x="3719" y="9110"/>
                  </a:cubicBezTo>
                  <a:cubicBezTo>
                    <a:pt x="3472" y="9391"/>
                    <a:pt x="3099" y="9553"/>
                    <a:pt x="2751" y="9553"/>
                  </a:cubicBezTo>
                  <a:cubicBezTo>
                    <a:pt x="2571" y="9553"/>
                    <a:pt x="2398" y="9510"/>
                    <a:pt x="2252" y="9417"/>
                  </a:cubicBezTo>
                  <a:cubicBezTo>
                    <a:pt x="2116" y="9332"/>
                    <a:pt x="1979" y="9229"/>
                    <a:pt x="1860" y="9110"/>
                  </a:cubicBezTo>
                  <a:cubicBezTo>
                    <a:pt x="1519" y="8769"/>
                    <a:pt x="1314" y="8308"/>
                    <a:pt x="1211" y="7642"/>
                  </a:cubicBezTo>
                  <a:cubicBezTo>
                    <a:pt x="1109" y="6960"/>
                    <a:pt x="1160" y="6260"/>
                    <a:pt x="1314" y="5595"/>
                  </a:cubicBezTo>
                  <a:cubicBezTo>
                    <a:pt x="1536" y="4623"/>
                    <a:pt x="1877" y="3667"/>
                    <a:pt x="2320" y="2780"/>
                  </a:cubicBezTo>
                  <a:cubicBezTo>
                    <a:pt x="2576" y="2166"/>
                    <a:pt x="2986" y="1637"/>
                    <a:pt x="3532" y="1244"/>
                  </a:cubicBezTo>
                  <a:lnTo>
                    <a:pt x="3754" y="1091"/>
                  </a:lnTo>
                  <a:cubicBezTo>
                    <a:pt x="3922" y="983"/>
                    <a:pt x="4057" y="924"/>
                    <a:pt x="4187" y="924"/>
                  </a:cubicBezTo>
                  <a:cubicBezTo>
                    <a:pt x="4347" y="924"/>
                    <a:pt x="4502" y="1013"/>
                    <a:pt x="4709" y="1210"/>
                  </a:cubicBezTo>
                  <a:cubicBezTo>
                    <a:pt x="4760" y="1296"/>
                    <a:pt x="4846" y="1330"/>
                    <a:pt x="4948" y="1347"/>
                  </a:cubicBezTo>
                  <a:cubicBezTo>
                    <a:pt x="4999" y="1347"/>
                    <a:pt x="5050" y="1330"/>
                    <a:pt x="5101" y="1296"/>
                  </a:cubicBezTo>
                  <a:cubicBezTo>
                    <a:pt x="5238" y="1210"/>
                    <a:pt x="5289" y="1057"/>
                    <a:pt x="5238" y="903"/>
                  </a:cubicBezTo>
                  <a:cubicBezTo>
                    <a:pt x="5187" y="664"/>
                    <a:pt x="5067" y="460"/>
                    <a:pt x="4880" y="323"/>
                  </a:cubicBezTo>
                  <a:cubicBezTo>
                    <a:pt x="4636" y="109"/>
                    <a:pt x="4326" y="0"/>
                    <a:pt x="40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67"/>
            <p:cNvSpPr/>
            <p:nvPr/>
          </p:nvSpPr>
          <p:spPr>
            <a:xfrm>
              <a:off x="1750875" y="2228175"/>
              <a:ext cx="109200" cy="288700"/>
            </a:xfrm>
            <a:custGeom>
              <a:rect b="b" l="l" r="r" t="t"/>
              <a:pathLst>
                <a:path extrusionOk="0" h="11548" w="4368">
                  <a:moveTo>
                    <a:pt x="2124" y="1113"/>
                  </a:moveTo>
                  <a:cubicBezTo>
                    <a:pt x="2327" y="1113"/>
                    <a:pt x="2484" y="1334"/>
                    <a:pt x="2389" y="1526"/>
                  </a:cubicBezTo>
                  <a:cubicBezTo>
                    <a:pt x="2256" y="1991"/>
                    <a:pt x="1831" y="2311"/>
                    <a:pt x="1351" y="2311"/>
                  </a:cubicBezTo>
                  <a:cubicBezTo>
                    <a:pt x="1339" y="2311"/>
                    <a:pt x="1326" y="2311"/>
                    <a:pt x="1314" y="2311"/>
                  </a:cubicBezTo>
                  <a:lnTo>
                    <a:pt x="1177" y="2311"/>
                  </a:lnTo>
                  <a:lnTo>
                    <a:pt x="1177" y="2191"/>
                  </a:lnTo>
                  <a:cubicBezTo>
                    <a:pt x="1194" y="1952"/>
                    <a:pt x="1263" y="1730"/>
                    <a:pt x="1348" y="1509"/>
                  </a:cubicBezTo>
                  <a:cubicBezTo>
                    <a:pt x="1416" y="1287"/>
                    <a:pt x="1621" y="1150"/>
                    <a:pt x="1843" y="1116"/>
                  </a:cubicBezTo>
                  <a:lnTo>
                    <a:pt x="2082" y="1116"/>
                  </a:lnTo>
                  <a:cubicBezTo>
                    <a:pt x="2096" y="1114"/>
                    <a:pt x="2110" y="1113"/>
                    <a:pt x="2124" y="1113"/>
                  </a:cubicBezTo>
                  <a:close/>
                  <a:moveTo>
                    <a:pt x="2061" y="0"/>
                  </a:moveTo>
                  <a:cubicBezTo>
                    <a:pt x="2011" y="0"/>
                    <a:pt x="1961" y="2"/>
                    <a:pt x="1911" y="7"/>
                  </a:cubicBezTo>
                  <a:cubicBezTo>
                    <a:pt x="1109" y="58"/>
                    <a:pt x="580" y="451"/>
                    <a:pt x="307" y="1150"/>
                  </a:cubicBezTo>
                  <a:cubicBezTo>
                    <a:pt x="171" y="1543"/>
                    <a:pt x="85" y="1935"/>
                    <a:pt x="85" y="2345"/>
                  </a:cubicBezTo>
                  <a:cubicBezTo>
                    <a:pt x="85" y="2532"/>
                    <a:pt x="68" y="2737"/>
                    <a:pt x="68" y="2925"/>
                  </a:cubicBezTo>
                  <a:cubicBezTo>
                    <a:pt x="51" y="3368"/>
                    <a:pt x="34" y="3812"/>
                    <a:pt x="34" y="4238"/>
                  </a:cubicBezTo>
                  <a:cubicBezTo>
                    <a:pt x="34" y="5092"/>
                    <a:pt x="34" y="5928"/>
                    <a:pt x="17" y="6764"/>
                  </a:cubicBezTo>
                  <a:cubicBezTo>
                    <a:pt x="0" y="8026"/>
                    <a:pt x="17" y="8999"/>
                    <a:pt x="51" y="9920"/>
                  </a:cubicBezTo>
                  <a:cubicBezTo>
                    <a:pt x="68" y="10227"/>
                    <a:pt x="120" y="10551"/>
                    <a:pt x="205" y="10858"/>
                  </a:cubicBezTo>
                  <a:cubicBezTo>
                    <a:pt x="222" y="11029"/>
                    <a:pt x="358" y="11165"/>
                    <a:pt x="529" y="11165"/>
                  </a:cubicBezTo>
                  <a:cubicBezTo>
                    <a:pt x="683" y="11165"/>
                    <a:pt x="819" y="11063"/>
                    <a:pt x="870" y="10927"/>
                  </a:cubicBezTo>
                  <a:cubicBezTo>
                    <a:pt x="887" y="10841"/>
                    <a:pt x="921" y="10773"/>
                    <a:pt x="938" y="10688"/>
                  </a:cubicBezTo>
                  <a:cubicBezTo>
                    <a:pt x="990" y="10347"/>
                    <a:pt x="1024" y="10005"/>
                    <a:pt x="1041" y="9647"/>
                  </a:cubicBezTo>
                  <a:cubicBezTo>
                    <a:pt x="1041" y="9545"/>
                    <a:pt x="1041" y="9442"/>
                    <a:pt x="1058" y="9340"/>
                  </a:cubicBezTo>
                  <a:cubicBezTo>
                    <a:pt x="1058" y="9118"/>
                    <a:pt x="1058" y="8913"/>
                    <a:pt x="1058" y="8692"/>
                  </a:cubicBezTo>
                  <a:cubicBezTo>
                    <a:pt x="1058" y="8487"/>
                    <a:pt x="1058" y="8214"/>
                    <a:pt x="1092" y="7992"/>
                  </a:cubicBezTo>
                  <a:cubicBezTo>
                    <a:pt x="1126" y="7429"/>
                    <a:pt x="1126" y="6849"/>
                    <a:pt x="1126" y="6303"/>
                  </a:cubicBezTo>
                  <a:lnTo>
                    <a:pt x="1126" y="5467"/>
                  </a:lnTo>
                  <a:lnTo>
                    <a:pt x="1126" y="5313"/>
                  </a:lnTo>
                  <a:cubicBezTo>
                    <a:pt x="1263" y="5672"/>
                    <a:pt x="1365" y="6030"/>
                    <a:pt x="1484" y="6371"/>
                  </a:cubicBezTo>
                  <a:cubicBezTo>
                    <a:pt x="1587" y="6764"/>
                    <a:pt x="1706" y="7156"/>
                    <a:pt x="1860" y="7548"/>
                  </a:cubicBezTo>
                  <a:cubicBezTo>
                    <a:pt x="2235" y="8572"/>
                    <a:pt x="2628" y="9613"/>
                    <a:pt x="3020" y="10637"/>
                  </a:cubicBezTo>
                  <a:lnTo>
                    <a:pt x="3054" y="10722"/>
                  </a:lnTo>
                  <a:cubicBezTo>
                    <a:pt x="3122" y="10892"/>
                    <a:pt x="3191" y="11063"/>
                    <a:pt x="3276" y="11217"/>
                  </a:cubicBezTo>
                  <a:cubicBezTo>
                    <a:pt x="3361" y="11421"/>
                    <a:pt x="3549" y="11541"/>
                    <a:pt x="3754" y="11541"/>
                  </a:cubicBezTo>
                  <a:cubicBezTo>
                    <a:pt x="3769" y="11546"/>
                    <a:pt x="3785" y="11548"/>
                    <a:pt x="3802" y="11548"/>
                  </a:cubicBezTo>
                  <a:cubicBezTo>
                    <a:pt x="3843" y="11548"/>
                    <a:pt x="3888" y="11536"/>
                    <a:pt x="3924" y="11524"/>
                  </a:cubicBezTo>
                  <a:cubicBezTo>
                    <a:pt x="4214" y="11421"/>
                    <a:pt x="4368" y="11131"/>
                    <a:pt x="4283" y="10858"/>
                  </a:cubicBezTo>
                  <a:cubicBezTo>
                    <a:pt x="4265" y="10773"/>
                    <a:pt x="4248" y="10688"/>
                    <a:pt x="4214" y="10602"/>
                  </a:cubicBezTo>
                  <a:lnTo>
                    <a:pt x="4146" y="10415"/>
                  </a:lnTo>
                  <a:cubicBezTo>
                    <a:pt x="4078" y="10176"/>
                    <a:pt x="3992" y="9920"/>
                    <a:pt x="3890" y="9681"/>
                  </a:cubicBezTo>
                  <a:lnTo>
                    <a:pt x="3839" y="9562"/>
                  </a:lnTo>
                  <a:cubicBezTo>
                    <a:pt x="3378" y="8384"/>
                    <a:pt x="2883" y="7156"/>
                    <a:pt x="2491" y="5928"/>
                  </a:cubicBezTo>
                  <a:cubicBezTo>
                    <a:pt x="2218" y="5092"/>
                    <a:pt x="1860" y="4256"/>
                    <a:pt x="1450" y="3454"/>
                  </a:cubicBezTo>
                  <a:cubicBezTo>
                    <a:pt x="2491" y="3437"/>
                    <a:pt x="3361" y="2669"/>
                    <a:pt x="3515" y="1645"/>
                  </a:cubicBezTo>
                  <a:cubicBezTo>
                    <a:pt x="3668" y="894"/>
                    <a:pt x="3174" y="161"/>
                    <a:pt x="2423" y="24"/>
                  </a:cubicBezTo>
                  <a:cubicBezTo>
                    <a:pt x="2302" y="12"/>
                    <a:pt x="2182" y="0"/>
                    <a:pt x="20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67"/>
            <p:cNvSpPr/>
            <p:nvPr/>
          </p:nvSpPr>
          <p:spPr>
            <a:xfrm>
              <a:off x="1100825" y="2220250"/>
              <a:ext cx="127975" cy="287925"/>
            </a:xfrm>
            <a:custGeom>
              <a:rect b="b" l="l" r="r" t="t"/>
              <a:pathLst>
                <a:path extrusionOk="0" h="11517" w="5119">
                  <a:moveTo>
                    <a:pt x="888" y="0"/>
                  </a:moveTo>
                  <a:cubicBezTo>
                    <a:pt x="785" y="0"/>
                    <a:pt x="580" y="34"/>
                    <a:pt x="461" y="358"/>
                  </a:cubicBezTo>
                  <a:cubicBezTo>
                    <a:pt x="86" y="1194"/>
                    <a:pt x="0" y="2133"/>
                    <a:pt x="188" y="3037"/>
                  </a:cubicBezTo>
                  <a:cubicBezTo>
                    <a:pt x="307" y="3719"/>
                    <a:pt x="700" y="4317"/>
                    <a:pt x="1263" y="4709"/>
                  </a:cubicBezTo>
                  <a:cubicBezTo>
                    <a:pt x="1587" y="4931"/>
                    <a:pt x="1962" y="5050"/>
                    <a:pt x="2355" y="5067"/>
                  </a:cubicBezTo>
                  <a:cubicBezTo>
                    <a:pt x="2373" y="5068"/>
                    <a:pt x="2391" y="5068"/>
                    <a:pt x="2409" y="5068"/>
                  </a:cubicBezTo>
                  <a:cubicBezTo>
                    <a:pt x="2971" y="5068"/>
                    <a:pt x="3527" y="4815"/>
                    <a:pt x="3890" y="4385"/>
                  </a:cubicBezTo>
                  <a:lnTo>
                    <a:pt x="3890" y="4385"/>
                  </a:lnTo>
                  <a:cubicBezTo>
                    <a:pt x="3890" y="4641"/>
                    <a:pt x="3873" y="4897"/>
                    <a:pt x="3856" y="5153"/>
                  </a:cubicBezTo>
                  <a:cubicBezTo>
                    <a:pt x="3856" y="5409"/>
                    <a:pt x="3839" y="5664"/>
                    <a:pt x="3822" y="5920"/>
                  </a:cubicBezTo>
                  <a:cubicBezTo>
                    <a:pt x="3788" y="7132"/>
                    <a:pt x="3754" y="8343"/>
                    <a:pt x="3720" y="9555"/>
                  </a:cubicBezTo>
                  <a:lnTo>
                    <a:pt x="3686" y="10783"/>
                  </a:lnTo>
                  <a:cubicBezTo>
                    <a:pt x="3669" y="10868"/>
                    <a:pt x="3686" y="10936"/>
                    <a:pt x="3686" y="11022"/>
                  </a:cubicBezTo>
                  <a:cubicBezTo>
                    <a:pt x="3720" y="11295"/>
                    <a:pt x="3924" y="11500"/>
                    <a:pt x="4180" y="11517"/>
                  </a:cubicBezTo>
                  <a:lnTo>
                    <a:pt x="4215" y="11517"/>
                  </a:lnTo>
                  <a:cubicBezTo>
                    <a:pt x="4470" y="11517"/>
                    <a:pt x="4692" y="11363"/>
                    <a:pt x="4778" y="11107"/>
                  </a:cubicBezTo>
                  <a:cubicBezTo>
                    <a:pt x="4812" y="10971"/>
                    <a:pt x="4846" y="10834"/>
                    <a:pt x="4846" y="10681"/>
                  </a:cubicBezTo>
                  <a:cubicBezTo>
                    <a:pt x="4863" y="9913"/>
                    <a:pt x="4897" y="9145"/>
                    <a:pt x="4914" y="8377"/>
                  </a:cubicBezTo>
                  <a:cubicBezTo>
                    <a:pt x="4948" y="7371"/>
                    <a:pt x="4965" y="6330"/>
                    <a:pt x="5033" y="5323"/>
                  </a:cubicBezTo>
                  <a:cubicBezTo>
                    <a:pt x="5085" y="4078"/>
                    <a:pt x="5119" y="2764"/>
                    <a:pt x="5119" y="1382"/>
                  </a:cubicBezTo>
                  <a:cubicBezTo>
                    <a:pt x="5119" y="1194"/>
                    <a:pt x="5119" y="1024"/>
                    <a:pt x="5085" y="836"/>
                  </a:cubicBezTo>
                  <a:cubicBezTo>
                    <a:pt x="5016" y="580"/>
                    <a:pt x="4795" y="410"/>
                    <a:pt x="4539" y="392"/>
                  </a:cubicBezTo>
                  <a:cubicBezTo>
                    <a:pt x="4283" y="392"/>
                    <a:pt x="4061" y="563"/>
                    <a:pt x="3993" y="802"/>
                  </a:cubicBezTo>
                  <a:cubicBezTo>
                    <a:pt x="3976" y="853"/>
                    <a:pt x="3959" y="921"/>
                    <a:pt x="3942" y="973"/>
                  </a:cubicBezTo>
                  <a:lnTo>
                    <a:pt x="3907" y="1194"/>
                  </a:lnTo>
                  <a:cubicBezTo>
                    <a:pt x="3873" y="1348"/>
                    <a:pt x="3839" y="1501"/>
                    <a:pt x="3805" y="1638"/>
                  </a:cubicBezTo>
                  <a:cubicBezTo>
                    <a:pt x="3669" y="2252"/>
                    <a:pt x="3464" y="2849"/>
                    <a:pt x="3174" y="3429"/>
                  </a:cubicBezTo>
                  <a:cubicBezTo>
                    <a:pt x="3106" y="3583"/>
                    <a:pt x="2969" y="3719"/>
                    <a:pt x="2815" y="3822"/>
                  </a:cubicBezTo>
                  <a:cubicBezTo>
                    <a:pt x="2693" y="3871"/>
                    <a:pt x="2564" y="3894"/>
                    <a:pt x="2435" y="3894"/>
                  </a:cubicBezTo>
                  <a:cubicBezTo>
                    <a:pt x="2116" y="3894"/>
                    <a:pt x="1804" y="3748"/>
                    <a:pt x="1621" y="3481"/>
                  </a:cubicBezTo>
                  <a:cubicBezTo>
                    <a:pt x="1314" y="3071"/>
                    <a:pt x="1161" y="2576"/>
                    <a:pt x="1161" y="2064"/>
                  </a:cubicBezTo>
                  <a:cubicBezTo>
                    <a:pt x="1161" y="1553"/>
                    <a:pt x="1178" y="1041"/>
                    <a:pt x="1229" y="529"/>
                  </a:cubicBezTo>
                  <a:cubicBezTo>
                    <a:pt x="1246" y="239"/>
                    <a:pt x="1161" y="51"/>
                    <a:pt x="9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67"/>
            <p:cNvSpPr/>
            <p:nvPr/>
          </p:nvSpPr>
          <p:spPr>
            <a:xfrm>
              <a:off x="1323050" y="2219800"/>
              <a:ext cx="91300" cy="288825"/>
            </a:xfrm>
            <a:custGeom>
              <a:rect b="b" l="l" r="r" t="t"/>
              <a:pathLst>
                <a:path extrusionOk="0" h="11553" w="3652">
                  <a:moveTo>
                    <a:pt x="2193" y="0"/>
                  </a:moveTo>
                  <a:cubicBezTo>
                    <a:pt x="1612" y="0"/>
                    <a:pt x="1070" y="339"/>
                    <a:pt x="836" y="888"/>
                  </a:cubicBezTo>
                  <a:cubicBezTo>
                    <a:pt x="649" y="1298"/>
                    <a:pt x="598" y="1724"/>
                    <a:pt x="649" y="2168"/>
                  </a:cubicBezTo>
                  <a:cubicBezTo>
                    <a:pt x="751" y="2936"/>
                    <a:pt x="939" y="3703"/>
                    <a:pt x="1212" y="4437"/>
                  </a:cubicBezTo>
                  <a:cubicBezTo>
                    <a:pt x="1297" y="4693"/>
                    <a:pt x="1399" y="4966"/>
                    <a:pt x="1485" y="5222"/>
                  </a:cubicBezTo>
                  <a:cubicBezTo>
                    <a:pt x="1689" y="5802"/>
                    <a:pt x="1894" y="6416"/>
                    <a:pt x="2065" y="7047"/>
                  </a:cubicBezTo>
                  <a:cubicBezTo>
                    <a:pt x="2252" y="7747"/>
                    <a:pt x="2440" y="8412"/>
                    <a:pt x="2389" y="9146"/>
                  </a:cubicBezTo>
                  <a:cubicBezTo>
                    <a:pt x="2406" y="9470"/>
                    <a:pt x="2338" y="9811"/>
                    <a:pt x="2184" y="10118"/>
                  </a:cubicBezTo>
                  <a:cubicBezTo>
                    <a:pt x="2065" y="10357"/>
                    <a:pt x="1945" y="10357"/>
                    <a:pt x="1911" y="10357"/>
                  </a:cubicBezTo>
                  <a:cubicBezTo>
                    <a:pt x="1826" y="10340"/>
                    <a:pt x="1741" y="10306"/>
                    <a:pt x="1672" y="10255"/>
                  </a:cubicBezTo>
                  <a:cubicBezTo>
                    <a:pt x="1331" y="10016"/>
                    <a:pt x="1212" y="9760"/>
                    <a:pt x="1263" y="9436"/>
                  </a:cubicBezTo>
                  <a:cubicBezTo>
                    <a:pt x="1280" y="9368"/>
                    <a:pt x="1280" y="9300"/>
                    <a:pt x="1280" y="9214"/>
                  </a:cubicBezTo>
                  <a:cubicBezTo>
                    <a:pt x="1297" y="8941"/>
                    <a:pt x="1109" y="8702"/>
                    <a:pt x="836" y="8634"/>
                  </a:cubicBezTo>
                  <a:cubicBezTo>
                    <a:pt x="809" y="8631"/>
                    <a:pt x="781" y="8629"/>
                    <a:pt x="753" y="8629"/>
                  </a:cubicBezTo>
                  <a:cubicBezTo>
                    <a:pt x="510" y="8629"/>
                    <a:pt x="280" y="8762"/>
                    <a:pt x="188" y="8992"/>
                  </a:cubicBezTo>
                  <a:cubicBezTo>
                    <a:pt x="120" y="9163"/>
                    <a:pt x="86" y="9317"/>
                    <a:pt x="69" y="9487"/>
                  </a:cubicBezTo>
                  <a:cubicBezTo>
                    <a:pt x="0" y="10289"/>
                    <a:pt x="683" y="11262"/>
                    <a:pt x="1451" y="11483"/>
                  </a:cubicBezTo>
                  <a:cubicBezTo>
                    <a:pt x="1604" y="11518"/>
                    <a:pt x="1758" y="11552"/>
                    <a:pt x="1928" y="11552"/>
                  </a:cubicBezTo>
                  <a:cubicBezTo>
                    <a:pt x="1943" y="11552"/>
                    <a:pt x="1957" y="11552"/>
                    <a:pt x="1971" y="11552"/>
                  </a:cubicBezTo>
                  <a:cubicBezTo>
                    <a:pt x="2468" y="11552"/>
                    <a:pt x="2942" y="11266"/>
                    <a:pt x="3174" y="10818"/>
                  </a:cubicBezTo>
                  <a:cubicBezTo>
                    <a:pt x="3310" y="10596"/>
                    <a:pt x="3413" y="10340"/>
                    <a:pt x="3481" y="10084"/>
                  </a:cubicBezTo>
                  <a:cubicBezTo>
                    <a:pt x="3652" y="9368"/>
                    <a:pt x="3652" y="8634"/>
                    <a:pt x="3515" y="7918"/>
                  </a:cubicBezTo>
                  <a:cubicBezTo>
                    <a:pt x="3259" y="6774"/>
                    <a:pt x="2935" y="5648"/>
                    <a:pt x="2543" y="4556"/>
                  </a:cubicBezTo>
                  <a:lnTo>
                    <a:pt x="2423" y="4215"/>
                  </a:lnTo>
                  <a:cubicBezTo>
                    <a:pt x="2167" y="3567"/>
                    <a:pt x="1980" y="2884"/>
                    <a:pt x="1843" y="2185"/>
                  </a:cubicBezTo>
                  <a:cubicBezTo>
                    <a:pt x="1775" y="1912"/>
                    <a:pt x="1792" y="1639"/>
                    <a:pt x="1877" y="1383"/>
                  </a:cubicBezTo>
                  <a:cubicBezTo>
                    <a:pt x="1933" y="1205"/>
                    <a:pt x="2089" y="1107"/>
                    <a:pt x="2248" y="1107"/>
                  </a:cubicBezTo>
                  <a:cubicBezTo>
                    <a:pt x="2334" y="1107"/>
                    <a:pt x="2420" y="1136"/>
                    <a:pt x="2491" y="1195"/>
                  </a:cubicBezTo>
                  <a:cubicBezTo>
                    <a:pt x="2679" y="1349"/>
                    <a:pt x="2816" y="1554"/>
                    <a:pt x="2867" y="1792"/>
                  </a:cubicBezTo>
                  <a:cubicBezTo>
                    <a:pt x="2867" y="1929"/>
                    <a:pt x="2986" y="2048"/>
                    <a:pt x="3123" y="2082"/>
                  </a:cubicBezTo>
                  <a:lnTo>
                    <a:pt x="3174" y="2082"/>
                  </a:lnTo>
                  <a:cubicBezTo>
                    <a:pt x="3293" y="2065"/>
                    <a:pt x="3396" y="2014"/>
                    <a:pt x="3464" y="1912"/>
                  </a:cubicBezTo>
                  <a:cubicBezTo>
                    <a:pt x="3549" y="1810"/>
                    <a:pt x="3583" y="1690"/>
                    <a:pt x="3600" y="1554"/>
                  </a:cubicBezTo>
                  <a:cubicBezTo>
                    <a:pt x="3634" y="854"/>
                    <a:pt x="3191" y="240"/>
                    <a:pt x="2525" y="52"/>
                  </a:cubicBezTo>
                  <a:cubicBezTo>
                    <a:pt x="2440" y="18"/>
                    <a:pt x="2338" y="1"/>
                    <a:pt x="2235" y="1"/>
                  </a:cubicBezTo>
                  <a:cubicBezTo>
                    <a:pt x="2221" y="1"/>
                    <a:pt x="2207" y="0"/>
                    <a:pt x="21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67"/>
            <p:cNvSpPr/>
            <p:nvPr/>
          </p:nvSpPr>
          <p:spPr>
            <a:xfrm>
              <a:off x="1241575" y="2234325"/>
              <a:ext cx="77650" cy="269150"/>
            </a:xfrm>
            <a:custGeom>
              <a:rect b="b" l="l" r="r" t="t"/>
              <a:pathLst>
                <a:path extrusionOk="0" h="10766" w="3106">
                  <a:moveTo>
                    <a:pt x="1933" y="0"/>
                  </a:moveTo>
                  <a:cubicBezTo>
                    <a:pt x="1699" y="0"/>
                    <a:pt x="1468" y="23"/>
                    <a:pt x="1229" y="68"/>
                  </a:cubicBezTo>
                  <a:lnTo>
                    <a:pt x="1178" y="68"/>
                  </a:lnTo>
                  <a:cubicBezTo>
                    <a:pt x="530" y="154"/>
                    <a:pt x="257" y="461"/>
                    <a:pt x="188" y="1109"/>
                  </a:cubicBezTo>
                  <a:cubicBezTo>
                    <a:pt x="154" y="1484"/>
                    <a:pt x="120" y="1843"/>
                    <a:pt x="86" y="2218"/>
                  </a:cubicBezTo>
                  <a:cubicBezTo>
                    <a:pt x="18" y="2969"/>
                    <a:pt x="1" y="3702"/>
                    <a:pt x="18" y="4453"/>
                  </a:cubicBezTo>
                  <a:cubicBezTo>
                    <a:pt x="35" y="5511"/>
                    <a:pt x="69" y="6466"/>
                    <a:pt x="52" y="7439"/>
                  </a:cubicBezTo>
                  <a:cubicBezTo>
                    <a:pt x="52" y="7831"/>
                    <a:pt x="52" y="8241"/>
                    <a:pt x="35" y="8633"/>
                  </a:cubicBezTo>
                  <a:lnTo>
                    <a:pt x="18" y="9708"/>
                  </a:lnTo>
                  <a:cubicBezTo>
                    <a:pt x="18" y="9828"/>
                    <a:pt x="35" y="9947"/>
                    <a:pt x="52" y="10066"/>
                  </a:cubicBezTo>
                  <a:cubicBezTo>
                    <a:pt x="69" y="10442"/>
                    <a:pt x="376" y="10732"/>
                    <a:pt x="751" y="10749"/>
                  </a:cubicBezTo>
                  <a:lnTo>
                    <a:pt x="888" y="10766"/>
                  </a:lnTo>
                  <a:lnTo>
                    <a:pt x="1024" y="10766"/>
                  </a:lnTo>
                  <a:cubicBezTo>
                    <a:pt x="1157" y="10754"/>
                    <a:pt x="1290" y="10742"/>
                    <a:pt x="1428" y="10742"/>
                  </a:cubicBezTo>
                  <a:cubicBezTo>
                    <a:pt x="1486" y="10742"/>
                    <a:pt x="1544" y="10744"/>
                    <a:pt x="1604" y="10749"/>
                  </a:cubicBezTo>
                  <a:lnTo>
                    <a:pt x="2048" y="10749"/>
                  </a:lnTo>
                  <a:cubicBezTo>
                    <a:pt x="2150" y="10749"/>
                    <a:pt x="2253" y="10749"/>
                    <a:pt x="2355" y="10732"/>
                  </a:cubicBezTo>
                  <a:cubicBezTo>
                    <a:pt x="2509" y="10698"/>
                    <a:pt x="2662" y="10612"/>
                    <a:pt x="2730" y="10476"/>
                  </a:cubicBezTo>
                  <a:cubicBezTo>
                    <a:pt x="2833" y="10322"/>
                    <a:pt x="2850" y="10118"/>
                    <a:pt x="2765" y="9947"/>
                  </a:cubicBezTo>
                  <a:cubicBezTo>
                    <a:pt x="2662" y="9759"/>
                    <a:pt x="2475" y="9640"/>
                    <a:pt x="2253" y="9623"/>
                  </a:cubicBezTo>
                  <a:cubicBezTo>
                    <a:pt x="2043" y="9603"/>
                    <a:pt x="1833" y="9595"/>
                    <a:pt x="1620" y="9595"/>
                  </a:cubicBezTo>
                  <a:cubicBezTo>
                    <a:pt x="1469" y="9595"/>
                    <a:pt x="1316" y="9599"/>
                    <a:pt x="1161" y="9606"/>
                  </a:cubicBezTo>
                  <a:cubicBezTo>
                    <a:pt x="1195" y="8514"/>
                    <a:pt x="1212" y="7422"/>
                    <a:pt x="1229" y="6296"/>
                  </a:cubicBezTo>
                  <a:lnTo>
                    <a:pt x="1246" y="6296"/>
                  </a:lnTo>
                  <a:cubicBezTo>
                    <a:pt x="1451" y="6262"/>
                    <a:pt x="1690" y="6228"/>
                    <a:pt x="1894" y="6193"/>
                  </a:cubicBezTo>
                  <a:lnTo>
                    <a:pt x="2185" y="6159"/>
                  </a:lnTo>
                  <a:cubicBezTo>
                    <a:pt x="2287" y="6142"/>
                    <a:pt x="2389" y="6108"/>
                    <a:pt x="2492" y="6057"/>
                  </a:cubicBezTo>
                  <a:cubicBezTo>
                    <a:pt x="2679" y="5955"/>
                    <a:pt x="2799" y="5733"/>
                    <a:pt x="2765" y="5511"/>
                  </a:cubicBezTo>
                  <a:cubicBezTo>
                    <a:pt x="2713" y="5289"/>
                    <a:pt x="2526" y="5119"/>
                    <a:pt x="2304" y="5119"/>
                  </a:cubicBezTo>
                  <a:cubicBezTo>
                    <a:pt x="2244" y="5110"/>
                    <a:pt x="2189" y="5106"/>
                    <a:pt x="2133" y="5106"/>
                  </a:cubicBezTo>
                  <a:cubicBezTo>
                    <a:pt x="2078" y="5106"/>
                    <a:pt x="2022" y="5110"/>
                    <a:pt x="1963" y="5119"/>
                  </a:cubicBezTo>
                  <a:cubicBezTo>
                    <a:pt x="1707" y="5136"/>
                    <a:pt x="1451" y="5170"/>
                    <a:pt x="1195" y="5204"/>
                  </a:cubicBezTo>
                  <a:cubicBezTo>
                    <a:pt x="1161" y="4436"/>
                    <a:pt x="1161" y="3805"/>
                    <a:pt x="1178" y="3276"/>
                  </a:cubicBezTo>
                  <a:cubicBezTo>
                    <a:pt x="1195" y="2440"/>
                    <a:pt x="1263" y="1706"/>
                    <a:pt x="1297" y="1160"/>
                  </a:cubicBezTo>
                  <a:cubicBezTo>
                    <a:pt x="1297" y="1160"/>
                    <a:pt x="1297" y="1160"/>
                    <a:pt x="1297" y="1143"/>
                  </a:cubicBezTo>
                  <a:cubicBezTo>
                    <a:pt x="1314" y="1143"/>
                    <a:pt x="1331" y="1143"/>
                    <a:pt x="1348" y="1126"/>
                  </a:cubicBezTo>
                  <a:cubicBezTo>
                    <a:pt x="1633" y="1055"/>
                    <a:pt x="1929" y="1020"/>
                    <a:pt x="2217" y="1020"/>
                  </a:cubicBezTo>
                  <a:cubicBezTo>
                    <a:pt x="2275" y="1020"/>
                    <a:pt x="2332" y="1021"/>
                    <a:pt x="2389" y="1024"/>
                  </a:cubicBezTo>
                  <a:lnTo>
                    <a:pt x="2577" y="1024"/>
                  </a:lnTo>
                  <a:cubicBezTo>
                    <a:pt x="2713" y="1024"/>
                    <a:pt x="2850" y="973"/>
                    <a:pt x="2952" y="887"/>
                  </a:cubicBezTo>
                  <a:cubicBezTo>
                    <a:pt x="3055" y="785"/>
                    <a:pt x="3106" y="665"/>
                    <a:pt x="3106" y="546"/>
                  </a:cubicBezTo>
                  <a:cubicBezTo>
                    <a:pt x="3106" y="239"/>
                    <a:pt x="2867" y="17"/>
                    <a:pt x="2577" y="17"/>
                  </a:cubicBezTo>
                  <a:lnTo>
                    <a:pt x="2423" y="17"/>
                  </a:lnTo>
                  <a:cubicBezTo>
                    <a:pt x="2398" y="26"/>
                    <a:pt x="2372" y="30"/>
                    <a:pt x="2349" y="30"/>
                  </a:cubicBezTo>
                  <a:cubicBezTo>
                    <a:pt x="2325" y="30"/>
                    <a:pt x="2304" y="26"/>
                    <a:pt x="2287" y="17"/>
                  </a:cubicBezTo>
                  <a:cubicBezTo>
                    <a:pt x="2167" y="6"/>
                    <a:pt x="2050" y="0"/>
                    <a:pt x="19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67"/>
            <p:cNvSpPr/>
            <p:nvPr/>
          </p:nvSpPr>
          <p:spPr>
            <a:xfrm>
              <a:off x="1624175" y="2247525"/>
              <a:ext cx="99000" cy="259800"/>
            </a:xfrm>
            <a:custGeom>
              <a:rect b="b" l="l" r="r" t="t"/>
              <a:pathLst>
                <a:path extrusionOk="0" h="10392" w="3960">
                  <a:moveTo>
                    <a:pt x="3396" y="1"/>
                  </a:moveTo>
                  <a:lnTo>
                    <a:pt x="2782" y="35"/>
                  </a:lnTo>
                  <a:cubicBezTo>
                    <a:pt x="2406" y="69"/>
                    <a:pt x="2031" y="86"/>
                    <a:pt x="1639" y="120"/>
                  </a:cubicBezTo>
                  <a:lnTo>
                    <a:pt x="1434" y="120"/>
                  </a:lnTo>
                  <a:cubicBezTo>
                    <a:pt x="1394" y="115"/>
                    <a:pt x="1354" y="113"/>
                    <a:pt x="1314" y="113"/>
                  </a:cubicBezTo>
                  <a:cubicBezTo>
                    <a:pt x="1218" y="113"/>
                    <a:pt x="1121" y="125"/>
                    <a:pt x="1024" y="137"/>
                  </a:cubicBezTo>
                  <a:cubicBezTo>
                    <a:pt x="820" y="172"/>
                    <a:pt x="649" y="342"/>
                    <a:pt x="598" y="547"/>
                  </a:cubicBezTo>
                  <a:cubicBezTo>
                    <a:pt x="547" y="735"/>
                    <a:pt x="598" y="939"/>
                    <a:pt x="752" y="1059"/>
                  </a:cubicBezTo>
                  <a:cubicBezTo>
                    <a:pt x="871" y="1161"/>
                    <a:pt x="1024" y="1212"/>
                    <a:pt x="1178" y="1212"/>
                  </a:cubicBezTo>
                  <a:lnTo>
                    <a:pt x="1553" y="1212"/>
                  </a:lnTo>
                  <a:lnTo>
                    <a:pt x="1502" y="1844"/>
                  </a:lnTo>
                  <a:cubicBezTo>
                    <a:pt x="1451" y="2509"/>
                    <a:pt x="1400" y="3191"/>
                    <a:pt x="1366" y="3874"/>
                  </a:cubicBezTo>
                  <a:cubicBezTo>
                    <a:pt x="1349" y="4130"/>
                    <a:pt x="1332" y="4403"/>
                    <a:pt x="1315" y="4659"/>
                  </a:cubicBezTo>
                  <a:cubicBezTo>
                    <a:pt x="1280" y="5290"/>
                    <a:pt x="1246" y="5938"/>
                    <a:pt x="1246" y="6570"/>
                  </a:cubicBezTo>
                  <a:cubicBezTo>
                    <a:pt x="1246" y="6877"/>
                    <a:pt x="1246" y="7184"/>
                    <a:pt x="1229" y="7491"/>
                  </a:cubicBezTo>
                  <a:cubicBezTo>
                    <a:pt x="1212" y="8088"/>
                    <a:pt x="1195" y="8685"/>
                    <a:pt x="1229" y="9300"/>
                  </a:cubicBezTo>
                  <a:lnTo>
                    <a:pt x="632" y="9317"/>
                  </a:lnTo>
                  <a:cubicBezTo>
                    <a:pt x="479" y="9317"/>
                    <a:pt x="325" y="9368"/>
                    <a:pt x="206" y="9470"/>
                  </a:cubicBezTo>
                  <a:cubicBezTo>
                    <a:pt x="52" y="9624"/>
                    <a:pt x="1" y="9845"/>
                    <a:pt x="86" y="10050"/>
                  </a:cubicBezTo>
                  <a:cubicBezTo>
                    <a:pt x="171" y="10255"/>
                    <a:pt x="376" y="10391"/>
                    <a:pt x="598" y="10391"/>
                  </a:cubicBezTo>
                  <a:lnTo>
                    <a:pt x="786" y="10391"/>
                  </a:lnTo>
                  <a:cubicBezTo>
                    <a:pt x="990" y="10374"/>
                    <a:pt x="1212" y="10374"/>
                    <a:pt x="1417" y="10357"/>
                  </a:cubicBezTo>
                  <a:lnTo>
                    <a:pt x="2065" y="10340"/>
                  </a:lnTo>
                  <a:cubicBezTo>
                    <a:pt x="2321" y="10340"/>
                    <a:pt x="2577" y="10340"/>
                    <a:pt x="2850" y="10323"/>
                  </a:cubicBezTo>
                  <a:cubicBezTo>
                    <a:pt x="3123" y="10323"/>
                    <a:pt x="3345" y="10101"/>
                    <a:pt x="3345" y="9845"/>
                  </a:cubicBezTo>
                  <a:cubicBezTo>
                    <a:pt x="3362" y="9555"/>
                    <a:pt x="3140" y="9317"/>
                    <a:pt x="2867" y="9300"/>
                  </a:cubicBezTo>
                  <a:lnTo>
                    <a:pt x="2679" y="9282"/>
                  </a:lnTo>
                  <a:lnTo>
                    <a:pt x="2492" y="9282"/>
                  </a:lnTo>
                  <a:lnTo>
                    <a:pt x="2355" y="9248"/>
                  </a:lnTo>
                  <a:lnTo>
                    <a:pt x="2355" y="9112"/>
                  </a:lnTo>
                  <a:cubicBezTo>
                    <a:pt x="2389" y="7457"/>
                    <a:pt x="2441" y="5734"/>
                    <a:pt x="2560" y="4045"/>
                  </a:cubicBezTo>
                  <a:cubicBezTo>
                    <a:pt x="2611" y="3362"/>
                    <a:pt x="2628" y="2628"/>
                    <a:pt x="2611" y="1792"/>
                  </a:cubicBezTo>
                  <a:lnTo>
                    <a:pt x="2611" y="1605"/>
                  </a:lnTo>
                  <a:cubicBezTo>
                    <a:pt x="2594" y="1434"/>
                    <a:pt x="2594" y="1264"/>
                    <a:pt x="2628" y="1110"/>
                  </a:cubicBezTo>
                  <a:cubicBezTo>
                    <a:pt x="2748" y="1110"/>
                    <a:pt x="2884" y="1093"/>
                    <a:pt x="3021" y="1076"/>
                  </a:cubicBezTo>
                  <a:lnTo>
                    <a:pt x="3191" y="1076"/>
                  </a:lnTo>
                  <a:cubicBezTo>
                    <a:pt x="3311" y="1076"/>
                    <a:pt x="3413" y="1059"/>
                    <a:pt x="3533" y="1025"/>
                  </a:cubicBezTo>
                  <a:cubicBezTo>
                    <a:pt x="3788" y="973"/>
                    <a:pt x="3959" y="735"/>
                    <a:pt x="3942" y="479"/>
                  </a:cubicBezTo>
                  <a:cubicBezTo>
                    <a:pt x="3908" y="223"/>
                    <a:pt x="3703" y="35"/>
                    <a:pt x="3447" y="35"/>
                  </a:cubicBezTo>
                  <a:lnTo>
                    <a:pt x="3396" y="35"/>
                  </a:lnTo>
                  <a:lnTo>
                    <a:pt x="339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67"/>
            <p:cNvSpPr/>
            <p:nvPr/>
          </p:nvSpPr>
          <p:spPr>
            <a:xfrm>
              <a:off x="1872425" y="2242000"/>
              <a:ext cx="81925" cy="270875"/>
            </a:xfrm>
            <a:custGeom>
              <a:rect b="b" l="l" r="r" t="t"/>
              <a:pathLst>
                <a:path extrusionOk="0" h="10835" w="3277">
                  <a:moveTo>
                    <a:pt x="547" y="0"/>
                  </a:moveTo>
                  <a:cubicBezTo>
                    <a:pt x="291" y="0"/>
                    <a:pt x="86" y="222"/>
                    <a:pt x="86" y="478"/>
                  </a:cubicBezTo>
                  <a:lnTo>
                    <a:pt x="86" y="649"/>
                  </a:lnTo>
                  <a:lnTo>
                    <a:pt x="86" y="683"/>
                  </a:lnTo>
                  <a:cubicBezTo>
                    <a:pt x="69" y="1280"/>
                    <a:pt x="69" y="1877"/>
                    <a:pt x="52" y="2474"/>
                  </a:cubicBezTo>
                  <a:cubicBezTo>
                    <a:pt x="52" y="3037"/>
                    <a:pt x="52" y="3583"/>
                    <a:pt x="35" y="4146"/>
                  </a:cubicBezTo>
                  <a:cubicBezTo>
                    <a:pt x="1" y="4931"/>
                    <a:pt x="35" y="5716"/>
                    <a:pt x="35" y="6467"/>
                  </a:cubicBezTo>
                  <a:cubicBezTo>
                    <a:pt x="35" y="7132"/>
                    <a:pt x="52" y="7831"/>
                    <a:pt x="35" y="8514"/>
                  </a:cubicBezTo>
                  <a:cubicBezTo>
                    <a:pt x="18" y="8906"/>
                    <a:pt x="52" y="9282"/>
                    <a:pt x="103" y="9674"/>
                  </a:cubicBezTo>
                  <a:cubicBezTo>
                    <a:pt x="205" y="10339"/>
                    <a:pt x="530" y="10647"/>
                    <a:pt x="1144" y="10715"/>
                  </a:cubicBezTo>
                  <a:cubicBezTo>
                    <a:pt x="1297" y="10732"/>
                    <a:pt x="1451" y="10732"/>
                    <a:pt x="1587" y="10749"/>
                  </a:cubicBezTo>
                  <a:lnTo>
                    <a:pt x="1826" y="10749"/>
                  </a:lnTo>
                  <a:cubicBezTo>
                    <a:pt x="2099" y="10749"/>
                    <a:pt x="2355" y="10766"/>
                    <a:pt x="2611" y="10817"/>
                  </a:cubicBezTo>
                  <a:lnTo>
                    <a:pt x="2696" y="10834"/>
                  </a:lnTo>
                  <a:cubicBezTo>
                    <a:pt x="2935" y="10834"/>
                    <a:pt x="3157" y="10664"/>
                    <a:pt x="3208" y="10442"/>
                  </a:cubicBezTo>
                  <a:cubicBezTo>
                    <a:pt x="3276" y="10186"/>
                    <a:pt x="3157" y="9913"/>
                    <a:pt x="2918" y="9794"/>
                  </a:cubicBezTo>
                  <a:cubicBezTo>
                    <a:pt x="2782" y="9725"/>
                    <a:pt x="2645" y="9691"/>
                    <a:pt x="2492" y="9674"/>
                  </a:cubicBezTo>
                  <a:cubicBezTo>
                    <a:pt x="2338" y="9640"/>
                    <a:pt x="2167" y="9623"/>
                    <a:pt x="1997" y="9623"/>
                  </a:cubicBezTo>
                  <a:lnTo>
                    <a:pt x="1758" y="9623"/>
                  </a:lnTo>
                  <a:cubicBezTo>
                    <a:pt x="1621" y="9623"/>
                    <a:pt x="1485" y="9623"/>
                    <a:pt x="1366" y="9606"/>
                  </a:cubicBezTo>
                  <a:cubicBezTo>
                    <a:pt x="1309" y="9606"/>
                    <a:pt x="1267" y="9598"/>
                    <a:pt x="1251" y="9598"/>
                  </a:cubicBezTo>
                  <a:cubicBezTo>
                    <a:pt x="1247" y="9598"/>
                    <a:pt x="1244" y="9599"/>
                    <a:pt x="1243" y="9600"/>
                  </a:cubicBezTo>
                  <a:lnTo>
                    <a:pt x="1243" y="9600"/>
                  </a:lnTo>
                  <a:cubicBezTo>
                    <a:pt x="1227" y="9566"/>
                    <a:pt x="1212" y="9519"/>
                    <a:pt x="1212" y="9486"/>
                  </a:cubicBezTo>
                  <a:cubicBezTo>
                    <a:pt x="1178" y="9094"/>
                    <a:pt x="1161" y="8702"/>
                    <a:pt x="1161" y="8309"/>
                  </a:cubicBezTo>
                  <a:lnTo>
                    <a:pt x="1161" y="7831"/>
                  </a:lnTo>
                  <a:lnTo>
                    <a:pt x="1161" y="7422"/>
                  </a:lnTo>
                  <a:lnTo>
                    <a:pt x="1161" y="6978"/>
                  </a:lnTo>
                  <a:cubicBezTo>
                    <a:pt x="1144" y="6705"/>
                    <a:pt x="1144" y="6432"/>
                    <a:pt x="1161" y="6159"/>
                  </a:cubicBezTo>
                  <a:cubicBezTo>
                    <a:pt x="1229" y="5375"/>
                    <a:pt x="1246" y="4573"/>
                    <a:pt x="1212" y="3788"/>
                  </a:cubicBezTo>
                  <a:cubicBezTo>
                    <a:pt x="1195" y="3532"/>
                    <a:pt x="1178" y="3293"/>
                    <a:pt x="1178" y="3054"/>
                  </a:cubicBezTo>
                  <a:cubicBezTo>
                    <a:pt x="1144" y="2542"/>
                    <a:pt x="1110" y="1996"/>
                    <a:pt x="1127" y="1485"/>
                  </a:cubicBezTo>
                  <a:lnTo>
                    <a:pt x="1127" y="1365"/>
                  </a:lnTo>
                  <a:cubicBezTo>
                    <a:pt x="1127" y="1263"/>
                    <a:pt x="1127" y="1160"/>
                    <a:pt x="1127" y="1058"/>
                  </a:cubicBezTo>
                  <a:cubicBezTo>
                    <a:pt x="1127" y="853"/>
                    <a:pt x="1093" y="631"/>
                    <a:pt x="1075" y="427"/>
                  </a:cubicBezTo>
                  <a:cubicBezTo>
                    <a:pt x="1041" y="188"/>
                    <a:pt x="837" y="0"/>
                    <a:pt x="5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67"/>
            <p:cNvSpPr/>
            <p:nvPr/>
          </p:nvSpPr>
          <p:spPr>
            <a:xfrm>
              <a:off x="2008925" y="2225750"/>
              <a:ext cx="154000" cy="303750"/>
            </a:xfrm>
            <a:custGeom>
              <a:rect b="b" l="l" r="r" t="t"/>
              <a:pathLst>
                <a:path extrusionOk="0" h="12150" w="6160">
                  <a:moveTo>
                    <a:pt x="3590" y="1"/>
                  </a:moveTo>
                  <a:cubicBezTo>
                    <a:pt x="3343" y="1"/>
                    <a:pt x="1672" y="1606"/>
                    <a:pt x="1672" y="1606"/>
                  </a:cubicBezTo>
                  <a:cubicBezTo>
                    <a:pt x="1331" y="2271"/>
                    <a:pt x="495" y="5666"/>
                    <a:pt x="683" y="5990"/>
                  </a:cubicBezTo>
                  <a:cubicBezTo>
                    <a:pt x="870" y="6315"/>
                    <a:pt x="3054" y="6383"/>
                    <a:pt x="3157" y="6656"/>
                  </a:cubicBezTo>
                  <a:cubicBezTo>
                    <a:pt x="3276" y="6946"/>
                    <a:pt x="324" y="11075"/>
                    <a:pt x="171" y="11382"/>
                  </a:cubicBezTo>
                  <a:cubicBezTo>
                    <a:pt x="0" y="11689"/>
                    <a:pt x="615" y="12150"/>
                    <a:pt x="887" y="12150"/>
                  </a:cubicBezTo>
                  <a:cubicBezTo>
                    <a:pt x="888" y="12150"/>
                    <a:pt x="888" y="12150"/>
                    <a:pt x="889" y="12150"/>
                  </a:cubicBezTo>
                  <a:cubicBezTo>
                    <a:pt x="1190" y="12150"/>
                    <a:pt x="5904" y="5512"/>
                    <a:pt x="6023" y="5308"/>
                  </a:cubicBezTo>
                  <a:cubicBezTo>
                    <a:pt x="6159" y="5120"/>
                    <a:pt x="5085" y="5052"/>
                    <a:pt x="4931" y="5001"/>
                  </a:cubicBezTo>
                  <a:cubicBezTo>
                    <a:pt x="4922" y="4999"/>
                    <a:pt x="4908" y="4998"/>
                    <a:pt x="4890" y="4998"/>
                  </a:cubicBezTo>
                  <a:cubicBezTo>
                    <a:pt x="4588" y="4998"/>
                    <a:pt x="3095" y="5228"/>
                    <a:pt x="2691" y="5228"/>
                  </a:cubicBezTo>
                  <a:cubicBezTo>
                    <a:pt x="2655" y="5228"/>
                    <a:pt x="2628" y="5227"/>
                    <a:pt x="2611" y="5223"/>
                  </a:cubicBezTo>
                  <a:cubicBezTo>
                    <a:pt x="2406" y="5171"/>
                    <a:pt x="4334" y="343"/>
                    <a:pt x="4351" y="138"/>
                  </a:cubicBezTo>
                  <a:cubicBezTo>
                    <a:pt x="4351" y="28"/>
                    <a:pt x="4157" y="18"/>
                    <a:pt x="3959" y="18"/>
                  </a:cubicBezTo>
                  <a:cubicBezTo>
                    <a:pt x="3914" y="18"/>
                    <a:pt x="3868" y="18"/>
                    <a:pt x="3825" y="18"/>
                  </a:cubicBezTo>
                  <a:cubicBezTo>
                    <a:pt x="3735" y="18"/>
                    <a:pt x="3653" y="16"/>
                    <a:pt x="3600" y="2"/>
                  </a:cubicBezTo>
                  <a:cubicBezTo>
                    <a:pt x="3597" y="1"/>
                    <a:pt x="3594" y="1"/>
                    <a:pt x="35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67"/>
            <p:cNvSpPr/>
            <p:nvPr/>
          </p:nvSpPr>
          <p:spPr>
            <a:xfrm>
              <a:off x="1935550" y="2222150"/>
              <a:ext cx="206025" cy="292425"/>
            </a:xfrm>
            <a:custGeom>
              <a:rect b="b" l="l" r="r" t="t"/>
              <a:pathLst>
                <a:path extrusionOk="0" h="11697" w="8241">
                  <a:moveTo>
                    <a:pt x="3977" y="1"/>
                  </a:moveTo>
                  <a:cubicBezTo>
                    <a:pt x="3284" y="1"/>
                    <a:pt x="2713" y="31"/>
                    <a:pt x="2679" y="112"/>
                  </a:cubicBezTo>
                  <a:cubicBezTo>
                    <a:pt x="2560" y="385"/>
                    <a:pt x="1" y="6988"/>
                    <a:pt x="154" y="7261"/>
                  </a:cubicBezTo>
                  <a:cubicBezTo>
                    <a:pt x="184" y="7317"/>
                    <a:pt x="389" y="7338"/>
                    <a:pt x="699" y="7338"/>
                  </a:cubicBezTo>
                  <a:cubicBezTo>
                    <a:pt x="1590" y="7338"/>
                    <a:pt x="3354" y="7165"/>
                    <a:pt x="4335" y="7165"/>
                  </a:cubicBezTo>
                  <a:cubicBezTo>
                    <a:pt x="4767" y="7165"/>
                    <a:pt x="5046" y="7198"/>
                    <a:pt x="5034" y="7295"/>
                  </a:cubicBezTo>
                  <a:cubicBezTo>
                    <a:pt x="4983" y="7687"/>
                    <a:pt x="2731" y="11645"/>
                    <a:pt x="3072" y="11697"/>
                  </a:cubicBezTo>
                  <a:cubicBezTo>
                    <a:pt x="3073" y="11697"/>
                    <a:pt x="3075" y="11697"/>
                    <a:pt x="3076" y="11697"/>
                  </a:cubicBezTo>
                  <a:cubicBezTo>
                    <a:pt x="3468" y="11697"/>
                    <a:pt x="8240" y="5213"/>
                    <a:pt x="8003" y="5162"/>
                  </a:cubicBezTo>
                  <a:cubicBezTo>
                    <a:pt x="7764" y="5111"/>
                    <a:pt x="4300" y="5162"/>
                    <a:pt x="4471" y="4974"/>
                  </a:cubicBezTo>
                  <a:cubicBezTo>
                    <a:pt x="4641" y="4787"/>
                    <a:pt x="6723" y="265"/>
                    <a:pt x="6535" y="146"/>
                  </a:cubicBezTo>
                  <a:cubicBezTo>
                    <a:pt x="6411" y="73"/>
                    <a:pt x="5048" y="1"/>
                    <a:pt x="39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111" name="Shape 3111"/>
        <p:cNvGrpSpPr/>
        <p:nvPr/>
      </p:nvGrpSpPr>
      <p:grpSpPr>
        <a:xfrm>
          <a:off x="0" y="0"/>
          <a:ext cx="0" cy="0"/>
          <a:chOff x="0" y="0"/>
          <a:chExt cx="0" cy="0"/>
        </a:xfrm>
      </p:grpSpPr>
      <p:sp>
        <p:nvSpPr>
          <p:cNvPr id="3112" name="Google Shape;3112;p68"/>
          <p:cNvSpPr txBox="1"/>
          <p:nvPr>
            <p:ph idx="4294967295" type="title"/>
          </p:nvPr>
        </p:nvSpPr>
        <p:spPr>
          <a:xfrm>
            <a:off x="1048350" y="756213"/>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3113" name="Google Shape;3113;p68"/>
          <p:cNvSpPr txBox="1"/>
          <p:nvPr>
            <p:ph idx="4294967295" type="body"/>
          </p:nvPr>
        </p:nvSpPr>
        <p:spPr>
          <a:xfrm>
            <a:off x="1048350" y="1122637"/>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b="1" lang="en" u="sng">
                <a:solidFill>
                  <a:srgbClr val="869FB2"/>
                </a:solidFill>
                <a:latin typeface="Arial"/>
                <a:ea typeface="Arial"/>
                <a:cs typeface="Arial"/>
                <a:sym typeface="Arial"/>
              </a:rPr>
              <a:t>S</a:t>
            </a:r>
            <a:r>
              <a:rPr b="1" lang="en" sz="1200" u="sng">
                <a:solidFill>
                  <a:srgbClr val="869FB2"/>
                </a:solidFill>
                <a:latin typeface="Arial"/>
                <a:ea typeface="Arial"/>
                <a:cs typeface="Arial"/>
                <a:sym typeface="Arial"/>
                <a:hlinkClick r:id="rId3">
                  <a:extLst>
                    <a:ext uri="{A12FA001-AC4F-418D-AE19-62706E023703}">
                      <ahyp:hlinkCl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lang="en" sz="1200" u="sng">
                <a:solidFill>
                  <a:srgbClr val="869FB2"/>
                </a:solidFill>
                <a:latin typeface="Arial"/>
                <a:ea typeface="Arial"/>
                <a:cs typeface="Arial"/>
                <a:sym typeface="Arial"/>
                <a:hlinkClick action="ppaction://hlinksldjump" r:id="rId4">
                  <a:extLst>
                    <a:ext uri="{A12FA001-AC4F-418D-AE19-62706E023703}">
                      <ahyp:hlinkClr val="tx"/>
                    </a:ext>
                  </a:extLst>
                </a:hlinkClick>
              </a:rPr>
              <a:t>Thanks</a:t>
            </a:r>
            <a:r>
              <a:rPr lang="en" sz="1200">
                <a:solidFill>
                  <a:srgbClr val="869FB2"/>
                </a:solidFill>
                <a:latin typeface="Arial"/>
                <a:ea typeface="Arial"/>
                <a:cs typeface="Arial"/>
                <a:sym typeface="Arial"/>
              </a:rPr>
              <a:t> </a:t>
            </a:r>
            <a:r>
              <a:rPr lang="en" sz="1200">
                <a:solidFill>
                  <a:srgbClr val="FFFFFF"/>
                </a:solidFill>
                <a:latin typeface="Arial"/>
                <a:ea typeface="Arial"/>
                <a:cs typeface="Arial"/>
                <a:sym typeface="Arial"/>
              </a:rPr>
              <a:t>slide.</a:t>
            </a:r>
            <a:endParaRPr sz="1200">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100">
                <a:solidFill>
                  <a:srgbClr val="869FB2"/>
                </a:solidFill>
                <a:latin typeface="Arial"/>
                <a:ea typeface="Arial"/>
                <a:cs typeface="Arial"/>
                <a:sym typeface="Arial"/>
              </a:rPr>
              <a:t>You are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100">
                <a:solidFill>
                  <a:srgbClr val="869FB2"/>
                </a:solidFill>
                <a:latin typeface="Arial"/>
                <a:ea typeface="Arial"/>
                <a:cs typeface="Arial"/>
                <a:sym typeface="Arial"/>
              </a:rPr>
              <a:t>You are not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indent="0" lvl="0" marL="0" rtl="0" algn="ctr">
              <a:spcBef>
                <a:spcPts val="0"/>
              </a:spcBef>
              <a:spcAft>
                <a:spcPts val="0"/>
              </a:spcAft>
              <a:buNone/>
            </a:pPr>
            <a:r>
              <a:t/>
            </a:r>
            <a:endParaRPr sz="1100">
              <a:solidFill>
                <a:srgbClr val="435D74"/>
              </a:solidFill>
              <a:latin typeface="Arial"/>
              <a:ea typeface="Arial"/>
              <a:cs typeface="Arial"/>
              <a:sym typeface="Arial"/>
            </a:endParaRPr>
          </a:p>
          <a:p>
            <a:pPr indent="0" lvl="0" marL="0" rtl="0" algn="ctr">
              <a:spcBef>
                <a:spcPts val="0"/>
              </a:spcBef>
              <a:spcAft>
                <a:spcPts val="0"/>
              </a:spcAft>
              <a:buNone/>
            </a:pPr>
            <a:r>
              <a:t/>
            </a:r>
            <a:endParaRPr sz="1400">
              <a:solidFill>
                <a:srgbClr val="435D74"/>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3114" name="Google Shape;3114;p68"/>
          <p:cNvSpPr txBox="1"/>
          <p:nvPr>
            <p:ph idx="4294967295" type="body"/>
          </p:nvPr>
        </p:nvSpPr>
        <p:spPr>
          <a:xfrm>
            <a:off x="1048350" y="3947187"/>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indent="0" lvl="0" marL="0" rtl="0" algn="ctr">
              <a:spcBef>
                <a:spcPts val="0"/>
              </a:spcBef>
              <a:spcAft>
                <a:spcPts val="0"/>
              </a:spcAft>
              <a:buNone/>
            </a:pPr>
            <a:r>
              <a:rPr lang="en" sz="1200" u="sng">
                <a:solidFill>
                  <a:srgbClr val="869FB2"/>
                </a:solidFill>
                <a:latin typeface="Arial"/>
                <a:ea typeface="Arial"/>
                <a:cs typeface="Arial"/>
                <a:sym typeface="Arial"/>
                <a:hlinkClick r:id="rId5">
                  <a:extLst>
                    <a:ext uri="{A12FA001-AC4F-418D-AE19-62706E023703}">
                      <ahyp:hlinkCl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extLst>
                    <a:ext uri="{A12FA001-AC4F-418D-AE19-62706E023703}">
                      <ahyp:hlinkCl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118" name="Shape 3118"/>
        <p:cNvGrpSpPr/>
        <p:nvPr/>
      </p:nvGrpSpPr>
      <p:grpSpPr>
        <a:xfrm>
          <a:off x="0" y="0"/>
          <a:ext cx="0" cy="0"/>
          <a:chOff x="0" y="0"/>
          <a:chExt cx="0" cy="0"/>
        </a:xfrm>
      </p:grpSpPr>
      <p:sp>
        <p:nvSpPr>
          <p:cNvPr id="3119" name="Google Shape;3119;p69"/>
          <p:cNvSpPr txBox="1"/>
          <p:nvPr>
            <p:ph idx="4294967295" type="title"/>
          </p:nvPr>
        </p:nvSpPr>
        <p:spPr>
          <a:xfrm>
            <a:off x="1038475" y="922413"/>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3120" name="Google Shape;3120;p69"/>
          <p:cNvSpPr txBox="1"/>
          <p:nvPr>
            <p:ph idx="4294967295" type="body"/>
          </p:nvPr>
        </p:nvSpPr>
        <p:spPr>
          <a:xfrm>
            <a:off x="1058225" y="1425887"/>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3121" name="Google Shape;3121;p69"/>
          <p:cNvSpPr txBox="1"/>
          <p:nvPr>
            <p:ph idx="4294967295" type="body"/>
          </p:nvPr>
        </p:nvSpPr>
        <p:spPr>
          <a:xfrm>
            <a:off x="1058225" y="1887061"/>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EFEFEF"/>
                </a:solidFill>
                <a:latin typeface="Arial"/>
                <a:ea typeface="Arial"/>
                <a:cs typeface="Arial"/>
                <a:sym typeface="Arial"/>
              </a:rPr>
              <a:t>Montserrat</a:t>
            </a:r>
            <a:endParaRPr b="1">
              <a:solidFill>
                <a:srgbClr val="EFEFE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extLst>
                    <a:ext uri="{A12FA001-AC4F-418D-AE19-62706E023703}">
                      <ahyp:hlinkClr val="tx"/>
                    </a:ext>
                  </a:extLst>
                </a:hlinkClick>
              </a:rPr>
              <a:t>https://fonts.google.com/specimen/Montserrat?query=MON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t/>
            </a:r>
            <a:endParaRPr sz="800">
              <a:solidFill>
                <a:srgbClr val="435D74"/>
              </a:solidFill>
              <a:latin typeface="Arial"/>
              <a:ea typeface="Arial"/>
              <a:cs typeface="Arial"/>
              <a:sym typeface="Arial"/>
            </a:endParaRPr>
          </a:p>
          <a:p>
            <a:pPr indent="0" lvl="0" marL="0" rtl="0" algn="ctr">
              <a:spcBef>
                <a:spcPts val="0"/>
              </a:spcBef>
              <a:spcAft>
                <a:spcPts val="0"/>
              </a:spcAft>
              <a:buNone/>
            </a:pPr>
            <a:r>
              <a:rPr b="1" lang="en">
                <a:solidFill>
                  <a:schemeClr val="lt1"/>
                </a:solidFill>
                <a:latin typeface="Arial"/>
                <a:ea typeface="Arial"/>
                <a:cs typeface="Arial"/>
                <a:sym typeface="Arial"/>
              </a:rPr>
              <a:t>Chau Philomene One</a:t>
            </a:r>
            <a:endParaRPr b="1">
              <a:solidFill>
                <a:srgbClr val="FFFFFF"/>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4">
                  <a:extLst>
                    <a:ext uri="{A12FA001-AC4F-418D-AE19-62706E023703}">
                      <ahyp:hlinkClr val="tx"/>
                    </a:ext>
                  </a:extLst>
                </a:hlinkClick>
              </a:rPr>
              <a:t>https://fonts.google.com/specimen/Chau+Philomene+One?query=chau</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p:txBody>
      </p:sp>
      <p:grpSp>
        <p:nvGrpSpPr>
          <p:cNvPr id="3122" name="Google Shape;3122;p69"/>
          <p:cNvGrpSpPr/>
          <p:nvPr/>
        </p:nvGrpSpPr>
        <p:grpSpPr>
          <a:xfrm>
            <a:off x="4695798" y="3522398"/>
            <a:ext cx="3389888" cy="642880"/>
            <a:chOff x="2052655" y="3498875"/>
            <a:chExt cx="3976875" cy="754200"/>
          </a:xfrm>
        </p:grpSpPr>
        <p:sp>
          <p:nvSpPr>
            <p:cNvPr id="3123" name="Google Shape;3123;p69"/>
            <p:cNvSpPr/>
            <p:nvPr/>
          </p:nvSpPr>
          <p:spPr>
            <a:xfrm>
              <a:off x="3114480" y="3498875"/>
              <a:ext cx="791400" cy="754200"/>
            </a:xfrm>
            <a:prstGeom prst="roundRect">
              <a:avLst>
                <a:gd fmla="val 16667" name="adj"/>
              </a:avLst>
            </a:prstGeom>
            <a:solidFill>
              <a:srgbClr val="FFE18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69"/>
            <p:cNvSpPr/>
            <p:nvPr/>
          </p:nvSpPr>
          <p:spPr>
            <a:xfrm>
              <a:off x="4176300" y="3498875"/>
              <a:ext cx="791400" cy="754200"/>
            </a:xfrm>
            <a:prstGeom prst="roundRect">
              <a:avLst>
                <a:gd fmla="val 16667" name="adj"/>
              </a:avLst>
            </a:prstGeom>
            <a:solidFill>
              <a:srgbClr val="ABFCE4"/>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69"/>
            <p:cNvSpPr/>
            <p:nvPr/>
          </p:nvSpPr>
          <p:spPr>
            <a:xfrm>
              <a:off x="5238120" y="3498875"/>
              <a:ext cx="791400" cy="754200"/>
            </a:xfrm>
            <a:prstGeom prst="roundRect">
              <a:avLst>
                <a:gd fmla="val 16667" name="adj"/>
              </a:avLst>
            </a:prstGeom>
            <a:solidFill>
              <a:srgbClr val="CBF5EA"/>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69"/>
            <p:cNvSpPr/>
            <p:nvPr/>
          </p:nvSpPr>
          <p:spPr>
            <a:xfrm>
              <a:off x="2052655" y="3498875"/>
              <a:ext cx="791400" cy="754200"/>
            </a:xfrm>
            <a:prstGeom prst="roundRect">
              <a:avLst>
                <a:gd fmla="val 16667" name="adj"/>
              </a:avLst>
            </a:prstGeom>
            <a:solidFill>
              <a:srgbClr val="F8934B"/>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69"/>
            <p:cNvSpPr txBox="1"/>
            <p:nvPr/>
          </p:nvSpPr>
          <p:spPr>
            <a:xfrm>
              <a:off x="311448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#ffe189</a:t>
              </a:r>
              <a:endParaRPr sz="1000">
                <a:solidFill>
                  <a:schemeClr val="dk1"/>
                </a:solidFill>
              </a:endParaRPr>
            </a:p>
          </p:txBody>
        </p:sp>
        <p:sp>
          <p:nvSpPr>
            <p:cNvPr id="3128" name="Google Shape;3128;p69"/>
            <p:cNvSpPr txBox="1"/>
            <p:nvPr/>
          </p:nvSpPr>
          <p:spPr>
            <a:xfrm>
              <a:off x="417630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#abfce4</a:t>
              </a:r>
              <a:endParaRPr sz="1000">
                <a:solidFill>
                  <a:schemeClr val="dk1"/>
                </a:solidFill>
              </a:endParaRPr>
            </a:p>
          </p:txBody>
        </p:sp>
        <p:sp>
          <p:nvSpPr>
            <p:cNvPr id="3129" name="Google Shape;3129;p69"/>
            <p:cNvSpPr txBox="1"/>
            <p:nvPr/>
          </p:nvSpPr>
          <p:spPr>
            <a:xfrm>
              <a:off x="523813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#cbf5ea</a:t>
              </a:r>
              <a:endParaRPr sz="1000">
                <a:solidFill>
                  <a:schemeClr val="dk1"/>
                </a:solidFill>
              </a:endParaRPr>
            </a:p>
          </p:txBody>
        </p:sp>
        <p:sp>
          <p:nvSpPr>
            <p:cNvPr id="3130" name="Google Shape;3130;p69"/>
            <p:cNvSpPr txBox="1"/>
            <p:nvPr/>
          </p:nvSpPr>
          <p:spPr>
            <a:xfrm>
              <a:off x="205265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#f8934b</a:t>
              </a:r>
              <a:endParaRPr sz="1000">
                <a:solidFill>
                  <a:srgbClr val="FFFFFF"/>
                </a:solidFill>
              </a:endParaRPr>
            </a:p>
          </p:txBody>
        </p:sp>
      </p:grpSp>
      <p:grpSp>
        <p:nvGrpSpPr>
          <p:cNvPr id="3131" name="Google Shape;3131;p69"/>
          <p:cNvGrpSpPr/>
          <p:nvPr/>
        </p:nvGrpSpPr>
        <p:grpSpPr>
          <a:xfrm>
            <a:off x="1058314" y="3522398"/>
            <a:ext cx="3389888" cy="642880"/>
            <a:chOff x="2052655" y="3498875"/>
            <a:chExt cx="3976875" cy="754200"/>
          </a:xfrm>
        </p:grpSpPr>
        <p:sp>
          <p:nvSpPr>
            <p:cNvPr id="3132" name="Google Shape;3132;p69"/>
            <p:cNvSpPr/>
            <p:nvPr/>
          </p:nvSpPr>
          <p:spPr>
            <a:xfrm>
              <a:off x="3114480" y="3498875"/>
              <a:ext cx="791400" cy="754200"/>
            </a:xfrm>
            <a:prstGeom prst="roundRect">
              <a:avLst>
                <a:gd fmla="val 16667" name="adj"/>
              </a:avLst>
            </a:prstGeom>
            <a:solidFill>
              <a:srgbClr val="BD5F6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69"/>
            <p:cNvSpPr/>
            <p:nvPr/>
          </p:nvSpPr>
          <p:spPr>
            <a:xfrm>
              <a:off x="4176300" y="3498875"/>
              <a:ext cx="791400" cy="754200"/>
            </a:xfrm>
            <a:prstGeom prst="roundRect">
              <a:avLst>
                <a:gd fmla="val 16667" name="adj"/>
              </a:avLst>
            </a:prstGeom>
            <a:solidFill>
              <a:srgbClr val="FF9692"/>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69"/>
            <p:cNvSpPr/>
            <p:nvPr/>
          </p:nvSpPr>
          <p:spPr>
            <a:xfrm>
              <a:off x="5238120" y="3498875"/>
              <a:ext cx="791400" cy="754200"/>
            </a:xfrm>
            <a:prstGeom prst="roundRect">
              <a:avLst>
                <a:gd fmla="val 16667" name="adj"/>
              </a:avLst>
            </a:prstGeom>
            <a:solidFill>
              <a:srgbClr val="FDC9C7"/>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69"/>
            <p:cNvSpPr/>
            <p:nvPr/>
          </p:nvSpPr>
          <p:spPr>
            <a:xfrm>
              <a:off x="2052655" y="3498875"/>
              <a:ext cx="791400" cy="754200"/>
            </a:xfrm>
            <a:prstGeom prst="roundRect">
              <a:avLst>
                <a:gd fmla="val 16667" name="adj"/>
              </a:avLst>
            </a:prstGeom>
            <a:solidFill>
              <a:srgbClr val="800A1C"/>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69"/>
            <p:cNvSpPr txBox="1"/>
            <p:nvPr/>
          </p:nvSpPr>
          <p:spPr>
            <a:xfrm>
              <a:off x="311448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#bd5f6f</a:t>
              </a:r>
              <a:endParaRPr sz="1000">
                <a:solidFill>
                  <a:srgbClr val="FFFFFF"/>
                </a:solidFill>
              </a:endParaRPr>
            </a:p>
          </p:txBody>
        </p:sp>
        <p:sp>
          <p:nvSpPr>
            <p:cNvPr id="3137" name="Google Shape;3137;p69"/>
            <p:cNvSpPr txBox="1"/>
            <p:nvPr/>
          </p:nvSpPr>
          <p:spPr>
            <a:xfrm>
              <a:off x="417630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#ff9692</a:t>
              </a:r>
              <a:endParaRPr sz="1000">
                <a:solidFill>
                  <a:srgbClr val="FFFFFF"/>
                </a:solidFill>
              </a:endParaRPr>
            </a:p>
          </p:txBody>
        </p:sp>
        <p:sp>
          <p:nvSpPr>
            <p:cNvPr id="3138" name="Google Shape;3138;p69"/>
            <p:cNvSpPr txBox="1"/>
            <p:nvPr/>
          </p:nvSpPr>
          <p:spPr>
            <a:xfrm>
              <a:off x="523813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#fdc9c7</a:t>
              </a:r>
              <a:endParaRPr sz="1000">
                <a:solidFill>
                  <a:schemeClr val="dk1"/>
                </a:solidFill>
              </a:endParaRPr>
            </a:p>
          </p:txBody>
        </p:sp>
        <p:sp>
          <p:nvSpPr>
            <p:cNvPr id="3139" name="Google Shape;3139;p69"/>
            <p:cNvSpPr txBox="1"/>
            <p:nvPr/>
          </p:nvSpPr>
          <p:spPr>
            <a:xfrm>
              <a:off x="205265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#800a1c</a:t>
              </a:r>
              <a:endParaRPr sz="1000">
                <a:solidFill>
                  <a:srgbClr val="FFFFFF"/>
                </a:solidFill>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143" name="Shape 3143"/>
        <p:cNvGrpSpPr/>
        <p:nvPr/>
      </p:nvGrpSpPr>
      <p:grpSpPr>
        <a:xfrm>
          <a:off x="0" y="0"/>
          <a:ext cx="0" cy="0"/>
          <a:chOff x="0" y="0"/>
          <a:chExt cx="0" cy="0"/>
        </a:xfrm>
      </p:grpSpPr>
      <p:sp>
        <p:nvSpPr>
          <p:cNvPr id="3144" name="Google Shape;3144;p70"/>
          <p:cNvSpPr txBox="1"/>
          <p:nvPr/>
        </p:nvSpPr>
        <p:spPr>
          <a:xfrm>
            <a:off x="1068100" y="66640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Storyset</a:t>
            </a:r>
            <a:endParaRPr sz="2400">
              <a:solidFill>
                <a:srgbClr val="FFFFFF"/>
              </a:solidFill>
            </a:endParaRPr>
          </a:p>
        </p:txBody>
      </p:sp>
      <p:sp>
        <p:nvSpPr>
          <p:cNvPr id="3145" name="Google Shape;3145;p70"/>
          <p:cNvSpPr txBox="1"/>
          <p:nvPr/>
        </p:nvSpPr>
        <p:spPr>
          <a:xfrm>
            <a:off x="1252436" y="1169999"/>
            <a:ext cx="6630900" cy="3183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val="tx"/>
                    </a:ext>
                  </a:extLst>
                </a:hlinkClick>
              </a:rPr>
              <a:t>How it Works.</a:t>
            </a:r>
            <a:endParaRPr sz="1100">
              <a:solidFill>
                <a:srgbClr val="869FB2"/>
              </a:solidFill>
            </a:endParaRPr>
          </a:p>
        </p:txBody>
      </p:sp>
      <p:pic>
        <p:nvPicPr>
          <p:cNvPr id="3146" name="Google Shape;3146;p70"/>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3147" name="Google Shape;3147;p70"/>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5">
                  <a:extLst>
                    <a:ext uri="{A12FA001-AC4F-418D-AE19-62706E023703}">
                      <ahyp:hlinkClr val="tx"/>
                    </a:ext>
                  </a:extLst>
                </a:hlinkClick>
              </a:rPr>
              <a:t>Pana</a:t>
            </a:r>
            <a:endParaRPr>
              <a:solidFill>
                <a:srgbClr val="869FB2"/>
              </a:solidFill>
            </a:endParaRPr>
          </a:p>
        </p:txBody>
      </p:sp>
      <p:sp>
        <p:nvSpPr>
          <p:cNvPr id="3148" name="Google Shape;3148;p70"/>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Amico</a:t>
            </a:r>
            <a:endParaRPr>
              <a:solidFill>
                <a:srgbClr val="869FB2"/>
              </a:solidFill>
            </a:endParaRPr>
          </a:p>
        </p:txBody>
      </p:sp>
      <p:sp>
        <p:nvSpPr>
          <p:cNvPr id="3149" name="Google Shape;3149;p70"/>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7">
                  <a:extLst>
                    <a:ext uri="{A12FA001-AC4F-418D-AE19-62706E023703}">
                      <ahyp:hlinkClr val="tx"/>
                    </a:ext>
                  </a:extLst>
                </a:hlinkClick>
              </a:rPr>
              <a:t>Bro</a:t>
            </a:r>
            <a:endParaRPr>
              <a:solidFill>
                <a:srgbClr val="869FB2"/>
              </a:solidFill>
            </a:endParaRPr>
          </a:p>
        </p:txBody>
      </p:sp>
      <p:sp>
        <p:nvSpPr>
          <p:cNvPr id="3150" name="Google Shape;3150;p70"/>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Rafiki</a:t>
            </a:r>
            <a:endParaRPr>
              <a:solidFill>
                <a:srgbClr val="869FB2"/>
              </a:solidFill>
            </a:endParaRPr>
          </a:p>
        </p:txBody>
      </p:sp>
      <p:pic>
        <p:nvPicPr>
          <p:cNvPr id="3151" name="Google Shape;3151;p70"/>
          <p:cNvPicPr preferRelativeResize="0"/>
          <p:nvPr/>
        </p:nvPicPr>
        <p:blipFill rotWithShape="1">
          <a:blip r:embed="rId9">
            <a:alphaModFix/>
          </a:blip>
          <a:srcRect b="0" l="0" r="0" t="0"/>
          <a:stretch/>
        </p:blipFill>
        <p:spPr>
          <a:xfrm>
            <a:off x="2255077" y="2410850"/>
            <a:ext cx="1340595" cy="1340603"/>
          </a:xfrm>
          <a:prstGeom prst="rect">
            <a:avLst/>
          </a:prstGeom>
          <a:noFill/>
          <a:ln>
            <a:noFill/>
          </a:ln>
        </p:spPr>
      </p:pic>
      <p:pic>
        <p:nvPicPr>
          <p:cNvPr id="3152" name="Google Shape;3152;p70"/>
          <p:cNvPicPr preferRelativeResize="0"/>
          <p:nvPr/>
        </p:nvPicPr>
        <p:blipFill rotWithShape="1">
          <a:blip r:embed="rId10">
            <a:alphaModFix/>
          </a:blip>
          <a:srcRect b="8854" l="4194" r="4213" t="11228"/>
          <a:stretch/>
        </p:blipFill>
        <p:spPr>
          <a:xfrm>
            <a:off x="3774275" y="2532512"/>
            <a:ext cx="1448304" cy="1263588"/>
          </a:xfrm>
          <a:prstGeom prst="rect">
            <a:avLst/>
          </a:prstGeom>
          <a:noFill/>
          <a:ln>
            <a:noFill/>
          </a:ln>
        </p:spPr>
      </p:pic>
      <p:pic>
        <p:nvPicPr>
          <p:cNvPr id="3153" name="Google Shape;3153;p70"/>
          <p:cNvPicPr preferRelativeResize="0"/>
          <p:nvPr/>
        </p:nvPicPr>
        <p:blipFill rotWithShape="1">
          <a:blip r:embed="rId11">
            <a:alphaModFix/>
          </a:blip>
          <a:srcRect b="11945" l="0" r="0" t="6567"/>
          <a:stretch/>
        </p:blipFill>
        <p:spPr>
          <a:xfrm>
            <a:off x="5347337" y="2581527"/>
            <a:ext cx="1448284" cy="1180164"/>
          </a:xfrm>
          <a:prstGeom prst="rect">
            <a:avLst/>
          </a:prstGeom>
          <a:noFill/>
          <a:ln>
            <a:noFill/>
          </a:ln>
        </p:spPr>
      </p:pic>
      <p:pic>
        <p:nvPicPr>
          <p:cNvPr id="3154" name="Google Shape;3154;p70"/>
          <p:cNvPicPr preferRelativeResize="0"/>
          <p:nvPr/>
        </p:nvPicPr>
        <p:blipFill rotWithShape="1">
          <a:blip r:embed="rId12">
            <a:alphaModFix/>
          </a:blip>
          <a:srcRect b="17967" l="0" r="0" t="11708"/>
          <a:stretch/>
        </p:blipFill>
        <p:spPr>
          <a:xfrm>
            <a:off x="6836257" y="2523903"/>
            <a:ext cx="1796923" cy="1263600"/>
          </a:xfrm>
          <a:prstGeom prst="rect">
            <a:avLst/>
          </a:prstGeom>
          <a:noFill/>
          <a:ln>
            <a:noFill/>
          </a:ln>
        </p:spPr>
      </p:pic>
      <p:sp>
        <p:nvSpPr>
          <p:cNvPr id="3155" name="Google Shape;3155;p70"/>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3">
                  <a:extLst>
                    <a:ext uri="{A12FA001-AC4F-418D-AE19-62706E023703}">
                      <ahyp:hlinkClr val="tx"/>
                    </a:ext>
                  </a:extLst>
                </a:hlinkClick>
              </a:rPr>
              <a:t>Cuate</a:t>
            </a:r>
            <a:endParaRPr>
              <a:solidFill>
                <a:srgbClr val="869FB2"/>
              </a:solidFill>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159" name="Shape 3159"/>
        <p:cNvGrpSpPr/>
        <p:nvPr/>
      </p:nvGrpSpPr>
      <p:grpSpPr>
        <a:xfrm>
          <a:off x="0" y="0"/>
          <a:ext cx="0" cy="0"/>
          <a:chOff x="0" y="0"/>
          <a:chExt cx="0" cy="0"/>
        </a:xfrm>
      </p:grpSpPr>
      <p:sp>
        <p:nvSpPr>
          <p:cNvPr id="3160" name="Google Shape;3160;p71"/>
          <p:cNvSpPr txBox="1"/>
          <p:nvPr/>
        </p:nvSpPr>
        <p:spPr>
          <a:xfrm>
            <a:off x="1068100" y="1534076"/>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3161" name="Google Shape;3161;p71"/>
          <p:cNvGrpSpPr/>
          <p:nvPr/>
        </p:nvGrpSpPr>
        <p:grpSpPr>
          <a:xfrm>
            <a:off x="5156078" y="3085736"/>
            <a:ext cx="474294" cy="551291"/>
            <a:chOff x="4727025" y="1332775"/>
            <a:chExt cx="59900" cy="69625"/>
          </a:xfrm>
        </p:grpSpPr>
        <p:sp>
          <p:nvSpPr>
            <p:cNvPr id="3162" name="Google Shape;3162;p71"/>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71"/>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64" name="Google Shape;3164;p71"/>
          <p:cNvGrpSpPr/>
          <p:nvPr/>
        </p:nvGrpSpPr>
        <p:grpSpPr>
          <a:xfrm>
            <a:off x="5769734" y="2314340"/>
            <a:ext cx="555653" cy="557031"/>
            <a:chOff x="4820425" y="1329900"/>
            <a:chExt cx="70175" cy="70350"/>
          </a:xfrm>
        </p:grpSpPr>
        <p:sp>
          <p:nvSpPr>
            <p:cNvPr id="3165" name="Google Shape;3165;p71"/>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71"/>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71"/>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71"/>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69" name="Google Shape;3169;p71"/>
          <p:cNvGrpSpPr/>
          <p:nvPr/>
        </p:nvGrpSpPr>
        <p:grpSpPr>
          <a:xfrm>
            <a:off x="6396103" y="2318845"/>
            <a:ext cx="582574" cy="533871"/>
            <a:chOff x="4903200" y="1331525"/>
            <a:chExt cx="73575" cy="67425"/>
          </a:xfrm>
        </p:grpSpPr>
        <p:sp>
          <p:nvSpPr>
            <p:cNvPr id="3170" name="Google Shape;3170;p71"/>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71"/>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72" name="Google Shape;3172;p71"/>
          <p:cNvGrpSpPr/>
          <p:nvPr/>
        </p:nvGrpSpPr>
        <p:grpSpPr>
          <a:xfrm>
            <a:off x="5755581" y="3078709"/>
            <a:ext cx="583960" cy="565345"/>
            <a:chOff x="4815575" y="1416800"/>
            <a:chExt cx="73750" cy="71400"/>
          </a:xfrm>
        </p:grpSpPr>
        <p:sp>
          <p:nvSpPr>
            <p:cNvPr id="3173" name="Google Shape;3173;p71"/>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71"/>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71"/>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76" name="Google Shape;3176;p71"/>
          <p:cNvGrpSpPr/>
          <p:nvPr/>
        </p:nvGrpSpPr>
        <p:grpSpPr>
          <a:xfrm>
            <a:off x="6390362" y="3108896"/>
            <a:ext cx="589898" cy="504970"/>
            <a:chOff x="4902475" y="1418875"/>
            <a:chExt cx="74500" cy="63775"/>
          </a:xfrm>
        </p:grpSpPr>
        <p:sp>
          <p:nvSpPr>
            <p:cNvPr id="3177" name="Google Shape;3177;p71"/>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71"/>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79" name="Google Shape;3179;p71"/>
          <p:cNvGrpSpPr/>
          <p:nvPr/>
        </p:nvGrpSpPr>
        <p:grpSpPr>
          <a:xfrm>
            <a:off x="5765577" y="3826000"/>
            <a:ext cx="563967" cy="567127"/>
            <a:chOff x="4818100" y="1507675"/>
            <a:chExt cx="71225" cy="71625"/>
          </a:xfrm>
        </p:grpSpPr>
        <p:sp>
          <p:nvSpPr>
            <p:cNvPr id="3180" name="Google Shape;3180;p71"/>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71"/>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71"/>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71"/>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84" name="Google Shape;3184;p71"/>
          <p:cNvGrpSpPr/>
          <p:nvPr/>
        </p:nvGrpSpPr>
        <p:grpSpPr>
          <a:xfrm>
            <a:off x="5079075" y="3829461"/>
            <a:ext cx="628301" cy="588505"/>
            <a:chOff x="4721450" y="1509475"/>
            <a:chExt cx="79350" cy="74325"/>
          </a:xfrm>
        </p:grpSpPr>
        <p:sp>
          <p:nvSpPr>
            <p:cNvPr id="3185" name="Google Shape;3185;p71"/>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71"/>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71"/>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71"/>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89" name="Google Shape;3189;p71"/>
          <p:cNvGrpSpPr/>
          <p:nvPr/>
        </p:nvGrpSpPr>
        <p:grpSpPr>
          <a:xfrm>
            <a:off x="6424608" y="3814027"/>
            <a:ext cx="557038" cy="562772"/>
            <a:chOff x="4906800" y="1507500"/>
            <a:chExt cx="70350" cy="71075"/>
          </a:xfrm>
        </p:grpSpPr>
        <p:sp>
          <p:nvSpPr>
            <p:cNvPr id="3190" name="Google Shape;3190;p71"/>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71"/>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71"/>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71"/>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71"/>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95" name="Google Shape;3195;p71"/>
          <p:cNvGrpSpPr/>
          <p:nvPr/>
        </p:nvGrpSpPr>
        <p:grpSpPr>
          <a:xfrm>
            <a:off x="4462216" y="2340963"/>
            <a:ext cx="517934" cy="517934"/>
            <a:chOff x="3736598" y="2170606"/>
            <a:chExt cx="404889" cy="404889"/>
          </a:xfrm>
        </p:grpSpPr>
        <p:sp>
          <p:nvSpPr>
            <p:cNvPr id="3196" name="Google Shape;3196;p71"/>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71"/>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71"/>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71"/>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00" name="Google Shape;3200;p71"/>
          <p:cNvGrpSpPr/>
          <p:nvPr/>
        </p:nvGrpSpPr>
        <p:grpSpPr>
          <a:xfrm>
            <a:off x="3729277" y="2341061"/>
            <a:ext cx="586986" cy="517740"/>
            <a:chOff x="3161917" y="2170682"/>
            <a:chExt cx="458870" cy="404737"/>
          </a:xfrm>
        </p:grpSpPr>
        <p:sp>
          <p:nvSpPr>
            <p:cNvPr id="3201" name="Google Shape;3201;p71"/>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71"/>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71"/>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04" name="Google Shape;3204;p71"/>
          <p:cNvGrpSpPr/>
          <p:nvPr/>
        </p:nvGrpSpPr>
        <p:grpSpPr>
          <a:xfrm>
            <a:off x="3752299" y="3102400"/>
            <a:ext cx="540943" cy="517963"/>
            <a:chOff x="3179914" y="2889488"/>
            <a:chExt cx="422876" cy="404911"/>
          </a:xfrm>
        </p:grpSpPr>
        <p:sp>
          <p:nvSpPr>
            <p:cNvPr id="3205" name="Google Shape;3205;p71"/>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71"/>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71"/>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71"/>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71"/>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71"/>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11" name="Google Shape;3211;p71"/>
          <p:cNvGrpSpPr/>
          <p:nvPr/>
        </p:nvGrpSpPr>
        <p:grpSpPr>
          <a:xfrm>
            <a:off x="4453093" y="3102358"/>
            <a:ext cx="536180" cy="518047"/>
            <a:chOff x="3729467" y="2889422"/>
            <a:chExt cx="419153" cy="404977"/>
          </a:xfrm>
        </p:grpSpPr>
        <p:sp>
          <p:nvSpPr>
            <p:cNvPr id="3212" name="Google Shape;3212;p71"/>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71"/>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71"/>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71"/>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71"/>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71"/>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71"/>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19" name="Google Shape;3219;p71"/>
          <p:cNvGrpSpPr/>
          <p:nvPr/>
        </p:nvGrpSpPr>
        <p:grpSpPr>
          <a:xfrm>
            <a:off x="1990126" y="3445787"/>
            <a:ext cx="965351" cy="134611"/>
            <a:chOff x="4411970" y="2962952"/>
            <a:chExt cx="706544" cy="104212"/>
          </a:xfrm>
        </p:grpSpPr>
        <p:sp>
          <p:nvSpPr>
            <p:cNvPr id="3220" name="Google Shape;3220;p71"/>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71"/>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71"/>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71"/>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24" name="Google Shape;3224;p71"/>
          <p:cNvGrpSpPr/>
          <p:nvPr/>
        </p:nvGrpSpPr>
        <p:grpSpPr>
          <a:xfrm>
            <a:off x="1990126" y="3041077"/>
            <a:ext cx="960158" cy="289172"/>
            <a:chOff x="4411970" y="2726085"/>
            <a:chExt cx="643107" cy="193659"/>
          </a:xfrm>
        </p:grpSpPr>
        <p:sp>
          <p:nvSpPr>
            <p:cNvPr id="3225" name="Google Shape;3225;p71"/>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71"/>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71"/>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28" name="Google Shape;3228;p71"/>
          <p:cNvGrpSpPr/>
          <p:nvPr/>
        </p:nvGrpSpPr>
        <p:grpSpPr>
          <a:xfrm>
            <a:off x="998624" y="3295400"/>
            <a:ext cx="811503" cy="252584"/>
            <a:chOff x="4411970" y="4340222"/>
            <a:chExt cx="779467" cy="242683"/>
          </a:xfrm>
        </p:grpSpPr>
        <p:sp>
          <p:nvSpPr>
            <p:cNvPr id="3229" name="Google Shape;3229;p71"/>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71"/>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71"/>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32" name="Google Shape;3232;p71"/>
          <p:cNvGrpSpPr/>
          <p:nvPr/>
        </p:nvGrpSpPr>
        <p:grpSpPr>
          <a:xfrm>
            <a:off x="1990126" y="2709308"/>
            <a:ext cx="965160" cy="216230"/>
            <a:chOff x="4411970" y="2468674"/>
            <a:chExt cx="747317" cy="167425"/>
          </a:xfrm>
        </p:grpSpPr>
        <p:sp>
          <p:nvSpPr>
            <p:cNvPr id="3233" name="Google Shape;3233;p71"/>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71"/>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35" name="Google Shape;3235;p71"/>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36" name="Google Shape;3236;p71"/>
          <p:cNvGrpSpPr/>
          <p:nvPr/>
        </p:nvGrpSpPr>
        <p:grpSpPr>
          <a:xfrm>
            <a:off x="997692" y="2334687"/>
            <a:ext cx="1959041" cy="208784"/>
            <a:chOff x="6336019" y="3733725"/>
            <a:chExt cx="2566206" cy="351310"/>
          </a:xfrm>
        </p:grpSpPr>
        <p:sp>
          <p:nvSpPr>
            <p:cNvPr id="3237" name="Google Shape;3237;p71"/>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71"/>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71"/>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71"/>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41" name="Google Shape;3241;p71"/>
          <p:cNvGrpSpPr/>
          <p:nvPr/>
        </p:nvGrpSpPr>
        <p:grpSpPr>
          <a:xfrm>
            <a:off x="1990126" y="3950602"/>
            <a:ext cx="946551" cy="153200"/>
            <a:chOff x="4404545" y="3301592"/>
            <a:chExt cx="782403" cy="129272"/>
          </a:xfrm>
        </p:grpSpPr>
        <p:sp>
          <p:nvSpPr>
            <p:cNvPr id="3242" name="Google Shape;3242;p71"/>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71"/>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44" name="Google Shape;3244;p71"/>
          <p:cNvGrpSpPr/>
          <p:nvPr/>
        </p:nvGrpSpPr>
        <p:grpSpPr>
          <a:xfrm>
            <a:off x="1990126" y="3695937"/>
            <a:ext cx="962257" cy="139127"/>
            <a:chOff x="4411970" y="3131459"/>
            <a:chExt cx="710520" cy="117397"/>
          </a:xfrm>
        </p:grpSpPr>
        <p:sp>
          <p:nvSpPr>
            <p:cNvPr id="3245" name="Google Shape;3245;p71"/>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71"/>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3247" name="Google Shape;3247;p71"/>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48" name="Google Shape;3248;p71"/>
          <p:cNvGrpSpPr/>
          <p:nvPr/>
        </p:nvGrpSpPr>
        <p:grpSpPr>
          <a:xfrm>
            <a:off x="990271" y="3621603"/>
            <a:ext cx="823838" cy="458988"/>
            <a:chOff x="4411970" y="1801825"/>
            <a:chExt cx="734586" cy="409262"/>
          </a:xfrm>
        </p:grpSpPr>
        <p:sp>
          <p:nvSpPr>
            <p:cNvPr id="3249" name="Google Shape;3249;p71"/>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71"/>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51" name="Google Shape;3251;p71"/>
          <p:cNvGrpSpPr/>
          <p:nvPr/>
        </p:nvGrpSpPr>
        <p:grpSpPr>
          <a:xfrm>
            <a:off x="3095243" y="2339173"/>
            <a:ext cx="521514" cy="521514"/>
            <a:chOff x="5681300" y="2527788"/>
            <a:chExt cx="805800" cy="805800"/>
          </a:xfrm>
        </p:grpSpPr>
        <p:sp>
          <p:nvSpPr>
            <p:cNvPr id="3252" name="Google Shape;3252;p71"/>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71"/>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54" name="Google Shape;3254;p71"/>
          <p:cNvGrpSpPr/>
          <p:nvPr/>
        </p:nvGrpSpPr>
        <p:grpSpPr>
          <a:xfrm>
            <a:off x="3089483" y="3094865"/>
            <a:ext cx="533033" cy="533033"/>
            <a:chOff x="4049800" y="640400"/>
            <a:chExt cx="858900" cy="858900"/>
          </a:xfrm>
        </p:grpSpPr>
        <p:sp>
          <p:nvSpPr>
            <p:cNvPr id="3255" name="Google Shape;3255;p71"/>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71"/>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57" name="Google Shape;3257;p71"/>
          <p:cNvGrpSpPr/>
          <p:nvPr/>
        </p:nvGrpSpPr>
        <p:grpSpPr>
          <a:xfrm>
            <a:off x="3014966" y="3772543"/>
            <a:ext cx="682068" cy="682068"/>
            <a:chOff x="5080188" y="927900"/>
            <a:chExt cx="961200" cy="961200"/>
          </a:xfrm>
        </p:grpSpPr>
        <p:sp>
          <p:nvSpPr>
            <p:cNvPr id="3258" name="Google Shape;3258;p71"/>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71"/>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71"/>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71"/>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71"/>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71"/>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71"/>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71"/>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66" name="Google Shape;3266;p71"/>
          <p:cNvGrpSpPr/>
          <p:nvPr/>
        </p:nvGrpSpPr>
        <p:grpSpPr>
          <a:xfrm>
            <a:off x="4478465" y="3869234"/>
            <a:ext cx="505650" cy="504006"/>
            <a:chOff x="6039282" y="1042577"/>
            <a:chExt cx="734315" cy="731929"/>
          </a:xfrm>
        </p:grpSpPr>
        <p:sp>
          <p:nvSpPr>
            <p:cNvPr id="3267" name="Google Shape;3267;p71"/>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71"/>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71"/>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71"/>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71"/>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71"/>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71"/>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71"/>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71"/>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71"/>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71"/>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71"/>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71"/>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71"/>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71"/>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71"/>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71"/>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71"/>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71"/>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71"/>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71"/>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88" name="Google Shape;3288;p71"/>
          <p:cNvGrpSpPr/>
          <p:nvPr/>
        </p:nvGrpSpPr>
        <p:grpSpPr>
          <a:xfrm>
            <a:off x="5091067" y="2298862"/>
            <a:ext cx="567744" cy="602136"/>
            <a:chOff x="1825800" y="1651625"/>
            <a:chExt cx="539989" cy="571775"/>
          </a:xfrm>
        </p:grpSpPr>
        <p:sp>
          <p:nvSpPr>
            <p:cNvPr id="3289" name="Google Shape;3289;p71"/>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71"/>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71"/>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71"/>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3" name="Google Shape;3293;p71"/>
          <p:cNvGrpSpPr/>
          <p:nvPr/>
        </p:nvGrpSpPr>
        <p:grpSpPr>
          <a:xfrm>
            <a:off x="3765995" y="3855579"/>
            <a:ext cx="508123" cy="507955"/>
            <a:chOff x="1897577" y="2802432"/>
            <a:chExt cx="492176" cy="492014"/>
          </a:xfrm>
        </p:grpSpPr>
        <p:sp>
          <p:nvSpPr>
            <p:cNvPr id="3294" name="Google Shape;3294;p71"/>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71"/>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71"/>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71"/>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71"/>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71"/>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71"/>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71"/>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71"/>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71"/>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71"/>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71"/>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06" name="Google Shape;3306;p71"/>
          <p:cNvGrpSpPr/>
          <p:nvPr/>
        </p:nvGrpSpPr>
        <p:grpSpPr>
          <a:xfrm>
            <a:off x="997525" y="4169123"/>
            <a:ext cx="809227" cy="200842"/>
            <a:chOff x="2013045" y="4813233"/>
            <a:chExt cx="921986" cy="228854"/>
          </a:xfrm>
        </p:grpSpPr>
        <p:sp>
          <p:nvSpPr>
            <p:cNvPr id="3307" name="Google Shape;3307;p71"/>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71"/>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09" name="Google Shape;3309;p71"/>
          <p:cNvGrpSpPr/>
          <p:nvPr/>
        </p:nvGrpSpPr>
        <p:grpSpPr>
          <a:xfrm>
            <a:off x="1005985" y="2656004"/>
            <a:ext cx="792421" cy="269941"/>
            <a:chOff x="1046767" y="4756633"/>
            <a:chExt cx="859646" cy="292841"/>
          </a:xfrm>
        </p:grpSpPr>
        <p:sp>
          <p:nvSpPr>
            <p:cNvPr id="3310" name="Google Shape;3310;p71"/>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71"/>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71"/>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13" name="Google Shape;3313;p71"/>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71"/>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71"/>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71"/>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17" name="Google Shape;3317;p71"/>
          <p:cNvGrpSpPr/>
          <p:nvPr/>
        </p:nvGrpSpPr>
        <p:grpSpPr>
          <a:xfrm>
            <a:off x="7141841" y="2550562"/>
            <a:ext cx="166473" cy="141497"/>
            <a:chOff x="4660325" y="1866850"/>
            <a:chExt cx="68350" cy="58100"/>
          </a:xfrm>
        </p:grpSpPr>
        <p:sp>
          <p:nvSpPr>
            <p:cNvPr id="3318" name="Google Shape;3318;p71"/>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71"/>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20" name="Google Shape;3320;p71"/>
          <p:cNvGrpSpPr/>
          <p:nvPr/>
        </p:nvGrpSpPr>
        <p:grpSpPr>
          <a:xfrm>
            <a:off x="7451186" y="2576286"/>
            <a:ext cx="162515" cy="90049"/>
            <a:chOff x="4791775" y="1877500"/>
            <a:chExt cx="66725" cy="36975"/>
          </a:xfrm>
        </p:grpSpPr>
        <p:sp>
          <p:nvSpPr>
            <p:cNvPr id="3321" name="Google Shape;3321;p71"/>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71"/>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23" name="Google Shape;3323;p71"/>
          <p:cNvGrpSpPr/>
          <p:nvPr/>
        </p:nvGrpSpPr>
        <p:grpSpPr>
          <a:xfrm>
            <a:off x="7772899" y="2576286"/>
            <a:ext cx="144979" cy="90049"/>
            <a:chOff x="4923925" y="1877500"/>
            <a:chExt cx="59525" cy="36975"/>
          </a:xfrm>
        </p:grpSpPr>
        <p:sp>
          <p:nvSpPr>
            <p:cNvPr id="3324" name="Google Shape;3324;p71"/>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71"/>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26" name="Google Shape;3326;p71"/>
          <p:cNvGrpSpPr/>
          <p:nvPr/>
        </p:nvGrpSpPr>
        <p:grpSpPr>
          <a:xfrm>
            <a:off x="8067390" y="2558477"/>
            <a:ext cx="141447" cy="125667"/>
            <a:chOff x="5058450" y="1870100"/>
            <a:chExt cx="58075" cy="51600"/>
          </a:xfrm>
        </p:grpSpPr>
        <p:sp>
          <p:nvSpPr>
            <p:cNvPr id="3327" name="Google Shape;3327;p71"/>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71"/>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29" name="Google Shape;3329;p71"/>
          <p:cNvGrpSpPr/>
          <p:nvPr/>
        </p:nvGrpSpPr>
        <p:grpSpPr>
          <a:xfrm>
            <a:off x="7481905" y="2980885"/>
            <a:ext cx="101077" cy="107645"/>
            <a:chOff x="4811425" y="2065025"/>
            <a:chExt cx="41500" cy="44200"/>
          </a:xfrm>
        </p:grpSpPr>
        <p:sp>
          <p:nvSpPr>
            <p:cNvPr id="3330" name="Google Shape;3330;p71"/>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71"/>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32" name="Google Shape;3332;p71"/>
          <p:cNvGrpSpPr/>
          <p:nvPr/>
        </p:nvGrpSpPr>
        <p:grpSpPr>
          <a:xfrm>
            <a:off x="7774342" y="2981098"/>
            <a:ext cx="120867" cy="107218"/>
            <a:chOff x="4929875" y="2065025"/>
            <a:chExt cx="49625" cy="44025"/>
          </a:xfrm>
        </p:grpSpPr>
        <p:sp>
          <p:nvSpPr>
            <p:cNvPr id="3333" name="Google Shape;3333;p71"/>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71"/>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35" name="Google Shape;3335;p71"/>
          <p:cNvGrpSpPr/>
          <p:nvPr/>
        </p:nvGrpSpPr>
        <p:grpSpPr>
          <a:xfrm>
            <a:off x="8103011" y="2984112"/>
            <a:ext cx="70206" cy="101191"/>
            <a:chOff x="5083925" y="2066350"/>
            <a:chExt cx="28825" cy="41550"/>
          </a:xfrm>
        </p:grpSpPr>
        <p:sp>
          <p:nvSpPr>
            <p:cNvPr id="3336" name="Google Shape;3336;p71"/>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71"/>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38" name="Google Shape;3338;p71"/>
          <p:cNvGrpSpPr/>
          <p:nvPr/>
        </p:nvGrpSpPr>
        <p:grpSpPr>
          <a:xfrm>
            <a:off x="7134565" y="2999759"/>
            <a:ext cx="181026" cy="69896"/>
            <a:chOff x="4659775" y="2072775"/>
            <a:chExt cx="74325" cy="28700"/>
          </a:xfrm>
        </p:grpSpPr>
        <p:sp>
          <p:nvSpPr>
            <p:cNvPr id="3339" name="Google Shape;3339;p71"/>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71"/>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71"/>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42" name="Google Shape;3342;p71"/>
          <p:cNvGrpSpPr/>
          <p:nvPr/>
        </p:nvGrpSpPr>
        <p:grpSpPr>
          <a:xfrm>
            <a:off x="8054421" y="2790324"/>
            <a:ext cx="167387" cy="89197"/>
            <a:chOff x="4662475" y="1976500"/>
            <a:chExt cx="68725" cy="36625"/>
          </a:xfrm>
        </p:grpSpPr>
        <p:sp>
          <p:nvSpPr>
            <p:cNvPr id="3343" name="Google Shape;3343;p71"/>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71"/>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71"/>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46" name="Google Shape;3346;p71"/>
          <p:cNvGrpSpPr/>
          <p:nvPr/>
        </p:nvGrpSpPr>
        <p:grpSpPr>
          <a:xfrm>
            <a:off x="7751326" y="2793764"/>
            <a:ext cx="166899" cy="82317"/>
            <a:chOff x="4920150" y="1977875"/>
            <a:chExt cx="68525" cy="33800"/>
          </a:xfrm>
        </p:grpSpPr>
        <p:sp>
          <p:nvSpPr>
            <p:cNvPr id="3347" name="Google Shape;3347;p71"/>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71"/>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71"/>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50" name="Google Shape;3350;p71"/>
          <p:cNvGrpSpPr/>
          <p:nvPr/>
        </p:nvGrpSpPr>
        <p:grpSpPr>
          <a:xfrm>
            <a:off x="7162483" y="3197682"/>
            <a:ext cx="125190" cy="127859"/>
            <a:chOff x="4676550" y="2160575"/>
            <a:chExt cx="51400" cy="52500"/>
          </a:xfrm>
        </p:grpSpPr>
        <p:sp>
          <p:nvSpPr>
            <p:cNvPr id="3351" name="Google Shape;3351;p71"/>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71"/>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71"/>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54" name="Google Shape;3354;p71"/>
          <p:cNvGrpSpPr/>
          <p:nvPr/>
        </p:nvGrpSpPr>
        <p:grpSpPr>
          <a:xfrm>
            <a:off x="7459741" y="3204714"/>
            <a:ext cx="145405" cy="113794"/>
            <a:chOff x="4768325" y="2163475"/>
            <a:chExt cx="59700" cy="46725"/>
          </a:xfrm>
        </p:grpSpPr>
        <p:sp>
          <p:nvSpPr>
            <p:cNvPr id="3355" name="Google Shape;3355;p71"/>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71"/>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57" name="Google Shape;3357;p71"/>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71"/>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71"/>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71"/>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71"/>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71"/>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63" name="Google Shape;3363;p71"/>
          <p:cNvGrpSpPr/>
          <p:nvPr/>
        </p:nvGrpSpPr>
        <p:grpSpPr>
          <a:xfrm>
            <a:off x="7476059" y="3459808"/>
            <a:ext cx="112768" cy="106853"/>
            <a:chOff x="4768575" y="2253950"/>
            <a:chExt cx="46300" cy="43875"/>
          </a:xfrm>
        </p:grpSpPr>
        <p:sp>
          <p:nvSpPr>
            <p:cNvPr id="3364" name="Google Shape;3364;p71"/>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71"/>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66" name="Google Shape;3366;p71"/>
          <p:cNvGrpSpPr/>
          <p:nvPr/>
        </p:nvGrpSpPr>
        <p:grpSpPr>
          <a:xfrm>
            <a:off x="7775682" y="3948834"/>
            <a:ext cx="118187" cy="146246"/>
            <a:chOff x="4960900" y="2433225"/>
            <a:chExt cx="48525" cy="60050"/>
          </a:xfrm>
        </p:grpSpPr>
        <p:sp>
          <p:nvSpPr>
            <p:cNvPr id="3367" name="Google Shape;3367;p71"/>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71"/>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69" name="Google Shape;3369;p71"/>
          <p:cNvGrpSpPr/>
          <p:nvPr/>
        </p:nvGrpSpPr>
        <p:grpSpPr>
          <a:xfrm>
            <a:off x="7464247" y="4212895"/>
            <a:ext cx="136394" cy="143810"/>
            <a:chOff x="4854075" y="2527625"/>
            <a:chExt cx="56000" cy="59050"/>
          </a:xfrm>
        </p:grpSpPr>
        <p:sp>
          <p:nvSpPr>
            <p:cNvPr id="3370" name="Google Shape;3370;p71"/>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71"/>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72" name="Google Shape;3372;p71"/>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71"/>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71"/>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75" name="Google Shape;3375;p71"/>
          <p:cNvGrpSpPr/>
          <p:nvPr/>
        </p:nvGrpSpPr>
        <p:grpSpPr>
          <a:xfrm>
            <a:off x="8088458" y="3676639"/>
            <a:ext cx="99312" cy="160797"/>
            <a:chOff x="5059700" y="2334775"/>
            <a:chExt cx="40775" cy="66025"/>
          </a:xfrm>
        </p:grpSpPr>
        <p:sp>
          <p:nvSpPr>
            <p:cNvPr id="3376" name="Google Shape;3376;p71"/>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71"/>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71"/>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71"/>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71"/>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71"/>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71"/>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71"/>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71"/>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85" name="Google Shape;3385;p71"/>
          <p:cNvGrpSpPr/>
          <p:nvPr/>
        </p:nvGrpSpPr>
        <p:grpSpPr>
          <a:xfrm>
            <a:off x="8045622" y="3941771"/>
            <a:ext cx="184984" cy="160371"/>
            <a:chOff x="5037700" y="2430325"/>
            <a:chExt cx="75950" cy="65850"/>
          </a:xfrm>
        </p:grpSpPr>
        <p:sp>
          <p:nvSpPr>
            <p:cNvPr id="3386" name="Google Shape;3386;p71"/>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71"/>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88" name="Google Shape;3388;p71"/>
          <p:cNvGrpSpPr/>
          <p:nvPr/>
        </p:nvGrpSpPr>
        <p:grpSpPr>
          <a:xfrm>
            <a:off x="7465128" y="3708223"/>
            <a:ext cx="173014" cy="97629"/>
            <a:chOff x="4756975" y="2341800"/>
            <a:chExt cx="91975" cy="51925"/>
          </a:xfrm>
        </p:grpSpPr>
        <p:sp>
          <p:nvSpPr>
            <p:cNvPr id="3389" name="Google Shape;3389;p71"/>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71"/>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71"/>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71"/>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71"/>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71"/>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71"/>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71"/>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71"/>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71"/>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71"/>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71"/>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71"/>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71"/>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71"/>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71"/>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71"/>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71"/>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71"/>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71"/>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09" name="Google Shape;3409;p71"/>
          <p:cNvGrpSpPr/>
          <p:nvPr/>
        </p:nvGrpSpPr>
        <p:grpSpPr>
          <a:xfrm>
            <a:off x="7732065" y="4196920"/>
            <a:ext cx="212497" cy="175761"/>
            <a:chOff x="4943575" y="2516350"/>
            <a:chExt cx="98675" cy="81700"/>
          </a:xfrm>
        </p:grpSpPr>
        <p:sp>
          <p:nvSpPr>
            <p:cNvPr id="3410" name="Google Shape;3410;p71"/>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71"/>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71"/>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71"/>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71"/>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71"/>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71"/>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71"/>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71"/>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71"/>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71"/>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71"/>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71"/>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71"/>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71"/>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71"/>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71"/>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71"/>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71"/>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71"/>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71"/>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71"/>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71"/>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71"/>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71"/>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71"/>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71"/>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71"/>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71"/>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71"/>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71"/>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71"/>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71"/>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71"/>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71"/>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71"/>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71"/>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71"/>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71"/>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71"/>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71"/>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71"/>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71"/>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71"/>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71"/>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71"/>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71"/>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71"/>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71"/>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71"/>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71"/>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71"/>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71"/>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71"/>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71"/>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71"/>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71"/>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71"/>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71"/>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71"/>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71"/>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71"/>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71"/>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71"/>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71"/>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71"/>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71"/>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71"/>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71"/>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71"/>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71"/>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71"/>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71"/>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71"/>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71"/>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71"/>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71"/>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71"/>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88" name="Google Shape;3488;p71"/>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71"/>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71"/>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71"/>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71"/>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chemeClr val="lt1"/>
              </a:solidFill>
              <a:latin typeface="Arial"/>
              <a:ea typeface="Arial"/>
              <a:cs typeface="Arial"/>
              <a:sym typeface="Arial"/>
            </a:endParaRPr>
          </a:p>
          <a:p>
            <a:pPr indent="0" lvl="0" marL="0" rtl="0" algn="ctr">
              <a:spcBef>
                <a:spcPts val="0"/>
              </a:spcBef>
              <a:spcAft>
                <a:spcPts val="0"/>
              </a:spcAft>
              <a:buClr>
                <a:srgbClr val="000000"/>
              </a:buClr>
              <a:buSzPts val="1100"/>
              <a:buFont typeface="Arial"/>
              <a:buNone/>
            </a:pPr>
            <a:r>
              <a:t/>
            </a:r>
            <a:endParaRPr>
              <a:latin typeface="Arial"/>
              <a:ea typeface="Arial"/>
              <a:cs typeface="Arial"/>
              <a:sym typeface="Arial"/>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96" name="Shape 3496"/>
        <p:cNvGrpSpPr/>
        <p:nvPr/>
      </p:nvGrpSpPr>
      <p:grpSpPr>
        <a:xfrm>
          <a:off x="0" y="0"/>
          <a:ext cx="0" cy="0"/>
          <a:chOff x="0" y="0"/>
          <a:chExt cx="0" cy="0"/>
        </a:xfrm>
      </p:grpSpPr>
      <p:grpSp>
        <p:nvGrpSpPr>
          <p:cNvPr id="3497" name="Google Shape;3497;p72"/>
          <p:cNvGrpSpPr/>
          <p:nvPr/>
        </p:nvGrpSpPr>
        <p:grpSpPr>
          <a:xfrm>
            <a:off x="745571" y="1168666"/>
            <a:ext cx="2492868" cy="1379876"/>
            <a:chOff x="2654821" y="2311071"/>
            <a:chExt cx="2279715" cy="1262120"/>
          </a:xfrm>
        </p:grpSpPr>
        <p:grpSp>
          <p:nvGrpSpPr>
            <p:cNvPr id="3498" name="Google Shape;3498;p72"/>
            <p:cNvGrpSpPr/>
            <p:nvPr/>
          </p:nvGrpSpPr>
          <p:grpSpPr>
            <a:xfrm>
              <a:off x="4034269" y="2840745"/>
              <a:ext cx="40212" cy="36437"/>
              <a:chOff x="4293400" y="2574725"/>
              <a:chExt cx="84425" cy="80100"/>
            </a:xfrm>
          </p:grpSpPr>
          <p:sp>
            <p:nvSpPr>
              <p:cNvPr id="3499" name="Google Shape;3499;p72"/>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3500" name="Google Shape;3500;p72"/>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01" name="Google Shape;3501;p72"/>
            <p:cNvGrpSpPr/>
            <p:nvPr/>
          </p:nvGrpSpPr>
          <p:grpSpPr>
            <a:xfrm>
              <a:off x="3894606" y="2334874"/>
              <a:ext cx="913198" cy="518984"/>
              <a:chOff x="4000175" y="1462675"/>
              <a:chExt cx="1917275" cy="1140875"/>
            </a:xfrm>
          </p:grpSpPr>
          <p:sp>
            <p:nvSpPr>
              <p:cNvPr id="3502" name="Google Shape;3502;p72"/>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3503" name="Google Shape;3503;p72"/>
              <p:cNvGrpSpPr/>
              <p:nvPr/>
            </p:nvGrpSpPr>
            <p:grpSpPr>
              <a:xfrm>
                <a:off x="4000175" y="1462675"/>
                <a:ext cx="1917275" cy="1140875"/>
                <a:chOff x="4000175" y="1462675"/>
                <a:chExt cx="1917275" cy="1140875"/>
              </a:xfrm>
            </p:grpSpPr>
            <p:sp>
              <p:nvSpPr>
                <p:cNvPr id="3504" name="Google Shape;3504;p72"/>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3505" name="Google Shape;3505;p72"/>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72"/>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72"/>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72"/>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509" name="Google Shape;3509;p72"/>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510" name="Google Shape;3510;p72"/>
            <p:cNvGrpSpPr/>
            <p:nvPr/>
          </p:nvGrpSpPr>
          <p:grpSpPr>
            <a:xfrm>
              <a:off x="3875768" y="2846704"/>
              <a:ext cx="44796" cy="47366"/>
              <a:chOff x="3960625" y="2587825"/>
              <a:chExt cx="94050" cy="104125"/>
            </a:xfrm>
          </p:grpSpPr>
          <p:sp>
            <p:nvSpPr>
              <p:cNvPr id="3511" name="Google Shape;3511;p72"/>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3512" name="Google Shape;3512;p72"/>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13" name="Google Shape;3513;p72"/>
            <p:cNvGrpSpPr/>
            <p:nvPr/>
          </p:nvGrpSpPr>
          <p:grpSpPr>
            <a:xfrm>
              <a:off x="3782759" y="2807162"/>
              <a:ext cx="82686" cy="85487"/>
              <a:chOff x="3765350" y="2500900"/>
              <a:chExt cx="173600" cy="187925"/>
            </a:xfrm>
          </p:grpSpPr>
          <p:sp>
            <p:nvSpPr>
              <p:cNvPr id="3514" name="Google Shape;3514;p72"/>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3515" name="Google Shape;3515;p72"/>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72"/>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72"/>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72"/>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72"/>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20" name="Google Shape;3520;p72"/>
            <p:cNvGrpSpPr/>
            <p:nvPr/>
          </p:nvGrpSpPr>
          <p:grpSpPr>
            <a:xfrm>
              <a:off x="3775674" y="2798496"/>
              <a:ext cx="40545" cy="23564"/>
              <a:chOff x="3750475" y="2481850"/>
              <a:chExt cx="85125" cy="51800"/>
            </a:xfrm>
          </p:grpSpPr>
          <p:sp>
            <p:nvSpPr>
              <p:cNvPr id="3521" name="Google Shape;3521;p72"/>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72"/>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3523" name="Google Shape;3523;p72"/>
            <p:cNvGrpSpPr/>
            <p:nvPr/>
          </p:nvGrpSpPr>
          <p:grpSpPr>
            <a:xfrm>
              <a:off x="3716946" y="2776024"/>
              <a:ext cx="81971" cy="76912"/>
              <a:chOff x="3627175" y="2432450"/>
              <a:chExt cx="172100" cy="169075"/>
            </a:xfrm>
          </p:grpSpPr>
          <p:sp>
            <p:nvSpPr>
              <p:cNvPr id="3524" name="Google Shape;3524;p72"/>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72"/>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3526" name="Google Shape;3526;p72"/>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3527" name="Google Shape;3527;p72"/>
            <p:cNvGrpSpPr/>
            <p:nvPr/>
          </p:nvGrpSpPr>
          <p:grpSpPr>
            <a:xfrm>
              <a:off x="3685682" y="2845624"/>
              <a:ext cx="29311" cy="45055"/>
              <a:chOff x="3561536" y="2585450"/>
              <a:chExt cx="61539" cy="99045"/>
            </a:xfrm>
          </p:grpSpPr>
          <p:sp>
            <p:nvSpPr>
              <p:cNvPr id="3528" name="Google Shape;3528;p72"/>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72"/>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3530" name="Google Shape;3530;p72"/>
            <p:cNvGrpSpPr/>
            <p:nvPr/>
          </p:nvGrpSpPr>
          <p:grpSpPr>
            <a:xfrm>
              <a:off x="3849905" y="2572252"/>
              <a:ext cx="74339" cy="119559"/>
              <a:chOff x="3906325" y="1984500"/>
              <a:chExt cx="156075" cy="262825"/>
            </a:xfrm>
          </p:grpSpPr>
          <p:sp>
            <p:nvSpPr>
              <p:cNvPr id="3531" name="Google Shape;3531;p72"/>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3532" name="Google Shape;3532;p72"/>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33" name="Google Shape;3533;p72"/>
            <p:cNvGrpSpPr/>
            <p:nvPr/>
          </p:nvGrpSpPr>
          <p:grpSpPr>
            <a:xfrm>
              <a:off x="2654821" y="2414345"/>
              <a:ext cx="667570" cy="558731"/>
              <a:chOff x="1397225" y="1637375"/>
              <a:chExt cx="1401575" cy="1228250"/>
            </a:xfrm>
          </p:grpSpPr>
          <p:sp>
            <p:nvSpPr>
              <p:cNvPr id="3534" name="Google Shape;3534;p72"/>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3535" name="Google Shape;3535;p72"/>
              <p:cNvGrpSpPr/>
              <p:nvPr/>
            </p:nvGrpSpPr>
            <p:grpSpPr>
              <a:xfrm>
                <a:off x="1397225" y="1637375"/>
                <a:ext cx="1398775" cy="1228250"/>
                <a:chOff x="1397225" y="1637375"/>
                <a:chExt cx="1398775" cy="1228250"/>
              </a:xfrm>
            </p:grpSpPr>
            <p:sp>
              <p:nvSpPr>
                <p:cNvPr id="3536" name="Google Shape;3536;p72"/>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72"/>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538" name="Google Shape;3538;p72"/>
            <p:cNvGrpSpPr/>
            <p:nvPr/>
          </p:nvGrpSpPr>
          <p:grpSpPr>
            <a:xfrm>
              <a:off x="3230417" y="3103734"/>
              <a:ext cx="282982" cy="280332"/>
              <a:chOff x="2605700" y="3152850"/>
              <a:chExt cx="594125" cy="616250"/>
            </a:xfrm>
          </p:grpSpPr>
          <p:sp>
            <p:nvSpPr>
              <p:cNvPr id="3539" name="Google Shape;3539;p72"/>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3540" name="Google Shape;3540;p72"/>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3541" name="Google Shape;3541;p72"/>
            <p:cNvGrpSpPr/>
            <p:nvPr/>
          </p:nvGrpSpPr>
          <p:grpSpPr>
            <a:xfrm>
              <a:off x="3265985" y="3226989"/>
              <a:ext cx="87151" cy="346202"/>
              <a:chOff x="2680375" y="3423800"/>
              <a:chExt cx="182975" cy="761050"/>
            </a:xfrm>
          </p:grpSpPr>
          <p:sp>
            <p:nvSpPr>
              <p:cNvPr id="3542" name="Google Shape;3542;p72"/>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3543" name="Google Shape;3543;p72"/>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44" name="Google Shape;3544;p72"/>
            <p:cNvGrpSpPr/>
            <p:nvPr/>
          </p:nvGrpSpPr>
          <p:grpSpPr>
            <a:xfrm>
              <a:off x="3855466" y="3289811"/>
              <a:ext cx="112514" cy="94210"/>
              <a:chOff x="3918000" y="3561900"/>
              <a:chExt cx="236225" cy="207100"/>
            </a:xfrm>
          </p:grpSpPr>
          <p:sp>
            <p:nvSpPr>
              <p:cNvPr id="3545" name="Google Shape;3545;p72"/>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3546" name="Google Shape;3546;p72"/>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47" name="Google Shape;3547;p72"/>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72"/>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72"/>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3550" name="Google Shape;3550;p72"/>
            <p:cNvGrpSpPr/>
            <p:nvPr/>
          </p:nvGrpSpPr>
          <p:grpSpPr>
            <a:xfrm>
              <a:off x="2905224" y="2311071"/>
              <a:ext cx="596721" cy="528992"/>
              <a:chOff x="1922950" y="1410350"/>
              <a:chExt cx="1252825" cy="1162875"/>
            </a:xfrm>
          </p:grpSpPr>
          <p:sp>
            <p:nvSpPr>
              <p:cNvPr id="3551" name="Google Shape;3551;p72"/>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72"/>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72"/>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72"/>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72"/>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72"/>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72"/>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72"/>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72"/>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72"/>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72"/>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72"/>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72"/>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72"/>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72"/>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72"/>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3567" name="Google Shape;3567;p72"/>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72"/>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72"/>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72"/>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72"/>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72"/>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72"/>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72"/>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72"/>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72"/>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72"/>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72"/>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72"/>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72"/>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72"/>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72"/>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72"/>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72"/>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72"/>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72"/>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587" name="Google Shape;3587;p72"/>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588" name="Google Shape;3588;p72"/>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89" name="Google Shape;3589;p72"/>
            <p:cNvGrpSpPr/>
            <p:nvPr/>
          </p:nvGrpSpPr>
          <p:grpSpPr>
            <a:xfrm>
              <a:off x="3280929" y="3294542"/>
              <a:ext cx="109894" cy="272224"/>
              <a:chOff x="2711750" y="3572300"/>
              <a:chExt cx="230725" cy="598425"/>
            </a:xfrm>
          </p:grpSpPr>
          <p:sp>
            <p:nvSpPr>
              <p:cNvPr id="3590" name="Google Shape;3590;p72"/>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72"/>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92" name="Google Shape;3592;p72"/>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93" name="Google Shape;3593;p72"/>
            <p:cNvGrpSpPr/>
            <p:nvPr/>
          </p:nvGrpSpPr>
          <p:grpSpPr>
            <a:xfrm>
              <a:off x="3790439" y="2408636"/>
              <a:ext cx="73017" cy="75684"/>
              <a:chOff x="3781475" y="1624825"/>
              <a:chExt cx="153300" cy="166375"/>
            </a:xfrm>
          </p:grpSpPr>
          <p:sp>
            <p:nvSpPr>
              <p:cNvPr id="3594" name="Google Shape;3594;p72"/>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72"/>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72"/>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72"/>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98" name="Google Shape;3598;p72"/>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72"/>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72"/>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72"/>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72"/>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72"/>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72"/>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05" name="Google Shape;3605;p72"/>
            <p:cNvGrpSpPr/>
            <p:nvPr/>
          </p:nvGrpSpPr>
          <p:grpSpPr>
            <a:xfrm>
              <a:off x="4403342" y="3107749"/>
              <a:ext cx="316680" cy="101374"/>
              <a:chOff x="5068275" y="3161675"/>
              <a:chExt cx="664875" cy="222850"/>
            </a:xfrm>
          </p:grpSpPr>
          <p:sp>
            <p:nvSpPr>
              <p:cNvPr id="3606" name="Google Shape;3606;p72"/>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72"/>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72"/>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72"/>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10" name="Google Shape;3610;p72"/>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72"/>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72"/>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72"/>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72"/>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72"/>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72"/>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72"/>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72"/>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72"/>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72"/>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72"/>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72"/>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72"/>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72"/>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72"/>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72"/>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72"/>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72"/>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72"/>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72"/>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72"/>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72"/>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72"/>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72"/>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72"/>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72"/>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72"/>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72"/>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39" name="Google Shape;3639;p72"/>
            <p:cNvGrpSpPr/>
            <p:nvPr/>
          </p:nvGrpSpPr>
          <p:grpSpPr>
            <a:xfrm>
              <a:off x="3697513" y="2707266"/>
              <a:ext cx="59549" cy="79733"/>
              <a:chOff x="3586375" y="2281300"/>
              <a:chExt cx="125025" cy="175275"/>
            </a:xfrm>
          </p:grpSpPr>
          <p:sp>
            <p:nvSpPr>
              <p:cNvPr id="3640" name="Google Shape;3640;p72"/>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72"/>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42" name="Google Shape;3642;p72"/>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43" name="Google Shape;3643;p72"/>
            <p:cNvGrpSpPr/>
            <p:nvPr/>
          </p:nvGrpSpPr>
          <p:grpSpPr>
            <a:xfrm>
              <a:off x="4513224" y="3221724"/>
              <a:ext cx="274563" cy="280321"/>
              <a:chOff x="5298975" y="3412225"/>
              <a:chExt cx="576450" cy="616225"/>
            </a:xfrm>
          </p:grpSpPr>
          <p:sp>
            <p:nvSpPr>
              <p:cNvPr id="3644" name="Google Shape;3644;p72"/>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645" name="Google Shape;3645;p72"/>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46" name="Google Shape;3646;p72"/>
            <p:cNvGrpSpPr/>
            <p:nvPr/>
          </p:nvGrpSpPr>
          <p:grpSpPr>
            <a:xfrm>
              <a:off x="4824403" y="3421846"/>
              <a:ext cx="110132" cy="130647"/>
              <a:chOff x="5952300" y="3852150"/>
              <a:chExt cx="231225" cy="287200"/>
            </a:xfrm>
          </p:grpSpPr>
          <p:sp>
            <p:nvSpPr>
              <p:cNvPr id="3647" name="Google Shape;3647;p72"/>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72"/>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49" name="Google Shape;3649;p72"/>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72"/>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72"/>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72"/>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72"/>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72"/>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72"/>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72"/>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57" name="Google Shape;3657;p72"/>
            <p:cNvGrpSpPr/>
            <p:nvPr/>
          </p:nvGrpSpPr>
          <p:grpSpPr>
            <a:xfrm>
              <a:off x="4295710" y="3079670"/>
              <a:ext cx="14968" cy="27135"/>
              <a:chOff x="4842300" y="3099950"/>
              <a:chExt cx="31425" cy="59650"/>
            </a:xfrm>
          </p:grpSpPr>
          <p:sp>
            <p:nvSpPr>
              <p:cNvPr id="3658" name="Google Shape;3658;p72"/>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72"/>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72"/>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72"/>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62" name="Google Shape;3662;p72"/>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72"/>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72"/>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72"/>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72"/>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72"/>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72"/>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72"/>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70" name="Google Shape;3670;p72"/>
            <p:cNvGrpSpPr/>
            <p:nvPr/>
          </p:nvGrpSpPr>
          <p:grpSpPr>
            <a:xfrm>
              <a:off x="3831056" y="2816010"/>
              <a:ext cx="37378" cy="27612"/>
              <a:chOff x="3866750" y="2520350"/>
              <a:chExt cx="78475" cy="60700"/>
            </a:xfrm>
          </p:grpSpPr>
          <p:sp>
            <p:nvSpPr>
              <p:cNvPr id="3671" name="Google Shape;3671;p72"/>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72"/>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72"/>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72"/>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75" name="Google Shape;3675;p72"/>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72"/>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72"/>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72"/>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72"/>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72"/>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72"/>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72"/>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72"/>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72"/>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72"/>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72"/>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72"/>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72"/>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72"/>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72"/>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72"/>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692" name="Google Shape;3692;p72"/>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72"/>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72"/>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72"/>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72"/>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72"/>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72"/>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72"/>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72"/>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72"/>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72"/>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72"/>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704" name="Google Shape;3704;p72"/>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72"/>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72"/>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72"/>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72"/>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72"/>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72"/>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72"/>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72"/>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72"/>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72"/>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72"/>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72"/>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17" name="Google Shape;3717;p72"/>
            <p:cNvGrpSpPr/>
            <p:nvPr/>
          </p:nvGrpSpPr>
          <p:grpSpPr>
            <a:xfrm>
              <a:off x="3632736" y="3051591"/>
              <a:ext cx="63288" cy="45217"/>
              <a:chOff x="3450375" y="3038225"/>
              <a:chExt cx="132875" cy="99400"/>
            </a:xfrm>
          </p:grpSpPr>
          <p:sp>
            <p:nvSpPr>
              <p:cNvPr id="3718" name="Google Shape;3718;p72"/>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72"/>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20" name="Google Shape;3720;p72"/>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72"/>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72"/>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72"/>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72"/>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72"/>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72"/>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72"/>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72"/>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729" name="Google Shape;3729;p72"/>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72"/>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72"/>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72"/>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72"/>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72"/>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72"/>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72"/>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72"/>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72"/>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739" name="Google Shape;3739;p72"/>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72"/>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72"/>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72"/>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72"/>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72"/>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745" name="Google Shape;3745;p72"/>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72"/>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72"/>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72"/>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72"/>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72"/>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72"/>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72"/>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72"/>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72"/>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55" name="Google Shape;3755;p72"/>
          <p:cNvGrpSpPr/>
          <p:nvPr/>
        </p:nvGrpSpPr>
        <p:grpSpPr>
          <a:xfrm>
            <a:off x="3554131" y="1233340"/>
            <a:ext cx="2078182" cy="1366558"/>
            <a:chOff x="235800" y="830650"/>
            <a:chExt cx="6978450" cy="4588844"/>
          </a:xfrm>
        </p:grpSpPr>
        <p:sp>
          <p:nvSpPr>
            <p:cNvPr id="3756" name="Google Shape;3756;p72"/>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72"/>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72"/>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72"/>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72"/>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72"/>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62" name="Google Shape;3762;p72"/>
          <p:cNvGrpSpPr/>
          <p:nvPr/>
        </p:nvGrpSpPr>
        <p:grpSpPr>
          <a:xfrm>
            <a:off x="742628" y="3064442"/>
            <a:ext cx="2622876" cy="1333540"/>
            <a:chOff x="238125" y="1038125"/>
            <a:chExt cx="7146800" cy="3633625"/>
          </a:xfrm>
        </p:grpSpPr>
        <p:sp>
          <p:nvSpPr>
            <p:cNvPr id="3763" name="Google Shape;3763;p72"/>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72"/>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72"/>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72"/>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72"/>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72"/>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72"/>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72"/>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72"/>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72"/>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72"/>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72"/>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72"/>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72"/>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72"/>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72"/>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72"/>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72"/>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72"/>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72"/>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72"/>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72"/>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72"/>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72"/>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72"/>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72"/>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72"/>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72"/>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72"/>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72"/>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72"/>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72"/>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72"/>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72"/>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72"/>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72"/>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72"/>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72"/>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72"/>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72"/>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72"/>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72"/>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72"/>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72"/>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72"/>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72"/>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72"/>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72"/>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72"/>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72"/>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72"/>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72"/>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72"/>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72"/>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72"/>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72"/>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72"/>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72"/>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72"/>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72"/>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72"/>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72"/>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72"/>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72"/>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72"/>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72"/>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72"/>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72"/>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72"/>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72"/>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72"/>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72"/>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72"/>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72"/>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72"/>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72"/>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72"/>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72"/>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72"/>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72"/>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72"/>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72"/>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72"/>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72"/>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72"/>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72"/>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72"/>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72"/>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72"/>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72"/>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72"/>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72"/>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72"/>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72"/>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72"/>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72"/>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72"/>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72"/>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72"/>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72"/>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72"/>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72"/>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72"/>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72"/>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72"/>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72"/>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72"/>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72"/>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72"/>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72"/>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72"/>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72"/>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72"/>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72"/>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72"/>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72"/>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72"/>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72"/>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72"/>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72"/>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72"/>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72"/>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72"/>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72"/>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72"/>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72"/>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72"/>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72"/>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72"/>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72"/>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72"/>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72"/>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72"/>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72"/>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72"/>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72"/>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72"/>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72"/>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72"/>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72"/>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72"/>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72"/>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72"/>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72"/>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72"/>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72"/>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72"/>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72"/>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72"/>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72"/>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72"/>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72"/>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72"/>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72"/>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72"/>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72"/>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72"/>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72"/>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72"/>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72"/>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72"/>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72"/>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72"/>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72"/>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72"/>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72"/>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72"/>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72"/>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72"/>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72"/>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72"/>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72"/>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72"/>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72"/>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72"/>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72"/>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72"/>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72"/>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72"/>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72"/>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72"/>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72"/>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72"/>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72"/>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72"/>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72"/>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72"/>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72"/>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72"/>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72"/>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72"/>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72"/>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72"/>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72"/>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72"/>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72"/>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72"/>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72"/>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72"/>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72"/>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72"/>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72"/>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72"/>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72"/>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72"/>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72"/>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72"/>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72"/>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72"/>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72"/>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72"/>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72"/>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72"/>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72"/>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72"/>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72"/>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72"/>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72"/>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72"/>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72"/>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72"/>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72"/>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72"/>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72"/>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72"/>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72"/>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72"/>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72"/>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72"/>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72"/>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72"/>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72"/>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72"/>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72"/>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72"/>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72"/>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72"/>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72"/>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72"/>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72"/>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72"/>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72"/>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72"/>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72"/>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72"/>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72"/>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72"/>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72"/>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72"/>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72"/>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72"/>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72"/>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72"/>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72"/>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72"/>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72"/>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72"/>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72"/>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72"/>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72"/>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72"/>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72"/>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72"/>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72"/>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72"/>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72"/>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72"/>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72"/>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72"/>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72"/>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72"/>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72"/>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72"/>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72"/>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72"/>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72"/>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72"/>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72"/>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72"/>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72"/>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72"/>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72"/>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72"/>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72"/>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72"/>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72"/>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72"/>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72"/>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72"/>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72"/>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72"/>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72"/>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72"/>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72"/>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72"/>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72"/>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72"/>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72"/>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72"/>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72"/>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72"/>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72"/>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72"/>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72"/>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72"/>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72"/>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72"/>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72"/>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72"/>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72"/>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72"/>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72"/>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72"/>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72"/>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72"/>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72"/>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72"/>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72"/>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72"/>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72"/>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72"/>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72"/>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72"/>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72"/>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72"/>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72"/>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72"/>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72"/>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72"/>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72"/>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72"/>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72"/>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72"/>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72"/>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72"/>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72"/>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72"/>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72"/>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72"/>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72"/>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72"/>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72"/>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72"/>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72"/>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72"/>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72"/>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72"/>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72"/>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72"/>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72"/>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72"/>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72"/>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72"/>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72"/>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72"/>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72"/>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72"/>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72"/>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72"/>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72"/>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72"/>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72"/>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72"/>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72"/>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72"/>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72"/>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72"/>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72"/>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72"/>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72"/>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72"/>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72"/>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72"/>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72"/>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72"/>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72"/>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72"/>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72"/>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72"/>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72"/>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72"/>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72"/>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72"/>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72"/>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72"/>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72"/>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72"/>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72"/>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72"/>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72"/>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72"/>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72"/>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72"/>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72"/>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72"/>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72"/>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72"/>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72"/>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72"/>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72"/>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72"/>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72"/>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72"/>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72"/>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72"/>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72"/>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72"/>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72"/>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72"/>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72"/>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72"/>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72"/>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72"/>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72"/>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72"/>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72"/>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72"/>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72"/>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72"/>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72"/>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72"/>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72"/>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72"/>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72"/>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72"/>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72"/>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72"/>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72"/>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72"/>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72"/>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72"/>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72"/>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72"/>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72"/>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72"/>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72"/>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72"/>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72"/>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72"/>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72"/>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72"/>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72"/>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72"/>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72"/>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72"/>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72"/>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72"/>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72"/>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72"/>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72"/>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72"/>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72"/>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72"/>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72"/>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72"/>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72"/>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72"/>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72"/>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72"/>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72"/>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72"/>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72"/>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72"/>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72"/>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72"/>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72"/>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72"/>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72"/>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72"/>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72"/>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72"/>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72"/>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72"/>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72"/>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72"/>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72"/>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72"/>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72"/>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72"/>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72"/>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72"/>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72"/>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72"/>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72"/>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72"/>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72"/>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72"/>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72"/>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72"/>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72"/>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72"/>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72"/>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72"/>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72"/>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72"/>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72"/>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72"/>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72"/>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72"/>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72"/>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72"/>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72"/>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72"/>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72"/>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72"/>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72"/>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72"/>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72"/>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72"/>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72"/>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72"/>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72"/>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72"/>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72"/>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72"/>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72"/>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72"/>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72"/>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72"/>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72"/>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72"/>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72"/>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72"/>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72"/>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72"/>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72"/>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72"/>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72"/>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72"/>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72"/>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72"/>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72"/>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72"/>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72"/>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72"/>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72"/>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72"/>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72"/>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72"/>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72"/>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72"/>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72"/>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72"/>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72"/>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72"/>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72"/>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72"/>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72"/>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72"/>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72"/>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72"/>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72"/>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72"/>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72"/>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72"/>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72"/>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72"/>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72"/>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72"/>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72"/>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72"/>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72"/>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72"/>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72"/>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72"/>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72"/>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72"/>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72"/>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72"/>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72"/>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72"/>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72"/>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72"/>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72"/>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72"/>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72"/>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72"/>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72"/>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72"/>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72"/>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72"/>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72"/>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72"/>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72"/>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72"/>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72"/>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72"/>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72"/>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72"/>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72"/>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72"/>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72"/>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72"/>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72"/>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72"/>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72"/>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72"/>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72"/>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72"/>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72"/>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72"/>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72"/>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72"/>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72"/>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72"/>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72"/>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72"/>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72"/>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72"/>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72"/>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72"/>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72"/>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72"/>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72"/>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72"/>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72"/>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72"/>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72"/>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72"/>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72"/>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72"/>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72"/>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72"/>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72"/>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72"/>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72"/>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72"/>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72"/>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72"/>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72"/>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72"/>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72"/>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72"/>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72"/>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72"/>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72"/>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72"/>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72"/>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72"/>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72"/>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72"/>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72"/>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72"/>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72"/>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72"/>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72"/>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72"/>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72"/>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72"/>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72"/>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72"/>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72"/>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72"/>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72"/>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72"/>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72"/>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72"/>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72"/>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72"/>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72"/>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72"/>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72"/>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72"/>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72"/>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72"/>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72"/>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72"/>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72"/>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72"/>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72"/>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72"/>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72"/>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72"/>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72"/>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72"/>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72"/>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72"/>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72"/>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72"/>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72"/>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72"/>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72"/>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72"/>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72"/>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72"/>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72"/>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72"/>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72"/>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72"/>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72"/>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72"/>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72"/>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72"/>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72"/>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72"/>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72"/>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72"/>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72"/>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72"/>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72"/>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72"/>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72"/>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72"/>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72"/>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72"/>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72"/>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72"/>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72"/>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72"/>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72"/>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72"/>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72"/>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72"/>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72"/>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72"/>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72"/>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72"/>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72"/>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72"/>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72"/>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72"/>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72"/>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72"/>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72"/>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72"/>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72"/>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72"/>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72"/>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72"/>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72"/>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72"/>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72"/>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72"/>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72"/>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72"/>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72"/>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72"/>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72"/>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72"/>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72"/>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72"/>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72"/>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72"/>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72"/>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72"/>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72"/>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72"/>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72"/>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72"/>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72"/>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72"/>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72"/>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72"/>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72"/>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72"/>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72"/>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72"/>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72"/>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72"/>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72"/>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72"/>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72"/>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72"/>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72"/>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72"/>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72"/>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72"/>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72"/>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72"/>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72"/>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72"/>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72"/>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72"/>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72"/>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72"/>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72"/>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72"/>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72"/>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72"/>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72"/>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72"/>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72"/>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72"/>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72"/>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72"/>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72"/>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72"/>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72"/>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72"/>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72"/>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72"/>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72"/>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72"/>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72"/>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72"/>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72"/>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72"/>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72"/>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72"/>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72"/>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72"/>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72"/>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72"/>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72"/>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72"/>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72"/>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72"/>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72"/>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72"/>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72"/>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72"/>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72"/>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72"/>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72"/>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72"/>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72"/>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72"/>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72"/>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72"/>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72"/>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72"/>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72"/>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72"/>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72"/>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72"/>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72"/>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72"/>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72"/>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72"/>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72"/>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72"/>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72"/>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72"/>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72"/>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72"/>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72"/>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72"/>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72"/>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72"/>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72"/>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72"/>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72"/>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72"/>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72"/>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72"/>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72"/>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72"/>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72"/>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72"/>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72"/>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72"/>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72"/>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72"/>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72"/>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72"/>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72"/>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72"/>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72"/>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72"/>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72"/>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72"/>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72"/>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72"/>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72"/>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72"/>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72"/>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72"/>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72"/>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72"/>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72"/>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72"/>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72"/>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72"/>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72"/>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72"/>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72"/>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72"/>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72"/>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72"/>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72"/>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72"/>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72"/>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72"/>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72"/>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72"/>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72"/>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72"/>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72"/>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72"/>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72"/>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72"/>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72"/>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72"/>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72"/>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72"/>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72"/>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72"/>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72"/>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72"/>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72"/>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72"/>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72"/>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72"/>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72"/>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72"/>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72"/>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72"/>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72"/>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72"/>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72"/>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72"/>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72"/>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72"/>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72"/>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72"/>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72"/>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72"/>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72"/>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72"/>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72"/>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72"/>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72"/>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72"/>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72"/>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72"/>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72"/>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72"/>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72"/>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72"/>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72"/>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72"/>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72"/>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72"/>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72"/>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72"/>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72"/>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72"/>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72"/>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72"/>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72"/>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72"/>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72"/>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72"/>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72"/>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72"/>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72"/>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72"/>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72"/>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72"/>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72"/>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72"/>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72"/>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72"/>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72"/>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72"/>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72"/>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72"/>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72"/>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72"/>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72"/>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72"/>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72"/>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72"/>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72"/>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72"/>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72"/>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72"/>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72"/>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72"/>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72"/>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72"/>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72"/>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72"/>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72"/>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72"/>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72"/>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72"/>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72"/>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72"/>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72"/>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72"/>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72"/>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72"/>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72"/>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72"/>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72"/>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72"/>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72"/>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72"/>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72"/>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72"/>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72"/>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72"/>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72"/>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72"/>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72"/>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72"/>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72"/>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72"/>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72"/>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72"/>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72"/>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72"/>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72"/>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72"/>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72"/>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72"/>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72"/>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72"/>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72"/>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72"/>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72"/>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72"/>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72"/>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72"/>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72"/>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72"/>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72"/>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72"/>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72"/>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72"/>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72"/>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72"/>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72"/>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72"/>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72"/>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72"/>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72"/>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72"/>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72"/>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72"/>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72"/>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72"/>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72"/>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72"/>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72"/>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72"/>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72"/>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72"/>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72"/>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72"/>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72"/>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72"/>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72"/>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72"/>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72"/>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72"/>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72"/>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72"/>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72"/>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72"/>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72"/>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72"/>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72"/>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72"/>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72"/>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72"/>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72"/>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72"/>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72"/>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72"/>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72"/>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72"/>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72"/>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72"/>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72"/>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72"/>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72"/>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72"/>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72"/>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72"/>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72"/>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72"/>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72"/>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72"/>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72"/>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72"/>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72"/>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72"/>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72"/>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72"/>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72"/>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72"/>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72"/>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72"/>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72"/>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72"/>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72"/>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72"/>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72"/>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72"/>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72"/>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72"/>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72"/>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72"/>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72"/>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72"/>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72"/>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72"/>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72"/>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72"/>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72"/>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72"/>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72"/>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72"/>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72"/>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72"/>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72"/>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72"/>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72"/>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72"/>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72"/>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72"/>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72"/>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72"/>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72"/>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72"/>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72"/>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72"/>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72"/>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72"/>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72"/>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72"/>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72"/>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72"/>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72"/>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72"/>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72"/>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72"/>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72"/>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72"/>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72"/>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72"/>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72"/>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72"/>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72"/>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72"/>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72"/>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72"/>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72"/>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72"/>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72"/>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72"/>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72"/>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72"/>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72"/>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72"/>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72"/>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72"/>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72"/>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72"/>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72"/>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72"/>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72"/>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72"/>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72"/>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72"/>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72"/>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72"/>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72"/>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72"/>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72"/>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72"/>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72"/>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72"/>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72"/>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72"/>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72"/>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72"/>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72"/>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72"/>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72"/>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72"/>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72"/>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72"/>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72"/>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72"/>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72"/>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72"/>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72"/>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72"/>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72"/>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72"/>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72"/>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72"/>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72"/>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72"/>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72"/>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72"/>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72"/>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72"/>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72"/>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72"/>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72"/>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72"/>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72"/>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72"/>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72"/>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72"/>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72"/>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72"/>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72"/>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72"/>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72"/>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72"/>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72"/>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72"/>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72"/>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72"/>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72"/>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72"/>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72"/>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72"/>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72"/>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72"/>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72"/>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72"/>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72"/>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72"/>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72"/>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72"/>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72"/>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72"/>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72"/>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72"/>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72"/>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72"/>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72"/>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72"/>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72"/>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72"/>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72"/>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72"/>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72"/>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72"/>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72"/>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72"/>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72"/>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72"/>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72"/>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72"/>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72"/>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72"/>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72"/>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72"/>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72"/>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72"/>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72"/>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72"/>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72"/>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72"/>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72"/>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72"/>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72"/>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72"/>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72"/>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72"/>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72"/>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72"/>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72"/>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72"/>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72"/>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72"/>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72"/>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72"/>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72"/>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72"/>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72"/>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72"/>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72"/>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72"/>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72"/>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72"/>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72"/>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72"/>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72"/>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72"/>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72"/>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72"/>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72"/>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72"/>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72"/>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72"/>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72"/>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72"/>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72"/>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72"/>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72"/>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72"/>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72"/>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72"/>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72"/>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72"/>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72"/>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72"/>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72"/>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72"/>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72"/>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72"/>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72"/>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72"/>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72"/>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72"/>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72"/>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72"/>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72"/>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72"/>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72"/>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72"/>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72"/>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72"/>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72"/>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72"/>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72"/>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72"/>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72"/>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72"/>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72"/>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72"/>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72"/>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72"/>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72"/>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72"/>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72"/>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72"/>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72"/>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72"/>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72"/>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72"/>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72"/>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72"/>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72"/>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72"/>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72"/>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72"/>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72"/>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72"/>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72"/>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72"/>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72"/>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72"/>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72"/>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72"/>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72"/>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72"/>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72"/>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72"/>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72"/>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72"/>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72"/>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72"/>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72"/>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72"/>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72"/>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72"/>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72"/>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72"/>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72"/>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72"/>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72"/>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72"/>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72"/>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72"/>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72"/>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72"/>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72"/>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72"/>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72"/>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72"/>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72"/>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72"/>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72"/>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72"/>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72"/>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72"/>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72"/>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72"/>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72"/>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72"/>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72"/>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72"/>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72"/>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72"/>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72"/>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72"/>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72"/>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72"/>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72"/>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72"/>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72"/>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72"/>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72"/>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72"/>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72"/>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72"/>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72"/>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72"/>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72"/>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72"/>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72"/>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72"/>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72"/>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72"/>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72"/>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72"/>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72"/>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72"/>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72"/>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72"/>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72"/>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72"/>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72"/>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72"/>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72"/>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72"/>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72"/>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72"/>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72"/>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72"/>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72"/>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72"/>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72"/>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72"/>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72"/>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72"/>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72"/>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72"/>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72"/>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72"/>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72"/>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72"/>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72"/>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72"/>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72"/>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72"/>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72"/>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72"/>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72"/>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72"/>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72"/>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72"/>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72"/>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72"/>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72"/>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72"/>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72"/>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72"/>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72"/>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72"/>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72"/>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72"/>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72"/>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72"/>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72"/>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72"/>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72"/>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72"/>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72"/>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72"/>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72"/>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72"/>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72"/>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72"/>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72"/>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72"/>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72"/>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72"/>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72"/>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72"/>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72"/>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72"/>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72"/>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72"/>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72"/>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72"/>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72"/>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72"/>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72"/>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72"/>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72"/>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72"/>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72"/>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72"/>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72"/>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72"/>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72"/>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72"/>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72"/>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72"/>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72"/>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72"/>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72"/>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72"/>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72"/>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72"/>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72"/>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72"/>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72"/>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72"/>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72"/>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72"/>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72"/>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72"/>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72"/>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72"/>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72"/>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72"/>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72"/>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72"/>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72"/>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72"/>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72"/>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72"/>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72"/>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72"/>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72"/>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72"/>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72"/>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72"/>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72"/>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72"/>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72"/>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72"/>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72"/>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72"/>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72"/>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72"/>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72"/>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72"/>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72"/>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72"/>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72"/>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72"/>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72"/>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72"/>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72"/>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72"/>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72"/>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72"/>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72"/>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72"/>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72"/>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72"/>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72"/>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72"/>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72"/>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72"/>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72"/>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72"/>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72"/>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72"/>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72"/>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72"/>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72"/>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72"/>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72"/>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72"/>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72"/>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72"/>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72"/>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72"/>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72"/>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72"/>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72"/>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72"/>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72"/>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72"/>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72"/>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72"/>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72"/>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72"/>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72"/>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5" name="Google Shape;5335;p72"/>
          <p:cNvGrpSpPr/>
          <p:nvPr/>
        </p:nvGrpSpPr>
        <p:grpSpPr>
          <a:xfrm>
            <a:off x="5857556" y="1206552"/>
            <a:ext cx="2590840" cy="1380235"/>
            <a:chOff x="233350" y="949250"/>
            <a:chExt cx="7137300" cy="3802300"/>
          </a:xfrm>
        </p:grpSpPr>
        <p:sp>
          <p:nvSpPr>
            <p:cNvPr id="5336" name="Google Shape;5336;p72"/>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72"/>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72"/>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72"/>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72"/>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72"/>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72"/>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72"/>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72"/>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72"/>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72"/>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72"/>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72"/>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72"/>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72"/>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72"/>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72"/>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72"/>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72"/>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72"/>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72"/>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72"/>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72"/>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72"/>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72"/>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72"/>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72"/>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72"/>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72"/>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72"/>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72"/>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72"/>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72"/>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72"/>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72"/>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72"/>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72"/>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72"/>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72"/>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72"/>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72"/>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72"/>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72"/>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72"/>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72"/>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72"/>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72"/>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72"/>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72"/>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72"/>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72"/>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7" name="Google Shape;5387;p72"/>
          <p:cNvGrpSpPr/>
          <p:nvPr/>
        </p:nvGrpSpPr>
        <p:grpSpPr>
          <a:xfrm>
            <a:off x="7671985" y="3251325"/>
            <a:ext cx="104231" cy="320340"/>
            <a:chOff x="7564426" y="3224343"/>
            <a:chExt cx="119985" cy="368801"/>
          </a:xfrm>
        </p:grpSpPr>
        <p:sp>
          <p:nvSpPr>
            <p:cNvPr id="5388" name="Google Shape;5388;p72"/>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72"/>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0" name="Google Shape;5390;p72"/>
          <p:cNvGrpSpPr/>
          <p:nvPr/>
        </p:nvGrpSpPr>
        <p:grpSpPr>
          <a:xfrm>
            <a:off x="7371473" y="3245427"/>
            <a:ext cx="189489" cy="332132"/>
            <a:chOff x="8370831" y="3202002"/>
            <a:chExt cx="218129" cy="382376"/>
          </a:xfrm>
        </p:grpSpPr>
        <p:sp>
          <p:nvSpPr>
            <p:cNvPr id="5391" name="Google Shape;5391;p72"/>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72"/>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3" name="Google Shape;5393;p72"/>
          <p:cNvGrpSpPr/>
          <p:nvPr/>
        </p:nvGrpSpPr>
        <p:grpSpPr>
          <a:xfrm>
            <a:off x="8094863" y="3656559"/>
            <a:ext cx="309429" cy="267000"/>
            <a:chOff x="6742064" y="3750480"/>
            <a:chExt cx="399315" cy="344560"/>
          </a:xfrm>
        </p:grpSpPr>
        <p:sp>
          <p:nvSpPr>
            <p:cNvPr id="5394" name="Google Shape;5394;p72"/>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72"/>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6" name="Google Shape;5396;p72"/>
          <p:cNvGrpSpPr/>
          <p:nvPr/>
        </p:nvGrpSpPr>
        <p:grpSpPr>
          <a:xfrm>
            <a:off x="7633882" y="4007606"/>
            <a:ext cx="180437" cy="281608"/>
            <a:chOff x="7248525" y="3739696"/>
            <a:chExt cx="230531" cy="359790"/>
          </a:xfrm>
        </p:grpSpPr>
        <p:sp>
          <p:nvSpPr>
            <p:cNvPr id="5397" name="Google Shape;5397;p72"/>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72"/>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9" name="Google Shape;5399;p72"/>
          <p:cNvGrpSpPr/>
          <p:nvPr/>
        </p:nvGrpSpPr>
        <p:grpSpPr>
          <a:xfrm>
            <a:off x="7879801" y="3650830"/>
            <a:ext cx="162896" cy="278710"/>
            <a:chOff x="7601242" y="3729267"/>
            <a:chExt cx="222566" cy="380803"/>
          </a:xfrm>
        </p:grpSpPr>
        <p:sp>
          <p:nvSpPr>
            <p:cNvPr id="5400" name="Google Shape;5400;p72"/>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72"/>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02" name="Google Shape;5402;p72"/>
          <p:cNvSpPr/>
          <p:nvPr/>
        </p:nvSpPr>
        <p:spPr>
          <a:xfrm>
            <a:off x="7845827" y="32631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03" name="Google Shape;5403;p72"/>
          <p:cNvGrpSpPr/>
          <p:nvPr/>
        </p:nvGrpSpPr>
        <p:grpSpPr>
          <a:xfrm>
            <a:off x="7369446" y="3651971"/>
            <a:ext cx="193543" cy="275990"/>
            <a:chOff x="8304647" y="3738687"/>
            <a:chExt cx="225076" cy="320956"/>
          </a:xfrm>
        </p:grpSpPr>
        <p:sp>
          <p:nvSpPr>
            <p:cNvPr id="5404" name="Google Shape;5404;p72"/>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72"/>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72"/>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7" name="Google Shape;5407;p72"/>
          <p:cNvGrpSpPr/>
          <p:nvPr/>
        </p:nvGrpSpPr>
        <p:grpSpPr>
          <a:xfrm>
            <a:off x="7641939" y="3651971"/>
            <a:ext cx="178492" cy="275990"/>
            <a:chOff x="8615101" y="3738687"/>
            <a:chExt cx="207573" cy="320956"/>
          </a:xfrm>
        </p:grpSpPr>
        <p:sp>
          <p:nvSpPr>
            <p:cNvPr id="5408" name="Google Shape;5408;p72"/>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72"/>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72"/>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11" name="Google Shape;5411;p72"/>
          <p:cNvSpPr/>
          <p:nvPr/>
        </p:nvSpPr>
        <p:spPr>
          <a:xfrm>
            <a:off x="8138379" y="32418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12" name="Google Shape;5412;p72"/>
          <p:cNvGrpSpPr/>
          <p:nvPr/>
        </p:nvGrpSpPr>
        <p:grpSpPr>
          <a:xfrm>
            <a:off x="6036644" y="3773459"/>
            <a:ext cx="557670" cy="511283"/>
            <a:chOff x="6015419" y="3716859"/>
            <a:chExt cx="557671" cy="511283"/>
          </a:xfrm>
        </p:grpSpPr>
        <p:sp>
          <p:nvSpPr>
            <p:cNvPr id="5413" name="Google Shape;5413;p72"/>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14" name="Google Shape;5414;p72"/>
            <p:cNvGrpSpPr/>
            <p:nvPr/>
          </p:nvGrpSpPr>
          <p:grpSpPr>
            <a:xfrm>
              <a:off x="6036094" y="3716980"/>
              <a:ext cx="529860" cy="510468"/>
              <a:chOff x="6036094" y="3716980"/>
              <a:chExt cx="529860" cy="510468"/>
            </a:xfrm>
          </p:grpSpPr>
          <p:sp>
            <p:nvSpPr>
              <p:cNvPr id="5415" name="Google Shape;5415;p72"/>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72"/>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72"/>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72"/>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72"/>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72"/>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72"/>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72"/>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72"/>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72"/>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25" name="Google Shape;5425;p72"/>
          <p:cNvGrpSpPr/>
          <p:nvPr/>
        </p:nvGrpSpPr>
        <p:grpSpPr>
          <a:xfrm>
            <a:off x="6665529" y="3130228"/>
            <a:ext cx="576302" cy="511871"/>
            <a:chOff x="6644304" y="3073628"/>
            <a:chExt cx="576302" cy="511871"/>
          </a:xfrm>
        </p:grpSpPr>
        <p:sp>
          <p:nvSpPr>
            <p:cNvPr id="5426" name="Google Shape;5426;p72"/>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27" name="Google Shape;5427;p72"/>
            <p:cNvGrpSpPr/>
            <p:nvPr/>
          </p:nvGrpSpPr>
          <p:grpSpPr>
            <a:xfrm>
              <a:off x="6712169" y="3085440"/>
              <a:ext cx="481622" cy="494913"/>
              <a:chOff x="6712169" y="3085440"/>
              <a:chExt cx="481622" cy="494913"/>
            </a:xfrm>
          </p:grpSpPr>
          <p:sp>
            <p:nvSpPr>
              <p:cNvPr id="5428" name="Google Shape;5428;p72"/>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72"/>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72"/>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72"/>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72"/>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33" name="Google Shape;5433;p72"/>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72"/>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72"/>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36" name="Google Shape;5436;p72"/>
          <p:cNvSpPr/>
          <p:nvPr/>
        </p:nvSpPr>
        <p:spPr>
          <a:xfrm>
            <a:off x="7009563" y="3146856"/>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37" name="Google Shape;5437;p72"/>
          <p:cNvGrpSpPr/>
          <p:nvPr/>
        </p:nvGrpSpPr>
        <p:grpSpPr>
          <a:xfrm>
            <a:off x="6673379" y="3773223"/>
            <a:ext cx="560631" cy="511352"/>
            <a:chOff x="6652154" y="3716623"/>
            <a:chExt cx="560631" cy="511352"/>
          </a:xfrm>
        </p:grpSpPr>
        <p:sp>
          <p:nvSpPr>
            <p:cNvPr id="5438" name="Google Shape;5438;p72"/>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39" name="Google Shape;5439;p72"/>
            <p:cNvGrpSpPr/>
            <p:nvPr/>
          </p:nvGrpSpPr>
          <p:grpSpPr>
            <a:xfrm>
              <a:off x="6669657" y="3716715"/>
              <a:ext cx="466779" cy="464290"/>
              <a:chOff x="6669657" y="3716715"/>
              <a:chExt cx="466779" cy="464290"/>
            </a:xfrm>
          </p:grpSpPr>
          <p:sp>
            <p:nvSpPr>
              <p:cNvPr id="5440" name="Google Shape;5440;p72"/>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72"/>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72"/>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72"/>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72"/>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72"/>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72"/>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72"/>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72"/>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72"/>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72"/>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72"/>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72"/>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53" name="Google Shape;5453;p72"/>
          <p:cNvGrpSpPr/>
          <p:nvPr/>
        </p:nvGrpSpPr>
        <p:grpSpPr>
          <a:xfrm>
            <a:off x="7867470" y="4054631"/>
            <a:ext cx="187557" cy="187557"/>
            <a:chOff x="8565775" y="671075"/>
            <a:chExt cx="441000" cy="441000"/>
          </a:xfrm>
        </p:grpSpPr>
        <p:sp>
          <p:nvSpPr>
            <p:cNvPr id="5454" name="Google Shape;5454;p72"/>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72"/>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56" name="Google Shape;5456;p72"/>
          <p:cNvSpPr/>
          <p:nvPr/>
        </p:nvSpPr>
        <p:spPr>
          <a:xfrm>
            <a:off x="8168685" y="40505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72"/>
          <p:cNvSpPr/>
          <p:nvPr/>
        </p:nvSpPr>
        <p:spPr>
          <a:xfrm flipH="1">
            <a:off x="7376923" y="4017007"/>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58" name="Google Shape;5458;p72"/>
          <p:cNvGrpSpPr/>
          <p:nvPr/>
        </p:nvGrpSpPr>
        <p:grpSpPr>
          <a:xfrm>
            <a:off x="6021325" y="3132850"/>
            <a:ext cx="587871" cy="512373"/>
            <a:chOff x="6000100" y="3076250"/>
            <a:chExt cx="587871" cy="512373"/>
          </a:xfrm>
        </p:grpSpPr>
        <p:sp>
          <p:nvSpPr>
            <p:cNvPr id="5459" name="Google Shape;5459;p72"/>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60" name="Google Shape;5460;p72"/>
            <p:cNvGrpSpPr/>
            <p:nvPr/>
          </p:nvGrpSpPr>
          <p:grpSpPr>
            <a:xfrm>
              <a:off x="6031360" y="3076713"/>
              <a:ext cx="539107" cy="480965"/>
              <a:chOff x="6031360" y="3076713"/>
              <a:chExt cx="539107" cy="480965"/>
            </a:xfrm>
          </p:grpSpPr>
          <p:sp>
            <p:nvSpPr>
              <p:cNvPr id="5461" name="Google Shape;5461;p72"/>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72"/>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72"/>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72"/>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72"/>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72"/>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72"/>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68" name="Google Shape;5468;p72"/>
          <p:cNvGrpSpPr/>
          <p:nvPr/>
        </p:nvGrpSpPr>
        <p:grpSpPr>
          <a:xfrm>
            <a:off x="3597785" y="3065882"/>
            <a:ext cx="2241344" cy="1330656"/>
            <a:chOff x="3597785" y="3065882"/>
            <a:chExt cx="2241344" cy="1330656"/>
          </a:xfrm>
        </p:grpSpPr>
        <p:grpSp>
          <p:nvGrpSpPr>
            <p:cNvPr id="5469" name="Google Shape;5469;p72"/>
            <p:cNvGrpSpPr/>
            <p:nvPr/>
          </p:nvGrpSpPr>
          <p:grpSpPr>
            <a:xfrm>
              <a:off x="5296908" y="3937355"/>
              <a:ext cx="143198" cy="32380"/>
              <a:chOff x="5296908" y="3937355"/>
              <a:chExt cx="143198" cy="32380"/>
            </a:xfrm>
          </p:grpSpPr>
          <p:sp>
            <p:nvSpPr>
              <p:cNvPr id="5470" name="Google Shape;5470;p72"/>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71" name="Google Shape;5471;p72"/>
              <p:cNvGrpSpPr/>
              <p:nvPr/>
            </p:nvGrpSpPr>
            <p:grpSpPr>
              <a:xfrm>
                <a:off x="5402331" y="3937355"/>
                <a:ext cx="37776" cy="32380"/>
                <a:chOff x="5402331" y="3937355"/>
                <a:chExt cx="37776" cy="32380"/>
              </a:xfrm>
            </p:grpSpPr>
            <p:sp>
              <p:nvSpPr>
                <p:cNvPr id="5472" name="Google Shape;5472;p72"/>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72"/>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4" name="Google Shape;5474;p72"/>
              <p:cNvGrpSpPr/>
              <p:nvPr/>
            </p:nvGrpSpPr>
            <p:grpSpPr>
              <a:xfrm>
                <a:off x="5296908" y="3937355"/>
                <a:ext cx="37783" cy="32380"/>
                <a:chOff x="5296908" y="3937355"/>
                <a:chExt cx="37783" cy="32380"/>
              </a:xfrm>
            </p:grpSpPr>
            <p:sp>
              <p:nvSpPr>
                <p:cNvPr id="5475" name="Google Shape;5475;p72"/>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72"/>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77" name="Google Shape;5477;p72"/>
            <p:cNvGrpSpPr/>
            <p:nvPr/>
          </p:nvGrpSpPr>
          <p:grpSpPr>
            <a:xfrm>
              <a:off x="4724163" y="3119631"/>
              <a:ext cx="120838" cy="84218"/>
              <a:chOff x="4724163" y="3119631"/>
              <a:chExt cx="120838" cy="84218"/>
            </a:xfrm>
          </p:grpSpPr>
          <p:grpSp>
            <p:nvGrpSpPr>
              <p:cNvPr id="5478" name="Google Shape;5478;p72"/>
              <p:cNvGrpSpPr/>
              <p:nvPr/>
            </p:nvGrpSpPr>
            <p:grpSpPr>
              <a:xfrm>
                <a:off x="4746712" y="3132773"/>
                <a:ext cx="86869" cy="56424"/>
                <a:chOff x="4746712" y="3132773"/>
                <a:chExt cx="86869" cy="56424"/>
              </a:xfrm>
            </p:grpSpPr>
            <p:sp>
              <p:nvSpPr>
                <p:cNvPr id="5479" name="Google Shape;5479;p72"/>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72"/>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1" name="Google Shape;5481;p72"/>
              <p:cNvGrpSpPr/>
              <p:nvPr/>
            </p:nvGrpSpPr>
            <p:grpSpPr>
              <a:xfrm>
                <a:off x="4773634" y="3143336"/>
                <a:ext cx="37776" cy="32451"/>
                <a:chOff x="4773634" y="3143336"/>
                <a:chExt cx="37776" cy="32451"/>
              </a:xfrm>
            </p:grpSpPr>
            <p:sp>
              <p:nvSpPr>
                <p:cNvPr id="5482" name="Google Shape;5482;p72"/>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72"/>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4" name="Google Shape;5484;p72"/>
              <p:cNvGrpSpPr/>
              <p:nvPr/>
            </p:nvGrpSpPr>
            <p:grpSpPr>
              <a:xfrm>
                <a:off x="4724163" y="3131248"/>
                <a:ext cx="37776" cy="32459"/>
                <a:chOff x="4724163" y="3131248"/>
                <a:chExt cx="37776" cy="32459"/>
              </a:xfrm>
            </p:grpSpPr>
            <p:sp>
              <p:nvSpPr>
                <p:cNvPr id="5485" name="Google Shape;5485;p72"/>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72"/>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7" name="Google Shape;5487;p72"/>
              <p:cNvGrpSpPr/>
              <p:nvPr/>
            </p:nvGrpSpPr>
            <p:grpSpPr>
              <a:xfrm>
                <a:off x="4755081" y="3176054"/>
                <a:ext cx="32357" cy="27795"/>
                <a:chOff x="4755081" y="3176054"/>
                <a:chExt cx="32357" cy="27795"/>
              </a:xfrm>
            </p:grpSpPr>
            <p:sp>
              <p:nvSpPr>
                <p:cNvPr id="5488" name="Google Shape;5488;p72"/>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72"/>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0" name="Google Shape;5490;p72"/>
              <p:cNvGrpSpPr/>
              <p:nvPr/>
            </p:nvGrpSpPr>
            <p:grpSpPr>
              <a:xfrm>
                <a:off x="4812550" y="3119631"/>
                <a:ext cx="32451" cy="27803"/>
                <a:chOff x="4812550" y="3119631"/>
                <a:chExt cx="32451" cy="27803"/>
              </a:xfrm>
            </p:grpSpPr>
            <p:sp>
              <p:nvSpPr>
                <p:cNvPr id="5491" name="Google Shape;5491;p72"/>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72"/>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93" name="Google Shape;5493;p72"/>
            <p:cNvGrpSpPr/>
            <p:nvPr/>
          </p:nvGrpSpPr>
          <p:grpSpPr>
            <a:xfrm>
              <a:off x="5382826" y="4027197"/>
              <a:ext cx="268967" cy="250422"/>
              <a:chOff x="5382826" y="4027197"/>
              <a:chExt cx="268967" cy="250422"/>
            </a:xfrm>
          </p:grpSpPr>
          <p:grpSp>
            <p:nvGrpSpPr>
              <p:cNvPr id="5494" name="Google Shape;5494;p72"/>
              <p:cNvGrpSpPr/>
              <p:nvPr/>
            </p:nvGrpSpPr>
            <p:grpSpPr>
              <a:xfrm>
                <a:off x="5405280" y="4042510"/>
                <a:ext cx="237570" cy="218647"/>
                <a:chOff x="5405280" y="4042510"/>
                <a:chExt cx="237570" cy="218647"/>
              </a:xfrm>
            </p:grpSpPr>
            <p:sp>
              <p:nvSpPr>
                <p:cNvPr id="5495" name="Google Shape;5495;p72"/>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72"/>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72"/>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72"/>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72"/>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72"/>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1" name="Google Shape;5501;p72"/>
              <p:cNvGrpSpPr/>
              <p:nvPr/>
            </p:nvGrpSpPr>
            <p:grpSpPr>
              <a:xfrm>
                <a:off x="5382826" y="4125549"/>
                <a:ext cx="37776" cy="32380"/>
                <a:chOff x="5382826" y="4125549"/>
                <a:chExt cx="37776" cy="32380"/>
              </a:xfrm>
            </p:grpSpPr>
            <p:sp>
              <p:nvSpPr>
                <p:cNvPr id="5502" name="Google Shape;5502;p72"/>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72"/>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4" name="Google Shape;5504;p72"/>
              <p:cNvGrpSpPr/>
              <p:nvPr/>
            </p:nvGrpSpPr>
            <p:grpSpPr>
              <a:xfrm>
                <a:off x="5475680" y="4195587"/>
                <a:ext cx="37783" cy="32364"/>
                <a:chOff x="5475680" y="4195587"/>
                <a:chExt cx="37783" cy="32364"/>
              </a:xfrm>
            </p:grpSpPr>
            <p:sp>
              <p:nvSpPr>
                <p:cNvPr id="5505" name="Google Shape;5505;p72"/>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72"/>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7" name="Google Shape;5507;p72"/>
              <p:cNvGrpSpPr/>
              <p:nvPr/>
            </p:nvGrpSpPr>
            <p:grpSpPr>
              <a:xfrm>
                <a:off x="5532575" y="4027197"/>
                <a:ext cx="33308" cy="32262"/>
                <a:chOff x="5532575" y="4027197"/>
                <a:chExt cx="33308" cy="32262"/>
              </a:xfrm>
            </p:grpSpPr>
            <p:sp>
              <p:nvSpPr>
                <p:cNvPr id="5508" name="Google Shape;5508;p72"/>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72"/>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0" name="Google Shape;5510;p72"/>
              <p:cNvGrpSpPr/>
              <p:nvPr/>
            </p:nvGrpSpPr>
            <p:grpSpPr>
              <a:xfrm>
                <a:off x="5590706" y="4245348"/>
                <a:ext cx="33497" cy="32270"/>
                <a:chOff x="5590706" y="4245348"/>
                <a:chExt cx="33497" cy="32270"/>
              </a:xfrm>
            </p:grpSpPr>
            <p:sp>
              <p:nvSpPr>
                <p:cNvPr id="5511" name="Google Shape;5511;p72"/>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72"/>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3" name="Google Shape;5513;p72"/>
              <p:cNvGrpSpPr/>
              <p:nvPr/>
            </p:nvGrpSpPr>
            <p:grpSpPr>
              <a:xfrm>
                <a:off x="5618681" y="4109677"/>
                <a:ext cx="33112" cy="32357"/>
                <a:chOff x="5618681" y="4109677"/>
                <a:chExt cx="33112" cy="32357"/>
              </a:xfrm>
            </p:grpSpPr>
            <p:sp>
              <p:nvSpPr>
                <p:cNvPr id="5514" name="Google Shape;5514;p72"/>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72"/>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6" name="Google Shape;5516;p72"/>
              <p:cNvGrpSpPr/>
              <p:nvPr/>
            </p:nvGrpSpPr>
            <p:grpSpPr>
              <a:xfrm>
                <a:off x="5479298" y="4128262"/>
                <a:ext cx="31405" cy="26906"/>
                <a:chOff x="5479298" y="4128262"/>
                <a:chExt cx="31405" cy="26906"/>
              </a:xfrm>
            </p:grpSpPr>
            <p:sp>
              <p:nvSpPr>
                <p:cNvPr id="5517" name="Google Shape;5517;p72"/>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72"/>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9" name="Google Shape;5519;p72"/>
              <p:cNvGrpSpPr/>
              <p:nvPr/>
            </p:nvGrpSpPr>
            <p:grpSpPr>
              <a:xfrm>
                <a:off x="5582903" y="4180116"/>
                <a:ext cx="31499" cy="26898"/>
                <a:chOff x="5582903" y="4180116"/>
                <a:chExt cx="31499" cy="26898"/>
              </a:xfrm>
            </p:grpSpPr>
            <p:sp>
              <p:nvSpPr>
                <p:cNvPr id="5520" name="Google Shape;5520;p72"/>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72"/>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22" name="Google Shape;5522;p72"/>
            <p:cNvGrpSpPr/>
            <p:nvPr/>
          </p:nvGrpSpPr>
          <p:grpSpPr>
            <a:xfrm>
              <a:off x="3977681" y="3230323"/>
              <a:ext cx="94584" cy="84085"/>
              <a:chOff x="3977681" y="3230323"/>
              <a:chExt cx="94584" cy="84085"/>
            </a:xfrm>
          </p:grpSpPr>
          <p:grpSp>
            <p:nvGrpSpPr>
              <p:cNvPr id="5523" name="Google Shape;5523;p72"/>
              <p:cNvGrpSpPr/>
              <p:nvPr/>
            </p:nvGrpSpPr>
            <p:grpSpPr>
              <a:xfrm>
                <a:off x="4000135" y="3243041"/>
                <a:ext cx="59570" cy="57186"/>
                <a:chOff x="4000135" y="3243041"/>
                <a:chExt cx="59570" cy="57186"/>
              </a:xfrm>
            </p:grpSpPr>
            <p:sp>
              <p:nvSpPr>
                <p:cNvPr id="5524" name="Google Shape;5524;p72"/>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72"/>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72"/>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27" name="Google Shape;5527;p72"/>
              <p:cNvGrpSpPr/>
              <p:nvPr/>
            </p:nvGrpSpPr>
            <p:grpSpPr>
              <a:xfrm>
                <a:off x="3977681" y="3245872"/>
                <a:ext cx="37783" cy="32380"/>
                <a:chOff x="3977681" y="3245872"/>
                <a:chExt cx="37783" cy="32380"/>
              </a:xfrm>
            </p:grpSpPr>
            <p:sp>
              <p:nvSpPr>
                <p:cNvPr id="5528" name="Google Shape;5528;p72"/>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72"/>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30" name="Google Shape;5530;p72"/>
              <p:cNvGrpSpPr/>
              <p:nvPr/>
            </p:nvGrpSpPr>
            <p:grpSpPr>
              <a:xfrm>
                <a:off x="4040860" y="3262672"/>
                <a:ext cx="31405" cy="27001"/>
                <a:chOff x="4040860" y="3262672"/>
                <a:chExt cx="31405" cy="27001"/>
              </a:xfrm>
            </p:grpSpPr>
            <p:sp>
              <p:nvSpPr>
                <p:cNvPr id="5531" name="Google Shape;5531;p72"/>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72"/>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33" name="Google Shape;5533;p72"/>
              <p:cNvGrpSpPr/>
              <p:nvPr/>
            </p:nvGrpSpPr>
            <p:grpSpPr>
              <a:xfrm>
                <a:off x="4021072" y="3230323"/>
                <a:ext cx="31397" cy="26906"/>
                <a:chOff x="4021072" y="3230323"/>
                <a:chExt cx="31397" cy="26906"/>
              </a:xfrm>
            </p:grpSpPr>
            <p:sp>
              <p:nvSpPr>
                <p:cNvPr id="5534" name="Google Shape;5534;p72"/>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72"/>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36" name="Google Shape;5536;p72"/>
              <p:cNvGrpSpPr/>
              <p:nvPr/>
            </p:nvGrpSpPr>
            <p:grpSpPr>
              <a:xfrm>
                <a:off x="4001472" y="3287462"/>
                <a:ext cx="31499" cy="26945"/>
                <a:chOff x="4001472" y="3287462"/>
                <a:chExt cx="31499" cy="26945"/>
              </a:xfrm>
            </p:grpSpPr>
            <p:sp>
              <p:nvSpPr>
                <p:cNvPr id="5537" name="Google Shape;5537;p72"/>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72"/>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39" name="Google Shape;5539;p72"/>
            <p:cNvGrpSpPr/>
            <p:nvPr/>
          </p:nvGrpSpPr>
          <p:grpSpPr>
            <a:xfrm>
              <a:off x="4084715" y="3258865"/>
              <a:ext cx="184961" cy="137268"/>
              <a:chOff x="4084715" y="3258865"/>
              <a:chExt cx="184961" cy="137268"/>
            </a:xfrm>
          </p:grpSpPr>
          <p:grpSp>
            <p:nvGrpSpPr>
              <p:cNvPr id="5540" name="Google Shape;5540;p72"/>
              <p:cNvGrpSpPr/>
              <p:nvPr/>
            </p:nvGrpSpPr>
            <p:grpSpPr>
              <a:xfrm>
                <a:off x="4107453" y="3271583"/>
                <a:ext cx="153470" cy="110275"/>
                <a:chOff x="4107453" y="3271583"/>
                <a:chExt cx="153470" cy="110275"/>
              </a:xfrm>
            </p:grpSpPr>
            <p:sp>
              <p:nvSpPr>
                <p:cNvPr id="5541" name="Google Shape;5541;p72"/>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72"/>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72"/>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72"/>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45" name="Google Shape;5545;p72"/>
              <p:cNvGrpSpPr/>
              <p:nvPr/>
            </p:nvGrpSpPr>
            <p:grpSpPr>
              <a:xfrm>
                <a:off x="4136947" y="3258865"/>
                <a:ext cx="31499" cy="27001"/>
                <a:chOff x="4136947" y="3258865"/>
                <a:chExt cx="31499" cy="27001"/>
              </a:xfrm>
            </p:grpSpPr>
            <p:sp>
              <p:nvSpPr>
                <p:cNvPr id="5546" name="Google Shape;5546;p72"/>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72"/>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48" name="Google Shape;5548;p72"/>
              <p:cNvGrpSpPr/>
              <p:nvPr/>
            </p:nvGrpSpPr>
            <p:grpSpPr>
              <a:xfrm>
                <a:off x="4084715" y="3266478"/>
                <a:ext cx="31468" cy="26898"/>
                <a:chOff x="4084715" y="3266478"/>
                <a:chExt cx="31468" cy="26898"/>
              </a:xfrm>
            </p:grpSpPr>
            <p:sp>
              <p:nvSpPr>
                <p:cNvPr id="5549" name="Google Shape;5549;p72"/>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72"/>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51" name="Google Shape;5551;p72"/>
              <p:cNvGrpSpPr/>
              <p:nvPr/>
            </p:nvGrpSpPr>
            <p:grpSpPr>
              <a:xfrm>
                <a:off x="4159213" y="3279849"/>
                <a:ext cx="31405" cy="26945"/>
                <a:chOff x="4159213" y="3279849"/>
                <a:chExt cx="31405" cy="26945"/>
              </a:xfrm>
            </p:grpSpPr>
            <p:sp>
              <p:nvSpPr>
                <p:cNvPr id="5552" name="Google Shape;5552;p72"/>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72"/>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54" name="Google Shape;5554;p72"/>
              <p:cNvGrpSpPr/>
              <p:nvPr/>
            </p:nvGrpSpPr>
            <p:grpSpPr>
              <a:xfrm>
                <a:off x="4201550" y="3266502"/>
                <a:ext cx="31405" cy="26883"/>
                <a:chOff x="4201550" y="3266502"/>
                <a:chExt cx="31405" cy="26883"/>
              </a:xfrm>
            </p:grpSpPr>
            <p:sp>
              <p:nvSpPr>
                <p:cNvPr id="5555" name="Google Shape;5555;p72"/>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72"/>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57" name="Google Shape;5557;p72"/>
              <p:cNvGrpSpPr/>
              <p:nvPr/>
            </p:nvGrpSpPr>
            <p:grpSpPr>
              <a:xfrm>
                <a:off x="4201550" y="3338278"/>
                <a:ext cx="31405" cy="26930"/>
                <a:chOff x="4201550" y="3338278"/>
                <a:chExt cx="31405" cy="26930"/>
              </a:xfrm>
            </p:grpSpPr>
            <p:sp>
              <p:nvSpPr>
                <p:cNvPr id="5558" name="Google Shape;5558;p72"/>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72"/>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0" name="Google Shape;5560;p72"/>
              <p:cNvGrpSpPr/>
              <p:nvPr/>
            </p:nvGrpSpPr>
            <p:grpSpPr>
              <a:xfrm>
                <a:off x="4238272" y="3369132"/>
                <a:ext cx="31405" cy="27001"/>
                <a:chOff x="4238272" y="3369132"/>
                <a:chExt cx="31405" cy="27001"/>
              </a:xfrm>
            </p:grpSpPr>
            <p:sp>
              <p:nvSpPr>
                <p:cNvPr id="5561" name="Google Shape;5561;p72"/>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72"/>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63" name="Google Shape;5563;p72"/>
            <p:cNvGrpSpPr/>
            <p:nvPr/>
          </p:nvGrpSpPr>
          <p:grpSpPr>
            <a:xfrm>
              <a:off x="4068639" y="3200169"/>
              <a:ext cx="77643" cy="37272"/>
              <a:chOff x="4068639" y="3200169"/>
              <a:chExt cx="77643" cy="37272"/>
            </a:xfrm>
          </p:grpSpPr>
          <p:sp>
            <p:nvSpPr>
              <p:cNvPr id="5564" name="Google Shape;5564;p72"/>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65" name="Google Shape;5565;p72"/>
              <p:cNvGrpSpPr/>
              <p:nvPr/>
            </p:nvGrpSpPr>
            <p:grpSpPr>
              <a:xfrm>
                <a:off x="4114878" y="3200169"/>
                <a:ext cx="31405" cy="26993"/>
                <a:chOff x="4114878" y="3200169"/>
                <a:chExt cx="31405" cy="26993"/>
              </a:xfrm>
            </p:grpSpPr>
            <p:sp>
              <p:nvSpPr>
                <p:cNvPr id="5566" name="Google Shape;5566;p72"/>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72"/>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8" name="Google Shape;5568;p72"/>
              <p:cNvGrpSpPr/>
              <p:nvPr/>
            </p:nvGrpSpPr>
            <p:grpSpPr>
              <a:xfrm>
                <a:off x="4068639" y="3210535"/>
                <a:ext cx="31499" cy="26906"/>
                <a:chOff x="4068639" y="3210535"/>
                <a:chExt cx="31499" cy="26906"/>
              </a:xfrm>
            </p:grpSpPr>
            <p:sp>
              <p:nvSpPr>
                <p:cNvPr id="5569" name="Google Shape;5569;p72"/>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72"/>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71" name="Google Shape;5571;p72"/>
            <p:cNvGrpSpPr/>
            <p:nvPr/>
          </p:nvGrpSpPr>
          <p:grpSpPr>
            <a:xfrm>
              <a:off x="3869702" y="3066935"/>
              <a:ext cx="382664" cy="190294"/>
              <a:chOff x="3869702" y="3066935"/>
              <a:chExt cx="382664" cy="190294"/>
            </a:xfrm>
          </p:grpSpPr>
          <p:grpSp>
            <p:nvGrpSpPr>
              <p:cNvPr id="5572" name="Google Shape;5572;p72"/>
              <p:cNvGrpSpPr/>
              <p:nvPr/>
            </p:nvGrpSpPr>
            <p:grpSpPr>
              <a:xfrm>
                <a:off x="3888633" y="3082351"/>
                <a:ext cx="351172" cy="160698"/>
                <a:chOff x="3888633" y="3082351"/>
                <a:chExt cx="351172" cy="160698"/>
              </a:xfrm>
            </p:grpSpPr>
            <p:sp>
              <p:nvSpPr>
                <p:cNvPr id="5573" name="Google Shape;5573;p72"/>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72"/>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72"/>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72"/>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72"/>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72"/>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79" name="Google Shape;5579;p72"/>
              <p:cNvGrpSpPr/>
              <p:nvPr/>
            </p:nvGrpSpPr>
            <p:grpSpPr>
              <a:xfrm>
                <a:off x="4143703" y="3066935"/>
                <a:ext cx="37783" cy="32357"/>
                <a:chOff x="4143703" y="3066935"/>
                <a:chExt cx="37783" cy="32357"/>
              </a:xfrm>
            </p:grpSpPr>
            <p:sp>
              <p:nvSpPr>
                <p:cNvPr id="5580" name="Google Shape;5580;p72"/>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72"/>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2" name="Google Shape;5582;p72"/>
              <p:cNvGrpSpPr/>
              <p:nvPr/>
            </p:nvGrpSpPr>
            <p:grpSpPr>
              <a:xfrm>
                <a:off x="4044565" y="3103563"/>
                <a:ext cx="37783" cy="32451"/>
                <a:chOff x="4044565" y="3103563"/>
                <a:chExt cx="37783" cy="32451"/>
              </a:xfrm>
            </p:grpSpPr>
            <p:sp>
              <p:nvSpPr>
                <p:cNvPr id="5583" name="Google Shape;5583;p72"/>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72"/>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5" name="Google Shape;5585;p72"/>
              <p:cNvGrpSpPr/>
              <p:nvPr/>
            </p:nvGrpSpPr>
            <p:grpSpPr>
              <a:xfrm>
                <a:off x="4017454" y="3188237"/>
                <a:ext cx="37776" cy="32357"/>
                <a:chOff x="4017454" y="3188237"/>
                <a:chExt cx="37776" cy="32357"/>
              </a:xfrm>
            </p:grpSpPr>
            <p:sp>
              <p:nvSpPr>
                <p:cNvPr id="5586" name="Google Shape;5586;p72"/>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72"/>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8" name="Google Shape;5588;p72"/>
              <p:cNvGrpSpPr/>
              <p:nvPr/>
            </p:nvGrpSpPr>
            <p:grpSpPr>
              <a:xfrm>
                <a:off x="3921548" y="3157509"/>
                <a:ext cx="37783" cy="32357"/>
                <a:chOff x="3921548" y="3157509"/>
                <a:chExt cx="37783" cy="32357"/>
              </a:xfrm>
            </p:grpSpPr>
            <p:sp>
              <p:nvSpPr>
                <p:cNvPr id="5589" name="Google Shape;5589;p72"/>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72"/>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1" name="Google Shape;5591;p72"/>
              <p:cNvGrpSpPr/>
              <p:nvPr/>
            </p:nvGrpSpPr>
            <p:grpSpPr>
              <a:xfrm>
                <a:off x="3939056" y="3211620"/>
                <a:ext cx="37783" cy="32380"/>
                <a:chOff x="3939056" y="3211620"/>
                <a:chExt cx="37783" cy="32380"/>
              </a:xfrm>
            </p:grpSpPr>
            <p:sp>
              <p:nvSpPr>
                <p:cNvPr id="5592" name="Google Shape;5592;p72"/>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72"/>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4" name="Google Shape;5594;p72"/>
              <p:cNvGrpSpPr/>
              <p:nvPr/>
            </p:nvGrpSpPr>
            <p:grpSpPr>
              <a:xfrm>
                <a:off x="4176240" y="3136965"/>
                <a:ext cx="31405" cy="26930"/>
                <a:chOff x="4176240" y="3136965"/>
                <a:chExt cx="31405" cy="26930"/>
              </a:xfrm>
            </p:grpSpPr>
            <p:sp>
              <p:nvSpPr>
                <p:cNvPr id="5595" name="Google Shape;5595;p72"/>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72"/>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7" name="Google Shape;5597;p72"/>
              <p:cNvGrpSpPr/>
              <p:nvPr/>
            </p:nvGrpSpPr>
            <p:grpSpPr>
              <a:xfrm>
                <a:off x="4133148" y="3152593"/>
                <a:ext cx="31499" cy="27001"/>
                <a:chOff x="4133148" y="3152593"/>
                <a:chExt cx="31499" cy="27001"/>
              </a:xfrm>
            </p:grpSpPr>
            <p:sp>
              <p:nvSpPr>
                <p:cNvPr id="5598" name="Google Shape;5598;p72"/>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72"/>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0" name="Google Shape;5600;p72"/>
              <p:cNvGrpSpPr/>
              <p:nvPr/>
            </p:nvGrpSpPr>
            <p:grpSpPr>
              <a:xfrm>
                <a:off x="4220866" y="3073534"/>
                <a:ext cx="31499" cy="26898"/>
                <a:chOff x="4220866" y="3073534"/>
                <a:chExt cx="31499" cy="26898"/>
              </a:xfrm>
            </p:grpSpPr>
            <p:sp>
              <p:nvSpPr>
                <p:cNvPr id="5601" name="Google Shape;5601;p72"/>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72"/>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3" name="Google Shape;5603;p72"/>
              <p:cNvGrpSpPr/>
              <p:nvPr/>
            </p:nvGrpSpPr>
            <p:grpSpPr>
              <a:xfrm>
                <a:off x="3869702" y="3230323"/>
                <a:ext cx="31499" cy="26906"/>
                <a:chOff x="3869702" y="3230323"/>
                <a:chExt cx="31499" cy="26906"/>
              </a:xfrm>
            </p:grpSpPr>
            <p:sp>
              <p:nvSpPr>
                <p:cNvPr id="5604" name="Google Shape;5604;p72"/>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72"/>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06" name="Google Shape;5606;p72"/>
            <p:cNvGrpSpPr/>
            <p:nvPr/>
          </p:nvGrpSpPr>
          <p:grpSpPr>
            <a:xfrm>
              <a:off x="4271383" y="3065882"/>
              <a:ext cx="304556" cy="341663"/>
              <a:chOff x="4271383" y="3065882"/>
              <a:chExt cx="304556" cy="341663"/>
            </a:xfrm>
          </p:grpSpPr>
          <p:grpSp>
            <p:nvGrpSpPr>
              <p:cNvPr id="5607" name="Google Shape;5607;p72"/>
              <p:cNvGrpSpPr/>
              <p:nvPr/>
            </p:nvGrpSpPr>
            <p:grpSpPr>
              <a:xfrm>
                <a:off x="4293838" y="3078639"/>
                <a:ext cx="269353" cy="311973"/>
                <a:chOff x="4293838" y="3078639"/>
                <a:chExt cx="269353" cy="311973"/>
              </a:xfrm>
            </p:grpSpPr>
            <p:sp>
              <p:nvSpPr>
                <p:cNvPr id="5608" name="Google Shape;5608;p72"/>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72"/>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72"/>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72"/>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72"/>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72"/>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72"/>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72"/>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72"/>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72"/>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72"/>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72"/>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72"/>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72"/>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72"/>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72"/>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72"/>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5" name="Google Shape;5625;p72"/>
              <p:cNvGrpSpPr/>
              <p:nvPr/>
            </p:nvGrpSpPr>
            <p:grpSpPr>
              <a:xfrm>
                <a:off x="4538164" y="3342061"/>
                <a:ext cx="37776" cy="32380"/>
                <a:chOff x="4538164" y="3342061"/>
                <a:chExt cx="37776" cy="32380"/>
              </a:xfrm>
            </p:grpSpPr>
            <p:sp>
              <p:nvSpPr>
                <p:cNvPr id="5626" name="Google Shape;5626;p72"/>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72"/>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8" name="Google Shape;5628;p72"/>
              <p:cNvGrpSpPr/>
              <p:nvPr/>
            </p:nvGrpSpPr>
            <p:grpSpPr>
              <a:xfrm>
                <a:off x="4271383" y="3194742"/>
                <a:ext cx="37783" cy="32420"/>
                <a:chOff x="4271383" y="3194742"/>
                <a:chExt cx="37783" cy="32420"/>
              </a:xfrm>
            </p:grpSpPr>
            <p:sp>
              <p:nvSpPr>
                <p:cNvPr id="5629" name="Google Shape;5629;p72"/>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72"/>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1" name="Google Shape;5631;p72"/>
              <p:cNvGrpSpPr/>
              <p:nvPr/>
            </p:nvGrpSpPr>
            <p:grpSpPr>
              <a:xfrm>
                <a:off x="4284416" y="3084058"/>
                <a:ext cx="37783" cy="32357"/>
                <a:chOff x="4284416" y="3084058"/>
                <a:chExt cx="37783" cy="32357"/>
              </a:xfrm>
            </p:grpSpPr>
            <p:sp>
              <p:nvSpPr>
                <p:cNvPr id="5632" name="Google Shape;5632;p72"/>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72"/>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4" name="Google Shape;5634;p72"/>
              <p:cNvGrpSpPr/>
              <p:nvPr/>
            </p:nvGrpSpPr>
            <p:grpSpPr>
              <a:xfrm>
                <a:off x="4478697" y="3297561"/>
                <a:ext cx="37776" cy="32451"/>
                <a:chOff x="4478697" y="3297561"/>
                <a:chExt cx="37776" cy="32451"/>
              </a:xfrm>
            </p:grpSpPr>
            <p:sp>
              <p:nvSpPr>
                <p:cNvPr id="5635" name="Google Shape;5635;p72"/>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72"/>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7" name="Google Shape;5637;p72"/>
              <p:cNvGrpSpPr/>
              <p:nvPr/>
            </p:nvGrpSpPr>
            <p:grpSpPr>
              <a:xfrm>
                <a:off x="4411813" y="3331711"/>
                <a:ext cx="37776" cy="32451"/>
                <a:chOff x="4411813" y="3331711"/>
                <a:chExt cx="37776" cy="32451"/>
              </a:xfrm>
            </p:grpSpPr>
            <p:sp>
              <p:nvSpPr>
                <p:cNvPr id="5638" name="Google Shape;5638;p72"/>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72"/>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0" name="Google Shape;5640;p72"/>
              <p:cNvGrpSpPr/>
              <p:nvPr/>
            </p:nvGrpSpPr>
            <p:grpSpPr>
              <a:xfrm>
                <a:off x="4337984" y="3375188"/>
                <a:ext cx="37776" cy="32357"/>
                <a:chOff x="4337984" y="3375188"/>
                <a:chExt cx="37776" cy="32357"/>
              </a:xfrm>
            </p:grpSpPr>
            <p:sp>
              <p:nvSpPr>
                <p:cNvPr id="5641" name="Google Shape;5641;p72"/>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72"/>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3" name="Google Shape;5643;p72"/>
              <p:cNvGrpSpPr/>
              <p:nvPr/>
            </p:nvGrpSpPr>
            <p:grpSpPr>
              <a:xfrm>
                <a:off x="4494867" y="3090530"/>
                <a:ext cx="37878" cy="32451"/>
                <a:chOff x="4494867" y="3090530"/>
                <a:chExt cx="37878" cy="32451"/>
              </a:xfrm>
            </p:grpSpPr>
            <p:sp>
              <p:nvSpPr>
                <p:cNvPr id="5644" name="Google Shape;5644;p72"/>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72"/>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6" name="Google Shape;5646;p72"/>
              <p:cNvGrpSpPr/>
              <p:nvPr/>
            </p:nvGrpSpPr>
            <p:grpSpPr>
              <a:xfrm>
                <a:off x="4525124" y="3207774"/>
                <a:ext cx="37783" cy="32420"/>
                <a:chOff x="4525124" y="3207774"/>
                <a:chExt cx="37783" cy="32420"/>
              </a:xfrm>
            </p:grpSpPr>
            <p:sp>
              <p:nvSpPr>
                <p:cNvPr id="5647" name="Google Shape;5647;p72"/>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72"/>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9" name="Google Shape;5649;p72"/>
              <p:cNvGrpSpPr/>
              <p:nvPr/>
            </p:nvGrpSpPr>
            <p:grpSpPr>
              <a:xfrm>
                <a:off x="4440544" y="3176479"/>
                <a:ext cx="31499" cy="26898"/>
                <a:chOff x="4440544" y="3176479"/>
                <a:chExt cx="31499" cy="26898"/>
              </a:xfrm>
            </p:grpSpPr>
            <p:sp>
              <p:nvSpPr>
                <p:cNvPr id="5650" name="Google Shape;5650;p72"/>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72"/>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2" name="Google Shape;5652;p72"/>
              <p:cNvGrpSpPr/>
              <p:nvPr/>
            </p:nvGrpSpPr>
            <p:grpSpPr>
              <a:xfrm>
                <a:off x="4350545" y="3156400"/>
                <a:ext cx="31405" cy="27001"/>
                <a:chOff x="4350545" y="3156400"/>
                <a:chExt cx="31405" cy="27001"/>
              </a:xfrm>
            </p:grpSpPr>
            <p:sp>
              <p:nvSpPr>
                <p:cNvPr id="5653" name="Google Shape;5653;p72"/>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72"/>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5" name="Google Shape;5655;p72"/>
              <p:cNvGrpSpPr/>
              <p:nvPr/>
            </p:nvGrpSpPr>
            <p:grpSpPr>
              <a:xfrm>
                <a:off x="4376703" y="3255058"/>
                <a:ext cx="31405" cy="27001"/>
                <a:chOff x="4376703" y="3255058"/>
                <a:chExt cx="31405" cy="27001"/>
              </a:xfrm>
            </p:grpSpPr>
            <p:sp>
              <p:nvSpPr>
                <p:cNvPr id="5656" name="Google Shape;5656;p72"/>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72"/>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8" name="Google Shape;5658;p72"/>
              <p:cNvGrpSpPr/>
              <p:nvPr/>
            </p:nvGrpSpPr>
            <p:grpSpPr>
              <a:xfrm>
                <a:off x="4331322" y="3283656"/>
                <a:ext cx="31405" cy="26945"/>
                <a:chOff x="4331322" y="3283656"/>
                <a:chExt cx="31405" cy="26945"/>
              </a:xfrm>
            </p:grpSpPr>
            <p:sp>
              <p:nvSpPr>
                <p:cNvPr id="5659" name="Google Shape;5659;p72"/>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72"/>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1" name="Google Shape;5661;p72"/>
              <p:cNvGrpSpPr/>
              <p:nvPr/>
            </p:nvGrpSpPr>
            <p:grpSpPr>
              <a:xfrm>
                <a:off x="4380510" y="3065882"/>
                <a:ext cx="31405" cy="26938"/>
                <a:chOff x="4380510" y="3065882"/>
                <a:chExt cx="31405" cy="26938"/>
              </a:xfrm>
            </p:grpSpPr>
            <p:sp>
              <p:nvSpPr>
                <p:cNvPr id="5662" name="Google Shape;5662;p72"/>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72"/>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64" name="Google Shape;5664;p72"/>
            <p:cNvGrpSpPr/>
            <p:nvPr/>
          </p:nvGrpSpPr>
          <p:grpSpPr>
            <a:xfrm>
              <a:off x="4558998" y="3188237"/>
              <a:ext cx="1280131" cy="1052746"/>
              <a:chOff x="4558998" y="3188237"/>
              <a:chExt cx="1280131" cy="1052746"/>
            </a:xfrm>
          </p:grpSpPr>
          <p:sp>
            <p:nvSpPr>
              <p:cNvPr id="5665" name="Google Shape;5665;p72"/>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66" name="Google Shape;5666;p72"/>
              <p:cNvGrpSpPr/>
              <p:nvPr/>
            </p:nvGrpSpPr>
            <p:grpSpPr>
              <a:xfrm>
                <a:off x="4579164" y="3203653"/>
                <a:ext cx="1244833" cy="1020397"/>
                <a:chOff x="4579164" y="3203653"/>
                <a:chExt cx="1244833" cy="1020397"/>
              </a:xfrm>
            </p:grpSpPr>
            <p:sp>
              <p:nvSpPr>
                <p:cNvPr id="5667" name="Google Shape;5667;p72"/>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72"/>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69" name="Google Shape;5669;p72"/>
                <p:cNvGrpSpPr/>
                <p:nvPr/>
              </p:nvGrpSpPr>
              <p:grpSpPr>
                <a:xfrm>
                  <a:off x="4579164" y="3203653"/>
                  <a:ext cx="1244833" cy="1020397"/>
                  <a:chOff x="4579164" y="3203653"/>
                  <a:chExt cx="1244833" cy="1020397"/>
                </a:xfrm>
              </p:grpSpPr>
              <p:sp>
                <p:nvSpPr>
                  <p:cNvPr id="5670" name="Google Shape;5670;p72"/>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72"/>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72" name="Google Shape;5672;p72"/>
                  <p:cNvGrpSpPr/>
                  <p:nvPr/>
                </p:nvGrpSpPr>
                <p:grpSpPr>
                  <a:xfrm>
                    <a:off x="4579164" y="3203653"/>
                    <a:ext cx="1244833" cy="1020397"/>
                    <a:chOff x="4579164" y="3203653"/>
                    <a:chExt cx="1244833" cy="1020397"/>
                  </a:xfrm>
                </p:grpSpPr>
                <p:sp>
                  <p:nvSpPr>
                    <p:cNvPr id="5673" name="Google Shape;5673;p72"/>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72"/>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72"/>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72"/>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72"/>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72"/>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72"/>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72"/>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81" name="Google Shape;5681;p72"/>
                    <p:cNvGrpSpPr/>
                    <p:nvPr/>
                  </p:nvGrpSpPr>
                  <p:grpSpPr>
                    <a:xfrm>
                      <a:off x="4579164" y="3203653"/>
                      <a:ext cx="1244833" cy="1020397"/>
                      <a:chOff x="4579164" y="3203653"/>
                      <a:chExt cx="1244833" cy="1020397"/>
                    </a:xfrm>
                  </p:grpSpPr>
                  <p:sp>
                    <p:nvSpPr>
                      <p:cNvPr id="5682" name="Google Shape;5682;p72"/>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72"/>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72"/>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72"/>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72"/>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72"/>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72"/>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72"/>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72"/>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72"/>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72"/>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72"/>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72"/>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72"/>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96" name="Google Shape;5696;p72"/>
                      <p:cNvGrpSpPr/>
                      <p:nvPr/>
                    </p:nvGrpSpPr>
                    <p:grpSpPr>
                      <a:xfrm>
                        <a:off x="4579164" y="3203653"/>
                        <a:ext cx="1244833" cy="1020397"/>
                        <a:chOff x="4579164" y="3203653"/>
                        <a:chExt cx="1244833" cy="1020397"/>
                      </a:xfrm>
                    </p:grpSpPr>
                    <p:sp>
                      <p:nvSpPr>
                        <p:cNvPr id="5697" name="Google Shape;5697;p72"/>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72"/>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72"/>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72"/>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72"/>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72"/>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72"/>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72"/>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72"/>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72"/>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72"/>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72"/>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72"/>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72"/>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72"/>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72"/>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72"/>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72"/>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72"/>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72"/>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72"/>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72"/>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72"/>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72"/>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21" name="Google Shape;5721;p72"/>
                        <p:cNvGrpSpPr/>
                        <p:nvPr/>
                      </p:nvGrpSpPr>
                      <p:grpSpPr>
                        <a:xfrm>
                          <a:off x="4579164" y="3203653"/>
                          <a:ext cx="1244833" cy="1020397"/>
                          <a:chOff x="4579164" y="3203653"/>
                          <a:chExt cx="1244833" cy="1020397"/>
                        </a:xfrm>
                      </p:grpSpPr>
                      <p:sp>
                        <p:nvSpPr>
                          <p:cNvPr id="5722" name="Google Shape;5722;p72"/>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23" name="Google Shape;5723;p72"/>
                          <p:cNvGrpSpPr/>
                          <p:nvPr/>
                        </p:nvGrpSpPr>
                        <p:grpSpPr>
                          <a:xfrm>
                            <a:off x="4579164" y="3203653"/>
                            <a:ext cx="1244833" cy="1020397"/>
                            <a:chOff x="4579164" y="3203653"/>
                            <a:chExt cx="1244833" cy="1020397"/>
                          </a:xfrm>
                        </p:grpSpPr>
                        <p:sp>
                          <p:nvSpPr>
                            <p:cNvPr id="5724" name="Google Shape;5724;p72"/>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72"/>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72"/>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72"/>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72"/>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72"/>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72"/>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31" name="Google Shape;5731;p72"/>
                            <p:cNvGrpSpPr/>
                            <p:nvPr/>
                          </p:nvGrpSpPr>
                          <p:grpSpPr>
                            <a:xfrm>
                              <a:off x="4579164" y="3203653"/>
                              <a:ext cx="1244833" cy="1020397"/>
                              <a:chOff x="4579164" y="3203653"/>
                              <a:chExt cx="1244833" cy="1020397"/>
                            </a:xfrm>
                          </p:grpSpPr>
                          <p:sp>
                            <p:nvSpPr>
                              <p:cNvPr id="5732" name="Google Shape;5732;p72"/>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72"/>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72"/>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72"/>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72"/>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72"/>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72"/>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72"/>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72"/>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72"/>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72"/>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72"/>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72"/>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45" name="Google Shape;5745;p72"/>
                              <p:cNvGrpSpPr/>
                              <p:nvPr/>
                            </p:nvGrpSpPr>
                            <p:grpSpPr>
                              <a:xfrm>
                                <a:off x="4579164" y="3203653"/>
                                <a:ext cx="1244833" cy="1020397"/>
                                <a:chOff x="4579164" y="3203653"/>
                                <a:chExt cx="1244833" cy="1020397"/>
                              </a:xfrm>
                            </p:grpSpPr>
                            <p:sp>
                              <p:nvSpPr>
                                <p:cNvPr id="5746" name="Google Shape;5746;p72"/>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72"/>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72"/>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72"/>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72"/>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72"/>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72"/>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53" name="Google Shape;5753;p72"/>
                                <p:cNvGrpSpPr/>
                                <p:nvPr/>
                              </p:nvGrpSpPr>
                              <p:grpSpPr>
                                <a:xfrm>
                                  <a:off x="4579164" y="3203653"/>
                                  <a:ext cx="1244833" cy="1020397"/>
                                  <a:chOff x="4579164" y="3203653"/>
                                  <a:chExt cx="1244833" cy="1020397"/>
                                </a:xfrm>
                              </p:grpSpPr>
                              <p:sp>
                                <p:nvSpPr>
                                  <p:cNvPr id="5754" name="Google Shape;5754;p72"/>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72"/>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72"/>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72"/>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72"/>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59" name="Google Shape;5759;p72"/>
                                  <p:cNvGrpSpPr/>
                                  <p:nvPr/>
                                </p:nvGrpSpPr>
                                <p:grpSpPr>
                                  <a:xfrm>
                                    <a:off x="4579164" y="3203653"/>
                                    <a:ext cx="1244833" cy="1020397"/>
                                    <a:chOff x="4579164" y="3203653"/>
                                    <a:chExt cx="1244833" cy="1020397"/>
                                  </a:xfrm>
                                </p:grpSpPr>
                                <p:sp>
                                  <p:nvSpPr>
                                    <p:cNvPr id="5760" name="Google Shape;5760;p72"/>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72"/>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72"/>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72"/>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5764" name="Google Shape;5764;p72"/>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72"/>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72"/>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767" name="Google Shape;5767;p72"/>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5768" name="Google Shape;5768;p72"/>
              <p:cNvGrpSpPr/>
              <p:nvPr/>
            </p:nvGrpSpPr>
            <p:grpSpPr>
              <a:xfrm>
                <a:off x="4595437" y="3598775"/>
                <a:ext cx="37776" cy="32451"/>
                <a:chOff x="4595437" y="3598775"/>
                <a:chExt cx="37776" cy="32451"/>
              </a:xfrm>
            </p:grpSpPr>
            <p:sp>
              <p:nvSpPr>
                <p:cNvPr id="5769" name="Google Shape;5769;p72"/>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72"/>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1" name="Google Shape;5771;p72"/>
              <p:cNvGrpSpPr/>
              <p:nvPr/>
            </p:nvGrpSpPr>
            <p:grpSpPr>
              <a:xfrm>
                <a:off x="4641864" y="3524443"/>
                <a:ext cx="37776" cy="32380"/>
                <a:chOff x="4641864" y="3524443"/>
                <a:chExt cx="37776" cy="32380"/>
              </a:xfrm>
            </p:grpSpPr>
            <p:sp>
              <p:nvSpPr>
                <p:cNvPr id="5772" name="Google Shape;5772;p72"/>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72"/>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4" name="Google Shape;5774;p72"/>
              <p:cNvGrpSpPr/>
              <p:nvPr/>
            </p:nvGrpSpPr>
            <p:grpSpPr>
              <a:xfrm>
                <a:off x="4648431" y="3893901"/>
                <a:ext cx="37776" cy="32357"/>
                <a:chOff x="4648431" y="3893901"/>
                <a:chExt cx="37776" cy="32357"/>
              </a:xfrm>
            </p:grpSpPr>
            <p:sp>
              <p:nvSpPr>
                <p:cNvPr id="5775" name="Google Shape;5775;p72"/>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72"/>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7" name="Google Shape;5777;p72"/>
              <p:cNvGrpSpPr/>
              <p:nvPr/>
            </p:nvGrpSpPr>
            <p:grpSpPr>
              <a:xfrm>
                <a:off x="4567752" y="3722908"/>
                <a:ext cx="37870" cy="32380"/>
                <a:chOff x="4567752" y="3722908"/>
                <a:chExt cx="37870" cy="32380"/>
              </a:xfrm>
            </p:grpSpPr>
            <p:sp>
              <p:nvSpPr>
                <p:cNvPr id="5778" name="Google Shape;5778;p72"/>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72"/>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0" name="Google Shape;5780;p72"/>
              <p:cNvGrpSpPr/>
              <p:nvPr/>
            </p:nvGrpSpPr>
            <p:grpSpPr>
              <a:xfrm>
                <a:off x="4617506" y="3652052"/>
                <a:ext cx="37783" cy="32357"/>
                <a:chOff x="4617506" y="3652052"/>
                <a:chExt cx="37783" cy="32357"/>
              </a:xfrm>
            </p:grpSpPr>
            <p:sp>
              <p:nvSpPr>
                <p:cNvPr id="5781" name="Google Shape;5781;p72"/>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72"/>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3" name="Google Shape;5783;p72"/>
              <p:cNvGrpSpPr/>
              <p:nvPr/>
            </p:nvGrpSpPr>
            <p:grpSpPr>
              <a:xfrm>
                <a:off x="4739005" y="3554149"/>
                <a:ext cx="37870" cy="32357"/>
                <a:chOff x="4739005" y="3554149"/>
                <a:chExt cx="37870" cy="32357"/>
              </a:xfrm>
            </p:grpSpPr>
            <p:sp>
              <p:nvSpPr>
                <p:cNvPr id="5784" name="Google Shape;5784;p72"/>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72"/>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6" name="Google Shape;5786;p72"/>
              <p:cNvGrpSpPr/>
              <p:nvPr/>
            </p:nvGrpSpPr>
            <p:grpSpPr>
              <a:xfrm>
                <a:off x="4806557" y="3630258"/>
                <a:ext cx="37776" cy="32364"/>
                <a:chOff x="4806557" y="3630258"/>
                <a:chExt cx="37776" cy="32364"/>
              </a:xfrm>
            </p:grpSpPr>
            <p:sp>
              <p:nvSpPr>
                <p:cNvPr id="5787" name="Google Shape;5787;p72"/>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72"/>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9" name="Google Shape;5789;p72"/>
              <p:cNvGrpSpPr/>
              <p:nvPr/>
            </p:nvGrpSpPr>
            <p:grpSpPr>
              <a:xfrm>
                <a:off x="4737007" y="4004357"/>
                <a:ext cx="37870" cy="32357"/>
                <a:chOff x="4737007" y="4004357"/>
                <a:chExt cx="37870" cy="32357"/>
              </a:xfrm>
            </p:grpSpPr>
            <p:sp>
              <p:nvSpPr>
                <p:cNvPr id="5790" name="Google Shape;5790;p72"/>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72"/>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2" name="Google Shape;5792;p72"/>
              <p:cNvGrpSpPr/>
              <p:nvPr/>
            </p:nvGrpSpPr>
            <p:grpSpPr>
              <a:xfrm>
                <a:off x="4773634" y="4208627"/>
                <a:ext cx="37776" cy="32357"/>
                <a:chOff x="4773634" y="4208627"/>
                <a:chExt cx="37776" cy="32357"/>
              </a:xfrm>
            </p:grpSpPr>
            <p:sp>
              <p:nvSpPr>
                <p:cNvPr id="5793" name="Google Shape;5793;p72"/>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72"/>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5" name="Google Shape;5795;p72"/>
              <p:cNvGrpSpPr/>
              <p:nvPr/>
            </p:nvGrpSpPr>
            <p:grpSpPr>
              <a:xfrm>
                <a:off x="4888282" y="4074764"/>
                <a:ext cx="37776" cy="32451"/>
                <a:chOff x="4888282" y="4074764"/>
                <a:chExt cx="37776" cy="32451"/>
              </a:xfrm>
            </p:grpSpPr>
            <p:sp>
              <p:nvSpPr>
                <p:cNvPr id="5796" name="Google Shape;5796;p72"/>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72"/>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8" name="Google Shape;5798;p72"/>
              <p:cNvGrpSpPr/>
              <p:nvPr/>
            </p:nvGrpSpPr>
            <p:grpSpPr>
              <a:xfrm>
                <a:off x="4901315" y="3804271"/>
                <a:ext cx="37776" cy="32364"/>
                <a:chOff x="4901315" y="3804271"/>
                <a:chExt cx="37776" cy="32364"/>
              </a:xfrm>
            </p:grpSpPr>
            <p:sp>
              <p:nvSpPr>
                <p:cNvPr id="5799" name="Google Shape;5799;p72"/>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72"/>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1" name="Google Shape;5801;p72"/>
              <p:cNvGrpSpPr/>
              <p:nvPr/>
            </p:nvGrpSpPr>
            <p:grpSpPr>
              <a:xfrm>
                <a:off x="4866394" y="3715035"/>
                <a:ext cx="37846" cy="32357"/>
                <a:chOff x="4866394" y="3715035"/>
                <a:chExt cx="37846" cy="32357"/>
              </a:xfrm>
            </p:grpSpPr>
            <p:sp>
              <p:nvSpPr>
                <p:cNvPr id="5802" name="Google Shape;5802;p72"/>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72"/>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4" name="Google Shape;5804;p72"/>
              <p:cNvGrpSpPr/>
              <p:nvPr/>
            </p:nvGrpSpPr>
            <p:grpSpPr>
              <a:xfrm>
                <a:off x="4979233" y="3839798"/>
                <a:ext cx="37878" cy="32420"/>
                <a:chOff x="4979233" y="3839798"/>
                <a:chExt cx="37878" cy="32420"/>
              </a:xfrm>
            </p:grpSpPr>
            <p:sp>
              <p:nvSpPr>
                <p:cNvPr id="5805" name="Google Shape;5805;p72"/>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72"/>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7" name="Google Shape;5807;p72"/>
              <p:cNvGrpSpPr/>
              <p:nvPr/>
            </p:nvGrpSpPr>
            <p:grpSpPr>
              <a:xfrm>
                <a:off x="4790662" y="3679147"/>
                <a:ext cx="37783" cy="32380"/>
                <a:chOff x="4790662" y="3679147"/>
                <a:chExt cx="37783" cy="32380"/>
              </a:xfrm>
            </p:grpSpPr>
            <p:sp>
              <p:nvSpPr>
                <p:cNvPr id="5808" name="Google Shape;5808;p72"/>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72"/>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0" name="Google Shape;5810;p72"/>
              <p:cNvGrpSpPr/>
              <p:nvPr/>
            </p:nvGrpSpPr>
            <p:grpSpPr>
              <a:xfrm>
                <a:off x="4857263" y="3557861"/>
                <a:ext cx="37776" cy="32357"/>
                <a:chOff x="4857263" y="3557861"/>
                <a:chExt cx="37776" cy="32357"/>
              </a:xfrm>
            </p:grpSpPr>
            <p:sp>
              <p:nvSpPr>
                <p:cNvPr id="5811" name="Google Shape;5811;p72"/>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72"/>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3" name="Google Shape;5813;p72"/>
              <p:cNvGrpSpPr/>
              <p:nvPr/>
            </p:nvGrpSpPr>
            <p:grpSpPr>
              <a:xfrm>
                <a:off x="4883902" y="3648033"/>
                <a:ext cx="37783" cy="32380"/>
                <a:chOff x="4883902" y="3648033"/>
                <a:chExt cx="37783" cy="32380"/>
              </a:xfrm>
            </p:grpSpPr>
            <p:sp>
              <p:nvSpPr>
                <p:cNvPr id="5814" name="Google Shape;5814;p72"/>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72"/>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6" name="Google Shape;5816;p72"/>
              <p:cNvGrpSpPr/>
              <p:nvPr/>
            </p:nvGrpSpPr>
            <p:grpSpPr>
              <a:xfrm>
                <a:off x="4907780" y="3347220"/>
                <a:ext cx="37878" cy="32357"/>
                <a:chOff x="4907780" y="3347220"/>
                <a:chExt cx="37878" cy="32357"/>
              </a:xfrm>
            </p:grpSpPr>
            <p:sp>
              <p:nvSpPr>
                <p:cNvPr id="5817" name="Google Shape;5817;p72"/>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72"/>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9" name="Google Shape;5819;p72"/>
              <p:cNvGrpSpPr/>
              <p:nvPr/>
            </p:nvGrpSpPr>
            <p:grpSpPr>
              <a:xfrm>
                <a:off x="5065048" y="3738150"/>
                <a:ext cx="37783" cy="32364"/>
                <a:chOff x="5065048" y="3738150"/>
                <a:chExt cx="37783" cy="32364"/>
              </a:xfrm>
            </p:grpSpPr>
            <p:sp>
              <p:nvSpPr>
                <p:cNvPr id="5820" name="Google Shape;5820;p72"/>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72"/>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2" name="Google Shape;5822;p72"/>
              <p:cNvGrpSpPr/>
              <p:nvPr/>
            </p:nvGrpSpPr>
            <p:grpSpPr>
              <a:xfrm>
                <a:off x="5071616" y="3284615"/>
                <a:ext cx="37783" cy="32357"/>
                <a:chOff x="5071616" y="3284615"/>
                <a:chExt cx="37783" cy="32357"/>
              </a:xfrm>
            </p:grpSpPr>
            <p:sp>
              <p:nvSpPr>
                <p:cNvPr id="5823" name="Google Shape;5823;p72"/>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72"/>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5" name="Google Shape;5825;p72"/>
              <p:cNvGrpSpPr/>
              <p:nvPr/>
            </p:nvGrpSpPr>
            <p:grpSpPr>
              <a:xfrm>
                <a:off x="5389291" y="3759921"/>
                <a:ext cx="37783" cy="32380"/>
                <a:chOff x="5389291" y="3759921"/>
                <a:chExt cx="37783" cy="32380"/>
              </a:xfrm>
            </p:grpSpPr>
            <p:sp>
              <p:nvSpPr>
                <p:cNvPr id="5826" name="Google Shape;5826;p72"/>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72"/>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8" name="Google Shape;5828;p72"/>
              <p:cNvGrpSpPr/>
              <p:nvPr/>
            </p:nvGrpSpPr>
            <p:grpSpPr>
              <a:xfrm>
                <a:off x="5431534" y="3632932"/>
                <a:ext cx="37878" cy="32451"/>
                <a:chOff x="5431534" y="3632932"/>
                <a:chExt cx="37878" cy="32451"/>
              </a:xfrm>
            </p:grpSpPr>
            <p:sp>
              <p:nvSpPr>
                <p:cNvPr id="5829" name="Google Shape;5829;p72"/>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72"/>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1" name="Google Shape;5831;p72"/>
              <p:cNvGrpSpPr/>
              <p:nvPr/>
            </p:nvGrpSpPr>
            <p:grpSpPr>
              <a:xfrm>
                <a:off x="5540755" y="3544829"/>
                <a:ext cx="37783" cy="32357"/>
                <a:chOff x="5540755" y="3544829"/>
                <a:chExt cx="37783" cy="32357"/>
              </a:xfrm>
            </p:grpSpPr>
            <p:sp>
              <p:nvSpPr>
                <p:cNvPr id="5832" name="Google Shape;5832;p72"/>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72"/>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4" name="Google Shape;5834;p72"/>
              <p:cNvGrpSpPr/>
              <p:nvPr/>
            </p:nvGrpSpPr>
            <p:grpSpPr>
              <a:xfrm>
                <a:off x="5579293" y="3412107"/>
                <a:ext cx="37776" cy="32357"/>
                <a:chOff x="5579293" y="3412107"/>
                <a:chExt cx="37776" cy="32357"/>
              </a:xfrm>
            </p:grpSpPr>
            <p:sp>
              <p:nvSpPr>
                <p:cNvPr id="5835" name="Google Shape;5835;p72"/>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72"/>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7" name="Google Shape;5837;p72"/>
              <p:cNvGrpSpPr/>
              <p:nvPr/>
            </p:nvGrpSpPr>
            <p:grpSpPr>
              <a:xfrm>
                <a:off x="5801346" y="3284615"/>
                <a:ext cx="37783" cy="32357"/>
                <a:chOff x="5801346" y="3284615"/>
                <a:chExt cx="37783" cy="32357"/>
              </a:xfrm>
            </p:grpSpPr>
            <p:sp>
              <p:nvSpPr>
                <p:cNvPr id="5838" name="Google Shape;5838;p72"/>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72"/>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0" name="Google Shape;5840;p72"/>
              <p:cNvGrpSpPr/>
              <p:nvPr/>
            </p:nvGrpSpPr>
            <p:grpSpPr>
              <a:xfrm>
                <a:off x="5763578" y="3399067"/>
                <a:ext cx="37776" cy="32364"/>
                <a:chOff x="5763578" y="3399067"/>
                <a:chExt cx="37776" cy="32364"/>
              </a:xfrm>
            </p:grpSpPr>
            <p:sp>
              <p:nvSpPr>
                <p:cNvPr id="5841" name="Google Shape;5841;p72"/>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72"/>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3" name="Google Shape;5843;p72"/>
              <p:cNvGrpSpPr/>
              <p:nvPr/>
            </p:nvGrpSpPr>
            <p:grpSpPr>
              <a:xfrm>
                <a:off x="5395858" y="3230952"/>
                <a:ext cx="37776" cy="32364"/>
                <a:chOff x="5395858" y="3230952"/>
                <a:chExt cx="37776" cy="32364"/>
              </a:xfrm>
            </p:grpSpPr>
            <p:sp>
              <p:nvSpPr>
                <p:cNvPr id="5844" name="Google Shape;5844;p72"/>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72"/>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6" name="Google Shape;5846;p72"/>
              <p:cNvGrpSpPr/>
              <p:nvPr/>
            </p:nvGrpSpPr>
            <p:grpSpPr>
              <a:xfrm>
                <a:off x="5264088" y="3188237"/>
                <a:ext cx="37776" cy="32357"/>
                <a:chOff x="5264088" y="3188237"/>
                <a:chExt cx="37776" cy="32357"/>
              </a:xfrm>
            </p:grpSpPr>
            <p:sp>
              <p:nvSpPr>
                <p:cNvPr id="5847" name="Google Shape;5847;p72"/>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72"/>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9" name="Google Shape;5849;p72"/>
              <p:cNvGrpSpPr/>
              <p:nvPr/>
            </p:nvGrpSpPr>
            <p:grpSpPr>
              <a:xfrm>
                <a:off x="5585758" y="3237425"/>
                <a:ext cx="37878" cy="32357"/>
                <a:chOff x="5585758" y="3237425"/>
                <a:chExt cx="37878" cy="32357"/>
              </a:xfrm>
            </p:grpSpPr>
            <p:sp>
              <p:nvSpPr>
                <p:cNvPr id="5850" name="Google Shape;5850;p72"/>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72"/>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2" name="Google Shape;5852;p72"/>
              <p:cNvGrpSpPr/>
              <p:nvPr/>
            </p:nvGrpSpPr>
            <p:grpSpPr>
              <a:xfrm>
                <a:off x="4874196" y="3291088"/>
                <a:ext cx="37878" cy="32451"/>
                <a:chOff x="4874196" y="3291088"/>
                <a:chExt cx="37878" cy="32451"/>
              </a:xfrm>
            </p:grpSpPr>
            <p:sp>
              <p:nvSpPr>
                <p:cNvPr id="5853" name="Google Shape;5853;p72"/>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72"/>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5" name="Google Shape;5855;p72"/>
              <p:cNvGrpSpPr/>
              <p:nvPr/>
            </p:nvGrpSpPr>
            <p:grpSpPr>
              <a:xfrm>
                <a:off x="5197770" y="3785466"/>
                <a:ext cx="37783" cy="32427"/>
                <a:chOff x="5197770" y="3785466"/>
                <a:chExt cx="37783" cy="32427"/>
              </a:xfrm>
            </p:grpSpPr>
            <p:sp>
              <p:nvSpPr>
                <p:cNvPr id="5856" name="Google Shape;5856;p72"/>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72"/>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8" name="Google Shape;5858;p72"/>
              <p:cNvGrpSpPr/>
              <p:nvPr/>
            </p:nvGrpSpPr>
            <p:grpSpPr>
              <a:xfrm>
                <a:off x="5177699" y="3492117"/>
                <a:ext cx="37776" cy="32357"/>
                <a:chOff x="5177699" y="3492117"/>
                <a:chExt cx="37776" cy="32357"/>
              </a:xfrm>
            </p:grpSpPr>
            <p:sp>
              <p:nvSpPr>
                <p:cNvPr id="5859" name="Google Shape;5859;p72"/>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72"/>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1" name="Google Shape;5861;p72"/>
              <p:cNvGrpSpPr/>
              <p:nvPr/>
            </p:nvGrpSpPr>
            <p:grpSpPr>
              <a:xfrm>
                <a:off x="5349431" y="3622346"/>
                <a:ext cx="37870" cy="32380"/>
                <a:chOff x="5349431" y="3622346"/>
                <a:chExt cx="37870" cy="32380"/>
              </a:xfrm>
            </p:grpSpPr>
            <p:sp>
              <p:nvSpPr>
                <p:cNvPr id="5862" name="Google Shape;5862;p72"/>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72"/>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4" name="Google Shape;5864;p72"/>
              <p:cNvGrpSpPr/>
              <p:nvPr/>
            </p:nvGrpSpPr>
            <p:grpSpPr>
              <a:xfrm>
                <a:off x="5068855" y="3563980"/>
                <a:ext cx="53954" cy="46223"/>
                <a:chOff x="5068855" y="3563980"/>
                <a:chExt cx="53954" cy="46223"/>
              </a:xfrm>
            </p:grpSpPr>
            <p:sp>
              <p:nvSpPr>
                <p:cNvPr id="5865" name="Google Shape;5865;p72"/>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72"/>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7" name="Google Shape;5867;p72"/>
              <p:cNvGrpSpPr/>
              <p:nvPr/>
            </p:nvGrpSpPr>
            <p:grpSpPr>
              <a:xfrm>
                <a:off x="5037654" y="3392507"/>
                <a:ext cx="37870" cy="32451"/>
                <a:chOff x="5037654" y="3392507"/>
                <a:chExt cx="37870" cy="32451"/>
              </a:xfrm>
            </p:grpSpPr>
            <p:sp>
              <p:nvSpPr>
                <p:cNvPr id="5868" name="Google Shape;5868;p72"/>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72"/>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0" name="Google Shape;5870;p72"/>
              <p:cNvGrpSpPr/>
              <p:nvPr/>
            </p:nvGrpSpPr>
            <p:grpSpPr>
              <a:xfrm>
                <a:off x="5456560" y="3368629"/>
                <a:ext cx="37870" cy="32451"/>
                <a:chOff x="5456560" y="3368629"/>
                <a:chExt cx="37870" cy="32451"/>
              </a:xfrm>
            </p:grpSpPr>
            <p:sp>
              <p:nvSpPr>
                <p:cNvPr id="5871" name="Google Shape;5871;p72"/>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72"/>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3" name="Google Shape;5873;p72"/>
              <p:cNvGrpSpPr/>
              <p:nvPr/>
            </p:nvGrpSpPr>
            <p:grpSpPr>
              <a:xfrm>
                <a:off x="4755749" y="3501516"/>
                <a:ext cx="46246" cy="39608"/>
                <a:chOff x="4755749" y="3501516"/>
                <a:chExt cx="46246" cy="39608"/>
              </a:xfrm>
            </p:grpSpPr>
            <p:sp>
              <p:nvSpPr>
                <p:cNvPr id="5874" name="Google Shape;5874;p72"/>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72"/>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6" name="Google Shape;5876;p72"/>
              <p:cNvGrpSpPr/>
              <p:nvPr/>
            </p:nvGrpSpPr>
            <p:grpSpPr>
              <a:xfrm>
                <a:off x="4681346" y="3485582"/>
                <a:ext cx="37783" cy="32427"/>
                <a:chOff x="4681346" y="3485582"/>
                <a:chExt cx="37783" cy="32427"/>
              </a:xfrm>
            </p:grpSpPr>
            <p:sp>
              <p:nvSpPr>
                <p:cNvPr id="5877" name="Google Shape;5877;p72"/>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72"/>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9" name="Google Shape;5879;p72"/>
              <p:cNvGrpSpPr/>
              <p:nvPr/>
            </p:nvGrpSpPr>
            <p:grpSpPr>
              <a:xfrm>
                <a:off x="4767067" y="3291088"/>
                <a:ext cx="37878" cy="32451"/>
                <a:chOff x="4767067" y="3291088"/>
                <a:chExt cx="37878" cy="32451"/>
              </a:xfrm>
            </p:grpSpPr>
            <p:sp>
              <p:nvSpPr>
                <p:cNvPr id="5880" name="Google Shape;5880;p72"/>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72"/>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2" name="Google Shape;5882;p72"/>
              <p:cNvGrpSpPr/>
              <p:nvPr/>
            </p:nvGrpSpPr>
            <p:grpSpPr>
              <a:xfrm>
                <a:off x="4687819" y="3405539"/>
                <a:ext cx="37776" cy="32451"/>
                <a:chOff x="4687819" y="3405539"/>
                <a:chExt cx="37776" cy="32451"/>
              </a:xfrm>
            </p:grpSpPr>
            <p:sp>
              <p:nvSpPr>
                <p:cNvPr id="5883" name="Google Shape;5883;p72"/>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72"/>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5" name="Google Shape;5885;p72"/>
              <p:cNvGrpSpPr/>
              <p:nvPr/>
            </p:nvGrpSpPr>
            <p:grpSpPr>
              <a:xfrm>
                <a:off x="4923101" y="3444809"/>
                <a:ext cx="52813" cy="45318"/>
                <a:chOff x="4923101" y="3444809"/>
                <a:chExt cx="52813" cy="45318"/>
              </a:xfrm>
            </p:grpSpPr>
            <p:sp>
              <p:nvSpPr>
                <p:cNvPr id="5886" name="Google Shape;5886;p72"/>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72"/>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8" name="Google Shape;5888;p72"/>
              <p:cNvGrpSpPr/>
              <p:nvPr/>
            </p:nvGrpSpPr>
            <p:grpSpPr>
              <a:xfrm>
                <a:off x="4846040" y="3654750"/>
                <a:ext cx="31405" cy="26993"/>
                <a:chOff x="4846040" y="3654750"/>
                <a:chExt cx="31405" cy="26993"/>
              </a:xfrm>
            </p:grpSpPr>
            <p:sp>
              <p:nvSpPr>
                <p:cNvPr id="5889" name="Google Shape;5889;p72"/>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72"/>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1" name="Google Shape;5891;p72"/>
              <p:cNvGrpSpPr/>
              <p:nvPr/>
            </p:nvGrpSpPr>
            <p:grpSpPr>
              <a:xfrm>
                <a:off x="4925673" y="3691700"/>
                <a:ext cx="40253" cy="34472"/>
                <a:chOff x="4925673" y="3691700"/>
                <a:chExt cx="40253" cy="34472"/>
              </a:xfrm>
            </p:grpSpPr>
            <p:sp>
              <p:nvSpPr>
                <p:cNvPr id="5892" name="Google Shape;5892;p72"/>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72"/>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4" name="Google Shape;5894;p72"/>
              <p:cNvGrpSpPr/>
              <p:nvPr/>
            </p:nvGrpSpPr>
            <p:grpSpPr>
              <a:xfrm>
                <a:off x="4894653" y="3740848"/>
                <a:ext cx="31405" cy="26906"/>
                <a:chOff x="4894653" y="3740848"/>
                <a:chExt cx="31405" cy="26906"/>
              </a:xfrm>
            </p:grpSpPr>
            <p:sp>
              <p:nvSpPr>
                <p:cNvPr id="5895" name="Google Shape;5895;p72"/>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72"/>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7" name="Google Shape;5897;p72"/>
              <p:cNvGrpSpPr/>
              <p:nvPr/>
            </p:nvGrpSpPr>
            <p:grpSpPr>
              <a:xfrm>
                <a:off x="4962300" y="3696348"/>
                <a:ext cx="38255" cy="32773"/>
                <a:chOff x="4962300" y="3696348"/>
                <a:chExt cx="38255" cy="32773"/>
              </a:xfrm>
            </p:grpSpPr>
            <p:sp>
              <p:nvSpPr>
                <p:cNvPr id="5898" name="Google Shape;5898;p72"/>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72"/>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0" name="Google Shape;5900;p72"/>
              <p:cNvGrpSpPr/>
              <p:nvPr/>
            </p:nvGrpSpPr>
            <p:grpSpPr>
              <a:xfrm>
                <a:off x="4980185" y="3743349"/>
                <a:ext cx="31499" cy="26969"/>
                <a:chOff x="4980185" y="3743349"/>
                <a:chExt cx="31499" cy="26969"/>
              </a:xfrm>
            </p:grpSpPr>
            <p:sp>
              <p:nvSpPr>
                <p:cNvPr id="5901" name="Google Shape;5901;p72"/>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72"/>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3" name="Google Shape;5903;p72"/>
              <p:cNvGrpSpPr/>
              <p:nvPr/>
            </p:nvGrpSpPr>
            <p:grpSpPr>
              <a:xfrm>
                <a:off x="5013768" y="3734312"/>
                <a:ext cx="31499" cy="26969"/>
                <a:chOff x="5013768" y="3734312"/>
                <a:chExt cx="31499" cy="26969"/>
              </a:xfrm>
            </p:grpSpPr>
            <p:sp>
              <p:nvSpPr>
                <p:cNvPr id="5904" name="Google Shape;5904;p72"/>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72"/>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6" name="Google Shape;5906;p72"/>
              <p:cNvGrpSpPr/>
              <p:nvPr/>
            </p:nvGrpSpPr>
            <p:grpSpPr>
              <a:xfrm>
                <a:off x="5036703" y="3764545"/>
                <a:ext cx="31499" cy="26898"/>
                <a:chOff x="5036703" y="3764545"/>
                <a:chExt cx="31499" cy="26898"/>
              </a:xfrm>
            </p:grpSpPr>
            <p:sp>
              <p:nvSpPr>
                <p:cNvPr id="5907" name="Google Shape;5907;p72"/>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72"/>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9" name="Google Shape;5909;p72"/>
              <p:cNvGrpSpPr/>
              <p:nvPr/>
            </p:nvGrpSpPr>
            <p:grpSpPr>
              <a:xfrm>
                <a:off x="4953546" y="3768352"/>
                <a:ext cx="31405" cy="26898"/>
                <a:chOff x="4953546" y="3768352"/>
                <a:chExt cx="31405" cy="26898"/>
              </a:xfrm>
            </p:grpSpPr>
            <p:sp>
              <p:nvSpPr>
                <p:cNvPr id="5910" name="Google Shape;5910;p72"/>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72"/>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2" name="Google Shape;5912;p72"/>
              <p:cNvGrpSpPr/>
              <p:nvPr/>
            </p:nvGrpSpPr>
            <p:grpSpPr>
              <a:xfrm>
                <a:off x="4964770" y="3814016"/>
                <a:ext cx="31499" cy="26993"/>
                <a:chOff x="4964770" y="3814016"/>
                <a:chExt cx="31499" cy="26993"/>
              </a:xfrm>
            </p:grpSpPr>
            <p:sp>
              <p:nvSpPr>
                <p:cNvPr id="5913" name="Google Shape;5913;p72"/>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72"/>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5" name="Google Shape;5915;p72"/>
              <p:cNvGrpSpPr/>
              <p:nvPr/>
            </p:nvGrpSpPr>
            <p:grpSpPr>
              <a:xfrm>
                <a:off x="4923290" y="3800504"/>
                <a:ext cx="31468" cy="26898"/>
                <a:chOff x="4923290" y="3800504"/>
                <a:chExt cx="31468" cy="26898"/>
              </a:xfrm>
            </p:grpSpPr>
            <p:sp>
              <p:nvSpPr>
                <p:cNvPr id="5916" name="Google Shape;5916;p72"/>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72"/>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8" name="Google Shape;5918;p72"/>
              <p:cNvGrpSpPr/>
              <p:nvPr/>
            </p:nvGrpSpPr>
            <p:grpSpPr>
              <a:xfrm>
                <a:off x="5108534" y="3650943"/>
                <a:ext cx="31405" cy="26993"/>
                <a:chOff x="5108534" y="3650943"/>
                <a:chExt cx="31405" cy="26993"/>
              </a:xfrm>
            </p:grpSpPr>
            <p:sp>
              <p:nvSpPr>
                <p:cNvPr id="5919" name="Google Shape;5919;p72"/>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72"/>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1" name="Google Shape;5921;p72"/>
              <p:cNvGrpSpPr/>
              <p:nvPr/>
            </p:nvGrpSpPr>
            <p:grpSpPr>
              <a:xfrm>
                <a:off x="5119380" y="3760739"/>
                <a:ext cx="31499" cy="26993"/>
                <a:chOff x="5119380" y="3760739"/>
                <a:chExt cx="31499" cy="26993"/>
              </a:xfrm>
            </p:grpSpPr>
            <p:sp>
              <p:nvSpPr>
                <p:cNvPr id="5922" name="Google Shape;5922;p72"/>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72"/>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4" name="Google Shape;5924;p72"/>
              <p:cNvGrpSpPr/>
              <p:nvPr/>
            </p:nvGrpSpPr>
            <p:grpSpPr>
              <a:xfrm>
                <a:off x="5119380" y="3788235"/>
                <a:ext cx="31499" cy="26993"/>
                <a:chOff x="5119380" y="3788235"/>
                <a:chExt cx="31499" cy="26993"/>
              </a:xfrm>
            </p:grpSpPr>
            <p:sp>
              <p:nvSpPr>
                <p:cNvPr id="5925" name="Google Shape;5925;p72"/>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72"/>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7" name="Google Shape;5927;p72"/>
              <p:cNvGrpSpPr/>
              <p:nvPr/>
            </p:nvGrpSpPr>
            <p:grpSpPr>
              <a:xfrm>
                <a:off x="5158005" y="3875284"/>
                <a:ext cx="31405" cy="27001"/>
                <a:chOff x="5158005" y="3875284"/>
                <a:chExt cx="31405" cy="27001"/>
              </a:xfrm>
            </p:grpSpPr>
            <p:sp>
              <p:nvSpPr>
                <p:cNvPr id="5928" name="Google Shape;5928;p72"/>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72"/>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0" name="Google Shape;5930;p72"/>
              <p:cNvGrpSpPr/>
              <p:nvPr/>
            </p:nvGrpSpPr>
            <p:grpSpPr>
              <a:xfrm>
                <a:off x="5233163" y="3764545"/>
                <a:ext cx="31499" cy="26898"/>
                <a:chOff x="5233163" y="3764545"/>
                <a:chExt cx="31499" cy="26898"/>
              </a:xfrm>
            </p:grpSpPr>
            <p:sp>
              <p:nvSpPr>
                <p:cNvPr id="5931" name="Google Shape;5931;p72"/>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72"/>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3" name="Google Shape;5933;p72"/>
              <p:cNvGrpSpPr/>
              <p:nvPr/>
            </p:nvGrpSpPr>
            <p:grpSpPr>
              <a:xfrm>
                <a:off x="5276168" y="3805545"/>
                <a:ext cx="31499" cy="26906"/>
                <a:chOff x="5276168" y="3805545"/>
                <a:chExt cx="31499" cy="26906"/>
              </a:xfrm>
            </p:grpSpPr>
            <p:sp>
              <p:nvSpPr>
                <p:cNvPr id="5934" name="Google Shape;5934;p72"/>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72"/>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6" name="Google Shape;5936;p72"/>
              <p:cNvGrpSpPr/>
              <p:nvPr/>
            </p:nvGrpSpPr>
            <p:grpSpPr>
              <a:xfrm>
                <a:off x="5294053" y="3851933"/>
                <a:ext cx="31405" cy="26945"/>
                <a:chOff x="5294053" y="3851933"/>
                <a:chExt cx="31405" cy="26945"/>
              </a:xfrm>
            </p:grpSpPr>
            <p:sp>
              <p:nvSpPr>
                <p:cNvPr id="5937" name="Google Shape;5937;p72"/>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72"/>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9" name="Google Shape;5939;p72"/>
              <p:cNvGrpSpPr/>
              <p:nvPr/>
            </p:nvGrpSpPr>
            <p:grpSpPr>
              <a:xfrm>
                <a:off x="5341723" y="3851902"/>
                <a:ext cx="31405" cy="26977"/>
                <a:chOff x="5341723" y="3851902"/>
                <a:chExt cx="31405" cy="26977"/>
              </a:xfrm>
            </p:grpSpPr>
            <p:sp>
              <p:nvSpPr>
                <p:cNvPr id="5940" name="Google Shape;5940;p72"/>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72"/>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2" name="Google Shape;5942;p72"/>
              <p:cNvGrpSpPr/>
              <p:nvPr/>
            </p:nvGrpSpPr>
            <p:grpSpPr>
              <a:xfrm>
                <a:off x="5054871" y="3507855"/>
                <a:ext cx="31405" cy="26993"/>
                <a:chOff x="5054871" y="3507855"/>
                <a:chExt cx="31405" cy="26993"/>
              </a:xfrm>
            </p:grpSpPr>
            <p:sp>
              <p:nvSpPr>
                <p:cNvPr id="5943" name="Google Shape;5943;p72"/>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72"/>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5" name="Google Shape;5945;p72"/>
              <p:cNvGrpSpPr/>
              <p:nvPr/>
            </p:nvGrpSpPr>
            <p:grpSpPr>
              <a:xfrm>
                <a:off x="4876579" y="3675325"/>
                <a:ext cx="31405" cy="26969"/>
                <a:chOff x="4876579" y="3675325"/>
                <a:chExt cx="31405" cy="26969"/>
              </a:xfrm>
            </p:grpSpPr>
            <p:sp>
              <p:nvSpPr>
                <p:cNvPr id="5946" name="Google Shape;5946;p72"/>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72"/>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8" name="Google Shape;5948;p72"/>
              <p:cNvGrpSpPr/>
              <p:nvPr/>
            </p:nvGrpSpPr>
            <p:grpSpPr>
              <a:xfrm>
                <a:off x="4842233" y="3688333"/>
                <a:ext cx="31405" cy="26993"/>
                <a:chOff x="4842233" y="3688333"/>
                <a:chExt cx="31405" cy="26993"/>
              </a:xfrm>
            </p:grpSpPr>
            <p:sp>
              <p:nvSpPr>
                <p:cNvPr id="5949" name="Google Shape;5949;p72"/>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72"/>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1" name="Google Shape;5951;p72"/>
              <p:cNvGrpSpPr/>
              <p:nvPr/>
            </p:nvGrpSpPr>
            <p:grpSpPr>
              <a:xfrm>
                <a:off x="5187876" y="3608032"/>
                <a:ext cx="31405" cy="27001"/>
                <a:chOff x="5187876" y="3608032"/>
                <a:chExt cx="31405" cy="27001"/>
              </a:xfrm>
            </p:grpSpPr>
            <p:sp>
              <p:nvSpPr>
                <p:cNvPr id="5952" name="Google Shape;5952;p72"/>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72"/>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54" name="Google Shape;5954;p72"/>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72"/>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56" name="Google Shape;5956;p72"/>
              <p:cNvGrpSpPr/>
              <p:nvPr/>
            </p:nvGrpSpPr>
            <p:grpSpPr>
              <a:xfrm>
                <a:off x="5269224" y="3304167"/>
                <a:ext cx="40253" cy="34402"/>
                <a:chOff x="5269224" y="3304167"/>
                <a:chExt cx="40253" cy="34402"/>
              </a:xfrm>
            </p:grpSpPr>
            <p:sp>
              <p:nvSpPr>
                <p:cNvPr id="5957" name="Google Shape;5957;p72"/>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72"/>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9" name="Google Shape;5959;p72"/>
              <p:cNvGrpSpPr/>
              <p:nvPr/>
            </p:nvGrpSpPr>
            <p:grpSpPr>
              <a:xfrm>
                <a:off x="5327354" y="3476615"/>
                <a:ext cx="49864" cy="42723"/>
                <a:chOff x="5327354" y="3476615"/>
                <a:chExt cx="49864" cy="42723"/>
              </a:xfrm>
            </p:grpSpPr>
            <p:sp>
              <p:nvSpPr>
                <p:cNvPr id="5960" name="Google Shape;5960;p72"/>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72"/>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62" name="Google Shape;5962;p72"/>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72"/>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64" name="Google Shape;5964;p72"/>
              <p:cNvGrpSpPr/>
              <p:nvPr/>
            </p:nvGrpSpPr>
            <p:grpSpPr>
              <a:xfrm>
                <a:off x="5341723" y="3775957"/>
                <a:ext cx="31405" cy="26898"/>
                <a:chOff x="5341723" y="3775957"/>
                <a:chExt cx="31405" cy="26898"/>
              </a:xfrm>
            </p:grpSpPr>
            <p:sp>
              <p:nvSpPr>
                <p:cNvPr id="5965" name="Google Shape;5965;p72"/>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72"/>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7" name="Google Shape;5967;p72"/>
              <p:cNvGrpSpPr/>
              <p:nvPr/>
            </p:nvGrpSpPr>
            <p:grpSpPr>
              <a:xfrm>
                <a:off x="5439053" y="3699274"/>
                <a:ext cx="31405" cy="26898"/>
                <a:chOff x="5439053" y="3699274"/>
                <a:chExt cx="31405" cy="26898"/>
              </a:xfrm>
            </p:grpSpPr>
            <p:sp>
              <p:nvSpPr>
                <p:cNvPr id="5968" name="Google Shape;5968;p72"/>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72"/>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0" name="Google Shape;5970;p72"/>
              <p:cNvGrpSpPr/>
              <p:nvPr/>
            </p:nvGrpSpPr>
            <p:grpSpPr>
              <a:xfrm>
                <a:off x="5412414" y="3622307"/>
                <a:ext cx="31499" cy="26993"/>
                <a:chOff x="5412414" y="3622307"/>
                <a:chExt cx="31499" cy="26993"/>
              </a:xfrm>
            </p:grpSpPr>
            <p:sp>
              <p:nvSpPr>
                <p:cNvPr id="5971" name="Google Shape;5971;p72"/>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72"/>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3" name="Google Shape;5973;p72"/>
              <p:cNvGrpSpPr/>
              <p:nvPr/>
            </p:nvGrpSpPr>
            <p:grpSpPr>
              <a:xfrm>
                <a:off x="5476254" y="3473949"/>
                <a:ext cx="26835" cy="26930"/>
                <a:chOff x="5476254" y="3473949"/>
                <a:chExt cx="26835" cy="26930"/>
              </a:xfrm>
            </p:grpSpPr>
            <p:sp>
              <p:nvSpPr>
                <p:cNvPr id="5974" name="Google Shape;5974;p72"/>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72"/>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6" name="Google Shape;5976;p72"/>
              <p:cNvGrpSpPr/>
              <p:nvPr/>
            </p:nvGrpSpPr>
            <p:grpSpPr>
              <a:xfrm>
                <a:off x="5564547" y="3481594"/>
                <a:ext cx="31397" cy="26898"/>
                <a:chOff x="5564547" y="3481594"/>
                <a:chExt cx="31397" cy="26898"/>
              </a:xfrm>
            </p:grpSpPr>
            <p:sp>
              <p:nvSpPr>
                <p:cNvPr id="5977" name="Google Shape;5977;p72"/>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72"/>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9" name="Google Shape;5979;p72"/>
              <p:cNvGrpSpPr/>
              <p:nvPr/>
            </p:nvGrpSpPr>
            <p:grpSpPr>
              <a:xfrm>
                <a:off x="5534101" y="3470174"/>
                <a:ext cx="31397" cy="26906"/>
                <a:chOff x="5534101" y="3470174"/>
                <a:chExt cx="31397" cy="26906"/>
              </a:xfrm>
            </p:grpSpPr>
            <p:sp>
              <p:nvSpPr>
                <p:cNvPr id="5980" name="Google Shape;5980;p72"/>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72"/>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2" name="Google Shape;5982;p72"/>
              <p:cNvGrpSpPr/>
              <p:nvPr/>
            </p:nvGrpSpPr>
            <p:grpSpPr>
              <a:xfrm>
                <a:off x="5610879" y="3314486"/>
                <a:ext cx="31499" cy="26938"/>
                <a:chOff x="5610879" y="3314486"/>
                <a:chExt cx="31499" cy="26938"/>
              </a:xfrm>
            </p:grpSpPr>
            <p:sp>
              <p:nvSpPr>
                <p:cNvPr id="5983" name="Google Shape;5983;p72"/>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72"/>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5" name="Google Shape;5985;p72"/>
              <p:cNvGrpSpPr/>
              <p:nvPr/>
            </p:nvGrpSpPr>
            <p:grpSpPr>
              <a:xfrm>
                <a:off x="4834525" y="3501382"/>
                <a:ext cx="31499" cy="26898"/>
                <a:chOff x="4834525" y="3501382"/>
                <a:chExt cx="31499" cy="26898"/>
              </a:xfrm>
            </p:grpSpPr>
            <p:sp>
              <p:nvSpPr>
                <p:cNvPr id="5986" name="Google Shape;5986;p72"/>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72"/>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8" name="Google Shape;5988;p72"/>
              <p:cNvGrpSpPr/>
              <p:nvPr/>
            </p:nvGrpSpPr>
            <p:grpSpPr>
              <a:xfrm>
                <a:off x="4898460" y="3580158"/>
                <a:ext cx="31405" cy="26898"/>
                <a:chOff x="4898460" y="3580158"/>
                <a:chExt cx="31405" cy="26898"/>
              </a:xfrm>
            </p:grpSpPr>
            <p:sp>
              <p:nvSpPr>
                <p:cNvPr id="5989" name="Google Shape;5989;p72"/>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72"/>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1" name="Google Shape;5991;p72"/>
              <p:cNvGrpSpPr/>
              <p:nvPr/>
            </p:nvGrpSpPr>
            <p:grpSpPr>
              <a:xfrm>
                <a:off x="4882667" y="3608032"/>
                <a:ext cx="31499" cy="27001"/>
                <a:chOff x="4882667" y="3608032"/>
                <a:chExt cx="31499" cy="27001"/>
              </a:xfrm>
            </p:grpSpPr>
            <p:sp>
              <p:nvSpPr>
                <p:cNvPr id="5992" name="Google Shape;5992;p72"/>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72"/>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4" name="Google Shape;5994;p72"/>
              <p:cNvGrpSpPr/>
              <p:nvPr/>
            </p:nvGrpSpPr>
            <p:grpSpPr>
              <a:xfrm>
                <a:off x="4843373" y="3631407"/>
                <a:ext cx="16273" cy="16186"/>
                <a:chOff x="4843373" y="3631407"/>
                <a:chExt cx="16273" cy="16186"/>
              </a:xfrm>
            </p:grpSpPr>
            <p:sp>
              <p:nvSpPr>
                <p:cNvPr id="5995" name="Google Shape;5995;p72"/>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72"/>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7" name="Google Shape;5997;p72"/>
              <p:cNvGrpSpPr/>
              <p:nvPr/>
            </p:nvGrpSpPr>
            <p:grpSpPr>
              <a:xfrm>
                <a:off x="4727773" y="3591578"/>
                <a:ext cx="31499" cy="26898"/>
                <a:chOff x="4727773" y="3591578"/>
                <a:chExt cx="31499" cy="26898"/>
              </a:xfrm>
            </p:grpSpPr>
            <p:sp>
              <p:nvSpPr>
                <p:cNvPr id="5998" name="Google Shape;5998;p72"/>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72"/>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00" name="Google Shape;6000;p72"/>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72"/>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02" name="Google Shape;6002;p72"/>
              <p:cNvGrpSpPr/>
              <p:nvPr/>
            </p:nvGrpSpPr>
            <p:grpSpPr>
              <a:xfrm>
                <a:off x="4609421" y="3577398"/>
                <a:ext cx="31499" cy="27001"/>
                <a:chOff x="4609421" y="3577398"/>
                <a:chExt cx="31499" cy="27001"/>
              </a:xfrm>
            </p:grpSpPr>
            <p:sp>
              <p:nvSpPr>
                <p:cNvPr id="6003" name="Google Shape;6003;p72"/>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72"/>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5" name="Google Shape;6005;p72"/>
              <p:cNvGrpSpPr/>
              <p:nvPr/>
            </p:nvGrpSpPr>
            <p:grpSpPr>
              <a:xfrm>
                <a:off x="4649289" y="3577398"/>
                <a:ext cx="31499" cy="27001"/>
                <a:chOff x="4649289" y="3577398"/>
                <a:chExt cx="31499" cy="27001"/>
              </a:xfrm>
            </p:grpSpPr>
            <p:sp>
              <p:nvSpPr>
                <p:cNvPr id="6006" name="Google Shape;6006;p72"/>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72"/>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8" name="Google Shape;6008;p72"/>
              <p:cNvGrpSpPr/>
              <p:nvPr/>
            </p:nvGrpSpPr>
            <p:grpSpPr>
              <a:xfrm>
                <a:off x="4605614" y="3639523"/>
                <a:ext cx="31499" cy="26906"/>
                <a:chOff x="4605614" y="3639523"/>
                <a:chExt cx="31499" cy="26906"/>
              </a:xfrm>
            </p:grpSpPr>
            <p:sp>
              <p:nvSpPr>
                <p:cNvPr id="6009" name="Google Shape;6009;p72"/>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72"/>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1" name="Google Shape;6011;p72"/>
              <p:cNvGrpSpPr/>
              <p:nvPr/>
            </p:nvGrpSpPr>
            <p:grpSpPr>
              <a:xfrm>
                <a:off x="4785149" y="3618846"/>
                <a:ext cx="26930" cy="26843"/>
                <a:chOff x="4785149" y="3618846"/>
                <a:chExt cx="26930" cy="26843"/>
              </a:xfrm>
            </p:grpSpPr>
            <p:sp>
              <p:nvSpPr>
                <p:cNvPr id="6012" name="Google Shape;6012;p72"/>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72"/>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4" name="Google Shape;6014;p72"/>
              <p:cNvGrpSpPr/>
              <p:nvPr/>
            </p:nvGrpSpPr>
            <p:grpSpPr>
              <a:xfrm>
                <a:off x="4810167" y="3601567"/>
                <a:ext cx="31405" cy="26898"/>
                <a:chOff x="4810167" y="3601567"/>
                <a:chExt cx="31405" cy="26898"/>
              </a:xfrm>
            </p:grpSpPr>
            <p:sp>
              <p:nvSpPr>
                <p:cNvPr id="6015" name="Google Shape;6015;p72"/>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72"/>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7" name="Google Shape;6017;p72"/>
              <p:cNvGrpSpPr/>
              <p:nvPr/>
            </p:nvGrpSpPr>
            <p:grpSpPr>
              <a:xfrm>
                <a:off x="4831002" y="3373230"/>
                <a:ext cx="31405" cy="26898"/>
                <a:chOff x="4831002" y="3373230"/>
                <a:chExt cx="31405" cy="26898"/>
              </a:xfrm>
            </p:grpSpPr>
            <p:sp>
              <p:nvSpPr>
                <p:cNvPr id="6018" name="Google Shape;6018;p72"/>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72"/>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0" name="Google Shape;6020;p72"/>
              <p:cNvGrpSpPr/>
              <p:nvPr/>
            </p:nvGrpSpPr>
            <p:grpSpPr>
              <a:xfrm>
                <a:off x="4719311" y="3355054"/>
                <a:ext cx="31499" cy="27001"/>
                <a:chOff x="4719311" y="3355054"/>
                <a:chExt cx="31499" cy="27001"/>
              </a:xfrm>
            </p:grpSpPr>
            <p:sp>
              <p:nvSpPr>
                <p:cNvPr id="6021" name="Google Shape;6021;p72"/>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72"/>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3" name="Google Shape;6023;p72"/>
              <p:cNvGrpSpPr/>
              <p:nvPr/>
            </p:nvGrpSpPr>
            <p:grpSpPr>
              <a:xfrm>
                <a:off x="4798755" y="3450260"/>
                <a:ext cx="26930" cy="26930"/>
                <a:chOff x="4798755" y="3450260"/>
                <a:chExt cx="26930" cy="26930"/>
              </a:xfrm>
            </p:grpSpPr>
            <p:sp>
              <p:nvSpPr>
                <p:cNvPr id="6024" name="Google Shape;6024;p72"/>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72"/>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6" name="Google Shape;6026;p72"/>
              <p:cNvGrpSpPr/>
              <p:nvPr/>
            </p:nvGrpSpPr>
            <p:grpSpPr>
              <a:xfrm>
                <a:off x="4645576" y="3467555"/>
                <a:ext cx="31405" cy="26953"/>
                <a:chOff x="4645576" y="3467555"/>
                <a:chExt cx="31405" cy="26953"/>
              </a:xfrm>
            </p:grpSpPr>
            <p:sp>
              <p:nvSpPr>
                <p:cNvPr id="6027" name="Google Shape;6027;p72"/>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72"/>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9" name="Google Shape;6029;p72"/>
              <p:cNvGrpSpPr/>
              <p:nvPr/>
            </p:nvGrpSpPr>
            <p:grpSpPr>
              <a:xfrm>
                <a:off x="4687631" y="3583965"/>
                <a:ext cx="31499" cy="26898"/>
                <a:chOff x="4687631" y="3583965"/>
                <a:chExt cx="31499" cy="26898"/>
              </a:xfrm>
            </p:grpSpPr>
            <p:sp>
              <p:nvSpPr>
                <p:cNvPr id="6030" name="Google Shape;6030;p72"/>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72"/>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2" name="Google Shape;6032;p72"/>
              <p:cNvGrpSpPr/>
              <p:nvPr/>
            </p:nvGrpSpPr>
            <p:grpSpPr>
              <a:xfrm>
                <a:off x="4719311" y="3471314"/>
                <a:ext cx="31499" cy="27001"/>
                <a:chOff x="4719311" y="3471314"/>
                <a:chExt cx="31499" cy="27001"/>
              </a:xfrm>
            </p:grpSpPr>
            <p:sp>
              <p:nvSpPr>
                <p:cNvPr id="6033" name="Google Shape;6033;p72"/>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72"/>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5" name="Google Shape;6035;p72"/>
              <p:cNvGrpSpPr/>
              <p:nvPr/>
            </p:nvGrpSpPr>
            <p:grpSpPr>
              <a:xfrm>
                <a:off x="4719311" y="3434404"/>
                <a:ext cx="31499" cy="26898"/>
                <a:chOff x="4719311" y="3434404"/>
                <a:chExt cx="31499" cy="26898"/>
              </a:xfrm>
            </p:grpSpPr>
            <p:sp>
              <p:nvSpPr>
                <p:cNvPr id="6036" name="Google Shape;6036;p72"/>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72"/>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8" name="Google Shape;6038;p72"/>
              <p:cNvGrpSpPr/>
              <p:nvPr/>
            </p:nvGrpSpPr>
            <p:grpSpPr>
              <a:xfrm>
                <a:off x="4768876" y="3401772"/>
                <a:ext cx="31499" cy="26898"/>
                <a:chOff x="4768876" y="3401772"/>
                <a:chExt cx="31499" cy="26898"/>
              </a:xfrm>
            </p:grpSpPr>
            <p:sp>
              <p:nvSpPr>
                <p:cNvPr id="6039" name="Google Shape;6039;p72"/>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72"/>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1" name="Google Shape;6041;p72"/>
              <p:cNvGrpSpPr/>
              <p:nvPr/>
            </p:nvGrpSpPr>
            <p:grpSpPr>
              <a:xfrm>
                <a:off x="4762214" y="3471377"/>
                <a:ext cx="26938" cy="26938"/>
                <a:chOff x="4762214" y="3471377"/>
                <a:chExt cx="26938" cy="26938"/>
              </a:xfrm>
            </p:grpSpPr>
            <p:sp>
              <p:nvSpPr>
                <p:cNvPr id="6042" name="Google Shape;6042;p72"/>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72"/>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4" name="Google Shape;6044;p72"/>
              <p:cNvGrpSpPr/>
              <p:nvPr/>
            </p:nvGrpSpPr>
            <p:grpSpPr>
              <a:xfrm>
                <a:off x="4790473" y="3344782"/>
                <a:ext cx="31405" cy="26898"/>
                <a:chOff x="4790473" y="3344782"/>
                <a:chExt cx="31405" cy="26898"/>
              </a:xfrm>
            </p:grpSpPr>
            <p:sp>
              <p:nvSpPr>
                <p:cNvPr id="6045" name="Google Shape;6045;p72"/>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72"/>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7" name="Google Shape;6047;p72"/>
              <p:cNvGrpSpPr/>
              <p:nvPr/>
            </p:nvGrpSpPr>
            <p:grpSpPr>
              <a:xfrm>
                <a:off x="4823774" y="3950733"/>
                <a:ext cx="37398" cy="32034"/>
                <a:chOff x="4823774" y="3950733"/>
                <a:chExt cx="37398" cy="32034"/>
              </a:xfrm>
            </p:grpSpPr>
            <p:sp>
              <p:nvSpPr>
                <p:cNvPr id="6048" name="Google Shape;6048;p72"/>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72"/>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0" name="Google Shape;6050;p72"/>
              <p:cNvGrpSpPr/>
              <p:nvPr/>
            </p:nvGrpSpPr>
            <p:grpSpPr>
              <a:xfrm>
                <a:off x="4823396" y="4110566"/>
                <a:ext cx="31405" cy="26906"/>
                <a:chOff x="4823396" y="4110566"/>
                <a:chExt cx="31405" cy="26906"/>
              </a:xfrm>
            </p:grpSpPr>
            <p:sp>
              <p:nvSpPr>
                <p:cNvPr id="6051" name="Google Shape;6051;p72"/>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72"/>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3" name="Google Shape;6053;p72"/>
              <p:cNvGrpSpPr/>
              <p:nvPr/>
            </p:nvGrpSpPr>
            <p:grpSpPr>
              <a:xfrm>
                <a:off x="4838332" y="3821150"/>
                <a:ext cx="31499" cy="26898"/>
                <a:chOff x="4838332" y="3821150"/>
                <a:chExt cx="31499" cy="26898"/>
              </a:xfrm>
            </p:grpSpPr>
            <p:sp>
              <p:nvSpPr>
                <p:cNvPr id="6054" name="Google Shape;6054;p72"/>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72"/>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6" name="Google Shape;6056;p72"/>
              <p:cNvGrpSpPr/>
              <p:nvPr/>
            </p:nvGrpSpPr>
            <p:grpSpPr>
              <a:xfrm>
                <a:off x="4661275" y="3815007"/>
                <a:ext cx="36824" cy="31523"/>
                <a:chOff x="4661275" y="3815007"/>
                <a:chExt cx="36824" cy="31523"/>
              </a:xfrm>
            </p:grpSpPr>
            <p:sp>
              <p:nvSpPr>
                <p:cNvPr id="6057" name="Google Shape;6057;p72"/>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72"/>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9" name="Google Shape;6059;p72"/>
              <p:cNvGrpSpPr/>
              <p:nvPr/>
            </p:nvGrpSpPr>
            <p:grpSpPr>
              <a:xfrm>
                <a:off x="4558998" y="3851037"/>
                <a:ext cx="33591" cy="28699"/>
                <a:chOff x="4558998" y="3851037"/>
                <a:chExt cx="33591" cy="28699"/>
              </a:xfrm>
            </p:grpSpPr>
            <p:sp>
              <p:nvSpPr>
                <p:cNvPr id="6060" name="Google Shape;6060;p72"/>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72"/>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2" name="Google Shape;6062;p72"/>
              <p:cNvGrpSpPr/>
              <p:nvPr/>
            </p:nvGrpSpPr>
            <p:grpSpPr>
              <a:xfrm>
                <a:off x="4696762" y="3638587"/>
                <a:ext cx="33591" cy="28794"/>
                <a:chOff x="4696762" y="3638587"/>
                <a:chExt cx="33591" cy="28794"/>
              </a:xfrm>
            </p:grpSpPr>
            <p:sp>
              <p:nvSpPr>
                <p:cNvPr id="6063" name="Google Shape;6063;p72"/>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72"/>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5" name="Google Shape;6065;p72"/>
              <p:cNvGrpSpPr/>
              <p:nvPr/>
            </p:nvGrpSpPr>
            <p:grpSpPr>
              <a:xfrm>
                <a:off x="4929479" y="3939140"/>
                <a:ext cx="33497" cy="28692"/>
                <a:chOff x="4929479" y="3939140"/>
                <a:chExt cx="33497" cy="28692"/>
              </a:xfrm>
            </p:grpSpPr>
            <p:sp>
              <p:nvSpPr>
                <p:cNvPr id="6066" name="Google Shape;6066;p72"/>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72"/>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8" name="Google Shape;6068;p72"/>
              <p:cNvGrpSpPr/>
              <p:nvPr/>
            </p:nvGrpSpPr>
            <p:grpSpPr>
              <a:xfrm>
                <a:off x="4907119" y="3986039"/>
                <a:ext cx="33497" cy="28699"/>
                <a:chOff x="4907119" y="3986039"/>
                <a:chExt cx="33497" cy="28699"/>
              </a:xfrm>
            </p:grpSpPr>
            <p:sp>
              <p:nvSpPr>
                <p:cNvPr id="6069" name="Google Shape;6069;p72"/>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72"/>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1" name="Google Shape;6071;p72"/>
              <p:cNvGrpSpPr/>
              <p:nvPr/>
            </p:nvGrpSpPr>
            <p:grpSpPr>
              <a:xfrm>
                <a:off x="4911783" y="4048102"/>
                <a:ext cx="33591" cy="28762"/>
                <a:chOff x="4911783" y="4048102"/>
                <a:chExt cx="33591" cy="28762"/>
              </a:xfrm>
            </p:grpSpPr>
            <p:sp>
              <p:nvSpPr>
                <p:cNvPr id="6072" name="Google Shape;6072;p72"/>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72"/>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74" name="Google Shape;6074;p72"/>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72"/>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76" name="Google Shape;6076;p72"/>
              <p:cNvGrpSpPr/>
              <p:nvPr/>
            </p:nvGrpSpPr>
            <p:grpSpPr>
              <a:xfrm>
                <a:off x="4762623" y="3837847"/>
                <a:ext cx="42416" cy="36273"/>
                <a:chOff x="4762623" y="3837847"/>
                <a:chExt cx="42416" cy="36273"/>
              </a:xfrm>
            </p:grpSpPr>
            <p:sp>
              <p:nvSpPr>
                <p:cNvPr id="6077" name="Google Shape;6077;p72"/>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72"/>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9" name="Google Shape;6079;p72"/>
              <p:cNvGrpSpPr/>
              <p:nvPr/>
            </p:nvGrpSpPr>
            <p:grpSpPr>
              <a:xfrm>
                <a:off x="4746044" y="4104966"/>
                <a:ext cx="33497" cy="28699"/>
                <a:chOff x="4746044" y="4104966"/>
                <a:chExt cx="33497" cy="28699"/>
              </a:xfrm>
            </p:grpSpPr>
            <p:sp>
              <p:nvSpPr>
                <p:cNvPr id="6080" name="Google Shape;6080;p72"/>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72"/>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2" name="Google Shape;6082;p72"/>
              <p:cNvGrpSpPr/>
              <p:nvPr/>
            </p:nvGrpSpPr>
            <p:grpSpPr>
              <a:xfrm>
                <a:off x="4859646" y="4162554"/>
                <a:ext cx="33591" cy="28762"/>
                <a:chOff x="4859646" y="4162554"/>
                <a:chExt cx="33591" cy="28762"/>
              </a:xfrm>
            </p:grpSpPr>
            <p:sp>
              <p:nvSpPr>
                <p:cNvPr id="6083" name="Google Shape;6083;p72"/>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72"/>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85" name="Google Shape;6085;p72"/>
            <p:cNvGrpSpPr/>
            <p:nvPr/>
          </p:nvGrpSpPr>
          <p:grpSpPr>
            <a:xfrm>
              <a:off x="3597785" y="3274438"/>
              <a:ext cx="855610" cy="1122100"/>
              <a:chOff x="3597785" y="3274438"/>
              <a:chExt cx="855610" cy="1122100"/>
            </a:xfrm>
          </p:grpSpPr>
          <p:grpSp>
            <p:nvGrpSpPr>
              <p:cNvPr id="6086" name="Google Shape;6086;p72"/>
              <p:cNvGrpSpPr/>
              <p:nvPr/>
            </p:nvGrpSpPr>
            <p:grpSpPr>
              <a:xfrm>
                <a:off x="3617857" y="3284717"/>
                <a:ext cx="826785" cy="1099165"/>
                <a:chOff x="3617857" y="3284717"/>
                <a:chExt cx="826785" cy="1099165"/>
              </a:xfrm>
            </p:grpSpPr>
            <p:sp>
              <p:nvSpPr>
                <p:cNvPr id="6087" name="Google Shape;6087;p72"/>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72"/>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72"/>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72"/>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72"/>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72"/>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72"/>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72"/>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72"/>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72"/>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72"/>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72"/>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72"/>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72"/>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72"/>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72"/>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72"/>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72"/>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72"/>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72"/>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72"/>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72"/>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72"/>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72"/>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72"/>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72"/>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72"/>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72"/>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72"/>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72"/>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72"/>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72"/>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72"/>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72"/>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72"/>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72"/>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72"/>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72"/>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72"/>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72"/>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72"/>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72"/>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72"/>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72"/>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72"/>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72"/>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72"/>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72"/>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72"/>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72"/>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72"/>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72"/>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72"/>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72"/>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72"/>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72"/>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3" name="Google Shape;6143;p72"/>
              <p:cNvGrpSpPr/>
              <p:nvPr/>
            </p:nvGrpSpPr>
            <p:grpSpPr>
              <a:xfrm>
                <a:off x="4180904" y="4251758"/>
                <a:ext cx="37783" cy="32420"/>
                <a:chOff x="4180904" y="4251758"/>
                <a:chExt cx="37783" cy="32420"/>
              </a:xfrm>
            </p:grpSpPr>
            <p:sp>
              <p:nvSpPr>
                <p:cNvPr id="6144" name="Google Shape;6144;p72"/>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72"/>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6" name="Google Shape;6146;p72"/>
              <p:cNvGrpSpPr/>
              <p:nvPr/>
            </p:nvGrpSpPr>
            <p:grpSpPr>
              <a:xfrm>
                <a:off x="4201644" y="4081324"/>
                <a:ext cx="37783" cy="32364"/>
                <a:chOff x="4201644" y="4081324"/>
                <a:chExt cx="37783" cy="32364"/>
              </a:xfrm>
            </p:grpSpPr>
            <p:sp>
              <p:nvSpPr>
                <p:cNvPr id="6147" name="Google Shape;6147;p72"/>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72"/>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9" name="Google Shape;6149;p72"/>
              <p:cNvGrpSpPr/>
              <p:nvPr/>
            </p:nvGrpSpPr>
            <p:grpSpPr>
              <a:xfrm>
                <a:off x="4284416" y="3887428"/>
                <a:ext cx="37783" cy="32451"/>
                <a:chOff x="4284416" y="3887428"/>
                <a:chExt cx="37783" cy="32451"/>
              </a:xfrm>
            </p:grpSpPr>
            <p:sp>
              <p:nvSpPr>
                <p:cNvPr id="6150" name="Google Shape;6150;p72"/>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72"/>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2" name="Google Shape;6152;p72"/>
              <p:cNvGrpSpPr/>
              <p:nvPr/>
            </p:nvGrpSpPr>
            <p:grpSpPr>
              <a:xfrm>
                <a:off x="4223721" y="3860404"/>
                <a:ext cx="37870" cy="32364"/>
                <a:chOff x="4223721" y="3860404"/>
                <a:chExt cx="37870" cy="32364"/>
              </a:xfrm>
            </p:grpSpPr>
            <p:sp>
              <p:nvSpPr>
                <p:cNvPr id="6153" name="Google Shape;6153;p72"/>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72"/>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5" name="Google Shape;6155;p72"/>
              <p:cNvGrpSpPr/>
              <p:nvPr/>
            </p:nvGrpSpPr>
            <p:grpSpPr>
              <a:xfrm>
                <a:off x="4104889" y="3699242"/>
                <a:ext cx="37776" cy="32357"/>
                <a:chOff x="4104889" y="3699242"/>
                <a:chExt cx="37776" cy="32357"/>
              </a:xfrm>
            </p:grpSpPr>
            <p:sp>
              <p:nvSpPr>
                <p:cNvPr id="6156" name="Google Shape;6156;p72"/>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72"/>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8" name="Google Shape;6158;p72"/>
              <p:cNvGrpSpPr/>
              <p:nvPr/>
            </p:nvGrpSpPr>
            <p:grpSpPr>
              <a:xfrm>
                <a:off x="4143608" y="3475121"/>
                <a:ext cx="37878" cy="32420"/>
                <a:chOff x="4143608" y="3475121"/>
                <a:chExt cx="37878" cy="32420"/>
              </a:xfrm>
            </p:grpSpPr>
            <p:sp>
              <p:nvSpPr>
                <p:cNvPr id="6159" name="Google Shape;6159;p72"/>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72"/>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1" name="Google Shape;6161;p72"/>
              <p:cNvGrpSpPr/>
              <p:nvPr/>
            </p:nvGrpSpPr>
            <p:grpSpPr>
              <a:xfrm>
                <a:off x="4217248" y="3570893"/>
                <a:ext cx="37776" cy="32364"/>
                <a:chOff x="4217248" y="3570893"/>
                <a:chExt cx="37776" cy="32364"/>
              </a:xfrm>
            </p:grpSpPr>
            <p:sp>
              <p:nvSpPr>
                <p:cNvPr id="6162" name="Google Shape;6162;p72"/>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72"/>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4" name="Google Shape;6164;p72"/>
              <p:cNvGrpSpPr/>
              <p:nvPr/>
            </p:nvGrpSpPr>
            <p:grpSpPr>
              <a:xfrm>
                <a:off x="4255307" y="3431612"/>
                <a:ext cx="37776" cy="32451"/>
                <a:chOff x="4255307" y="3431612"/>
                <a:chExt cx="37776" cy="32451"/>
              </a:xfrm>
            </p:grpSpPr>
            <p:sp>
              <p:nvSpPr>
                <p:cNvPr id="6165" name="Google Shape;6165;p72"/>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72"/>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7" name="Google Shape;6167;p72"/>
              <p:cNvGrpSpPr/>
              <p:nvPr/>
            </p:nvGrpSpPr>
            <p:grpSpPr>
              <a:xfrm>
                <a:off x="3853052" y="3577398"/>
                <a:ext cx="37776" cy="32420"/>
                <a:chOff x="3853052" y="3577398"/>
                <a:chExt cx="37776" cy="32420"/>
              </a:xfrm>
            </p:grpSpPr>
            <p:sp>
              <p:nvSpPr>
                <p:cNvPr id="6168" name="Google Shape;6168;p72"/>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72"/>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0" name="Google Shape;6170;p72"/>
              <p:cNvGrpSpPr/>
              <p:nvPr/>
            </p:nvGrpSpPr>
            <p:grpSpPr>
              <a:xfrm>
                <a:off x="4039908" y="3412107"/>
                <a:ext cx="37776" cy="32357"/>
                <a:chOff x="4039908" y="3412107"/>
                <a:chExt cx="37776" cy="32357"/>
              </a:xfrm>
            </p:grpSpPr>
            <p:sp>
              <p:nvSpPr>
                <p:cNvPr id="6171" name="Google Shape;6171;p72"/>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72"/>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3" name="Google Shape;6173;p72"/>
              <p:cNvGrpSpPr/>
              <p:nvPr/>
            </p:nvGrpSpPr>
            <p:grpSpPr>
              <a:xfrm>
                <a:off x="4017360" y="3342061"/>
                <a:ext cx="37870" cy="32380"/>
                <a:chOff x="4017360" y="3342061"/>
                <a:chExt cx="37870" cy="32380"/>
              </a:xfrm>
            </p:grpSpPr>
            <p:sp>
              <p:nvSpPr>
                <p:cNvPr id="6174" name="Google Shape;6174;p72"/>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72"/>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76" name="Google Shape;6176;p72"/>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72"/>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78" name="Google Shape;6178;p72"/>
              <p:cNvGrpSpPr/>
              <p:nvPr/>
            </p:nvGrpSpPr>
            <p:grpSpPr>
              <a:xfrm>
                <a:off x="3750870" y="3418650"/>
                <a:ext cx="37776" cy="32380"/>
                <a:chOff x="3750870" y="3418650"/>
                <a:chExt cx="37776" cy="32380"/>
              </a:xfrm>
            </p:grpSpPr>
            <p:sp>
              <p:nvSpPr>
                <p:cNvPr id="6179" name="Google Shape;6179;p72"/>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72"/>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1" name="Google Shape;6181;p72"/>
              <p:cNvGrpSpPr/>
              <p:nvPr/>
            </p:nvGrpSpPr>
            <p:grpSpPr>
              <a:xfrm>
                <a:off x="3632509" y="3274438"/>
                <a:ext cx="37783" cy="32357"/>
                <a:chOff x="3632509" y="3274438"/>
                <a:chExt cx="37783" cy="32357"/>
              </a:xfrm>
            </p:grpSpPr>
            <p:sp>
              <p:nvSpPr>
                <p:cNvPr id="6182" name="Google Shape;6182;p72"/>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72"/>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4" name="Google Shape;6184;p72"/>
              <p:cNvGrpSpPr/>
              <p:nvPr/>
            </p:nvGrpSpPr>
            <p:grpSpPr>
              <a:xfrm>
                <a:off x="3906424" y="3297561"/>
                <a:ext cx="37776" cy="32451"/>
                <a:chOff x="3906424" y="3297561"/>
                <a:chExt cx="37776" cy="32451"/>
              </a:xfrm>
            </p:grpSpPr>
            <p:sp>
              <p:nvSpPr>
                <p:cNvPr id="6185" name="Google Shape;6185;p72"/>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72"/>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7" name="Google Shape;6187;p72"/>
              <p:cNvGrpSpPr/>
              <p:nvPr/>
            </p:nvGrpSpPr>
            <p:grpSpPr>
              <a:xfrm>
                <a:off x="3866084" y="3412107"/>
                <a:ext cx="37776" cy="32357"/>
                <a:chOff x="3866084" y="3412107"/>
                <a:chExt cx="37776" cy="32357"/>
              </a:xfrm>
            </p:grpSpPr>
            <p:sp>
              <p:nvSpPr>
                <p:cNvPr id="6188" name="Google Shape;6188;p72"/>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72"/>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0" name="Google Shape;6190;p72"/>
              <p:cNvGrpSpPr/>
              <p:nvPr/>
            </p:nvGrpSpPr>
            <p:grpSpPr>
              <a:xfrm>
                <a:off x="4023919" y="3766409"/>
                <a:ext cx="37783" cy="32357"/>
                <a:chOff x="4023919" y="3766409"/>
                <a:chExt cx="37783" cy="32357"/>
              </a:xfrm>
            </p:grpSpPr>
            <p:sp>
              <p:nvSpPr>
                <p:cNvPr id="6191" name="Google Shape;6191;p72"/>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72"/>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3" name="Google Shape;6193;p72"/>
              <p:cNvGrpSpPr/>
              <p:nvPr/>
            </p:nvGrpSpPr>
            <p:grpSpPr>
              <a:xfrm>
                <a:off x="3973882" y="3779449"/>
                <a:ext cx="37776" cy="32357"/>
                <a:chOff x="3973882" y="3779449"/>
                <a:chExt cx="37776" cy="32357"/>
              </a:xfrm>
            </p:grpSpPr>
            <p:sp>
              <p:nvSpPr>
                <p:cNvPr id="6194" name="Google Shape;6194;p72"/>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72"/>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6" name="Google Shape;6196;p72"/>
              <p:cNvGrpSpPr/>
              <p:nvPr/>
            </p:nvGrpSpPr>
            <p:grpSpPr>
              <a:xfrm>
                <a:off x="4073398" y="3838028"/>
                <a:ext cx="37776" cy="32380"/>
                <a:chOff x="4073398" y="3838028"/>
                <a:chExt cx="37776" cy="32380"/>
              </a:xfrm>
            </p:grpSpPr>
            <p:sp>
              <p:nvSpPr>
                <p:cNvPr id="6197" name="Google Shape;6197;p72"/>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72"/>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9" name="Google Shape;6199;p72"/>
              <p:cNvGrpSpPr/>
              <p:nvPr/>
            </p:nvGrpSpPr>
            <p:grpSpPr>
              <a:xfrm>
                <a:off x="4342672" y="4144496"/>
                <a:ext cx="37752" cy="32364"/>
                <a:chOff x="4342672" y="4144496"/>
                <a:chExt cx="37752" cy="32364"/>
              </a:xfrm>
            </p:grpSpPr>
            <p:sp>
              <p:nvSpPr>
                <p:cNvPr id="6200" name="Google Shape;6200;p72"/>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72"/>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2" name="Google Shape;6202;p72"/>
              <p:cNvGrpSpPr/>
              <p:nvPr/>
            </p:nvGrpSpPr>
            <p:grpSpPr>
              <a:xfrm>
                <a:off x="4406386" y="4056872"/>
                <a:ext cx="37783" cy="32364"/>
                <a:chOff x="4406386" y="4056872"/>
                <a:chExt cx="37783" cy="32364"/>
              </a:xfrm>
            </p:grpSpPr>
            <p:sp>
              <p:nvSpPr>
                <p:cNvPr id="6203" name="Google Shape;6203;p72"/>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72"/>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5" name="Google Shape;6205;p72"/>
              <p:cNvGrpSpPr/>
              <p:nvPr/>
            </p:nvGrpSpPr>
            <p:grpSpPr>
              <a:xfrm>
                <a:off x="4284416" y="4245254"/>
                <a:ext cx="37783" cy="32357"/>
                <a:chOff x="4284416" y="4245254"/>
                <a:chExt cx="37783" cy="32357"/>
              </a:xfrm>
            </p:grpSpPr>
            <p:sp>
              <p:nvSpPr>
                <p:cNvPr id="6206" name="Google Shape;6206;p72"/>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72"/>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8" name="Google Shape;6208;p72"/>
              <p:cNvGrpSpPr/>
              <p:nvPr/>
            </p:nvGrpSpPr>
            <p:grpSpPr>
              <a:xfrm>
                <a:off x="4219057" y="4331258"/>
                <a:ext cx="37776" cy="32364"/>
                <a:chOff x="4219057" y="4331258"/>
                <a:chExt cx="37776" cy="32364"/>
              </a:xfrm>
            </p:grpSpPr>
            <p:sp>
              <p:nvSpPr>
                <p:cNvPr id="6209" name="Google Shape;6209;p72"/>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72"/>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1" name="Google Shape;6211;p72"/>
              <p:cNvGrpSpPr/>
              <p:nvPr/>
            </p:nvGrpSpPr>
            <p:grpSpPr>
              <a:xfrm>
                <a:off x="4204122" y="4141688"/>
                <a:ext cx="33497" cy="28699"/>
                <a:chOff x="4204122" y="4141688"/>
                <a:chExt cx="33497" cy="28699"/>
              </a:xfrm>
            </p:grpSpPr>
            <p:sp>
              <p:nvSpPr>
                <p:cNvPr id="6212" name="Google Shape;6212;p72"/>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72"/>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4" name="Google Shape;6214;p72"/>
              <p:cNvGrpSpPr/>
              <p:nvPr/>
            </p:nvGrpSpPr>
            <p:grpSpPr>
              <a:xfrm>
                <a:off x="4301546" y="4003869"/>
                <a:ext cx="38916" cy="33324"/>
                <a:chOff x="4301546" y="4003869"/>
                <a:chExt cx="38916" cy="33324"/>
              </a:xfrm>
            </p:grpSpPr>
            <p:sp>
              <p:nvSpPr>
                <p:cNvPr id="6215" name="Google Shape;6215;p72"/>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72"/>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7" name="Google Shape;6217;p72"/>
              <p:cNvGrpSpPr/>
              <p:nvPr/>
            </p:nvGrpSpPr>
            <p:grpSpPr>
              <a:xfrm>
                <a:off x="4210681" y="3924669"/>
                <a:ext cx="36549" cy="31366"/>
                <a:chOff x="4210681" y="3924669"/>
                <a:chExt cx="36549" cy="31366"/>
              </a:xfrm>
            </p:grpSpPr>
            <p:sp>
              <p:nvSpPr>
                <p:cNvPr id="6218" name="Google Shape;6218;p72"/>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72"/>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0" name="Google Shape;6220;p72"/>
              <p:cNvGrpSpPr/>
              <p:nvPr/>
            </p:nvGrpSpPr>
            <p:grpSpPr>
              <a:xfrm>
                <a:off x="3987771" y="3628874"/>
                <a:ext cx="31499" cy="26993"/>
                <a:chOff x="3987771" y="3628874"/>
                <a:chExt cx="31499" cy="26993"/>
              </a:xfrm>
            </p:grpSpPr>
            <p:sp>
              <p:nvSpPr>
                <p:cNvPr id="6221" name="Google Shape;6221;p72"/>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72"/>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3" name="Google Shape;6223;p72"/>
              <p:cNvGrpSpPr/>
              <p:nvPr/>
            </p:nvGrpSpPr>
            <p:grpSpPr>
              <a:xfrm>
                <a:off x="4087382" y="3775674"/>
                <a:ext cx="31405" cy="26898"/>
                <a:chOff x="4087382" y="3775674"/>
                <a:chExt cx="31405" cy="26898"/>
              </a:xfrm>
            </p:grpSpPr>
            <p:sp>
              <p:nvSpPr>
                <p:cNvPr id="6224" name="Google Shape;6224;p72"/>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72"/>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6" name="Google Shape;6226;p72"/>
              <p:cNvGrpSpPr/>
              <p:nvPr/>
            </p:nvGrpSpPr>
            <p:grpSpPr>
              <a:xfrm>
                <a:off x="4118873" y="3856637"/>
                <a:ext cx="31405" cy="26906"/>
                <a:chOff x="4118873" y="3856637"/>
                <a:chExt cx="31405" cy="26906"/>
              </a:xfrm>
            </p:grpSpPr>
            <p:sp>
              <p:nvSpPr>
                <p:cNvPr id="6227" name="Google Shape;6227;p72"/>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72"/>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9" name="Google Shape;6229;p72"/>
              <p:cNvGrpSpPr/>
              <p:nvPr/>
            </p:nvGrpSpPr>
            <p:grpSpPr>
              <a:xfrm>
                <a:off x="4168541" y="3639523"/>
                <a:ext cx="31499" cy="26906"/>
                <a:chOff x="4168541" y="3639523"/>
                <a:chExt cx="31499" cy="26906"/>
              </a:xfrm>
            </p:grpSpPr>
            <p:sp>
              <p:nvSpPr>
                <p:cNvPr id="6230" name="Google Shape;6230;p72"/>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72"/>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2" name="Google Shape;6232;p72"/>
              <p:cNvGrpSpPr/>
              <p:nvPr/>
            </p:nvGrpSpPr>
            <p:grpSpPr>
              <a:xfrm>
                <a:off x="3965789" y="3393545"/>
                <a:ext cx="31405" cy="26945"/>
                <a:chOff x="3965789" y="3393545"/>
                <a:chExt cx="31405" cy="26945"/>
              </a:xfrm>
            </p:grpSpPr>
            <p:sp>
              <p:nvSpPr>
                <p:cNvPr id="6233" name="Google Shape;6233;p72"/>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72"/>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5" name="Google Shape;6235;p72"/>
              <p:cNvGrpSpPr/>
              <p:nvPr/>
            </p:nvGrpSpPr>
            <p:grpSpPr>
              <a:xfrm>
                <a:off x="3925166" y="3491008"/>
                <a:ext cx="31405" cy="27001"/>
                <a:chOff x="3925166" y="3491008"/>
                <a:chExt cx="31405" cy="27001"/>
              </a:xfrm>
            </p:grpSpPr>
            <p:sp>
              <p:nvSpPr>
                <p:cNvPr id="6236" name="Google Shape;6236;p72"/>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72"/>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8" name="Google Shape;6238;p72"/>
              <p:cNvGrpSpPr/>
              <p:nvPr/>
            </p:nvGrpSpPr>
            <p:grpSpPr>
              <a:xfrm>
                <a:off x="3682845" y="3340976"/>
                <a:ext cx="31397" cy="26898"/>
                <a:chOff x="3682845" y="3340976"/>
                <a:chExt cx="31397" cy="26898"/>
              </a:xfrm>
            </p:grpSpPr>
            <p:sp>
              <p:nvSpPr>
                <p:cNvPr id="6239" name="Google Shape;6239;p72"/>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72"/>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1" name="Google Shape;6241;p72"/>
              <p:cNvGrpSpPr/>
              <p:nvPr/>
            </p:nvGrpSpPr>
            <p:grpSpPr>
              <a:xfrm>
                <a:off x="3795393" y="3353725"/>
                <a:ext cx="31499" cy="26993"/>
                <a:chOff x="3795393" y="3353725"/>
                <a:chExt cx="31499" cy="26993"/>
              </a:xfrm>
            </p:grpSpPr>
            <p:sp>
              <p:nvSpPr>
                <p:cNvPr id="6242" name="Google Shape;6242;p72"/>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72"/>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4" name="Google Shape;6244;p72"/>
              <p:cNvGrpSpPr/>
              <p:nvPr/>
            </p:nvGrpSpPr>
            <p:grpSpPr>
              <a:xfrm>
                <a:off x="4176909" y="4363221"/>
                <a:ext cx="38924" cy="33316"/>
                <a:chOff x="4176909" y="4363221"/>
                <a:chExt cx="38924" cy="33316"/>
              </a:xfrm>
            </p:grpSpPr>
            <p:sp>
              <p:nvSpPr>
                <p:cNvPr id="6245" name="Google Shape;6245;p72"/>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72"/>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7" name="Google Shape;6247;p72"/>
              <p:cNvGrpSpPr/>
              <p:nvPr/>
            </p:nvGrpSpPr>
            <p:grpSpPr>
              <a:xfrm>
                <a:off x="4226191" y="4007660"/>
                <a:ext cx="33560" cy="28770"/>
                <a:chOff x="4226191" y="4007660"/>
                <a:chExt cx="33560" cy="28770"/>
              </a:xfrm>
            </p:grpSpPr>
            <p:sp>
              <p:nvSpPr>
                <p:cNvPr id="6248" name="Google Shape;6248;p72"/>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72"/>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0" name="Google Shape;6250;p72"/>
              <p:cNvGrpSpPr/>
              <p:nvPr/>
            </p:nvGrpSpPr>
            <p:grpSpPr>
              <a:xfrm>
                <a:off x="3597785" y="3377045"/>
                <a:ext cx="33591" cy="28699"/>
                <a:chOff x="3597785" y="3377045"/>
                <a:chExt cx="33591" cy="28699"/>
              </a:xfrm>
            </p:grpSpPr>
            <p:sp>
              <p:nvSpPr>
                <p:cNvPr id="6251" name="Google Shape;6251;p72"/>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72"/>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3" name="Google Shape;6253;p72"/>
              <p:cNvGrpSpPr/>
              <p:nvPr/>
            </p:nvGrpSpPr>
            <p:grpSpPr>
              <a:xfrm>
                <a:off x="3887870" y="3669796"/>
                <a:ext cx="33591" cy="28692"/>
                <a:chOff x="3887870" y="3669796"/>
                <a:chExt cx="33591" cy="28692"/>
              </a:xfrm>
            </p:grpSpPr>
            <p:sp>
              <p:nvSpPr>
                <p:cNvPr id="6254" name="Google Shape;6254;p72"/>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72"/>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6" name="Google Shape;6256;p72"/>
              <p:cNvGrpSpPr/>
              <p:nvPr/>
            </p:nvGrpSpPr>
            <p:grpSpPr>
              <a:xfrm>
                <a:off x="3818320" y="3481625"/>
                <a:ext cx="33497" cy="28770"/>
                <a:chOff x="3818320" y="3481625"/>
                <a:chExt cx="33497" cy="28770"/>
              </a:xfrm>
            </p:grpSpPr>
            <p:sp>
              <p:nvSpPr>
                <p:cNvPr id="6257" name="Google Shape;6257;p72"/>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72"/>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9" name="Google Shape;6259;p72"/>
              <p:cNvGrpSpPr/>
              <p:nvPr/>
            </p:nvGrpSpPr>
            <p:grpSpPr>
              <a:xfrm>
                <a:off x="4278139" y="4120948"/>
                <a:ext cx="37492" cy="32129"/>
                <a:chOff x="4278139" y="4120948"/>
                <a:chExt cx="37492" cy="32129"/>
              </a:xfrm>
            </p:grpSpPr>
            <p:sp>
              <p:nvSpPr>
                <p:cNvPr id="6260" name="Google Shape;6260;p72"/>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72"/>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2" name="Google Shape;6262;p72"/>
              <p:cNvGrpSpPr/>
              <p:nvPr/>
            </p:nvGrpSpPr>
            <p:grpSpPr>
              <a:xfrm>
                <a:off x="4419898" y="3977388"/>
                <a:ext cx="33497" cy="28692"/>
                <a:chOff x="4419898" y="3977388"/>
                <a:chExt cx="33497" cy="28692"/>
              </a:xfrm>
            </p:grpSpPr>
            <p:sp>
              <p:nvSpPr>
                <p:cNvPr id="6263" name="Google Shape;6263;p72"/>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72"/>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5" name="Google Shape;6265;p72"/>
              <p:cNvGrpSpPr/>
              <p:nvPr/>
            </p:nvGrpSpPr>
            <p:grpSpPr>
              <a:xfrm>
                <a:off x="4158930" y="4034684"/>
                <a:ext cx="33497" cy="28762"/>
                <a:chOff x="4158930" y="4034684"/>
                <a:chExt cx="33497" cy="28762"/>
              </a:xfrm>
            </p:grpSpPr>
            <p:sp>
              <p:nvSpPr>
                <p:cNvPr id="6266" name="Google Shape;6266;p72"/>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72"/>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8" name="Google Shape;6268;p72"/>
              <p:cNvGrpSpPr/>
              <p:nvPr/>
            </p:nvGrpSpPr>
            <p:grpSpPr>
              <a:xfrm>
                <a:off x="4134949" y="3957049"/>
                <a:ext cx="33497" cy="28770"/>
                <a:chOff x="4134949" y="3957049"/>
                <a:chExt cx="33497" cy="28770"/>
              </a:xfrm>
            </p:grpSpPr>
            <p:sp>
              <p:nvSpPr>
                <p:cNvPr id="6269" name="Google Shape;6269;p72"/>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72"/>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71" name="Google Shape;6271;p72"/>
              <p:cNvGrpSpPr/>
              <p:nvPr/>
            </p:nvGrpSpPr>
            <p:grpSpPr>
              <a:xfrm>
                <a:off x="4193653" y="4184403"/>
                <a:ext cx="43580" cy="37264"/>
                <a:chOff x="4193653" y="4184403"/>
                <a:chExt cx="43580" cy="37264"/>
              </a:xfrm>
            </p:grpSpPr>
            <p:sp>
              <p:nvSpPr>
                <p:cNvPr id="6272" name="Google Shape;6272;p72"/>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72"/>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74" name="Google Shape;6274;p72"/>
              <p:cNvGrpSpPr/>
              <p:nvPr/>
            </p:nvGrpSpPr>
            <p:grpSpPr>
              <a:xfrm>
                <a:off x="4343600" y="3943844"/>
                <a:ext cx="43580" cy="37312"/>
                <a:chOff x="4343600" y="3943844"/>
                <a:chExt cx="43580" cy="37312"/>
              </a:xfrm>
            </p:grpSpPr>
            <p:sp>
              <p:nvSpPr>
                <p:cNvPr id="6275" name="Google Shape;6275;p72"/>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72"/>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77" name="Google Shape;6277;p72"/>
              <p:cNvGrpSpPr/>
              <p:nvPr/>
            </p:nvGrpSpPr>
            <p:grpSpPr>
              <a:xfrm>
                <a:off x="4172339" y="3381693"/>
                <a:ext cx="31499" cy="27001"/>
                <a:chOff x="4172339" y="3381693"/>
                <a:chExt cx="31499" cy="27001"/>
              </a:xfrm>
            </p:grpSpPr>
            <p:sp>
              <p:nvSpPr>
                <p:cNvPr id="6278" name="Google Shape;6278;p72"/>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72"/>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23" name="Shape 1123"/>
        <p:cNvGrpSpPr/>
        <p:nvPr/>
      </p:nvGrpSpPr>
      <p:grpSpPr>
        <a:xfrm>
          <a:off x="0" y="0"/>
          <a:ext cx="0" cy="0"/>
          <a:chOff x="0" y="0"/>
          <a:chExt cx="0" cy="0"/>
        </a:xfrm>
      </p:grpSpPr>
      <p:sp>
        <p:nvSpPr>
          <p:cNvPr id="1124" name="Google Shape;1124;p37"/>
          <p:cNvSpPr txBox="1"/>
          <p:nvPr>
            <p:ph type="title"/>
          </p:nvPr>
        </p:nvSpPr>
        <p:spPr>
          <a:xfrm>
            <a:off x="3990425" y="2073925"/>
            <a:ext cx="4213800" cy="1048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History</a:t>
            </a:r>
            <a:endParaRPr/>
          </a:p>
        </p:txBody>
      </p:sp>
      <p:sp>
        <p:nvSpPr>
          <p:cNvPr id="1125" name="Google Shape;1125;p37"/>
          <p:cNvSpPr txBox="1"/>
          <p:nvPr>
            <p:ph idx="1" type="subTitle"/>
          </p:nvPr>
        </p:nvSpPr>
        <p:spPr>
          <a:xfrm>
            <a:off x="3990425" y="3133713"/>
            <a:ext cx="4213800" cy="7497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Here you could describe the topic of the section</a:t>
            </a:r>
            <a:endParaRPr/>
          </a:p>
        </p:txBody>
      </p:sp>
      <p:sp>
        <p:nvSpPr>
          <p:cNvPr id="1126" name="Google Shape;1126;p37"/>
          <p:cNvSpPr txBox="1"/>
          <p:nvPr>
            <p:ph idx="2" type="title"/>
          </p:nvPr>
        </p:nvSpPr>
        <p:spPr>
          <a:xfrm>
            <a:off x="3990425" y="1232125"/>
            <a:ext cx="4213800" cy="841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01.</a:t>
            </a:r>
            <a:endParaRPr/>
          </a:p>
        </p:txBody>
      </p:sp>
      <p:grpSp>
        <p:nvGrpSpPr>
          <p:cNvPr id="1127" name="Google Shape;1127;p37"/>
          <p:cNvGrpSpPr/>
          <p:nvPr/>
        </p:nvGrpSpPr>
        <p:grpSpPr>
          <a:xfrm>
            <a:off x="946643" y="850637"/>
            <a:ext cx="2795600" cy="3366253"/>
            <a:chOff x="946643" y="850637"/>
            <a:chExt cx="2795600" cy="3366253"/>
          </a:xfrm>
        </p:grpSpPr>
        <p:sp>
          <p:nvSpPr>
            <p:cNvPr id="1128" name="Google Shape;1128;p37"/>
            <p:cNvSpPr/>
            <p:nvPr/>
          </p:nvSpPr>
          <p:spPr>
            <a:xfrm>
              <a:off x="2642615" y="3940643"/>
              <a:ext cx="37343" cy="32659"/>
            </a:xfrm>
            <a:custGeom>
              <a:rect b="b" l="l" r="r" t="t"/>
              <a:pathLst>
                <a:path extrusionOk="0" h="502" w="574">
                  <a:moveTo>
                    <a:pt x="339" y="0"/>
                  </a:moveTo>
                  <a:cubicBezTo>
                    <a:pt x="118" y="0"/>
                    <a:pt x="1" y="265"/>
                    <a:pt x="162" y="426"/>
                  </a:cubicBezTo>
                  <a:cubicBezTo>
                    <a:pt x="210" y="478"/>
                    <a:pt x="269" y="501"/>
                    <a:pt x="328" y="501"/>
                  </a:cubicBezTo>
                  <a:cubicBezTo>
                    <a:pt x="452" y="501"/>
                    <a:pt x="573" y="399"/>
                    <a:pt x="573" y="250"/>
                  </a:cubicBezTo>
                  <a:cubicBezTo>
                    <a:pt x="573" y="118"/>
                    <a:pt x="471" y="0"/>
                    <a:pt x="339"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37"/>
            <p:cNvSpPr/>
            <p:nvPr/>
          </p:nvSpPr>
          <p:spPr>
            <a:xfrm>
              <a:off x="1686299" y="2067808"/>
              <a:ext cx="40206" cy="40140"/>
            </a:xfrm>
            <a:custGeom>
              <a:rect b="b" l="l" r="r" t="t"/>
              <a:pathLst>
                <a:path extrusionOk="0" h="617" w="618">
                  <a:moveTo>
                    <a:pt x="309" y="0"/>
                  </a:moveTo>
                  <a:cubicBezTo>
                    <a:pt x="147" y="0"/>
                    <a:pt x="1" y="132"/>
                    <a:pt x="1" y="308"/>
                  </a:cubicBezTo>
                  <a:cubicBezTo>
                    <a:pt x="1" y="470"/>
                    <a:pt x="147" y="617"/>
                    <a:pt x="309" y="617"/>
                  </a:cubicBezTo>
                  <a:cubicBezTo>
                    <a:pt x="485" y="617"/>
                    <a:pt x="617" y="470"/>
                    <a:pt x="617" y="308"/>
                  </a:cubicBezTo>
                  <a:cubicBezTo>
                    <a:pt x="617" y="132"/>
                    <a:pt x="485" y="0"/>
                    <a:pt x="309"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37"/>
            <p:cNvSpPr/>
            <p:nvPr/>
          </p:nvSpPr>
          <p:spPr>
            <a:xfrm>
              <a:off x="946643" y="850637"/>
              <a:ext cx="2795600" cy="3366253"/>
            </a:xfrm>
            <a:custGeom>
              <a:rect b="b" l="l" r="r" t="t"/>
              <a:pathLst>
                <a:path extrusionOk="0" h="39228" w="32578">
                  <a:moveTo>
                    <a:pt x="3245" y="8412"/>
                  </a:moveTo>
                  <a:cubicBezTo>
                    <a:pt x="3641" y="8574"/>
                    <a:pt x="9058" y="10497"/>
                    <a:pt x="9293" y="10218"/>
                  </a:cubicBezTo>
                  <a:cubicBezTo>
                    <a:pt x="9528" y="9939"/>
                    <a:pt x="9910" y="9381"/>
                    <a:pt x="10424" y="9631"/>
                  </a:cubicBezTo>
                  <a:cubicBezTo>
                    <a:pt x="10923" y="9880"/>
                    <a:pt x="11628" y="9939"/>
                    <a:pt x="11319" y="8251"/>
                  </a:cubicBezTo>
                  <a:cubicBezTo>
                    <a:pt x="11026" y="6548"/>
                    <a:pt x="10159" y="1527"/>
                    <a:pt x="10703" y="1351"/>
                  </a:cubicBezTo>
                  <a:cubicBezTo>
                    <a:pt x="11261" y="1175"/>
                    <a:pt x="17133" y="0"/>
                    <a:pt x="17427" y="793"/>
                  </a:cubicBezTo>
                  <a:cubicBezTo>
                    <a:pt x="17720" y="1586"/>
                    <a:pt x="18351" y="9337"/>
                    <a:pt x="18807" y="9058"/>
                  </a:cubicBezTo>
                  <a:cubicBezTo>
                    <a:pt x="19262" y="8779"/>
                    <a:pt x="22345" y="6636"/>
                    <a:pt x="22198" y="6430"/>
                  </a:cubicBezTo>
                  <a:cubicBezTo>
                    <a:pt x="22051" y="6210"/>
                    <a:pt x="21669" y="5975"/>
                    <a:pt x="21992" y="5535"/>
                  </a:cubicBezTo>
                  <a:cubicBezTo>
                    <a:pt x="22301" y="5109"/>
                    <a:pt x="23152" y="4507"/>
                    <a:pt x="23343" y="4683"/>
                  </a:cubicBezTo>
                  <a:cubicBezTo>
                    <a:pt x="23519" y="4874"/>
                    <a:pt x="23651" y="5212"/>
                    <a:pt x="23945" y="4918"/>
                  </a:cubicBezTo>
                  <a:cubicBezTo>
                    <a:pt x="24238" y="4610"/>
                    <a:pt x="25222" y="3509"/>
                    <a:pt x="25574" y="3905"/>
                  </a:cubicBezTo>
                  <a:cubicBezTo>
                    <a:pt x="25941" y="4316"/>
                    <a:pt x="29773" y="9029"/>
                    <a:pt x="29436" y="9411"/>
                  </a:cubicBezTo>
                  <a:cubicBezTo>
                    <a:pt x="29098" y="9807"/>
                    <a:pt x="27821" y="10482"/>
                    <a:pt x="27938" y="10702"/>
                  </a:cubicBezTo>
                  <a:cubicBezTo>
                    <a:pt x="28056" y="10908"/>
                    <a:pt x="28452" y="11216"/>
                    <a:pt x="28305" y="11363"/>
                  </a:cubicBezTo>
                  <a:cubicBezTo>
                    <a:pt x="28158" y="11510"/>
                    <a:pt x="27028" y="12538"/>
                    <a:pt x="26866" y="12391"/>
                  </a:cubicBezTo>
                  <a:cubicBezTo>
                    <a:pt x="26720" y="12244"/>
                    <a:pt x="26353" y="11642"/>
                    <a:pt x="26206" y="11760"/>
                  </a:cubicBezTo>
                  <a:cubicBezTo>
                    <a:pt x="26059" y="11877"/>
                    <a:pt x="24650" y="12905"/>
                    <a:pt x="24811" y="12949"/>
                  </a:cubicBezTo>
                  <a:cubicBezTo>
                    <a:pt x="24973" y="13007"/>
                    <a:pt x="25809" y="12949"/>
                    <a:pt x="25839" y="13125"/>
                  </a:cubicBezTo>
                  <a:cubicBezTo>
                    <a:pt x="25853" y="13286"/>
                    <a:pt x="25663" y="13800"/>
                    <a:pt x="25765" y="13815"/>
                  </a:cubicBezTo>
                  <a:cubicBezTo>
                    <a:pt x="25868" y="13830"/>
                    <a:pt x="32328" y="14431"/>
                    <a:pt x="32460" y="14872"/>
                  </a:cubicBezTo>
                  <a:cubicBezTo>
                    <a:pt x="32577" y="15327"/>
                    <a:pt x="31961" y="21933"/>
                    <a:pt x="31271" y="22154"/>
                  </a:cubicBezTo>
                  <a:cubicBezTo>
                    <a:pt x="30581" y="22388"/>
                    <a:pt x="25163" y="21097"/>
                    <a:pt x="24708" y="21126"/>
                  </a:cubicBezTo>
                  <a:cubicBezTo>
                    <a:pt x="24473" y="21141"/>
                    <a:pt x="24606" y="21596"/>
                    <a:pt x="24385" y="21610"/>
                  </a:cubicBezTo>
                  <a:cubicBezTo>
                    <a:pt x="23989" y="21596"/>
                    <a:pt x="23607" y="21522"/>
                    <a:pt x="23225" y="21376"/>
                  </a:cubicBezTo>
                  <a:cubicBezTo>
                    <a:pt x="22858" y="21199"/>
                    <a:pt x="23270" y="20862"/>
                    <a:pt x="23005" y="20803"/>
                  </a:cubicBezTo>
                  <a:cubicBezTo>
                    <a:pt x="22741" y="20744"/>
                    <a:pt x="21772" y="20509"/>
                    <a:pt x="21875" y="20788"/>
                  </a:cubicBezTo>
                  <a:cubicBezTo>
                    <a:pt x="21978" y="21067"/>
                    <a:pt x="24840" y="25794"/>
                    <a:pt x="24591" y="26029"/>
                  </a:cubicBezTo>
                  <a:cubicBezTo>
                    <a:pt x="24327" y="26264"/>
                    <a:pt x="23196" y="27556"/>
                    <a:pt x="23431" y="27644"/>
                  </a:cubicBezTo>
                  <a:cubicBezTo>
                    <a:pt x="23651" y="27732"/>
                    <a:pt x="25809" y="28055"/>
                    <a:pt x="26118" y="27776"/>
                  </a:cubicBezTo>
                  <a:cubicBezTo>
                    <a:pt x="26411" y="27512"/>
                    <a:pt x="28129" y="27483"/>
                    <a:pt x="28467" y="28877"/>
                  </a:cubicBezTo>
                  <a:cubicBezTo>
                    <a:pt x="28804" y="30287"/>
                    <a:pt x="28085" y="31109"/>
                    <a:pt x="28056" y="31403"/>
                  </a:cubicBezTo>
                  <a:cubicBezTo>
                    <a:pt x="28026" y="31696"/>
                    <a:pt x="29876" y="37877"/>
                    <a:pt x="29362" y="38391"/>
                  </a:cubicBezTo>
                  <a:cubicBezTo>
                    <a:pt x="28848" y="38904"/>
                    <a:pt x="26969" y="39227"/>
                    <a:pt x="26734" y="38934"/>
                  </a:cubicBezTo>
                  <a:cubicBezTo>
                    <a:pt x="26499" y="38655"/>
                    <a:pt x="26308" y="38229"/>
                    <a:pt x="26000" y="38303"/>
                  </a:cubicBezTo>
                  <a:cubicBezTo>
                    <a:pt x="25707" y="38361"/>
                    <a:pt x="25589" y="39125"/>
                    <a:pt x="25296" y="39125"/>
                  </a:cubicBezTo>
                  <a:cubicBezTo>
                    <a:pt x="24987" y="39125"/>
                    <a:pt x="23886" y="39227"/>
                    <a:pt x="23813" y="38919"/>
                  </a:cubicBezTo>
                  <a:cubicBezTo>
                    <a:pt x="23739" y="38611"/>
                    <a:pt x="23578" y="38288"/>
                    <a:pt x="23314" y="38259"/>
                  </a:cubicBezTo>
                  <a:cubicBezTo>
                    <a:pt x="22873" y="38214"/>
                    <a:pt x="21361" y="37745"/>
                    <a:pt x="21273" y="38596"/>
                  </a:cubicBezTo>
                  <a:cubicBezTo>
                    <a:pt x="21229" y="39022"/>
                    <a:pt x="20510" y="38890"/>
                    <a:pt x="19864" y="38758"/>
                  </a:cubicBezTo>
                  <a:cubicBezTo>
                    <a:pt x="19247" y="38640"/>
                    <a:pt x="19746" y="37950"/>
                    <a:pt x="19408" y="37980"/>
                  </a:cubicBezTo>
                  <a:cubicBezTo>
                    <a:pt x="19071" y="38009"/>
                    <a:pt x="19144" y="38581"/>
                    <a:pt x="18909" y="38626"/>
                  </a:cubicBezTo>
                  <a:cubicBezTo>
                    <a:pt x="18674" y="38670"/>
                    <a:pt x="17661" y="38464"/>
                    <a:pt x="17324" y="38405"/>
                  </a:cubicBezTo>
                  <a:cubicBezTo>
                    <a:pt x="16942" y="38332"/>
                    <a:pt x="17236" y="37334"/>
                    <a:pt x="16898" y="37422"/>
                  </a:cubicBezTo>
                  <a:cubicBezTo>
                    <a:pt x="16546" y="37524"/>
                    <a:pt x="16531" y="38156"/>
                    <a:pt x="16076" y="38244"/>
                  </a:cubicBezTo>
                  <a:cubicBezTo>
                    <a:pt x="15547" y="38347"/>
                    <a:pt x="12846" y="37965"/>
                    <a:pt x="12112" y="37657"/>
                  </a:cubicBezTo>
                  <a:cubicBezTo>
                    <a:pt x="11613" y="37451"/>
                    <a:pt x="11980" y="36541"/>
                    <a:pt x="11804" y="36658"/>
                  </a:cubicBezTo>
                  <a:cubicBezTo>
                    <a:pt x="11628" y="36776"/>
                    <a:pt x="11026" y="37730"/>
                    <a:pt x="9058" y="37422"/>
                  </a:cubicBezTo>
                  <a:cubicBezTo>
                    <a:pt x="7913" y="37231"/>
                    <a:pt x="8163" y="36277"/>
                    <a:pt x="7488" y="36130"/>
                  </a:cubicBezTo>
                  <a:cubicBezTo>
                    <a:pt x="7135" y="36056"/>
                    <a:pt x="6798" y="36732"/>
                    <a:pt x="6063" y="36688"/>
                  </a:cubicBezTo>
                  <a:cubicBezTo>
                    <a:pt x="4507" y="36600"/>
                    <a:pt x="4742" y="35587"/>
                    <a:pt x="4258" y="35733"/>
                  </a:cubicBezTo>
                  <a:cubicBezTo>
                    <a:pt x="3788" y="35895"/>
                    <a:pt x="4243" y="36570"/>
                    <a:pt x="2892" y="36409"/>
                  </a:cubicBezTo>
                  <a:cubicBezTo>
                    <a:pt x="2144" y="36306"/>
                    <a:pt x="1263" y="36409"/>
                    <a:pt x="1498" y="34662"/>
                  </a:cubicBezTo>
                  <a:cubicBezTo>
                    <a:pt x="1747" y="32929"/>
                    <a:pt x="2320" y="28085"/>
                    <a:pt x="1835" y="27997"/>
                  </a:cubicBezTo>
                  <a:cubicBezTo>
                    <a:pt x="1336" y="27923"/>
                    <a:pt x="646" y="27791"/>
                    <a:pt x="587" y="27409"/>
                  </a:cubicBezTo>
                  <a:cubicBezTo>
                    <a:pt x="529" y="27028"/>
                    <a:pt x="543" y="25134"/>
                    <a:pt x="954" y="25046"/>
                  </a:cubicBezTo>
                  <a:cubicBezTo>
                    <a:pt x="1366" y="24958"/>
                    <a:pt x="3186" y="25369"/>
                    <a:pt x="3215" y="25163"/>
                  </a:cubicBezTo>
                  <a:cubicBezTo>
                    <a:pt x="3230" y="24972"/>
                    <a:pt x="2320" y="24047"/>
                    <a:pt x="2628" y="23607"/>
                  </a:cubicBezTo>
                  <a:cubicBezTo>
                    <a:pt x="2936" y="23181"/>
                    <a:pt x="6577" y="20465"/>
                    <a:pt x="6342" y="20186"/>
                  </a:cubicBezTo>
                  <a:cubicBezTo>
                    <a:pt x="6093" y="19893"/>
                    <a:pt x="6621" y="19012"/>
                    <a:pt x="7106" y="18850"/>
                  </a:cubicBezTo>
                  <a:cubicBezTo>
                    <a:pt x="7326" y="18792"/>
                    <a:pt x="6856" y="18615"/>
                    <a:pt x="6709" y="18381"/>
                  </a:cubicBezTo>
                  <a:cubicBezTo>
                    <a:pt x="6563" y="18116"/>
                    <a:pt x="6680" y="17764"/>
                    <a:pt x="6284" y="17676"/>
                  </a:cubicBezTo>
                  <a:cubicBezTo>
                    <a:pt x="5315" y="17441"/>
                    <a:pt x="2628" y="16942"/>
                    <a:pt x="764" y="16413"/>
                  </a:cubicBezTo>
                  <a:cubicBezTo>
                    <a:pt x="294" y="16267"/>
                    <a:pt x="0" y="16193"/>
                    <a:pt x="162" y="15577"/>
                  </a:cubicBezTo>
                  <a:cubicBezTo>
                    <a:pt x="382" y="14725"/>
                    <a:pt x="1468" y="10291"/>
                    <a:pt x="2188" y="8735"/>
                  </a:cubicBezTo>
                  <a:cubicBezTo>
                    <a:pt x="2335" y="8412"/>
                    <a:pt x="2496" y="8104"/>
                    <a:pt x="3245" y="841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1" name="Google Shape;1131;p37"/>
            <p:cNvGrpSpPr/>
            <p:nvPr/>
          </p:nvGrpSpPr>
          <p:grpSpPr>
            <a:xfrm>
              <a:off x="1104210" y="3112760"/>
              <a:ext cx="2217309" cy="981266"/>
              <a:chOff x="4675475" y="3234450"/>
              <a:chExt cx="645975" cy="285875"/>
            </a:xfrm>
          </p:grpSpPr>
          <p:sp>
            <p:nvSpPr>
              <p:cNvPr id="1132" name="Google Shape;1132;p37"/>
              <p:cNvSpPr/>
              <p:nvPr/>
            </p:nvSpPr>
            <p:spPr>
              <a:xfrm>
                <a:off x="4752925" y="3266550"/>
                <a:ext cx="110125" cy="196525"/>
              </a:xfrm>
              <a:custGeom>
                <a:rect b="b" l="l" r="r" t="t"/>
                <a:pathLst>
                  <a:path extrusionOk="0" h="7861" w="4405">
                    <a:moveTo>
                      <a:pt x="2305" y="720"/>
                    </a:moveTo>
                    <a:cubicBezTo>
                      <a:pt x="2349" y="734"/>
                      <a:pt x="2378" y="764"/>
                      <a:pt x="2408" y="793"/>
                    </a:cubicBezTo>
                    <a:cubicBezTo>
                      <a:pt x="2555" y="925"/>
                      <a:pt x="2643" y="1116"/>
                      <a:pt x="2657" y="1307"/>
                    </a:cubicBezTo>
                    <a:cubicBezTo>
                      <a:pt x="2701" y="1630"/>
                      <a:pt x="2716" y="1953"/>
                      <a:pt x="2701" y="2276"/>
                    </a:cubicBezTo>
                    <a:lnTo>
                      <a:pt x="2701" y="2379"/>
                    </a:lnTo>
                    <a:lnTo>
                      <a:pt x="2599" y="2393"/>
                    </a:lnTo>
                    <a:lnTo>
                      <a:pt x="2437" y="2393"/>
                    </a:lnTo>
                    <a:cubicBezTo>
                      <a:pt x="2232" y="2364"/>
                      <a:pt x="2041" y="2261"/>
                      <a:pt x="1938" y="2085"/>
                    </a:cubicBezTo>
                    <a:cubicBezTo>
                      <a:pt x="1806" y="1894"/>
                      <a:pt x="1762" y="1674"/>
                      <a:pt x="1820" y="1454"/>
                    </a:cubicBezTo>
                    <a:cubicBezTo>
                      <a:pt x="1865" y="1219"/>
                      <a:pt x="1967" y="1013"/>
                      <a:pt x="2114" y="852"/>
                    </a:cubicBezTo>
                    <a:cubicBezTo>
                      <a:pt x="2143" y="822"/>
                      <a:pt x="2173" y="793"/>
                      <a:pt x="2202" y="778"/>
                    </a:cubicBezTo>
                    <a:cubicBezTo>
                      <a:pt x="2232" y="749"/>
                      <a:pt x="2276" y="720"/>
                      <a:pt x="2305" y="720"/>
                    </a:cubicBezTo>
                    <a:close/>
                    <a:moveTo>
                      <a:pt x="1219" y="2320"/>
                    </a:moveTo>
                    <a:cubicBezTo>
                      <a:pt x="1248" y="2379"/>
                      <a:pt x="1277" y="2423"/>
                      <a:pt x="1307" y="2481"/>
                    </a:cubicBezTo>
                    <a:cubicBezTo>
                      <a:pt x="1571" y="2912"/>
                      <a:pt x="2032" y="3159"/>
                      <a:pt x="2542" y="3159"/>
                    </a:cubicBezTo>
                    <a:cubicBezTo>
                      <a:pt x="2570" y="3159"/>
                      <a:pt x="2599" y="3158"/>
                      <a:pt x="2628" y="3157"/>
                    </a:cubicBezTo>
                    <a:lnTo>
                      <a:pt x="2657" y="3157"/>
                    </a:lnTo>
                    <a:cubicBezTo>
                      <a:pt x="2657" y="3157"/>
                      <a:pt x="2657" y="3171"/>
                      <a:pt x="2657" y="3186"/>
                    </a:cubicBezTo>
                    <a:cubicBezTo>
                      <a:pt x="2584" y="3935"/>
                      <a:pt x="2422" y="4669"/>
                      <a:pt x="2187" y="5388"/>
                    </a:cubicBezTo>
                    <a:cubicBezTo>
                      <a:pt x="2055" y="5873"/>
                      <a:pt x="1865" y="6342"/>
                      <a:pt x="1644" y="6797"/>
                    </a:cubicBezTo>
                    <a:cubicBezTo>
                      <a:pt x="1571" y="6944"/>
                      <a:pt x="1453" y="7076"/>
                      <a:pt x="1321" y="7165"/>
                    </a:cubicBezTo>
                    <a:cubicBezTo>
                      <a:pt x="1307" y="7172"/>
                      <a:pt x="1288" y="7176"/>
                      <a:pt x="1270" y="7176"/>
                    </a:cubicBezTo>
                    <a:cubicBezTo>
                      <a:pt x="1252" y="7176"/>
                      <a:pt x="1233" y="7172"/>
                      <a:pt x="1219" y="7165"/>
                    </a:cubicBezTo>
                    <a:cubicBezTo>
                      <a:pt x="1086" y="7120"/>
                      <a:pt x="998" y="7032"/>
                      <a:pt x="954" y="6900"/>
                    </a:cubicBezTo>
                    <a:cubicBezTo>
                      <a:pt x="852" y="6636"/>
                      <a:pt x="793" y="6357"/>
                      <a:pt x="778" y="6078"/>
                    </a:cubicBezTo>
                    <a:cubicBezTo>
                      <a:pt x="749" y="5623"/>
                      <a:pt x="763" y="5153"/>
                      <a:pt x="807" y="4698"/>
                    </a:cubicBezTo>
                    <a:lnTo>
                      <a:pt x="807" y="4654"/>
                    </a:lnTo>
                    <a:cubicBezTo>
                      <a:pt x="881" y="3876"/>
                      <a:pt x="1028" y="3098"/>
                      <a:pt x="1219" y="2320"/>
                    </a:cubicBezTo>
                    <a:close/>
                    <a:moveTo>
                      <a:pt x="2297" y="0"/>
                    </a:moveTo>
                    <a:cubicBezTo>
                      <a:pt x="2251" y="0"/>
                      <a:pt x="2204" y="5"/>
                      <a:pt x="2158" y="15"/>
                    </a:cubicBezTo>
                    <a:cubicBezTo>
                      <a:pt x="1747" y="88"/>
                      <a:pt x="1395" y="323"/>
                      <a:pt x="1175" y="676"/>
                    </a:cubicBezTo>
                    <a:cubicBezTo>
                      <a:pt x="852" y="1160"/>
                      <a:pt x="617" y="1703"/>
                      <a:pt x="470" y="2261"/>
                    </a:cubicBezTo>
                    <a:cubicBezTo>
                      <a:pt x="338" y="2746"/>
                      <a:pt x="235" y="3230"/>
                      <a:pt x="176" y="3715"/>
                    </a:cubicBezTo>
                    <a:cubicBezTo>
                      <a:pt x="59" y="4375"/>
                      <a:pt x="0" y="5050"/>
                      <a:pt x="15" y="5740"/>
                    </a:cubicBezTo>
                    <a:cubicBezTo>
                      <a:pt x="15" y="6210"/>
                      <a:pt x="103" y="6680"/>
                      <a:pt x="264" y="7135"/>
                    </a:cubicBezTo>
                    <a:cubicBezTo>
                      <a:pt x="367" y="7385"/>
                      <a:pt x="543" y="7605"/>
                      <a:pt x="778" y="7737"/>
                    </a:cubicBezTo>
                    <a:cubicBezTo>
                      <a:pt x="896" y="7796"/>
                      <a:pt x="1028" y="7840"/>
                      <a:pt x="1160" y="7855"/>
                    </a:cubicBezTo>
                    <a:cubicBezTo>
                      <a:pt x="1190" y="7858"/>
                      <a:pt x="1220" y="7860"/>
                      <a:pt x="1250" y="7860"/>
                    </a:cubicBezTo>
                    <a:cubicBezTo>
                      <a:pt x="1451" y="7860"/>
                      <a:pt x="1638" y="7777"/>
                      <a:pt x="1791" y="7649"/>
                    </a:cubicBezTo>
                    <a:cubicBezTo>
                      <a:pt x="1997" y="7473"/>
                      <a:pt x="2158" y="7267"/>
                      <a:pt x="2276" y="7032"/>
                    </a:cubicBezTo>
                    <a:cubicBezTo>
                      <a:pt x="2466" y="6636"/>
                      <a:pt x="2643" y="6225"/>
                      <a:pt x="2775" y="5814"/>
                    </a:cubicBezTo>
                    <a:cubicBezTo>
                      <a:pt x="3098" y="4889"/>
                      <a:pt x="3303" y="3949"/>
                      <a:pt x="3391" y="2995"/>
                    </a:cubicBezTo>
                    <a:cubicBezTo>
                      <a:pt x="3391" y="2966"/>
                      <a:pt x="3391" y="2966"/>
                      <a:pt x="3421" y="2951"/>
                    </a:cubicBezTo>
                    <a:cubicBezTo>
                      <a:pt x="3582" y="2878"/>
                      <a:pt x="3729" y="2775"/>
                      <a:pt x="3846" y="2657"/>
                    </a:cubicBezTo>
                    <a:cubicBezTo>
                      <a:pt x="4111" y="2379"/>
                      <a:pt x="4302" y="2041"/>
                      <a:pt x="4375" y="1674"/>
                    </a:cubicBezTo>
                    <a:cubicBezTo>
                      <a:pt x="4404" y="1615"/>
                      <a:pt x="4404" y="1542"/>
                      <a:pt x="4375" y="1483"/>
                    </a:cubicBezTo>
                    <a:cubicBezTo>
                      <a:pt x="4360" y="1336"/>
                      <a:pt x="4258" y="1219"/>
                      <a:pt x="4125" y="1189"/>
                    </a:cubicBezTo>
                    <a:cubicBezTo>
                      <a:pt x="4092" y="1179"/>
                      <a:pt x="4059" y="1175"/>
                      <a:pt x="4027" y="1175"/>
                    </a:cubicBezTo>
                    <a:cubicBezTo>
                      <a:pt x="3915" y="1175"/>
                      <a:pt x="3812" y="1231"/>
                      <a:pt x="3744" y="1322"/>
                    </a:cubicBezTo>
                    <a:cubicBezTo>
                      <a:pt x="3685" y="1395"/>
                      <a:pt x="3641" y="1483"/>
                      <a:pt x="3612" y="1571"/>
                    </a:cubicBezTo>
                    <a:lnTo>
                      <a:pt x="3582" y="1615"/>
                    </a:lnTo>
                    <a:cubicBezTo>
                      <a:pt x="3553" y="1733"/>
                      <a:pt x="3494" y="1835"/>
                      <a:pt x="3435" y="1953"/>
                    </a:cubicBezTo>
                    <a:lnTo>
                      <a:pt x="3421" y="1967"/>
                    </a:lnTo>
                    <a:cubicBezTo>
                      <a:pt x="3421" y="1703"/>
                      <a:pt x="3406" y="1454"/>
                      <a:pt x="3362" y="1189"/>
                    </a:cubicBezTo>
                    <a:cubicBezTo>
                      <a:pt x="3318" y="778"/>
                      <a:pt x="3098" y="397"/>
                      <a:pt x="2745" y="147"/>
                    </a:cubicBezTo>
                    <a:cubicBezTo>
                      <a:pt x="2609" y="56"/>
                      <a:pt x="2455" y="0"/>
                      <a:pt x="22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37"/>
              <p:cNvSpPr/>
              <p:nvPr/>
            </p:nvSpPr>
            <p:spPr>
              <a:xfrm>
                <a:off x="5241425" y="3304250"/>
                <a:ext cx="80025" cy="216075"/>
              </a:xfrm>
              <a:custGeom>
                <a:rect b="b" l="l" r="r" t="t"/>
                <a:pathLst>
                  <a:path extrusionOk="0" h="8643" w="3201">
                    <a:moveTo>
                      <a:pt x="2041" y="753"/>
                    </a:moveTo>
                    <a:cubicBezTo>
                      <a:pt x="2129" y="768"/>
                      <a:pt x="2217" y="797"/>
                      <a:pt x="2291" y="856"/>
                    </a:cubicBezTo>
                    <a:cubicBezTo>
                      <a:pt x="2335" y="885"/>
                      <a:pt x="2335" y="885"/>
                      <a:pt x="2305" y="944"/>
                    </a:cubicBezTo>
                    <a:cubicBezTo>
                      <a:pt x="2129" y="1201"/>
                      <a:pt x="1829" y="1358"/>
                      <a:pt x="1518" y="1358"/>
                    </a:cubicBezTo>
                    <a:cubicBezTo>
                      <a:pt x="1492" y="1358"/>
                      <a:pt x="1465" y="1357"/>
                      <a:pt x="1439" y="1355"/>
                    </a:cubicBezTo>
                    <a:cubicBezTo>
                      <a:pt x="1380" y="1340"/>
                      <a:pt x="1322" y="1326"/>
                      <a:pt x="1307" y="1326"/>
                    </a:cubicBezTo>
                    <a:cubicBezTo>
                      <a:pt x="1292" y="1267"/>
                      <a:pt x="1292" y="1223"/>
                      <a:pt x="1307" y="1164"/>
                    </a:cubicBezTo>
                    <a:lnTo>
                      <a:pt x="1307" y="1091"/>
                    </a:lnTo>
                    <a:lnTo>
                      <a:pt x="1307" y="929"/>
                    </a:lnTo>
                    <a:cubicBezTo>
                      <a:pt x="1292" y="885"/>
                      <a:pt x="1336" y="841"/>
                      <a:pt x="1395" y="827"/>
                    </a:cubicBezTo>
                    <a:cubicBezTo>
                      <a:pt x="1601" y="768"/>
                      <a:pt x="1821" y="753"/>
                      <a:pt x="2041" y="753"/>
                    </a:cubicBezTo>
                    <a:close/>
                    <a:moveTo>
                      <a:pt x="1924" y="1"/>
                    </a:moveTo>
                    <a:cubicBezTo>
                      <a:pt x="1679" y="1"/>
                      <a:pt x="1437" y="31"/>
                      <a:pt x="1204" y="92"/>
                    </a:cubicBezTo>
                    <a:cubicBezTo>
                      <a:pt x="823" y="166"/>
                      <a:pt x="529" y="489"/>
                      <a:pt x="514" y="871"/>
                    </a:cubicBezTo>
                    <a:cubicBezTo>
                      <a:pt x="500" y="1135"/>
                      <a:pt x="485" y="1399"/>
                      <a:pt x="485" y="1649"/>
                    </a:cubicBezTo>
                    <a:lnTo>
                      <a:pt x="485" y="1839"/>
                    </a:lnTo>
                    <a:lnTo>
                      <a:pt x="485" y="2148"/>
                    </a:lnTo>
                    <a:lnTo>
                      <a:pt x="485" y="2485"/>
                    </a:lnTo>
                    <a:cubicBezTo>
                      <a:pt x="470" y="2632"/>
                      <a:pt x="455" y="2764"/>
                      <a:pt x="455" y="2911"/>
                    </a:cubicBezTo>
                    <a:cubicBezTo>
                      <a:pt x="426" y="3308"/>
                      <a:pt x="397" y="3719"/>
                      <a:pt x="338" y="4115"/>
                    </a:cubicBezTo>
                    <a:cubicBezTo>
                      <a:pt x="309" y="4409"/>
                      <a:pt x="279" y="4702"/>
                      <a:pt x="265" y="4996"/>
                    </a:cubicBezTo>
                    <a:cubicBezTo>
                      <a:pt x="265" y="5113"/>
                      <a:pt x="235" y="5245"/>
                      <a:pt x="235" y="5363"/>
                    </a:cubicBezTo>
                    <a:cubicBezTo>
                      <a:pt x="206" y="5715"/>
                      <a:pt x="162" y="6068"/>
                      <a:pt x="133" y="6435"/>
                    </a:cubicBezTo>
                    <a:cubicBezTo>
                      <a:pt x="103" y="6743"/>
                      <a:pt x="74" y="7051"/>
                      <a:pt x="59" y="7359"/>
                    </a:cubicBezTo>
                    <a:cubicBezTo>
                      <a:pt x="30" y="7565"/>
                      <a:pt x="30" y="7800"/>
                      <a:pt x="30" y="8020"/>
                    </a:cubicBezTo>
                    <a:cubicBezTo>
                      <a:pt x="0" y="8226"/>
                      <a:pt x="147" y="8402"/>
                      <a:pt x="338" y="8431"/>
                    </a:cubicBezTo>
                    <a:lnTo>
                      <a:pt x="367" y="8431"/>
                    </a:lnTo>
                    <a:cubicBezTo>
                      <a:pt x="544" y="8431"/>
                      <a:pt x="690" y="8284"/>
                      <a:pt x="705" y="8049"/>
                    </a:cubicBezTo>
                    <a:lnTo>
                      <a:pt x="705" y="7888"/>
                    </a:lnTo>
                    <a:cubicBezTo>
                      <a:pt x="705" y="7682"/>
                      <a:pt x="720" y="7477"/>
                      <a:pt x="749" y="7286"/>
                    </a:cubicBezTo>
                    <a:lnTo>
                      <a:pt x="823" y="6728"/>
                    </a:lnTo>
                    <a:cubicBezTo>
                      <a:pt x="881" y="6288"/>
                      <a:pt x="940" y="5833"/>
                      <a:pt x="984" y="5378"/>
                    </a:cubicBezTo>
                    <a:lnTo>
                      <a:pt x="1013" y="5040"/>
                    </a:lnTo>
                    <a:cubicBezTo>
                      <a:pt x="1043" y="4761"/>
                      <a:pt x="1072" y="4482"/>
                      <a:pt x="1101" y="4203"/>
                    </a:cubicBezTo>
                    <a:cubicBezTo>
                      <a:pt x="1101" y="4042"/>
                      <a:pt x="1131" y="3880"/>
                      <a:pt x="1160" y="3719"/>
                    </a:cubicBezTo>
                    <a:lnTo>
                      <a:pt x="1160" y="3660"/>
                    </a:lnTo>
                    <a:lnTo>
                      <a:pt x="1160" y="3616"/>
                    </a:lnTo>
                    <a:cubicBezTo>
                      <a:pt x="1204" y="3792"/>
                      <a:pt x="1248" y="3983"/>
                      <a:pt x="1292" y="4159"/>
                    </a:cubicBezTo>
                    <a:cubicBezTo>
                      <a:pt x="1380" y="4673"/>
                      <a:pt x="1513" y="5187"/>
                      <a:pt x="1645" y="5686"/>
                    </a:cubicBezTo>
                    <a:cubicBezTo>
                      <a:pt x="1689" y="5891"/>
                      <a:pt x="1747" y="6097"/>
                      <a:pt x="1806" y="6302"/>
                    </a:cubicBezTo>
                    <a:cubicBezTo>
                      <a:pt x="1850" y="6508"/>
                      <a:pt x="1909" y="6684"/>
                      <a:pt x="1953" y="6875"/>
                    </a:cubicBezTo>
                    <a:cubicBezTo>
                      <a:pt x="2041" y="7169"/>
                      <a:pt x="2129" y="7462"/>
                      <a:pt x="2188" y="7771"/>
                    </a:cubicBezTo>
                    <a:cubicBezTo>
                      <a:pt x="2232" y="7961"/>
                      <a:pt x="2291" y="8167"/>
                      <a:pt x="2364" y="8358"/>
                    </a:cubicBezTo>
                    <a:cubicBezTo>
                      <a:pt x="2423" y="8524"/>
                      <a:pt x="2579" y="8643"/>
                      <a:pt x="2753" y="8643"/>
                    </a:cubicBezTo>
                    <a:cubicBezTo>
                      <a:pt x="2794" y="8643"/>
                      <a:pt x="2836" y="8636"/>
                      <a:pt x="2878" y="8622"/>
                    </a:cubicBezTo>
                    <a:cubicBezTo>
                      <a:pt x="3083" y="8549"/>
                      <a:pt x="3201" y="8328"/>
                      <a:pt x="3127" y="8123"/>
                    </a:cubicBezTo>
                    <a:cubicBezTo>
                      <a:pt x="3054" y="7932"/>
                      <a:pt x="2995" y="7727"/>
                      <a:pt x="2951" y="7506"/>
                    </a:cubicBezTo>
                    <a:lnTo>
                      <a:pt x="2937" y="7404"/>
                    </a:lnTo>
                    <a:cubicBezTo>
                      <a:pt x="2893" y="7227"/>
                      <a:pt x="2848" y="7037"/>
                      <a:pt x="2804" y="6860"/>
                    </a:cubicBezTo>
                    <a:cubicBezTo>
                      <a:pt x="2511" y="5877"/>
                      <a:pt x="2305" y="5055"/>
                      <a:pt x="2129" y="4277"/>
                    </a:cubicBezTo>
                    <a:cubicBezTo>
                      <a:pt x="1982" y="3542"/>
                      <a:pt x="1762" y="2823"/>
                      <a:pt x="1454" y="2148"/>
                    </a:cubicBezTo>
                    <a:cubicBezTo>
                      <a:pt x="1733" y="2148"/>
                      <a:pt x="1997" y="2104"/>
                      <a:pt x="2232" y="1986"/>
                    </a:cubicBezTo>
                    <a:cubicBezTo>
                      <a:pt x="2584" y="1839"/>
                      <a:pt x="2863" y="1575"/>
                      <a:pt x="3025" y="1238"/>
                    </a:cubicBezTo>
                    <a:cubicBezTo>
                      <a:pt x="3171" y="915"/>
                      <a:pt x="3098" y="533"/>
                      <a:pt x="2834" y="313"/>
                    </a:cubicBezTo>
                    <a:cubicBezTo>
                      <a:pt x="2628" y="122"/>
                      <a:pt x="2349" y="4"/>
                      <a:pt x="2070" y="4"/>
                    </a:cubicBezTo>
                    <a:cubicBezTo>
                      <a:pt x="2021" y="2"/>
                      <a:pt x="1973" y="1"/>
                      <a:pt x="19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37"/>
              <p:cNvSpPr/>
              <p:nvPr/>
            </p:nvSpPr>
            <p:spPr>
              <a:xfrm>
                <a:off x="5079575" y="3291400"/>
                <a:ext cx="87375" cy="215300"/>
              </a:xfrm>
              <a:custGeom>
                <a:rect b="b" l="l" r="r" t="t"/>
                <a:pathLst>
                  <a:path extrusionOk="0" h="8612" w="3495">
                    <a:moveTo>
                      <a:pt x="3133" y="0"/>
                    </a:moveTo>
                    <a:cubicBezTo>
                      <a:pt x="3063" y="0"/>
                      <a:pt x="2993" y="23"/>
                      <a:pt x="2936" y="63"/>
                    </a:cubicBezTo>
                    <a:cubicBezTo>
                      <a:pt x="2834" y="137"/>
                      <a:pt x="2775" y="254"/>
                      <a:pt x="2775" y="386"/>
                    </a:cubicBezTo>
                    <a:cubicBezTo>
                      <a:pt x="2775" y="445"/>
                      <a:pt x="2775" y="504"/>
                      <a:pt x="2760" y="562"/>
                    </a:cubicBezTo>
                    <a:cubicBezTo>
                      <a:pt x="2760" y="665"/>
                      <a:pt x="2745" y="768"/>
                      <a:pt x="2731" y="871"/>
                    </a:cubicBezTo>
                    <a:cubicBezTo>
                      <a:pt x="2687" y="1179"/>
                      <a:pt x="2657" y="1473"/>
                      <a:pt x="2628" y="1766"/>
                    </a:cubicBezTo>
                    <a:cubicBezTo>
                      <a:pt x="2613" y="1898"/>
                      <a:pt x="2599" y="2031"/>
                      <a:pt x="2584" y="2163"/>
                    </a:cubicBezTo>
                    <a:lnTo>
                      <a:pt x="2540" y="2530"/>
                    </a:lnTo>
                    <a:cubicBezTo>
                      <a:pt x="2496" y="2897"/>
                      <a:pt x="2437" y="3278"/>
                      <a:pt x="2422" y="3660"/>
                    </a:cubicBezTo>
                    <a:cubicBezTo>
                      <a:pt x="2408" y="3822"/>
                      <a:pt x="2393" y="3998"/>
                      <a:pt x="2364" y="4159"/>
                    </a:cubicBezTo>
                    <a:cubicBezTo>
                      <a:pt x="2026" y="4159"/>
                      <a:pt x="1688" y="4115"/>
                      <a:pt x="1351" y="4086"/>
                    </a:cubicBezTo>
                    <a:lnTo>
                      <a:pt x="1204" y="4086"/>
                    </a:lnTo>
                    <a:cubicBezTo>
                      <a:pt x="1233" y="3866"/>
                      <a:pt x="1263" y="3645"/>
                      <a:pt x="1292" y="3425"/>
                    </a:cubicBezTo>
                    <a:lnTo>
                      <a:pt x="1380" y="2662"/>
                    </a:lnTo>
                    <a:cubicBezTo>
                      <a:pt x="1439" y="2236"/>
                      <a:pt x="1453" y="1796"/>
                      <a:pt x="1483" y="1370"/>
                    </a:cubicBezTo>
                    <a:cubicBezTo>
                      <a:pt x="1498" y="1076"/>
                      <a:pt x="1512" y="783"/>
                      <a:pt x="1527" y="489"/>
                    </a:cubicBezTo>
                    <a:cubicBezTo>
                      <a:pt x="1542" y="430"/>
                      <a:pt x="1527" y="357"/>
                      <a:pt x="1512" y="283"/>
                    </a:cubicBezTo>
                    <a:cubicBezTo>
                      <a:pt x="1483" y="137"/>
                      <a:pt x="1365" y="34"/>
                      <a:pt x="1219" y="19"/>
                    </a:cubicBezTo>
                    <a:cubicBezTo>
                      <a:pt x="1207" y="18"/>
                      <a:pt x="1196" y="17"/>
                      <a:pt x="1185" y="17"/>
                    </a:cubicBezTo>
                    <a:cubicBezTo>
                      <a:pt x="1067" y="17"/>
                      <a:pt x="963" y="88"/>
                      <a:pt x="896" y="195"/>
                    </a:cubicBezTo>
                    <a:cubicBezTo>
                      <a:pt x="852" y="254"/>
                      <a:pt x="837" y="342"/>
                      <a:pt x="837" y="430"/>
                    </a:cubicBezTo>
                    <a:lnTo>
                      <a:pt x="808" y="695"/>
                    </a:lnTo>
                    <a:cubicBezTo>
                      <a:pt x="808" y="885"/>
                      <a:pt x="793" y="1076"/>
                      <a:pt x="778" y="1267"/>
                    </a:cubicBezTo>
                    <a:cubicBezTo>
                      <a:pt x="734" y="1869"/>
                      <a:pt x="646" y="2471"/>
                      <a:pt x="573" y="2999"/>
                    </a:cubicBezTo>
                    <a:cubicBezTo>
                      <a:pt x="455" y="3807"/>
                      <a:pt x="367" y="4629"/>
                      <a:pt x="264" y="5407"/>
                    </a:cubicBezTo>
                    <a:cubicBezTo>
                      <a:pt x="206" y="5980"/>
                      <a:pt x="132" y="6611"/>
                      <a:pt x="88" y="7272"/>
                    </a:cubicBezTo>
                    <a:lnTo>
                      <a:pt x="15" y="7947"/>
                    </a:lnTo>
                    <a:lnTo>
                      <a:pt x="15" y="8006"/>
                    </a:lnTo>
                    <a:cubicBezTo>
                      <a:pt x="0" y="8196"/>
                      <a:pt x="147" y="8373"/>
                      <a:pt x="338" y="8402"/>
                    </a:cubicBezTo>
                    <a:cubicBezTo>
                      <a:pt x="347" y="8403"/>
                      <a:pt x="356" y="8403"/>
                      <a:pt x="365" y="8403"/>
                    </a:cubicBezTo>
                    <a:cubicBezTo>
                      <a:pt x="531" y="8403"/>
                      <a:pt x="692" y="8276"/>
                      <a:pt x="719" y="8108"/>
                    </a:cubicBezTo>
                    <a:cubicBezTo>
                      <a:pt x="749" y="8020"/>
                      <a:pt x="763" y="7947"/>
                      <a:pt x="763" y="7859"/>
                    </a:cubicBezTo>
                    <a:lnTo>
                      <a:pt x="808" y="7448"/>
                    </a:lnTo>
                    <a:cubicBezTo>
                      <a:pt x="837" y="7110"/>
                      <a:pt x="881" y="6772"/>
                      <a:pt x="910" y="6435"/>
                    </a:cubicBezTo>
                    <a:cubicBezTo>
                      <a:pt x="940" y="6303"/>
                      <a:pt x="954" y="6171"/>
                      <a:pt x="969" y="6038"/>
                    </a:cubicBezTo>
                    <a:cubicBezTo>
                      <a:pt x="998" y="5848"/>
                      <a:pt x="1028" y="5657"/>
                      <a:pt x="1042" y="5466"/>
                    </a:cubicBezTo>
                    <a:cubicBezTo>
                      <a:pt x="1057" y="5334"/>
                      <a:pt x="1072" y="5202"/>
                      <a:pt x="1086" y="5069"/>
                    </a:cubicBezTo>
                    <a:cubicBezTo>
                      <a:pt x="1101" y="4996"/>
                      <a:pt x="1116" y="4923"/>
                      <a:pt x="1131" y="4849"/>
                    </a:cubicBezTo>
                    <a:lnTo>
                      <a:pt x="1380" y="4864"/>
                    </a:lnTo>
                    <a:cubicBezTo>
                      <a:pt x="1498" y="4864"/>
                      <a:pt x="1600" y="4879"/>
                      <a:pt x="1718" y="4893"/>
                    </a:cubicBezTo>
                    <a:cubicBezTo>
                      <a:pt x="1923" y="4908"/>
                      <a:pt x="2114" y="4908"/>
                      <a:pt x="2305" y="4908"/>
                    </a:cubicBezTo>
                    <a:cubicBezTo>
                      <a:pt x="2276" y="5172"/>
                      <a:pt x="2246" y="5422"/>
                      <a:pt x="2232" y="5686"/>
                    </a:cubicBezTo>
                    <a:cubicBezTo>
                      <a:pt x="2217" y="5818"/>
                      <a:pt x="2202" y="5950"/>
                      <a:pt x="2173" y="6082"/>
                    </a:cubicBezTo>
                    <a:cubicBezTo>
                      <a:pt x="2143" y="6244"/>
                      <a:pt x="2114" y="6405"/>
                      <a:pt x="2099" y="6582"/>
                    </a:cubicBezTo>
                    <a:cubicBezTo>
                      <a:pt x="2099" y="6743"/>
                      <a:pt x="2085" y="6905"/>
                      <a:pt x="2070" y="7051"/>
                    </a:cubicBezTo>
                    <a:cubicBezTo>
                      <a:pt x="2055" y="7213"/>
                      <a:pt x="2041" y="7330"/>
                      <a:pt x="2026" y="7462"/>
                    </a:cubicBezTo>
                    <a:cubicBezTo>
                      <a:pt x="2011" y="7697"/>
                      <a:pt x="2011" y="7947"/>
                      <a:pt x="1997" y="8196"/>
                    </a:cubicBezTo>
                    <a:cubicBezTo>
                      <a:pt x="1982" y="8343"/>
                      <a:pt x="2055" y="8490"/>
                      <a:pt x="2188" y="8563"/>
                    </a:cubicBezTo>
                    <a:cubicBezTo>
                      <a:pt x="2232" y="8593"/>
                      <a:pt x="2276" y="8608"/>
                      <a:pt x="2320" y="8608"/>
                    </a:cubicBezTo>
                    <a:cubicBezTo>
                      <a:pt x="2335" y="8610"/>
                      <a:pt x="2351" y="8611"/>
                      <a:pt x="2366" y="8611"/>
                    </a:cubicBezTo>
                    <a:cubicBezTo>
                      <a:pt x="2438" y="8611"/>
                      <a:pt x="2509" y="8585"/>
                      <a:pt x="2569" y="8549"/>
                    </a:cubicBezTo>
                    <a:cubicBezTo>
                      <a:pt x="2672" y="8475"/>
                      <a:pt x="2745" y="8358"/>
                      <a:pt x="2745" y="8226"/>
                    </a:cubicBezTo>
                    <a:lnTo>
                      <a:pt x="2804" y="7668"/>
                    </a:lnTo>
                    <a:cubicBezTo>
                      <a:pt x="2863" y="7037"/>
                      <a:pt x="2936" y="6391"/>
                      <a:pt x="3010" y="5759"/>
                    </a:cubicBezTo>
                    <a:cubicBezTo>
                      <a:pt x="3010" y="5686"/>
                      <a:pt x="3024" y="5598"/>
                      <a:pt x="3024" y="5525"/>
                    </a:cubicBezTo>
                    <a:cubicBezTo>
                      <a:pt x="3024" y="5436"/>
                      <a:pt x="3039" y="5348"/>
                      <a:pt x="3054" y="5260"/>
                    </a:cubicBezTo>
                    <a:cubicBezTo>
                      <a:pt x="3083" y="5040"/>
                      <a:pt x="3112" y="4820"/>
                      <a:pt x="3127" y="4614"/>
                    </a:cubicBezTo>
                    <a:cubicBezTo>
                      <a:pt x="3142" y="4438"/>
                      <a:pt x="3156" y="4262"/>
                      <a:pt x="3171" y="4086"/>
                    </a:cubicBezTo>
                    <a:cubicBezTo>
                      <a:pt x="3201" y="3983"/>
                      <a:pt x="3201" y="3866"/>
                      <a:pt x="3201" y="3748"/>
                    </a:cubicBezTo>
                    <a:cubicBezTo>
                      <a:pt x="3215" y="3645"/>
                      <a:pt x="3215" y="3557"/>
                      <a:pt x="3230" y="3455"/>
                    </a:cubicBezTo>
                    <a:lnTo>
                      <a:pt x="3245" y="3352"/>
                    </a:lnTo>
                    <a:cubicBezTo>
                      <a:pt x="3259" y="3264"/>
                      <a:pt x="3274" y="3176"/>
                      <a:pt x="3274" y="3088"/>
                    </a:cubicBezTo>
                    <a:cubicBezTo>
                      <a:pt x="3289" y="2926"/>
                      <a:pt x="3289" y="2765"/>
                      <a:pt x="3318" y="2588"/>
                    </a:cubicBezTo>
                    <a:cubicBezTo>
                      <a:pt x="3333" y="2486"/>
                      <a:pt x="3333" y="2383"/>
                      <a:pt x="3347" y="2280"/>
                    </a:cubicBezTo>
                    <a:cubicBezTo>
                      <a:pt x="3362" y="2104"/>
                      <a:pt x="3377" y="1928"/>
                      <a:pt x="3406" y="1766"/>
                    </a:cubicBezTo>
                    <a:cubicBezTo>
                      <a:pt x="3450" y="1502"/>
                      <a:pt x="3479" y="1223"/>
                      <a:pt x="3479" y="959"/>
                    </a:cubicBezTo>
                    <a:lnTo>
                      <a:pt x="3479" y="636"/>
                    </a:lnTo>
                    <a:lnTo>
                      <a:pt x="3479" y="386"/>
                    </a:lnTo>
                    <a:cubicBezTo>
                      <a:pt x="3494" y="239"/>
                      <a:pt x="3421" y="107"/>
                      <a:pt x="3303" y="49"/>
                    </a:cubicBezTo>
                    <a:cubicBezTo>
                      <a:pt x="3250" y="16"/>
                      <a:pt x="3192" y="0"/>
                      <a:pt x="31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37"/>
              <p:cNvSpPr/>
              <p:nvPr/>
            </p:nvSpPr>
            <p:spPr>
              <a:xfrm>
                <a:off x="4856425" y="3272350"/>
                <a:ext cx="83700" cy="208250"/>
              </a:xfrm>
              <a:custGeom>
                <a:rect b="b" l="l" r="r" t="t"/>
                <a:pathLst>
                  <a:path extrusionOk="0" h="8330" w="3348">
                    <a:moveTo>
                      <a:pt x="2409" y="0"/>
                    </a:moveTo>
                    <a:cubicBezTo>
                      <a:pt x="2389" y="0"/>
                      <a:pt x="2369" y="1"/>
                      <a:pt x="2349" y="3"/>
                    </a:cubicBezTo>
                    <a:cubicBezTo>
                      <a:pt x="1982" y="32"/>
                      <a:pt x="1630" y="209"/>
                      <a:pt x="1395" y="488"/>
                    </a:cubicBezTo>
                    <a:cubicBezTo>
                      <a:pt x="998" y="913"/>
                      <a:pt x="705" y="1427"/>
                      <a:pt x="558" y="2000"/>
                    </a:cubicBezTo>
                    <a:cubicBezTo>
                      <a:pt x="367" y="2660"/>
                      <a:pt x="220" y="3336"/>
                      <a:pt x="147" y="4026"/>
                    </a:cubicBezTo>
                    <a:cubicBezTo>
                      <a:pt x="44" y="4804"/>
                      <a:pt x="0" y="5597"/>
                      <a:pt x="29" y="6389"/>
                    </a:cubicBezTo>
                    <a:cubicBezTo>
                      <a:pt x="44" y="6962"/>
                      <a:pt x="235" y="7505"/>
                      <a:pt x="602" y="7945"/>
                    </a:cubicBezTo>
                    <a:cubicBezTo>
                      <a:pt x="763" y="8151"/>
                      <a:pt x="998" y="8283"/>
                      <a:pt x="1263" y="8327"/>
                    </a:cubicBezTo>
                    <a:cubicBezTo>
                      <a:pt x="1288" y="8329"/>
                      <a:pt x="1314" y="8330"/>
                      <a:pt x="1340" y="8330"/>
                    </a:cubicBezTo>
                    <a:cubicBezTo>
                      <a:pt x="1519" y="8330"/>
                      <a:pt x="1696" y="8285"/>
                      <a:pt x="1850" y="8195"/>
                    </a:cubicBezTo>
                    <a:cubicBezTo>
                      <a:pt x="2143" y="8034"/>
                      <a:pt x="2378" y="7799"/>
                      <a:pt x="2540" y="7505"/>
                    </a:cubicBezTo>
                    <a:cubicBezTo>
                      <a:pt x="2775" y="7079"/>
                      <a:pt x="2966" y="6624"/>
                      <a:pt x="3098" y="6140"/>
                    </a:cubicBezTo>
                    <a:cubicBezTo>
                      <a:pt x="3274" y="5626"/>
                      <a:pt x="3347" y="5068"/>
                      <a:pt x="3289" y="4510"/>
                    </a:cubicBezTo>
                    <a:cubicBezTo>
                      <a:pt x="3259" y="4261"/>
                      <a:pt x="3171" y="4026"/>
                      <a:pt x="3010" y="3820"/>
                    </a:cubicBezTo>
                    <a:cubicBezTo>
                      <a:pt x="2856" y="3628"/>
                      <a:pt x="2634" y="3524"/>
                      <a:pt x="2404" y="3524"/>
                    </a:cubicBezTo>
                    <a:cubicBezTo>
                      <a:pt x="2282" y="3524"/>
                      <a:pt x="2158" y="3554"/>
                      <a:pt x="2041" y="3615"/>
                    </a:cubicBezTo>
                    <a:cubicBezTo>
                      <a:pt x="1820" y="3717"/>
                      <a:pt x="1644" y="3894"/>
                      <a:pt x="1527" y="4099"/>
                    </a:cubicBezTo>
                    <a:lnTo>
                      <a:pt x="1498" y="4158"/>
                    </a:lnTo>
                    <a:cubicBezTo>
                      <a:pt x="1380" y="4319"/>
                      <a:pt x="1307" y="4510"/>
                      <a:pt x="1277" y="4701"/>
                    </a:cubicBezTo>
                    <a:cubicBezTo>
                      <a:pt x="1248" y="4877"/>
                      <a:pt x="1336" y="5039"/>
                      <a:pt x="1483" y="5097"/>
                    </a:cubicBezTo>
                    <a:cubicBezTo>
                      <a:pt x="1530" y="5115"/>
                      <a:pt x="1580" y="5123"/>
                      <a:pt x="1629" y="5123"/>
                    </a:cubicBezTo>
                    <a:cubicBezTo>
                      <a:pt x="1748" y="5123"/>
                      <a:pt x="1865" y="5074"/>
                      <a:pt x="1938" y="4980"/>
                    </a:cubicBezTo>
                    <a:cubicBezTo>
                      <a:pt x="1967" y="4921"/>
                      <a:pt x="1997" y="4877"/>
                      <a:pt x="2026" y="4833"/>
                    </a:cubicBezTo>
                    <a:lnTo>
                      <a:pt x="2114" y="4672"/>
                    </a:lnTo>
                    <a:lnTo>
                      <a:pt x="2158" y="4554"/>
                    </a:lnTo>
                    <a:cubicBezTo>
                      <a:pt x="2202" y="4466"/>
                      <a:pt x="2276" y="4393"/>
                      <a:pt x="2364" y="4334"/>
                    </a:cubicBezTo>
                    <a:cubicBezTo>
                      <a:pt x="2378" y="4319"/>
                      <a:pt x="2393" y="4305"/>
                      <a:pt x="2422" y="4305"/>
                    </a:cubicBezTo>
                    <a:cubicBezTo>
                      <a:pt x="2437" y="4319"/>
                      <a:pt x="2452" y="4334"/>
                      <a:pt x="2452" y="4349"/>
                    </a:cubicBezTo>
                    <a:cubicBezTo>
                      <a:pt x="2496" y="4422"/>
                      <a:pt x="2525" y="4510"/>
                      <a:pt x="2540" y="4598"/>
                    </a:cubicBezTo>
                    <a:cubicBezTo>
                      <a:pt x="2584" y="4965"/>
                      <a:pt x="2555" y="5332"/>
                      <a:pt x="2452" y="5699"/>
                    </a:cubicBezTo>
                    <a:cubicBezTo>
                      <a:pt x="2364" y="6096"/>
                      <a:pt x="2232" y="6477"/>
                      <a:pt x="2055" y="6844"/>
                    </a:cubicBezTo>
                    <a:cubicBezTo>
                      <a:pt x="1953" y="7094"/>
                      <a:pt x="1791" y="7314"/>
                      <a:pt x="1586" y="7490"/>
                    </a:cubicBezTo>
                    <a:cubicBezTo>
                      <a:pt x="1527" y="7549"/>
                      <a:pt x="1439" y="7578"/>
                      <a:pt x="1351" y="7578"/>
                    </a:cubicBezTo>
                    <a:cubicBezTo>
                      <a:pt x="1277" y="7564"/>
                      <a:pt x="1204" y="7505"/>
                      <a:pt x="1160" y="7432"/>
                    </a:cubicBezTo>
                    <a:cubicBezTo>
                      <a:pt x="969" y="7197"/>
                      <a:pt x="852" y="6903"/>
                      <a:pt x="822" y="6595"/>
                    </a:cubicBezTo>
                    <a:cubicBezTo>
                      <a:pt x="778" y="5905"/>
                      <a:pt x="808" y="5215"/>
                      <a:pt x="881" y="4540"/>
                    </a:cubicBezTo>
                    <a:cubicBezTo>
                      <a:pt x="896" y="4393"/>
                      <a:pt x="925" y="4158"/>
                      <a:pt x="984" y="3850"/>
                    </a:cubicBezTo>
                    <a:cubicBezTo>
                      <a:pt x="1057" y="3218"/>
                      <a:pt x="1189" y="2587"/>
                      <a:pt x="1395" y="1985"/>
                    </a:cubicBezTo>
                    <a:cubicBezTo>
                      <a:pt x="1527" y="1515"/>
                      <a:pt x="1806" y="1104"/>
                      <a:pt x="2173" y="781"/>
                    </a:cubicBezTo>
                    <a:cubicBezTo>
                      <a:pt x="2232" y="722"/>
                      <a:pt x="2334" y="678"/>
                      <a:pt x="2422" y="678"/>
                    </a:cubicBezTo>
                    <a:cubicBezTo>
                      <a:pt x="2511" y="693"/>
                      <a:pt x="2569" y="722"/>
                      <a:pt x="2628" y="781"/>
                    </a:cubicBezTo>
                    <a:cubicBezTo>
                      <a:pt x="2672" y="811"/>
                      <a:pt x="2716" y="825"/>
                      <a:pt x="2760" y="840"/>
                    </a:cubicBezTo>
                    <a:cubicBezTo>
                      <a:pt x="2878" y="840"/>
                      <a:pt x="2980" y="752"/>
                      <a:pt x="2995" y="634"/>
                    </a:cubicBezTo>
                    <a:cubicBezTo>
                      <a:pt x="2995" y="576"/>
                      <a:pt x="2995" y="502"/>
                      <a:pt x="2980" y="444"/>
                    </a:cubicBezTo>
                    <a:cubicBezTo>
                      <a:pt x="2912" y="184"/>
                      <a:pt x="2678" y="0"/>
                      <a:pt x="24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37"/>
              <p:cNvSpPr/>
              <p:nvPr/>
            </p:nvSpPr>
            <p:spPr>
              <a:xfrm>
                <a:off x="4675475" y="3234450"/>
                <a:ext cx="120175" cy="229625"/>
              </a:xfrm>
              <a:custGeom>
                <a:rect b="b" l="l" r="r" t="t"/>
                <a:pathLst>
                  <a:path extrusionOk="0" h="9185" w="4807">
                    <a:moveTo>
                      <a:pt x="411" y="1"/>
                    </a:moveTo>
                    <a:cubicBezTo>
                      <a:pt x="354" y="1"/>
                      <a:pt x="302" y="11"/>
                      <a:pt x="250" y="22"/>
                    </a:cubicBezTo>
                    <a:cubicBezTo>
                      <a:pt x="103" y="66"/>
                      <a:pt x="15" y="198"/>
                      <a:pt x="0" y="345"/>
                    </a:cubicBezTo>
                    <a:cubicBezTo>
                      <a:pt x="0" y="491"/>
                      <a:pt x="74" y="638"/>
                      <a:pt x="221" y="697"/>
                    </a:cubicBezTo>
                    <a:cubicBezTo>
                      <a:pt x="279" y="726"/>
                      <a:pt x="353" y="741"/>
                      <a:pt x="426" y="741"/>
                    </a:cubicBezTo>
                    <a:lnTo>
                      <a:pt x="778" y="770"/>
                    </a:lnTo>
                    <a:lnTo>
                      <a:pt x="1630" y="814"/>
                    </a:lnTo>
                    <a:cubicBezTo>
                      <a:pt x="1615" y="888"/>
                      <a:pt x="1601" y="961"/>
                      <a:pt x="1601" y="1020"/>
                    </a:cubicBezTo>
                    <a:cubicBezTo>
                      <a:pt x="1586" y="1093"/>
                      <a:pt x="1586" y="1167"/>
                      <a:pt x="1571" y="1240"/>
                    </a:cubicBezTo>
                    <a:cubicBezTo>
                      <a:pt x="1498" y="1578"/>
                      <a:pt x="1439" y="1916"/>
                      <a:pt x="1410" y="2253"/>
                    </a:cubicBezTo>
                    <a:cubicBezTo>
                      <a:pt x="1410" y="2341"/>
                      <a:pt x="1395" y="2444"/>
                      <a:pt x="1380" y="2547"/>
                    </a:cubicBezTo>
                    <a:cubicBezTo>
                      <a:pt x="1322" y="3061"/>
                      <a:pt x="1292" y="3589"/>
                      <a:pt x="1263" y="4103"/>
                    </a:cubicBezTo>
                    <a:cubicBezTo>
                      <a:pt x="1234" y="4485"/>
                      <a:pt x="1219" y="4896"/>
                      <a:pt x="1175" y="5277"/>
                    </a:cubicBezTo>
                    <a:cubicBezTo>
                      <a:pt x="1160" y="5424"/>
                      <a:pt x="1145" y="5571"/>
                      <a:pt x="1131" y="5718"/>
                    </a:cubicBezTo>
                    <a:cubicBezTo>
                      <a:pt x="1116" y="5865"/>
                      <a:pt x="1101" y="6041"/>
                      <a:pt x="1087" y="6202"/>
                    </a:cubicBezTo>
                    <a:lnTo>
                      <a:pt x="999" y="7259"/>
                    </a:lnTo>
                    <a:cubicBezTo>
                      <a:pt x="955" y="7744"/>
                      <a:pt x="911" y="8214"/>
                      <a:pt x="867" y="8698"/>
                    </a:cubicBezTo>
                    <a:cubicBezTo>
                      <a:pt x="852" y="8771"/>
                      <a:pt x="867" y="8845"/>
                      <a:pt x="881" y="8918"/>
                    </a:cubicBezTo>
                    <a:cubicBezTo>
                      <a:pt x="911" y="9050"/>
                      <a:pt x="1028" y="9153"/>
                      <a:pt x="1175" y="9183"/>
                    </a:cubicBezTo>
                    <a:lnTo>
                      <a:pt x="1190" y="9183"/>
                    </a:lnTo>
                    <a:cubicBezTo>
                      <a:pt x="1201" y="9184"/>
                      <a:pt x="1212" y="9184"/>
                      <a:pt x="1223" y="9184"/>
                    </a:cubicBezTo>
                    <a:cubicBezTo>
                      <a:pt x="1344" y="9184"/>
                      <a:pt x="1460" y="9114"/>
                      <a:pt x="1527" y="9006"/>
                    </a:cubicBezTo>
                    <a:cubicBezTo>
                      <a:pt x="1557" y="8933"/>
                      <a:pt x="1586" y="8860"/>
                      <a:pt x="1601" y="8771"/>
                    </a:cubicBezTo>
                    <a:lnTo>
                      <a:pt x="1615" y="8639"/>
                    </a:lnTo>
                    <a:cubicBezTo>
                      <a:pt x="1630" y="8493"/>
                      <a:pt x="1659" y="8331"/>
                      <a:pt x="1659" y="8184"/>
                    </a:cubicBezTo>
                    <a:cubicBezTo>
                      <a:pt x="1659" y="8081"/>
                      <a:pt x="1689" y="7979"/>
                      <a:pt x="1703" y="7861"/>
                    </a:cubicBezTo>
                    <a:cubicBezTo>
                      <a:pt x="1718" y="7759"/>
                      <a:pt x="1733" y="7641"/>
                      <a:pt x="1747" y="7524"/>
                    </a:cubicBezTo>
                    <a:cubicBezTo>
                      <a:pt x="1747" y="7274"/>
                      <a:pt x="1777" y="7024"/>
                      <a:pt x="1806" y="6790"/>
                    </a:cubicBezTo>
                    <a:cubicBezTo>
                      <a:pt x="1821" y="6599"/>
                      <a:pt x="1835" y="6437"/>
                      <a:pt x="1850" y="6261"/>
                    </a:cubicBezTo>
                    <a:cubicBezTo>
                      <a:pt x="1865" y="6011"/>
                      <a:pt x="1894" y="5762"/>
                      <a:pt x="1924" y="5512"/>
                    </a:cubicBezTo>
                    <a:cubicBezTo>
                      <a:pt x="1953" y="5307"/>
                      <a:pt x="1968" y="5116"/>
                      <a:pt x="1982" y="4925"/>
                    </a:cubicBezTo>
                    <a:cubicBezTo>
                      <a:pt x="1997" y="4778"/>
                      <a:pt x="2012" y="4617"/>
                      <a:pt x="2041" y="4470"/>
                    </a:cubicBezTo>
                    <a:cubicBezTo>
                      <a:pt x="2070" y="4206"/>
                      <a:pt x="2100" y="3941"/>
                      <a:pt x="2114" y="3677"/>
                    </a:cubicBezTo>
                    <a:cubicBezTo>
                      <a:pt x="2114" y="3633"/>
                      <a:pt x="2114" y="3589"/>
                      <a:pt x="2129" y="3530"/>
                    </a:cubicBezTo>
                    <a:cubicBezTo>
                      <a:pt x="2144" y="3472"/>
                      <a:pt x="2144" y="3398"/>
                      <a:pt x="2158" y="3325"/>
                    </a:cubicBezTo>
                    <a:cubicBezTo>
                      <a:pt x="2158" y="3105"/>
                      <a:pt x="2173" y="2884"/>
                      <a:pt x="2188" y="2635"/>
                    </a:cubicBezTo>
                    <a:cubicBezTo>
                      <a:pt x="2232" y="2238"/>
                      <a:pt x="2261" y="1754"/>
                      <a:pt x="2276" y="1270"/>
                    </a:cubicBezTo>
                    <a:cubicBezTo>
                      <a:pt x="2276" y="1137"/>
                      <a:pt x="2291" y="991"/>
                      <a:pt x="2320" y="844"/>
                    </a:cubicBezTo>
                    <a:lnTo>
                      <a:pt x="2702" y="888"/>
                    </a:lnTo>
                    <a:lnTo>
                      <a:pt x="3304" y="947"/>
                    </a:lnTo>
                    <a:lnTo>
                      <a:pt x="3627" y="976"/>
                    </a:lnTo>
                    <a:lnTo>
                      <a:pt x="3964" y="1005"/>
                    </a:lnTo>
                    <a:cubicBezTo>
                      <a:pt x="4067" y="1020"/>
                      <a:pt x="4170" y="1020"/>
                      <a:pt x="4273" y="1035"/>
                    </a:cubicBezTo>
                    <a:cubicBezTo>
                      <a:pt x="4282" y="1035"/>
                      <a:pt x="4291" y="1036"/>
                      <a:pt x="4301" y="1036"/>
                    </a:cubicBezTo>
                    <a:cubicBezTo>
                      <a:pt x="4759" y="1036"/>
                      <a:pt x="4806" y="329"/>
                      <a:pt x="4331" y="301"/>
                    </a:cubicBezTo>
                    <a:lnTo>
                      <a:pt x="4273" y="301"/>
                    </a:lnTo>
                    <a:lnTo>
                      <a:pt x="3905" y="257"/>
                    </a:lnTo>
                    <a:cubicBezTo>
                      <a:pt x="3406" y="213"/>
                      <a:pt x="2878" y="154"/>
                      <a:pt x="2349" y="124"/>
                    </a:cubicBezTo>
                    <a:lnTo>
                      <a:pt x="1263" y="51"/>
                    </a:lnTo>
                    <a:lnTo>
                      <a:pt x="485" y="7"/>
                    </a:lnTo>
                    <a:cubicBezTo>
                      <a:pt x="459" y="3"/>
                      <a:pt x="434" y="1"/>
                      <a:pt x="4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37"/>
              <p:cNvSpPr/>
              <p:nvPr/>
            </p:nvSpPr>
            <p:spPr>
              <a:xfrm>
                <a:off x="5167275" y="3301025"/>
                <a:ext cx="65000" cy="209250"/>
              </a:xfrm>
              <a:custGeom>
                <a:rect b="b" l="l" r="r" t="t"/>
                <a:pathLst>
                  <a:path extrusionOk="0" h="8370" w="2600">
                    <a:moveTo>
                      <a:pt x="1276" y="0"/>
                    </a:moveTo>
                    <a:cubicBezTo>
                      <a:pt x="1038" y="0"/>
                      <a:pt x="819" y="157"/>
                      <a:pt x="735" y="368"/>
                    </a:cubicBezTo>
                    <a:cubicBezTo>
                      <a:pt x="661" y="544"/>
                      <a:pt x="632" y="721"/>
                      <a:pt x="617" y="897"/>
                    </a:cubicBezTo>
                    <a:cubicBezTo>
                      <a:pt x="588" y="1278"/>
                      <a:pt x="544" y="1660"/>
                      <a:pt x="515" y="2027"/>
                    </a:cubicBezTo>
                    <a:lnTo>
                      <a:pt x="471" y="2468"/>
                    </a:lnTo>
                    <a:cubicBezTo>
                      <a:pt x="456" y="2703"/>
                      <a:pt x="441" y="2937"/>
                      <a:pt x="412" y="3172"/>
                    </a:cubicBezTo>
                    <a:cubicBezTo>
                      <a:pt x="397" y="3275"/>
                      <a:pt x="383" y="3393"/>
                      <a:pt x="368" y="3495"/>
                    </a:cubicBezTo>
                    <a:cubicBezTo>
                      <a:pt x="309" y="4038"/>
                      <a:pt x="265" y="4611"/>
                      <a:pt x="206" y="5169"/>
                    </a:cubicBezTo>
                    <a:lnTo>
                      <a:pt x="162" y="5639"/>
                    </a:lnTo>
                    <a:cubicBezTo>
                      <a:pt x="148" y="5932"/>
                      <a:pt x="118" y="6241"/>
                      <a:pt x="89" y="6549"/>
                    </a:cubicBezTo>
                    <a:lnTo>
                      <a:pt x="16" y="7386"/>
                    </a:lnTo>
                    <a:cubicBezTo>
                      <a:pt x="1" y="7533"/>
                      <a:pt x="1" y="7679"/>
                      <a:pt x="16" y="7811"/>
                    </a:cubicBezTo>
                    <a:cubicBezTo>
                      <a:pt x="45" y="8105"/>
                      <a:pt x="265" y="8325"/>
                      <a:pt x="544" y="8340"/>
                    </a:cubicBezTo>
                    <a:lnTo>
                      <a:pt x="559" y="8340"/>
                    </a:lnTo>
                    <a:cubicBezTo>
                      <a:pt x="808" y="8355"/>
                      <a:pt x="1058" y="8369"/>
                      <a:pt x="1293" y="8369"/>
                    </a:cubicBezTo>
                    <a:lnTo>
                      <a:pt x="1396" y="8369"/>
                    </a:lnTo>
                    <a:cubicBezTo>
                      <a:pt x="1542" y="8369"/>
                      <a:pt x="1674" y="8296"/>
                      <a:pt x="1733" y="8164"/>
                    </a:cubicBezTo>
                    <a:cubicBezTo>
                      <a:pt x="1792" y="8061"/>
                      <a:pt x="1792" y="7944"/>
                      <a:pt x="1748" y="7826"/>
                    </a:cubicBezTo>
                    <a:cubicBezTo>
                      <a:pt x="1689" y="7709"/>
                      <a:pt x="1572" y="7621"/>
                      <a:pt x="1425" y="7591"/>
                    </a:cubicBezTo>
                    <a:cubicBezTo>
                      <a:pt x="1249" y="7562"/>
                      <a:pt x="1073" y="7562"/>
                      <a:pt x="896" y="7562"/>
                    </a:cubicBezTo>
                    <a:lnTo>
                      <a:pt x="764" y="7562"/>
                    </a:lnTo>
                    <a:cubicBezTo>
                      <a:pt x="764" y="7533"/>
                      <a:pt x="764" y="7474"/>
                      <a:pt x="779" y="7444"/>
                    </a:cubicBezTo>
                    <a:cubicBezTo>
                      <a:pt x="779" y="7386"/>
                      <a:pt x="794" y="7312"/>
                      <a:pt x="808" y="7239"/>
                    </a:cubicBezTo>
                    <a:cubicBezTo>
                      <a:pt x="823" y="7136"/>
                      <a:pt x="838" y="7033"/>
                      <a:pt x="838" y="6931"/>
                    </a:cubicBezTo>
                    <a:cubicBezTo>
                      <a:pt x="852" y="6593"/>
                      <a:pt x="896" y="6255"/>
                      <a:pt x="926" y="5918"/>
                    </a:cubicBezTo>
                    <a:cubicBezTo>
                      <a:pt x="940" y="5727"/>
                      <a:pt x="970" y="5536"/>
                      <a:pt x="984" y="5330"/>
                    </a:cubicBezTo>
                    <a:cubicBezTo>
                      <a:pt x="1087" y="5330"/>
                      <a:pt x="1190" y="5330"/>
                      <a:pt x="1293" y="5316"/>
                    </a:cubicBezTo>
                    <a:cubicBezTo>
                      <a:pt x="1359" y="5308"/>
                      <a:pt x="1425" y="5305"/>
                      <a:pt x="1493" y="5305"/>
                    </a:cubicBezTo>
                    <a:cubicBezTo>
                      <a:pt x="1561" y="5305"/>
                      <a:pt x="1630" y="5308"/>
                      <a:pt x="1704" y="5316"/>
                    </a:cubicBezTo>
                    <a:cubicBezTo>
                      <a:pt x="1713" y="5316"/>
                      <a:pt x="1722" y="5317"/>
                      <a:pt x="1731" y="5317"/>
                    </a:cubicBezTo>
                    <a:cubicBezTo>
                      <a:pt x="1898" y="5317"/>
                      <a:pt x="2058" y="5189"/>
                      <a:pt x="2100" y="5022"/>
                    </a:cubicBezTo>
                    <a:cubicBezTo>
                      <a:pt x="2144" y="4846"/>
                      <a:pt x="2041" y="4655"/>
                      <a:pt x="1865" y="4582"/>
                    </a:cubicBezTo>
                    <a:cubicBezTo>
                      <a:pt x="1777" y="4538"/>
                      <a:pt x="1689" y="4523"/>
                      <a:pt x="1586" y="4523"/>
                    </a:cubicBezTo>
                    <a:cubicBezTo>
                      <a:pt x="1535" y="4516"/>
                      <a:pt x="1480" y="4512"/>
                      <a:pt x="1425" y="4512"/>
                    </a:cubicBezTo>
                    <a:cubicBezTo>
                      <a:pt x="1370" y="4512"/>
                      <a:pt x="1315" y="4516"/>
                      <a:pt x="1263" y="4523"/>
                    </a:cubicBezTo>
                    <a:cubicBezTo>
                      <a:pt x="1190" y="4523"/>
                      <a:pt x="1117" y="4523"/>
                      <a:pt x="1058" y="4538"/>
                    </a:cubicBezTo>
                    <a:cubicBezTo>
                      <a:pt x="1087" y="4303"/>
                      <a:pt x="1117" y="4083"/>
                      <a:pt x="1131" y="3862"/>
                    </a:cubicBezTo>
                    <a:lnTo>
                      <a:pt x="1131" y="3833"/>
                    </a:lnTo>
                    <a:lnTo>
                      <a:pt x="1131" y="3716"/>
                    </a:lnTo>
                    <a:cubicBezTo>
                      <a:pt x="1131" y="3657"/>
                      <a:pt x="1131" y="3598"/>
                      <a:pt x="1146" y="3539"/>
                    </a:cubicBezTo>
                    <a:cubicBezTo>
                      <a:pt x="1249" y="2893"/>
                      <a:pt x="1322" y="2233"/>
                      <a:pt x="1337" y="1587"/>
                    </a:cubicBezTo>
                    <a:cubicBezTo>
                      <a:pt x="1337" y="1396"/>
                      <a:pt x="1366" y="1220"/>
                      <a:pt x="1381" y="1029"/>
                    </a:cubicBezTo>
                    <a:cubicBezTo>
                      <a:pt x="1381" y="941"/>
                      <a:pt x="1396" y="853"/>
                      <a:pt x="1410" y="750"/>
                    </a:cubicBezTo>
                    <a:lnTo>
                      <a:pt x="1440" y="750"/>
                    </a:lnTo>
                    <a:cubicBezTo>
                      <a:pt x="1674" y="750"/>
                      <a:pt x="1909" y="721"/>
                      <a:pt x="2144" y="677"/>
                    </a:cubicBezTo>
                    <a:cubicBezTo>
                      <a:pt x="2247" y="662"/>
                      <a:pt x="2350" y="633"/>
                      <a:pt x="2438" y="588"/>
                    </a:cubicBezTo>
                    <a:cubicBezTo>
                      <a:pt x="2526" y="559"/>
                      <a:pt x="2599" y="471"/>
                      <a:pt x="2599" y="368"/>
                    </a:cubicBezTo>
                    <a:cubicBezTo>
                      <a:pt x="2599" y="280"/>
                      <a:pt x="2541" y="192"/>
                      <a:pt x="2453" y="148"/>
                    </a:cubicBezTo>
                    <a:cubicBezTo>
                      <a:pt x="2350" y="89"/>
                      <a:pt x="2247" y="60"/>
                      <a:pt x="2144" y="60"/>
                    </a:cubicBezTo>
                    <a:cubicBezTo>
                      <a:pt x="1865" y="31"/>
                      <a:pt x="1601" y="16"/>
                      <a:pt x="1307" y="1"/>
                    </a:cubicBezTo>
                    <a:cubicBezTo>
                      <a:pt x="1297" y="1"/>
                      <a:pt x="1286" y="0"/>
                      <a:pt x="12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37"/>
              <p:cNvSpPr/>
              <p:nvPr/>
            </p:nvSpPr>
            <p:spPr>
              <a:xfrm>
                <a:off x="4949650" y="3284900"/>
                <a:ext cx="65350" cy="210225"/>
              </a:xfrm>
              <a:custGeom>
                <a:rect b="b" l="l" r="r" t="t"/>
                <a:pathLst>
                  <a:path extrusionOk="0" h="8409" w="2614">
                    <a:moveTo>
                      <a:pt x="1909" y="0"/>
                    </a:moveTo>
                    <a:cubicBezTo>
                      <a:pt x="1830" y="0"/>
                      <a:pt x="1752" y="5"/>
                      <a:pt x="1674" y="15"/>
                    </a:cubicBezTo>
                    <a:cubicBezTo>
                      <a:pt x="1160" y="74"/>
                      <a:pt x="940" y="265"/>
                      <a:pt x="822" y="778"/>
                    </a:cubicBezTo>
                    <a:cubicBezTo>
                      <a:pt x="749" y="1057"/>
                      <a:pt x="690" y="1322"/>
                      <a:pt x="661" y="1601"/>
                    </a:cubicBezTo>
                    <a:cubicBezTo>
                      <a:pt x="631" y="1747"/>
                      <a:pt x="617" y="1894"/>
                      <a:pt x="587" y="2041"/>
                    </a:cubicBezTo>
                    <a:cubicBezTo>
                      <a:pt x="558" y="2217"/>
                      <a:pt x="529" y="2408"/>
                      <a:pt x="514" y="2584"/>
                    </a:cubicBezTo>
                    <a:cubicBezTo>
                      <a:pt x="499" y="2702"/>
                      <a:pt x="484" y="2804"/>
                      <a:pt x="470" y="2922"/>
                    </a:cubicBezTo>
                    <a:lnTo>
                      <a:pt x="426" y="3289"/>
                    </a:lnTo>
                    <a:cubicBezTo>
                      <a:pt x="367" y="3729"/>
                      <a:pt x="294" y="4184"/>
                      <a:pt x="250" y="4625"/>
                    </a:cubicBezTo>
                    <a:lnTo>
                      <a:pt x="220" y="4845"/>
                    </a:lnTo>
                    <a:cubicBezTo>
                      <a:pt x="176" y="5241"/>
                      <a:pt x="147" y="5638"/>
                      <a:pt x="132" y="6019"/>
                    </a:cubicBezTo>
                    <a:lnTo>
                      <a:pt x="103" y="6357"/>
                    </a:lnTo>
                    <a:cubicBezTo>
                      <a:pt x="73" y="6636"/>
                      <a:pt x="44" y="6915"/>
                      <a:pt x="15" y="7179"/>
                    </a:cubicBezTo>
                    <a:cubicBezTo>
                      <a:pt x="0" y="7385"/>
                      <a:pt x="0" y="7590"/>
                      <a:pt x="44" y="7781"/>
                    </a:cubicBezTo>
                    <a:cubicBezTo>
                      <a:pt x="73" y="8031"/>
                      <a:pt x="279" y="8236"/>
                      <a:pt x="529" y="8280"/>
                    </a:cubicBezTo>
                    <a:lnTo>
                      <a:pt x="587" y="8295"/>
                    </a:lnTo>
                    <a:cubicBezTo>
                      <a:pt x="749" y="8339"/>
                      <a:pt x="910" y="8368"/>
                      <a:pt x="1072" y="8398"/>
                    </a:cubicBezTo>
                    <a:lnTo>
                      <a:pt x="1130" y="8398"/>
                    </a:lnTo>
                    <a:cubicBezTo>
                      <a:pt x="1197" y="8405"/>
                      <a:pt x="1263" y="8409"/>
                      <a:pt x="1329" y="8409"/>
                    </a:cubicBezTo>
                    <a:cubicBezTo>
                      <a:pt x="1395" y="8409"/>
                      <a:pt x="1461" y="8405"/>
                      <a:pt x="1527" y="8398"/>
                    </a:cubicBezTo>
                    <a:cubicBezTo>
                      <a:pt x="1703" y="8398"/>
                      <a:pt x="1850" y="8251"/>
                      <a:pt x="1865" y="8075"/>
                    </a:cubicBezTo>
                    <a:cubicBezTo>
                      <a:pt x="1894" y="7913"/>
                      <a:pt x="1791" y="7737"/>
                      <a:pt x="1630" y="7693"/>
                    </a:cubicBezTo>
                    <a:cubicBezTo>
                      <a:pt x="1571" y="7664"/>
                      <a:pt x="1512" y="7649"/>
                      <a:pt x="1468" y="7649"/>
                    </a:cubicBezTo>
                    <a:lnTo>
                      <a:pt x="1424" y="7649"/>
                    </a:lnTo>
                    <a:cubicBezTo>
                      <a:pt x="1219" y="7634"/>
                      <a:pt x="1013" y="7605"/>
                      <a:pt x="807" y="7576"/>
                    </a:cubicBezTo>
                    <a:lnTo>
                      <a:pt x="763" y="7576"/>
                    </a:lnTo>
                    <a:cubicBezTo>
                      <a:pt x="763" y="7561"/>
                      <a:pt x="763" y="7561"/>
                      <a:pt x="763" y="7546"/>
                    </a:cubicBezTo>
                    <a:lnTo>
                      <a:pt x="763" y="7458"/>
                    </a:lnTo>
                    <a:lnTo>
                      <a:pt x="763" y="7179"/>
                    </a:lnTo>
                    <a:cubicBezTo>
                      <a:pt x="778" y="7032"/>
                      <a:pt x="793" y="6886"/>
                      <a:pt x="793" y="6739"/>
                    </a:cubicBezTo>
                    <a:cubicBezTo>
                      <a:pt x="822" y="6475"/>
                      <a:pt x="837" y="6210"/>
                      <a:pt x="866" y="5931"/>
                    </a:cubicBezTo>
                    <a:cubicBezTo>
                      <a:pt x="1013" y="5931"/>
                      <a:pt x="1145" y="5961"/>
                      <a:pt x="1277" y="5961"/>
                    </a:cubicBezTo>
                    <a:lnTo>
                      <a:pt x="1732" y="5961"/>
                    </a:lnTo>
                    <a:cubicBezTo>
                      <a:pt x="1938" y="5946"/>
                      <a:pt x="2085" y="5770"/>
                      <a:pt x="2099" y="5579"/>
                    </a:cubicBezTo>
                    <a:cubicBezTo>
                      <a:pt x="2085" y="5373"/>
                      <a:pt x="1938" y="5212"/>
                      <a:pt x="1732" y="5183"/>
                    </a:cubicBezTo>
                    <a:cubicBezTo>
                      <a:pt x="1659" y="5168"/>
                      <a:pt x="1571" y="5168"/>
                      <a:pt x="1483" y="5168"/>
                    </a:cubicBezTo>
                    <a:lnTo>
                      <a:pt x="1453" y="5168"/>
                    </a:lnTo>
                    <a:lnTo>
                      <a:pt x="1145" y="5153"/>
                    </a:lnTo>
                    <a:lnTo>
                      <a:pt x="969" y="5153"/>
                    </a:lnTo>
                    <a:cubicBezTo>
                      <a:pt x="984" y="5051"/>
                      <a:pt x="984" y="4948"/>
                      <a:pt x="998" y="4845"/>
                    </a:cubicBezTo>
                    <a:cubicBezTo>
                      <a:pt x="998" y="4757"/>
                      <a:pt x="998" y="4683"/>
                      <a:pt x="1013" y="4610"/>
                    </a:cubicBezTo>
                    <a:cubicBezTo>
                      <a:pt x="1042" y="4449"/>
                      <a:pt x="1057" y="4287"/>
                      <a:pt x="1086" y="4140"/>
                    </a:cubicBezTo>
                    <a:cubicBezTo>
                      <a:pt x="1116" y="3979"/>
                      <a:pt x="1130" y="3847"/>
                      <a:pt x="1160" y="3700"/>
                    </a:cubicBezTo>
                    <a:lnTo>
                      <a:pt x="1248" y="2966"/>
                    </a:lnTo>
                    <a:cubicBezTo>
                      <a:pt x="1307" y="2643"/>
                      <a:pt x="1351" y="2305"/>
                      <a:pt x="1395" y="1968"/>
                    </a:cubicBezTo>
                    <a:lnTo>
                      <a:pt x="1424" y="1733"/>
                    </a:lnTo>
                    <a:cubicBezTo>
                      <a:pt x="1453" y="1454"/>
                      <a:pt x="1512" y="1189"/>
                      <a:pt x="1571" y="940"/>
                    </a:cubicBezTo>
                    <a:cubicBezTo>
                      <a:pt x="1571" y="822"/>
                      <a:pt x="1659" y="734"/>
                      <a:pt x="1762" y="734"/>
                    </a:cubicBezTo>
                    <a:lnTo>
                      <a:pt x="1953" y="690"/>
                    </a:lnTo>
                    <a:cubicBezTo>
                      <a:pt x="2099" y="676"/>
                      <a:pt x="2246" y="632"/>
                      <a:pt x="2393" y="573"/>
                    </a:cubicBezTo>
                    <a:cubicBezTo>
                      <a:pt x="2525" y="543"/>
                      <a:pt x="2613" y="426"/>
                      <a:pt x="2613" y="294"/>
                    </a:cubicBezTo>
                    <a:cubicBezTo>
                      <a:pt x="2584" y="176"/>
                      <a:pt x="2496" y="88"/>
                      <a:pt x="2378" y="59"/>
                    </a:cubicBezTo>
                    <a:cubicBezTo>
                      <a:pt x="2222" y="20"/>
                      <a:pt x="2065" y="0"/>
                      <a:pt x="19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37"/>
              <p:cNvSpPr/>
              <p:nvPr/>
            </p:nvSpPr>
            <p:spPr>
              <a:xfrm>
                <a:off x="5026725" y="3287100"/>
                <a:ext cx="65225" cy="208500"/>
              </a:xfrm>
              <a:custGeom>
                <a:rect b="b" l="l" r="r" t="t"/>
                <a:pathLst>
                  <a:path extrusionOk="0" h="8340" w="2609">
                    <a:moveTo>
                      <a:pt x="440" y="0"/>
                    </a:moveTo>
                    <a:cubicBezTo>
                      <a:pt x="294" y="0"/>
                      <a:pt x="147" y="74"/>
                      <a:pt x="73" y="206"/>
                    </a:cubicBezTo>
                    <a:cubicBezTo>
                      <a:pt x="0" y="323"/>
                      <a:pt x="0" y="455"/>
                      <a:pt x="73" y="558"/>
                    </a:cubicBezTo>
                    <a:cubicBezTo>
                      <a:pt x="147" y="676"/>
                      <a:pt x="264" y="749"/>
                      <a:pt x="396" y="764"/>
                    </a:cubicBezTo>
                    <a:cubicBezTo>
                      <a:pt x="499" y="778"/>
                      <a:pt x="602" y="793"/>
                      <a:pt x="705" y="808"/>
                    </a:cubicBezTo>
                    <a:lnTo>
                      <a:pt x="778" y="808"/>
                    </a:lnTo>
                    <a:lnTo>
                      <a:pt x="778" y="822"/>
                    </a:lnTo>
                    <a:cubicBezTo>
                      <a:pt x="778" y="1190"/>
                      <a:pt x="734" y="1557"/>
                      <a:pt x="675" y="1924"/>
                    </a:cubicBezTo>
                    <a:lnTo>
                      <a:pt x="646" y="2129"/>
                    </a:lnTo>
                    <a:cubicBezTo>
                      <a:pt x="602" y="2452"/>
                      <a:pt x="558" y="2760"/>
                      <a:pt x="499" y="3069"/>
                    </a:cubicBezTo>
                    <a:cubicBezTo>
                      <a:pt x="455" y="3436"/>
                      <a:pt x="396" y="3788"/>
                      <a:pt x="352" y="4155"/>
                    </a:cubicBezTo>
                    <a:cubicBezTo>
                      <a:pt x="338" y="4302"/>
                      <a:pt x="308" y="4434"/>
                      <a:pt x="294" y="4581"/>
                    </a:cubicBezTo>
                    <a:cubicBezTo>
                      <a:pt x="264" y="4786"/>
                      <a:pt x="235" y="4992"/>
                      <a:pt x="220" y="5212"/>
                    </a:cubicBezTo>
                    <a:cubicBezTo>
                      <a:pt x="220" y="5285"/>
                      <a:pt x="206" y="5374"/>
                      <a:pt x="191" y="5447"/>
                    </a:cubicBezTo>
                    <a:lnTo>
                      <a:pt x="147" y="5814"/>
                    </a:lnTo>
                    <a:cubicBezTo>
                      <a:pt x="117" y="6020"/>
                      <a:pt x="88" y="6225"/>
                      <a:pt x="73" y="6416"/>
                    </a:cubicBezTo>
                    <a:cubicBezTo>
                      <a:pt x="59" y="6533"/>
                      <a:pt x="59" y="6636"/>
                      <a:pt x="59" y="6754"/>
                    </a:cubicBezTo>
                    <a:cubicBezTo>
                      <a:pt x="44" y="6856"/>
                      <a:pt x="44" y="7003"/>
                      <a:pt x="29" y="7135"/>
                    </a:cubicBezTo>
                    <a:cubicBezTo>
                      <a:pt x="15" y="7267"/>
                      <a:pt x="15" y="7400"/>
                      <a:pt x="15" y="7532"/>
                    </a:cubicBezTo>
                    <a:cubicBezTo>
                      <a:pt x="15" y="7664"/>
                      <a:pt x="15" y="7781"/>
                      <a:pt x="0" y="7899"/>
                    </a:cubicBezTo>
                    <a:cubicBezTo>
                      <a:pt x="0" y="7972"/>
                      <a:pt x="0" y="8045"/>
                      <a:pt x="29" y="8104"/>
                    </a:cubicBezTo>
                    <a:cubicBezTo>
                      <a:pt x="73" y="8236"/>
                      <a:pt x="191" y="8324"/>
                      <a:pt x="323" y="8339"/>
                    </a:cubicBezTo>
                    <a:cubicBezTo>
                      <a:pt x="455" y="8339"/>
                      <a:pt x="587" y="8280"/>
                      <a:pt x="646" y="8178"/>
                    </a:cubicBezTo>
                    <a:cubicBezTo>
                      <a:pt x="705" y="8090"/>
                      <a:pt x="734" y="8016"/>
                      <a:pt x="734" y="7928"/>
                    </a:cubicBezTo>
                    <a:cubicBezTo>
                      <a:pt x="749" y="7825"/>
                      <a:pt x="749" y="7737"/>
                      <a:pt x="749" y="7649"/>
                    </a:cubicBezTo>
                    <a:cubicBezTo>
                      <a:pt x="749" y="7605"/>
                      <a:pt x="749" y="7546"/>
                      <a:pt x="763" y="7502"/>
                    </a:cubicBezTo>
                    <a:cubicBezTo>
                      <a:pt x="837" y="6504"/>
                      <a:pt x="969" y="5520"/>
                      <a:pt x="1057" y="4786"/>
                    </a:cubicBezTo>
                    <a:cubicBezTo>
                      <a:pt x="1145" y="4126"/>
                      <a:pt x="1248" y="3421"/>
                      <a:pt x="1380" y="2511"/>
                    </a:cubicBezTo>
                    <a:cubicBezTo>
                      <a:pt x="1395" y="2364"/>
                      <a:pt x="1424" y="2217"/>
                      <a:pt x="1439" y="2085"/>
                    </a:cubicBezTo>
                    <a:cubicBezTo>
                      <a:pt x="1453" y="1909"/>
                      <a:pt x="1468" y="1733"/>
                      <a:pt x="1497" y="1557"/>
                    </a:cubicBezTo>
                    <a:cubicBezTo>
                      <a:pt x="1542" y="1322"/>
                      <a:pt x="1556" y="1101"/>
                      <a:pt x="1542" y="867"/>
                    </a:cubicBezTo>
                    <a:lnTo>
                      <a:pt x="1542" y="867"/>
                    </a:lnTo>
                    <a:cubicBezTo>
                      <a:pt x="1653" y="884"/>
                      <a:pt x="1760" y="891"/>
                      <a:pt x="1868" y="891"/>
                    </a:cubicBezTo>
                    <a:cubicBezTo>
                      <a:pt x="1944" y="891"/>
                      <a:pt x="2020" y="887"/>
                      <a:pt x="2099" y="881"/>
                    </a:cubicBezTo>
                    <a:cubicBezTo>
                      <a:pt x="2104" y="881"/>
                      <a:pt x="2109" y="881"/>
                      <a:pt x="2114" y="881"/>
                    </a:cubicBezTo>
                    <a:cubicBezTo>
                      <a:pt x="2584" y="881"/>
                      <a:pt x="2608" y="162"/>
                      <a:pt x="2114" y="147"/>
                    </a:cubicBezTo>
                    <a:lnTo>
                      <a:pt x="2114" y="147"/>
                    </a:lnTo>
                    <a:lnTo>
                      <a:pt x="2143" y="162"/>
                    </a:lnTo>
                    <a:lnTo>
                      <a:pt x="2114" y="162"/>
                    </a:lnTo>
                    <a:cubicBezTo>
                      <a:pt x="1909" y="162"/>
                      <a:pt x="1688" y="132"/>
                      <a:pt x="1424" y="118"/>
                    </a:cubicBezTo>
                    <a:lnTo>
                      <a:pt x="1263" y="103"/>
                    </a:lnTo>
                    <a:cubicBezTo>
                      <a:pt x="1130" y="88"/>
                      <a:pt x="984" y="74"/>
                      <a:pt x="852" y="44"/>
                    </a:cubicBezTo>
                    <a:cubicBezTo>
                      <a:pt x="719" y="15"/>
                      <a:pt x="573" y="0"/>
                      <a:pt x="4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0" name="Google Shape;1140;p37"/>
            <p:cNvSpPr/>
            <p:nvPr/>
          </p:nvSpPr>
          <p:spPr>
            <a:xfrm>
              <a:off x="1693722" y="2052942"/>
              <a:ext cx="869281" cy="736615"/>
            </a:xfrm>
            <a:custGeom>
              <a:rect b="b" l="l" r="r" t="t"/>
              <a:pathLst>
                <a:path extrusionOk="0" h="8584" w="10130">
                  <a:moveTo>
                    <a:pt x="5369" y="0"/>
                  </a:moveTo>
                  <a:cubicBezTo>
                    <a:pt x="4613" y="0"/>
                    <a:pt x="2223" y="3156"/>
                    <a:pt x="1145" y="4649"/>
                  </a:cubicBezTo>
                  <a:cubicBezTo>
                    <a:pt x="822" y="5104"/>
                    <a:pt x="617" y="5397"/>
                    <a:pt x="617" y="5397"/>
                  </a:cubicBezTo>
                  <a:cubicBezTo>
                    <a:pt x="0" y="5955"/>
                    <a:pt x="4052" y="8583"/>
                    <a:pt x="4052" y="8583"/>
                  </a:cubicBezTo>
                  <a:cubicBezTo>
                    <a:pt x="4052" y="8583"/>
                    <a:pt x="4551" y="8436"/>
                    <a:pt x="5226" y="8216"/>
                  </a:cubicBezTo>
                  <a:cubicBezTo>
                    <a:pt x="6680" y="7746"/>
                    <a:pt x="8999" y="6909"/>
                    <a:pt x="9102" y="6396"/>
                  </a:cubicBezTo>
                  <a:cubicBezTo>
                    <a:pt x="9162" y="6055"/>
                    <a:pt x="8834" y="5979"/>
                    <a:pt x="8400" y="5979"/>
                  </a:cubicBezTo>
                  <a:cubicBezTo>
                    <a:pt x="8047" y="5979"/>
                    <a:pt x="7624" y="6029"/>
                    <a:pt x="7283" y="6029"/>
                  </a:cubicBezTo>
                  <a:cubicBezTo>
                    <a:pt x="7122" y="6029"/>
                    <a:pt x="6979" y="6018"/>
                    <a:pt x="6871" y="5984"/>
                  </a:cubicBezTo>
                  <a:cubicBezTo>
                    <a:pt x="6269" y="5794"/>
                    <a:pt x="10130" y="3224"/>
                    <a:pt x="9601" y="2652"/>
                  </a:cubicBezTo>
                  <a:cubicBezTo>
                    <a:pt x="9554" y="2601"/>
                    <a:pt x="9488" y="2578"/>
                    <a:pt x="9406" y="2578"/>
                  </a:cubicBezTo>
                  <a:cubicBezTo>
                    <a:pt x="8587" y="2578"/>
                    <a:pt x="6199" y="4915"/>
                    <a:pt x="5523" y="4915"/>
                  </a:cubicBezTo>
                  <a:cubicBezTo>
                    <a:pt x="5512" y="4915"/>
                    <a:pt x="5501" y="4914"/>
                    <a:pt x="5491" y="4913"/>
                  </a:cubicBezTo>
                  <a:cubicBezTo>
                    <a:pt x="4815" y="4810"/>
                    <a:pt x="8721" y="1610"/>
                    <a:pt x="8119" y="920"/>
                  </a:cubicBezTo>
                  <a:cubicBezTo>
                    <a:pt x="8057" y="850"/>
                    <a:pt x="7972" y="819"/>
                    <a:pt x="7870" y="819"/>
                  </a:cubicBezTo>
                  <a:cubicBezTo>
                    <a:pt x="6948" y="819"/>
                    <a:pt x="4569" y="3332"/>
                    <a:pt x="4199" y="3371"/>
                  </a:cubicBezTo>
                  <a:cubicBezTo>
                    <a:pt x="4195" y="3372"/>
                    <a:pt x="4191" y="3372"/>
                    <a:pt x="4187" y="3372"/>
                  </a:cubicBezTo>
                  <a:cubicBezTo>
                    <a:pt x="3838" y="3372"/>
                    <a:pt x="6217" y="620"/>
                    <a:pt x="5491" y="39"/>
                  </a:cubicBezTo>
                  <a:cubicBezTo>
                    <a:pt x="5457" y="13"/>
                    <a:pt x="5416" y="0"/>
                    <a:pt x="5369" y="0"/>
                  </a:cubicBezTo>
                  <a:close/>
                </a:path>
              </a:pathLst>
            </a:custGeom>
            <a:solidFill>
              <a:srgbClr val="FFA4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37"/>
            <p:cNvSpPr/>
            <p:nvPr/>
          </p:nvSpPr>
          <p:spPr>
            <a:xfrm>
              <a:off x="1693722" y="2451794"/>
              <a:ext cx="448542" cy="337758"/>
            </a:xfrm>
            <a:custGeom>
              <a:rect b="b" l="l" r="r" t="t"/>
              <a:pathLst>
                <a:path extrusionOk="0" h="3936" w="5227">
                  <a:moveTo>
                    <a:pt x="1145" y="1"/>
                  </a:moveTo>
                  <a:cubicBezTo>
                    <a:pt x="822" y="456"/>
                    <a:pt x="617" y="749"/>
                    <a:pt x="617" y="749"/>
                  </a:cubicBezTo>
                  <a:cubicBezTo>
                    <a:pt x="0" y="1307"/>
                    <a:pt x="4052" y="3935"/>
                    <a:pt x="4052" y="3935"/>
                  </a:cubicBezTo>
                  <a:cubicBezTo>
                    <a:pt x="4052" y="3935"/>
                    <a:pt x="4551" y="3788"/>
                    <a:pt x="5226" y="3568"/>
                  </a:cubicBezTo>
                  <a:cubicBezTo>
                    <a:pt x="4184" y="2261"/>
                    <a:pt x="1850" y="529"/>
                    <a:pt x="1145" y="1"/>
                  </a:cubicBezTo>
                  <a:close/>
                </a:path>
              </a:pathLst>
            </a:custGeom>
            <a:solidFill>
              <a:srgbClr val="FFA4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37"/>
            <p:cNvSpPr/>
            <p:nvPr/>
          </p:nvSpPr>
          <p:spPr>
            <a:xfrm>
              <a:off x="1335886" y="2453081"/>
              <a:ext cx="803891" cy="789990"/>
            </a:xfrm>
            <a:custGeom>
              <a:rect b="b" l="l" r="r" t="t"/>
              <a:pathLst>
                <a:path extrusionOk="0" h="9206" w="9368">
                  <a:moveTo>
                    <a:pt x="9264" y="4214"/>
                  </a:moveTo>
                  <a:cubicBezTo>
                    <a:pt x="9147" y="4801"/>
                    <a:pt x="7561" y="6181"/>
                    <a:pt x="7356" y="6240"/>
                  </a:cubicBezTo>
                  <a:cubicBezTo>
                    <a:pt x="7136" y="6313"/>
                    <a:pt x="6989" y="5975"/>
                    <a:pt x="6930" y="6137"/>
                  </a:cubicBezTo>
                  <a:cubicBezTo>
                    <a:pt x="6871" y="6284"/>
                    <a:pt x="5623" y="8412"/>
                    <a:pt x="4992" y="8867"/>
                  </a:cubicBezTo>
                  <a:cubicBezTo>
                    <a:pt x="4537" y="9205"/>
                    <a:pt x="1806" y="7209"/>
                    <a:pt x="647" y="5873"/>
                  </a:cubicBezTo>
                  <a:cubicBezTo>
                    <a:pt x="221" y="5388"/>
                    <a:pt x="1" y="5006"/>
                    <a:pt x="162" y="4830"/>
                  </a:cubicBezTo>
                  <a:cubicBezTo>
                    <a:pt x="441" y="4537"/>
                    <a:pt x="2496" y="2657"/>
                    <a:pt x="2584" y="2555"/>
                  </a:cubicBezTo>
                  <a:cubicBezTo>
                    <a:pt x="2731" y="2379"/>
                    <a:pt x="3069" y="2423"/>
                    <a:pt x="3069" y="2290"/>
                  </a:cubicBezTo>
                  <a:lnTo>
                    <a:pt x="3069" y="2290"/>
                  </a:lnTo>
                  <a:cubicBezTo>
                    <a:pt x="3142" y="1747"/>
                    <a:pt x="3377" y="1233"/>
                    <a:pt x="3759" y="837"/>
                  </a:cubicBezTo>
                  <a:cubicBezTo>
                    <a:pt x="4302" y="235"/>
                    <a:pt x="4889" y="0"/>
                    <a:pt x="5124" y="191"/>
                  </a:cubicBezTo>
                  <a:cubicBezTo>
                    <a:pt x="5359" y="367"/>
                    <a:pt x="9367" y="3626"/>
                    <a:pt x="9264" y="42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37"/>
            <p:cNvSpPr/>
            <p:nvPr/>
          </p:nvSpPr>
          <p:spPr>
            <a:xfrm>
              <a:off x="1334599" y="2649589"/>
              <a:ext cx="558210" cy="307466"/>
            </a:xfrm>
            <a:custGeom>
              <a:rect b="b" l="l" r="r" t="t"/>
              <a:pathLst>
                <a:path extrusionOk="0" h="3583" w="6505">
                  <a:moveTo>
                    <a:pt x="706" y="3524"/>
                  </a:moveTo>
                  <a:lnTo>
                    <a:pt x="647" y="3583"/>
                  </a:lnTo>
                  <a:cubicBezTo>
                    <a:pt x="221" y="3098"/>
                    <a:pt x="1" y="2716"/>
                    <a:pt x="162" y="2540"/>
                  </a:cubicBezTo>
                  <a:cubicBezTo>
                    <a:pt x="441" y="2247"/>
                    <a:pt x="2497" y="367"/>
                    <a:pt x="2585" y="265"/>
                  </a:cubicBezTo>
                  <a:cubicBezTo>
                    <a:pt x="2746" y="89"/>
                    <a:pt x="3084" y="133"/>
                    <a:pt x="3084" y="0"/>
                  </a:cubicBezTo>
                  <a:cubicBezTo>
                    <a:pt x="3510" y="397"/>
                    <a:pt x="4758" y="1542"/>
                    <a:pt x="5550" y="2291"/>
                  </a:cubicBezTo>
                  <a:cubicBezTo>
                    <a:pt x="6505" y="3201"/>
                    <a:pt x="1792" y="2437"/>
                    <a:pt x="706" y="35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37"/>
            <p:cNvSpPr/>
            <p:nvPr/>
          </p:nvSpPr>
          <p:spPr>
            <a:xfrm>
              <a:off x="1659655" y="2523275"/>
              <a:ext cx="130607" cy="133953"/>
            </a:xfrm>
            <a:custGeom>
              <a:rect b="b" l="l" r="r" t="t"/>
              <a:pathLst>
                <a:path extrusionOk="0" h="1561" w="1522">
                  <a:moveTo>
                    <a:pt x="1382" y="0"/>
                  </a:moveTo>
                  <a:cubicBezTo>
                    <a:pt x="1363" y="0"/>
                    <a:pt x="1343" y="6"/>
                    <a:pt x="1322" y="19"/>
                  </a:cubicBezTo>
                  <a:cubicBezTo>
                    <a:pt x="793" y="371"/>
                    <a:pt x="353" y="856"/>
                    <a:pt x="30" y="1399"/>
                  </a:cubicBezTo>
                  <a:cubicBezTo>
                    <a:pt x="1" y="1458"/>
                    <a:pt x="15" y="1516"/>
                    <a:pt x="59" y="1546"/>
                  </a:cubicBezTo>
                  <a:cubicBezTo>
                    <a:pt x="74" y="1546"/>
                    <a:pt x="74" y="1546"/>
                    <a:pt x="89" y="1561"/>
                  </a:cubicBezTo>
                  <a:cubicBezTo>
                    <a:pt x="133" y="1561"/>
                    <a:pt x="177" y="1546"/>
                    <a:pt x="192" y="1502"/>
                  </a:cubicBezTo>
                  <a:cubicBezTo>
                    <a:pt x="500" y="973"/>
                    <a:pt x="926" y="533"/>
                    <a:pt x="1425" y="181"/>
                  </a:cubicBezTo>
                  <a:cubicBezTo>
                    <a:pt x="1521" y="120"/>
                    <a:pt x="1469" y="0"/>
                    <a:pt x="1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37"/>
            <p:cNvSpPr/>
            <p:nvPr/>
          </p:nvSpPr>
          <p:spPr>
            <a:xfrm>
              <a:off x="1951930" y="2786887"/>
              <a:ext cx="124857" cy="137386"/>
            </a:xfrm>
            <a:custGeom>
              <a:rect b="b" l="l" r="r" t="t"/>
              <a:pathLst>
                <a:path extrusionOk="0" h="1601" w="1455">
                  <a:moveTo>
                    <a:pt x="1333" y="1"/>
                  </a:moveTo>
                  <a:cubicBezTo>
                    <a:pt x="1301" y="1"/>
                    <a:pt x="1268" y="20"/>
                    <a:pt x="1249" y="59"/>
                  </a:cubicBezTo>
                  <a:cubicBezTo>
                    <a:pt x="955" y="588"/>
                    <a:pt x="544" y="1058"/>
                    <a:pt x="59" y="1410"/>
                  </a:cubicBezTo>
                  <a:cubicBezTo>
                    <a:pt x="15" y="1439"/>
                    <a:pt x="1" y="1513"/>
                    <a:pt x="30" y="1557"/>
                  </a:cubicBezTo>
                  <a:cubicBezTo>
                    <a:pt x="45" y="1572"/>
                    <a:pt x="74" y="1586"/>
                    <a:pt x="103" y="1601"/>
                  </a:cubicBezTo>
                  <a:cubicBezTo>
                    <a:pt x="118" y="1601"/>
                    <a:pt x="147" y="1601"/>
                    <a:pt x="177" y="1586"/>
                  </a:cubicBezTo>
                  <a:cubicBezTo>
                    <a:pt x="691" y="1204"/>
                    <a:pt x="1116" y="705"/>
                    <a:pt x="1425" y="147"/>
                  </a:cubicBezTo>
                  <a:cubicBezTo>
                    <a:pt x="1454" y="103"/>
                    <a:pt x="1439" y="45"/>
                    <a:pt x="1381" y="15"/>
                  </a:cubicBezTo>
                  <a:cubicBezTo>
                    <a:pt x="1366" y="6"/>
                    <a:pt x="1350" y="1"/>
                    <a:pt x="13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37"/>
            <p:cNvSpPr/>
            <p:nvPr/>
          </p:nvSpPr>
          <p:spPr>
            <a:xfrm>
              <a:off x="1890231" y="2722958"/>
              <a:ext cx="125629" cy="137128"/>
            </a:xfrm>
            <a:custGeom>
              <a:rect b="b" l="l" r="r" t="t"/>
              <a:pathLst>
                <a:path extrusionOk="0" h="1598" w="1464">
                  <a:moveTo>
                    <a:pt x="1339" y="0"/>
                  </a:moveTo>
                  <a:cubicBezTo>
                    <a:pt x="1307" y="0"/>
                    <a:pt x="1273" y="17"/>
                    <a:pt x="1248" y="56"/>
                  </a:cubicBezTo>
                  <a:cubicBezTo>
                    <a:pt x="955" y="584"/>
                    <a:pt x="558" y="1054"/>
                    <a:pt x="59" y="1421"/>
                  </a:cubicBezTo>
                  <a:cubicBezTo>
                    <a:pt x="15" y="1450"/>
                    <a:pt x="0" y="1509"/>
                    <a:pt x="30" y="1553"/>
                  </a:cubicBezTo>
                  <a:cubicBezTo>
                    <a:pt x="44" y="1582"/>
                    <a:pt x="74" y="1597"/>
                    <a:pt x="103" y="1597"/>
                  </a:cubicBezTo>
                  <a:cubicBezTo>
                    <a:pt x="118" y="1597"/>
                    <a:pt x="147" y="1597"/>
                    <a:pt x="176" y="1582"/>
                  </a:cubicBezTo>
                  <a:cubicBezTo>
                    <a:pt x="690" y="1201"/>
                    <a:pt x="1116" y="716"/>
                    <a:pt x="1424" y="144"/>
                  </a:cubicBezTo>
                  <a:cubicBezTo>
                    <a:pt x="1463" y="65"/>
                    <a:pt x="1405" y="0"/>
                    <a:pt x="13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37"/>
            <p:cNvSpPr/>
            <p:nvPr/>
          </p:nvSpPr>
          <p:spPr>
            <a:xfrm>
              <a:off x="1740318" y="2585402"/>
              <a:ext cx="126059" cy="136099"/>
            </a:xfrm>
            <a:custGeom>
              <a:rect b="b" l="l" r="r" t="t"/>
              <a:pathLst>
                <a:path extrusionOk="0" h="1586" w="1469">
                  <a:moveTo>
                    <a:pt x="1340" y="1"/>
                  </a:moveTo>
                  <a:cubicBezTo>
                    <a:pt x="1325" y="1"/>
                    <a:pt x="1309" y="5"/>
                    <a:pt x="1292" y="14"/>
                  </a:cubicBezTo>
                  <a:cubicBezTo>
                    <a:pt x="764" y="381"/>
                    <a:pt x="338" y="866"/>
                    <a:pt x="30" y="1438"/>
                  </a:cubicBezTo>
                  <a:cubicBezTo>
                    <a:pt x="0" y="1482"/>
                    <a:pt x="15" y="1541"/>
                    <a:pt x="59" y="1571"/>
                  </a:cubicBezTo>
                  <a:cubicBezTo>
                    <a:pt x="74" y="1571"/>
                    <a:pt x="74" y="1571"/>
                    <a:pt x="88" y="1585"/>
                  </a:cubicBezTo>
                  <a:cubicBezTo>
                    <a:pt x="132" y="1585"/>
                    <a:pt x="176" y="1571"/>
                    <a:pt x="191" y="1527"/>
                  </a:cubicBezTo>
                  <a:cubicBezTo>
                    <a:pt x="499" y="998"/>
                    <a:pt x="896" y="528"/>
                    <a:pt x="1395" y="176"/>
                  </a:cubicBezTo>
                  <a:cubicBezTo>
                    <a:pt x="1469" y="114"/>
                    <a:pt x="1419" y="1"/>
                    <a:pt x="13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37"/>
            <p:cNvSpPr/>
            <p:nvPr/>
          </p:nvSpPr>
          <p:spPr>
            <a:xfrm>
              <a:off x="1817120" y="2659200"/>
              <a:ext cx="128032" cy="136613"/>
            </a:xfrm>
            <a:custGeom>
              <a:rect b="b" l="l" r="r" t="t"/>
              <a:pathLst>
                <a:path extrusionOk="0" h="1592" w="1492">
                  <a:moveTo>
                    <a:pt x="1348" y="0"/>
                  </a:moveTo>
                  <a:cubicBezTo>
                    <a:pt x="1324" y="0"/>
                    <a:pt x="1299" y="10"/>
                    <a:pt x="1278" y="35"/>
                  </a:cubicBezTo>
                  <a:cubicBezTo>
                    <a:pt x="1263" y="35"/>
                    <a:pt x="764" y="593"/>
                    <a:pt x="45" y="1430"/>
                  </a:cubicBezTo>
                  <a:cubicBezTo>
                    <a:pt x="1" y="1474"/>
                    <a:pt x="1" y="1533"/>
                    <a:pt x="45" y="1577"/>
                  </a:cubicBezTo>
                  <a:cubicBezTo>
                    <a:pt x="59" y="1577"/>
                    <a:pt x="74" y="1591"/>
                    <a:pt x="89" y="1591"/>
                  </a:cubicBezTo>
                  <a:cubicBezTo>
                    <a:pt x="133" y="1591"/>
                    <a:pt x="162" y="1591"/>
                    <a:pt x="192" y="1562"/>
                  </a:cubicBezTo>
                  <a:cubicBezTo>
                    <a:pt x="911" y="725"/>
                    <a:pt x="1425" y="167"/>
                    <a:pt x="1425" y="167"/>
                  </a:cubicBezTo>
                  <a:cubicBezTo>
                    <a:pt x="1492" y="101"/>
                    <a:pt x="1423" y="0"/>
                    <a:pt x="13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37"/>
            <p:cNvSpPr/>
            <p:nvPr/>
          </p:nvSpPr>
          <p:spPr>
            <a:xfrm>
              <a:off x="1042323" y="1688329"/>
              <a:ext cx="738417" cy="607381"/>
            </a:xfrm>
            <a:custGeom>
              <a:rect b="b" l="l" r="r" t="t"/>
              <a:pathLst>
                <a:path extrusionOk="0" h="7078" w="8605">
                  <a:moveTo>
                    <a:pt x="8604" y="2232"/>
                  </a:moveTo>
                  <a:lnTo>
                    <a:pt x="8575" y="2321"/>
                  </a:lnTo>
                  <a:lnTo>
                    <a:pt x="8575" y="2321"/>
                  </a:lnTo>
                  <a:lnTo>
                    <a:pt x="6696" y="7077"/>
                  </a:lnTo>
                  <a:lnTo>
                    <a:pt x="5873" y="6857"/>
                  </a:lnTo>
                  <a:cubicBezTo>
                    <a:pt x="4244" y="6402"/>
                    <a:pt x="706" y="5418"/>
                    <a:pt x="353" y="5242"/>
                  </a:cubicBezTo>
                  <a:cubicBezTo>
                    <a:pt x="1" y="5066"/>
                    <a:pt x="720" y="2497"/>
                    <a:pt x="1234" y="1043"/>
                  </a:cubicBezTo>
                  <a:cubicBezTo>
                    <a:pt x="1425" y="485"/>
                    <a:pt x="1601" y="89"/>
                    <a:pt x="1675" y="74"/>
                  </a:cubicBezTo>
                  <a:cubicBezTo>
                    <a:pt x="1924" y="1"/>
                    <a:pt x="8310" y="2130"/>
                    <a:pt x="8604" y="223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37"/>
            <p:cNvSpPr/>
            <p:nvPr/>
          </p:nvSpPr>
          <p:spPr>
            <a:xfrm>
              <a:off x="1148215" y="1688329"/>
              <a:ext cx="632524" cy="607381"/>
            </a:xfrm>
            <a:custGeom>
              <a:rect b="b" l="l" r="r" t="t"/>
              <a:pathLst>
                <a:path extrusionOk="0" h="7078" w="7371">
                  <a:moveTo>
                    <a:pt x="7370" y="2232"/>
                  </a:moveTo>
                  <a:lnTo>
                    <a:pt x="7341" y="2321"/>
                  </a:lnTo>
                  <a:lnTo>
                    <a:pt x="7341" y="2321"/>
                  </a:lnTo>
                  <a:lnTo>
                    <a:pt x="5462" y="7077"/>
                  </a:lnTo>
                  <a:lnTo>
                    <a:pt x="4639" y="6857"/>
                  </a:lnTo>
                  <a:cubicBezTo>
                    <a:pt x="5726" y="2864"/>
                    <a:pt x="1791" y="1469"/>
                    <a:pt x="0" y="1043"/>
                  </a:cubicBezTo>
                  <a:cubicBezTo>
                    <a:pt x="191" y="485"/>
                    <a:pt x="367" y="89"/>
                    <a:pt x="441" y="74"/>
                  </a:cubicBezTo>
                  <a:cubicBezTo>
                    <a:pt x="690" y="1"/>
                    <a:pt x="7076" y="2144"/>
                    <a:pt x="7370" y="2232"/>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37"/>
            <p:cNvSpPr/>
            <p:nvPr/>
          </p:nvSpPr>
          <p:spPr>
            <a:xfrm>
              <a:off x="1642063" y="1900026"/>
              <a:ext cx="842850" cy="646340"/>
            </a:xfrm>
            <a:custGeom>
              <a:rect b="b" l="l" r="r" t="t"/>
              <a:pathLst>
                <a:path extrusionOk="0" h="7532" w="9822">
                  <a:moveTo>
                    <a:pt x="6166" y="3186"/>
                  </a:moveTo>
                  <a:cubicBezTo>
                    <a:pt x="6284" y="3377"/>
                    <a:pt x="9278" y="5036"/>
                    <a:pt x="8809" y="5462"/>
                  </a:cubicBezTo>
                  <a:cubicBezTo>
                    <a:pt x="8354" y="5887"/>
                    <a:pt x="5080" y="4023"/>
                    <a:pt x="5050" y="4287"/>
                  </a:cubicBezTo>
                  <a:cubicBezTo>
                    <a:pt x="5006" y="4551"/>
                    <a:pt x="7781" y="6254"/>
                    <a:pt x="7223" y="6651"/>
                  </a:cubicBezTo>
                  <a:cubicBezTo>
                    <a:pt x="6680" y="7062"/>
                    <a:pt x="3817" y="5168"/>
                    <a:pt x="3861" y="5418"/>
                  </a:cubicBezTo>
                  <a:cubicBezTo>
                    <a:pt x="3891" y="5667"/>
                    <a:pt x="5652" y="7032"/>
                    <a:pt x="4933" y="7282"/>
                  </a:cubicBezTo>
                  <a:cubicBezTo>
                    <a:pt x="4214" y="7532"/>
                    <a:pt x="2701" y="5491"/>
                    <a:pt x="2070" y="5168"/>
                  </a:cubicBezTo>
                  <a:cubicBezTo>
                    <a:pt x="1718" y="5021"/>
                    <a:pt x="1365" y="4889"/>
                    <a:pt x="1013" y="4786"/>
                  </a:cubicBezTo>
                  <a:cubicBezTo>
                    <a:pt x="749" y="4698"/>
                    <a:pt x="499" y="4625"/>
                    <a:pt x="308" y="4551"/>
                  </a:cubicBezTo>
                  <a:cubicBezTo>
                    <a:pt x="118" y="4493"/>
                    <a:pt x="0" y="4449"/>
                    <a:pt x="0" y="4419"/>
                  </a:cubicBezTo>
                  <a:cubicBezTo>
                    <a:pt x="0" y="4302"/>
                    <a:pt x="1454" y="0"/>
                    <a:pt x="1762" y="15"/>
                  </a:cubicBezTo>
                  <a:lnTo>
                    <a:pt x="1806" y="30"/>
                  </a:lnTo>
                  <a:lnTo>
                    <a:pt x="2496" y="309"/>
                  </a:lnTo>
                  <a:cubicBezTo>
                    <a:pt x="4492" y="1101"/>
                    <a:pt x="9822" y="3274"/>
                    <a:pt x="9557" y="3744"/>
                  </a:cubicBezTo>
                  <a:cubicBezTo>
                    <a:pt x="9234" y="4302"/>
                    <a:pt x="6063" y="2981"/>
                    <a:pt x="6166" y="3186"/>
                  </a:cubicBezTo>
                  <a:close/>
                </a:path>
              </a:pathLst>
            </a:custGeom>
            <a:solidFill>
              <a:srgbClr val="FF8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37"/>
            <p:cNvSpPr/>
            <p:nvPr/>
          </p:nvSpPr>
          <p:spPr>
            <a:xfrm>
              <a:off x="1668493" y="1902514"/>
              <a:ext cx="187758" cy="408296"/>
            </a:xfrm>
            <a:custGeom>
              <a:rect b="b" l="l" r="r" t="t"/>
              <a:pathLst>
                <a:path extrusionOk="0" h="4758" w="2188">
                  <a:moveTo>
                    <a:pt x="2188" y="280"/>
                  </a:moveTo>
                  <a:lnTo>
                    <a:pt x="705" y="4757"/>
                  </a:lnTo>
                  <a:cubicBezTo>
                    <a:pt x="441" y="4669"/>
                    <a:pt x="191" y="4596"/>
                    <a:pt x="0" y="4522"/>
                  </a:cubicBezTo>
                  <a:cubicBezTo>
                    <a:pt x="323" y="3509"/>
                    <a:pt x="1101" y="1190"/>
                    <a:pt x="1498" y="1"/>
                  </a:cubicBezTo>
                  <a:close/>
                </a:path>
              </a:pathLst>
            </a:custGeom>
            <a:solidFill>
              <a:srgbClr val="FF8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37"/>
            <p:cNvSpPr/>
            <p:nvPr/>
          </p:nvSpPr>
          <p:spPr>
            <a:xfrm>
              <a:off x="1576503" y="1825713"/>
              <a:ext cx="252031" cy="520367"/>
            </a:xfrm>
            <a:custGeom>
              <a:rect b="b" l="l" r="r" t="t"/>
              <a:pathLst>
                <a:path extrusionOk="0" h="6064" w="2937">
                  <a:moveTo>
                    <a:pt x="2673" y="1365"/>
                  </a:moveTo>
                  <a:cubicBezTo>
                    <a:pt x="2173" y="2892"/>
                    <a:pt x="1205" y="5814"/>
                    <a:pt x="1175" y="5946"/>
                  </a:cubicBezTo>
                  <a:cubicBezTo>
                    <a:pt x="1146" y="6063"/>
                    <a:pt x="749" y="5990"/>
                    <a:pt x="412" y="5887"/>
                  </a:cubicBezTo>
                  <a:cubicBezTo>
                    <a:pt x="192" y="5828"/>
                    <a:pt x="1" y="5726"/>
                    <a:pt x="15" y="5638"/>
                  </a:cubicBezTo>
                  <a:cubicBezTo>
                    <a:pt x="45" y="5403"/>
                    <a:pt x="1704" y="352"/>
                    <a:pt x="1821" y="176"/>
                  </a:cubicBezTo>
                  <a:cubicBezTo>
                    <a:pt x="1939" y="0"/>
                    <a:pt x="2937" y="338"/>
                    <a:pt x="2937" y="470"/>
                  </a:cubicBezTo>
                  <a:cubicBezTo>
                    <a:pt x="2937" y="514"/>
                    <a:pt x="2834" y="866"/>
                    <a:pt x="2673" y="1365"/>
                  </a:cubicBezTo>
                  <a:close/>
                </a:path>
              </a:pathLst>
            </a:custGeom>
            <a:solidFill>
              <a:srgbClr val="3DB0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37"/>
            <p:cNvSpPr/>
            <p:nvPr/>
          </p:nvSpPr>
          <p:spPr>
            <a:xfrm>
              <a:off x="1576503" y="1825713"/>
              <a:ext cx="252031" cy="505264"/>
            </a:xfrm>
            <a:custGeom>
              <a:rect b="b" l="l" r="r" t="t"/>
              <a:pathLst>
                <a:path extrusionOk="0" h="5888" w="2937">
                  <a:moveTo>
                    <a:pt x="2673" y="1365"/>
                  </a:moveTo>
                  <a:cubicBezTo>
                    <a:pt x="2394" y="1263"/>
                    <a:pt x="1953" y="1131"/>
                    <a:pt x="1909" y="1292"/>
                  </a:cubicBezTo>
                  <a:cubicBezTo>
                    <a:pt x="1865" y="1498"/>
                    <a:pt x="661" y="5080"/>
                    <a:pt x="412" y="5887"/>
                  </a:cubicBezTo>
                  <a:cubicBezTo>
                    <a:pt x="192" y="5814"/>
                    <a:pt x="1" y="5726"/>
                    <a:pt x="15" y="5623"/>
                  </a:cubicBezTo>
                  <a:cubicBezTo>
                    <a:pt x="45" y="5388"/>
                    <a:pt x="1704" y="338"/>
                    <a:pt x="1821" y="162"/>
                  </a:cubicBezTo>
                  <a:cubicBezTo>
                    <a:pt x="1939" y="0"/>
                    <a:pt x="2937" y="323"/>
                    <a:pt x="2937" y="470"/>
                  </a:cubicBezTo>
                  <a:cubicBezTo>
                    <a:pt x="2937" y="514"/>
                    <a:pt x="2834" y="866"/>
                    <a:pt x="2673" y="1365"/>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37"/>
            <p:cNvSpPr/>
            <p:nvPr/>
          </p:nvSpPr>
          <p:spPr>
            <a:xfrm>
              <a:off x="1865003" y="1581322"/>
              <a:ext cx="651403" cy="991478"/>
            </a:xfrm>
            <a:custGeom>
              <a:rect b="b" l="l" r="r" t="t"/>
              <a:pathLst>
                <a:path extrusionOk="0" h="11554" w="7591">
                  <a:moveTo>
                    <a:pt x="7062" y="11246"/>
                  </a:moveTo>
                  <a:cubicBezTo>
                    <a:pt x="6387" y="11554"/>
                    <a:pt x="5976" y="7194"/>
                    <a:pt x="5477" y="6929"/>
                  </a:cubicBezTo>
                  <a:cubicBezTo>
                    <a:pt x="4992" y="6665"/>
                    <a:pt x="6049" y="10849"/>
                    <a:pt x="5036" y="11040"/>
                  </a:cubicBezTo>
                  <a:cubicBezTo>
                    <a:pt x="4023" y="11216"/>
                    <a:pt x="4508" y="6915"/>
                    <a:pt x="3876" y="6665"/>
                  </a:cubicBezTo>
                  <a:cubicBezTo>
                    <a:pt x="3260" y="6401"/>
                    <a:pt x="4038" y="10937"/>
                    <a:pt x="3084" y="11202"/>
                  </a:cubicBezTo>
                  <a:cubicBezTo>
                    <a:pt x="2115" y="11451"/>
                    <a:pt x="2805" y="7032"/>
                    <a:pt x="2335" y="6430"/>
                  </a:cubicBezTo>
                  <a:cubicBezTo>
                    <a:pt x="1880" y="5828"/>
                    <a:pt x="1454" y="9293"/>
                    <a:pt x="720" y="8853"/>
                  </a:cubicBezTo>
                  <a:cubicBezTo>
                    <a:pt x="1" y="8412"/>
                    <a:pt x="691" y="7091"/>
                    <a:pt x="1454" y="5241"/>
                  </a:cubicBezTo>
                  <a:cubicBezTo>
                    <a:pt x="1894" y="4140"/>
                    <a:pt x="2144" y="2657"/>
                    <a:pt x="2291" y="1615"/>
                  </a:cubicBezTo>
                  <a:cubicBezTo>
                    <a:pt x="2379" y="910"/>
                    <a:pt x="2408" y="411"/>
                    <a:pt x="2408" y="367"/>
                  </a:cubicBezTo>
                  <a:lnTo>
                    <a:pt x="6137" y="0"/>
                  </a:lnTo>
                  <a:cubicBezTo>
                    <a:pt x="6137" y="0"/>
                    <a:pt x="6196" y="440"/>
                    <a:pt x="6299" y="1160"/>
                  </a:cubicBezTo>
                  <a:cubicBezTo>
                    <a:pt x="6680" y="3979"/>
                    <a:pt x="7591" y="10996"/>
                    <a:pt x="7062" y="11246"/>
                  </a:cubicBezTo>
                  <a:close/>
                </a:path>
              </a:pathLst>
            </a:custGeom>
            <a:solidFill>
              <a:srgbClr val="BD45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37"/>
            <p:cNvSpPr/>
            <p:nvPr/>
          </p:nvSpPr>
          <p:spPr>
            <a:xfrm>
              <a:off x="2061512" y="1581322"/>
              <a:ext cx="344022" cy="141162"/>
            </a:xfrm>
            <a:custGeom>
              <a:rect b="b" l="l" r="r" t="t"/>
              <a:pathLst>
                <a:path extrusionOk="0" h="1645" w="4009">
                  <a:moveTo>
                    <a:pt x="4009" y="1160"/>
                  </a:moveTo>
                  <a:cubicBezTo>
                    <a:pt x="3157" y="1321"/>
                    <a:pt x="1396" y="1644"/>
                    <a:pt x="1" y="1615"/>
                  </a:cubicBezTo>
                  <a:cubicBezTo>
                    <a:pt x="89" y="910"/>
                    <a:pt x="118" y="411"/>
                    <a:pt x="118" y="367"/>
                  </a:cubicBezTo>
                  <a:lnTo>
                    <a:pt x="3847" y="0"/>
                  </a:lnTo>
                  <a:cubicBezTo>
                    <a:pt x="3847" y="0"/>
                    <a:pt x="3906" y="440"/>
                    <a:pt x="4009" y="1160"/>
                  </a:cubicBezTo>
                  <a:close/>
                </a:path>
              </a:pathLst>
            </a:custGeom>
            <a:solidFill>
              <a:srgbClr val="BD45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37"/>
            <p:cNvSpPr/>
            <p:nvPr/>
          </p:nvSpPr>
          <p:spPr>
            <a:xfrm>
              <a:off x="1996038" y="982873"/>
              <a:ext cx="429663" cy="690447"/>
            </a:xfrm>
            <a:custGeom>
              <a:rect b="b" l="l" r="r" t="t"/>
              <a:pathLst>
                <a:path extrusionOk="0" h="8046" w="5007">
                  <a:moveTo>
                    <a:pt x="4919" y="7473"/>
                  </a:moveTo>
                  <a:cubicBezTo>
                    <a:pt x="4493" y="7576"/>
                    <a:pt x="4067" y="7649"/>
                    <a:pt x="3641" y="7708"/>
                  </a:cubicBezTo>
                  <a:lnTo>
                    <a:pt x="3289" y="7752"/>
                  </a:lnTo>
                  <a:cubicBezTo>
                    <a:pt x="2100" y="7914"/>
                    <a:pt x="690" y="8046"/>
                    <a:pt x="617" y="7899"/>
                  </a:cubicBezTo>
                  <a:cubicBezTo>
                    <a:pt x="514" y="7679"/>
                    <a:pt x="30" y="2761"/>
                    <a:pt x="30" y="1293"/>
                  </a:cubicBezTo>
                  <a:cubicBezTo>
                    <a:pt x="0" y="1146"/>
                    <a:pt x="15" y="1014"/>
                    <a:pt x="59" y="881"/>
                  </a:cubicBezTo>
                  <a:cubicBezTo>
                    <a:pt x="265" y="676"/>
                    <a:pt x="4155" y="1"/>
                    <a:pt x="4331" y="236"/>
                  </a:cubicBezTo>
                  <a:cubicBezTo>
                    <a:pt x="4331" y="236"/>
                    <a:pt x="4478" y="1586"/>
                    <a:pt x="4625" y="3128"/>
                  </a:cubicBezTo>
                  <a:cubicBezTo>
                    <a:pt x="4801" y="5110"/>
                    <a:pt x="5007" y="7414"/>
                    <a:pt x="4919" y="747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37"/>
            <p:cNvSpPr/>
            <p:nvPr/>
          </p:nvSpPr>
          <p:spPr>
            <a:xfrm>
              <a:off x="1996038" y="982873"/>
              <a:ext cx="429663" cy="665304"/>
            </a:xfrm>
            <a:custGeom>
              <a:rect b="b" l="l" r="r" t="t"/>
              <a:pathLst>
                <a:path extrusionOk="0" h="7753" w="5007">
                  <a:moveTo>
                    <a:pt x="4919" y="7473"/>
                  </a:moveTo>
                  <a:cubicBezTo>
                    <a:pt x="4493" y="7576"/>
                    <a:pt x="4067" y="7649"/>
                    <a:pt x="3641" y="7708"/>
                  </a:cubicBezTo>
                  <a:lnTo>
                    <a:pt x="3289" y="7752"/>
                  </a:lnTo>
                  <a:cubicBezTo>
                    <a:pt x="3201" y="6255"/>
                    <a:pt x="2658" y="1014"/>
                    <a:pt x="30" y="1278"/>
                  </a:cubicBezTo>
                  <a:cubicBezTo>
                    <a:pt x="0" y="1146"/>
                    <a:pt x="15" y="999"/>
                    <a:pt x="59" y="867"/>
                  </a:cubicBezTo>
                  <a:cubicBezTo>
                    <a:pt x="265" y="676"/>
                    <a:pt x="4155" y="1"/>
                    <a:pt x="4331" y="236"/>
                  </a:cubicBezTo>
                  <a:cubicBezTo>
                    <a:pt x="4331" y="236"/>
                    <a:pt x="4478" y="1586"/>
                    <a:pt x="4625" y="3128"/>
                  </a:cubicBezTo>
                  <a:cubicBezTo>
                    <a:pt x="4801" y="5110"/>
                    <a:pt x="5007" y="7414"/>
                    <a:pt x="4919" y="7473"/>
                  </a:cubicBezTo>
                  <a:close/>
                </a:path>
              </a:pathLst>
            </a:custGeom>
            <a:solidFill>
              <a:srgbClr val="FF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37"/>
            <p:cNvSpPr/>
            <p:nvPr/>
          </p:nvSpPr>
          <p:spPr>
            <a:xfrm>
              <a:off x="2271923" y="1251205"/>
              <a:ext cx="153776" cy="393193"/>
            </a:xfrm>
            <a:custGeom>
              <a:rect b="b" l="l" r="r" t="t"/>
              <a:pathLst>
                <a:path extrusionOk="0" h="4582" w="1792">
                  <a:moveTo>
                    <a:pt x="1704" y="4346"/>
                  </a:moveTo>
                  <a:cubicBezTo>
                    <a:pt x="1278" y="4449"/>
                    <a:pt x="852" y="4522"/>
                    <a:pt x="426" y="4581"/>
                  </a:cubicBezTo>
                  <a:cubicBezTo>
                    <a:pt x="309" y="3509"/>
                    <a:pt x="1" y="514"/>
                    <a:pt x="15" y="280"/>
                  </a:cubicBezTo>
                  <a:cubicBezTo>
                    <a:pt x="30" y="59"/>
                    <a:pt x="911" y="1"/>
                    <a:pt x="1410" y="1"/>
                  </a:cubicBezTo>
                  <a:cubicBezTo>
                    <a:pt x="1586" y="1983"/>
                    <a:pt x="1792" y="4287"/>
                    <a:pt x="1704" y="4346"/>
                  </a:cubicBezTo>
                  <a:close/>
                </a:path>
              </a:pathLst>
            </a:custGeom>
            <a:solidFill>
              <a:srgbClr val="FFD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37"/>
            <p:cNvSpPr/>
            <p:nvPr/>
          </p:nvSpPr>
          <p:spPr>
            <a:xfrm>
              <a:off x="2309766" y="1300375"/>
              <a:ext cx="61785" cy="63072"/>
            </a:xfrm>
            <a:custGeom>
              <a:rect b="b" l="l" r="r" t="t"/>
              <a:pathLst>
                <a:path extrusionOk="0" h="735" w="720">
                  <a:moveTo>
                    <a:pt x="690" y="397"/>
                  </a:moveTo>
                  <a:cubicBezTo>
                    <a:pt x="631" y="661"/>
                    <a:pt x="294" y="734"/>
                    <a:pt x="147" y="514"/>
                  </a:cubicBezTo>
                  <a:cubicBezTo>
                    <a:pt x="0" y="294"/>
                    <a:pt x="191" y="0"/>
                    <a:pt x="455" y="59"/>
                  </a:cubicBezTo>
                  <a:cubicBezTo>
                    <a:pt x="617" y="88"/>
                    <a:pt x="719" y="235"/>
                    <a:pt x="690" y="397"/>
                  </a:cubicBezTo>
                  <a:close/>
                </a:path>
              </a:pathLst>
            </a:custGeom>
            <a:solidFill>
              <a:srgbClr val="FF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37"/>
            <p:cNvSpPr/>
            <p:nvPr/>
          </p:nvSpPr>
          <p:spPr>
            <a:xfrm>
              <a:off x="2317318" y="1403692"/>
              <a:ext cx="61785" cy="61785"/>
            </a:xfrm>
            <a:custGeom>
              <a:rect b="b" l="l" r="r" t="t"/>
              <a:pathLst>
                <a:path extrusionOk="0" h="720" w="720">
                  <a:moveTo>
                    <a:pt x="690" y="396"/>
                  </a:moveTo>
                  <a:cubicBezTo>
                    <a:pt x="646" y="661"/>
                    <a:pt x="294" y="719"/>
                    <a:pt x="147" y="514"/>
                  </a:cubicBezTo>
                  <a:cubicBezTo>
                    <a:pt x="0" y="294"/>
                    <a:pt x="191" y="0"/>
                    <a:pt x="455" y="44"/>
                  </a:cubicBezTo>
                  <a:cubicBezTo>
                    <a:pt x="617" y="73"/>
                    <a:pt x="719" y="235"/>
                    <a:pt x="690" y="396"/>
                  </a:cubicBezTo>
                  <a:close/>
                </a:path>
              </a:pathLst>
            </a:custGeom>
            <a:solidFill>
              <a:srgbClr val="FF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37"/>
            <p:cNvSpPr/>
            <p:nvPr/>
          </p:nvSpPr>
          <p:spPr>
            <a:xfrm>
              <a:off x="2328645" y="1503148"/>
              <a:ext cx="61785" cy="63072"/>
            </a:xfrm>
            <a:custGeom>
              <a:rect b="b" l="l" r="r" t="t"/>
              <a:pathLst>
                <a:path extrusionOk="0" h="735" w="720">
                  <a:moveTo>
                    <a:pt x="690" y="397"/>
                  </a:moveTo>
                  <a:cubicBezTo>
                    <a:pt x="646" y="661"/>
                    <a:pt x="309" y="735"/>
                    <a:pt x="147" y="515"/>
                  </a:cubicBezTo>
                  <a:cubicBezTo>
                    <a:pt x="0" y="294"/>
                    <a:pt x="191" y="1"/>
                    <a:pt x="455" y="45"/>
                  </a:cubicBezTo>
                  <a:cubicBezTo>
                    <a:pt x="617" y="74"/>
                    <a:pt x="720" y="236"/>
                    <a:pt x="690" y="397"/>
                  </a:cubicBezTo>
                  <a:close/>
                </a:path>
              </a:pathLst>
            </a:custGeom>
            <a:solidFill>
              <a:srgbClr val="FF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37"/>
            <p:cNvSpPr/>
            <p:nvPr/>
          </p:nvSpPr>
          <p:spPr>
            <a:xfrm>
              <a:off x="2065288" y="1427548"/>
              <a:ext cx="1096169" cy="1167994"/>
            </a:xfrm>
            <a:custGeom>
              <a:rect b="b" l="l" r="r" t="t"/>
              <a:pathLst>
                <a:path extrusionOk="0" h="13611" w="12774">
                  <a:moveTo>
                    <a:pt x="12773" y="3657"/>
                  </a:moveTo>
                  <a:cubicBezTo>
                    <a:pt x="12773" y="3657"/>
                    <a:pt x="12597" y="3818"/>
                    <a:pt x="12230" y="4156"/>
                  </a:cubicBezTo>
                  <a:cubicBezTo>
                    <a:pt x="11570" y="4758"/>
                    <a:pt x="10351" y="5873"/>
                    <a:pt x="8692" y="7474"/>
                  </a:cubicBezTo>
                  <a:cubicBezTo>
                    <a:pt x="8575" y="7591"/>
                    <a:pt x="8457" y="7708"/>
                    <a:pt x="8325" y="7841"/>
                  </a:cubicBezTo>
                  <a:lnTo>
                    <a:pt x="8208" y="7943"/>
                  </a:lnTo>
                  <a:lnTo>
                    <a:pt x="7811" y="8340"/>
                  </a:lnTo>
                  <a:lnTo>
                    <a:pt x="7253" y="8898"/>
                  </a:lnTo>
                  <a:cubicBezTo>
                    <a:pt x="4625" y="11628"/>
                    <a:pt x="4170" y="13610"/>
                    <a:pt x="3407" y="13317"/>
                  </a:cubicBezTo>
                  <a:cubicBezTo>
                    <a:pt x="2585" y="12994"/>
                    <a:pt x="4963" y="10234"/>
                    <a:pt x="4846" y="9969"/>
                  </a:cubicBezTo>
                  <a:cubicBezTo>
                    <a:pt x="4728" y="9720"/>
                    <a:pt x="1998" y="12729"/>
                    <a:pt x="1366" y="12289"/>
                  </a:cubicBezTo>
                  <a:cubicBezTo>
                    <a:pt x="735" y="11834"/>
                    <a:pt x="4038" y="9250"/>
                    <a:pt x="3847" y="8986"/>
                  </a:cubicBezTo>
                  <a:cubicBezTo>
                    <a:pt x="3671" y="8707"/>
                    <a:pt x="911" y="11496"/>
                    <a:pt x="456" y="10835"/>
                  </a:cubicBezTo>
                  <a:cubicBezTo>
                    <a:pt x="1" y="10175"/>
                    <a:pt x="3040" y="8120"/>
                    <a:pt x="3025" y="7811"/>
                  </a:cubicBezTo>
                  <a:cubicBezTo>
                    <a:pt x="3025" y="7503"/>
                    <a:pt x="985" y="8120"/>
                    <a:pt x="838" y="7767"/>
                  </a:cubicBezTo>
                  <a:cubicBezTo>
                    <a:pt x="706" y="7400"/>
                    <a:pt x="3319" y="6475"/>
                    <a:pt x="3730" y="6226"/>
                  </a:cubicBezTo>
                  <a:cubicBezTo>
                    <a:pt x="3818" y="6167"/>
                    <a:pt x="4156" y="5873"/>
                    <a:pt x="4625" y="5433"/>
                  </a:cubicBezTo>
                  <a:lnTo>
                    <a:pt x="5213" y="4904"/>
                  </a:lnTo>
                  <a:lnTo>
                    <a:pt x="5844" y="4317"/>
                  </a:lnTo>
                  <a:lnTo>
                    <a:pt x="6138" y="4038"/>
                  </a:lnTo>
                  <a:cubicBezTo>
                    <a:pt x="7488" y="2776"/>
                    <a:pt x="9059" y="1293"/>
                    <a:pt x="9852" y="515"/>
                  </a:cubicBezTo>
                  <a:lnTo>
                    <a:pt x="10395" y="1"/>
                  </a:lnTo>
                  <a:cubicBezTo>
                    <a:pt x="10410" y="1"/>
                    <a:pt x="10424" y="1"/>
                    <a:pt x="10454" y="45"/>
                  </a:cubicBezTo>
                  <a:lnTo>
                    <a:pt x="10454" y="45"/>
                  </a:lnTo>
                  <a:cubicBezTo>
                    <a:pt x="10586" y="192"/>
                    <a:pt x="10689" y="353"/>
                    <a:pt x="10791" y="515"/>
                  </a:cubicBezTo>
                  <a:lnTo>
                    <a:pt x="10850" y="574"/>
                  </a:lnTo>
                  <a:cubicBezTo>
                    <a:pt x="11540" y="1616"/>
                    <a:pt x="12773" y="3657"/>
                    <a:pt x="12773" y="3657"/>
                  </a:cubicBezTo>
                  <a:close/>
                </a:path>
              </a:pathLst>
            </a:custGeom>
            <a:solidFill>
              <a:srgbClr val="9641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37"/>
            <p:cNvSpPr/>
            <p:nvPr/>
          </p:nvSpPr>
          <p:spPr>
            <a:xfrm>
              <a:off x="2513827" y="1774055"/>
              <a:ext cx="297426" cy="336471"/>
            </a:xfrm>
            <a:custGeom>
              <a:rect b="b" l="l" r="r" t="t"/>
              <a:pathLst>
                <a:path extrusionOk="0" h="3921" w="3466">
                  <a:moveTo>
                    <a:pt x="3465" y="3436"/>
                  </a:moveTo>
                  <a:cubicBezTo>
                    <a:pt x="3348" y="3553"/>
                    <a:pt x="3215" y="3670"/>
                    <a:pt x="3098" y="3803"/>
                  </a:cubicBezTo>
                  <a:lnTo>
                    <a:pt x="2981" y="3920"/>
                  </a:lnTo>
                  <a:lnTo>
                    <a:pt x="0" y="852"/>
                  </a:lnTo>
                  <a:lnTo>
                    <a:pt x="632" y="264"/>
                  </a:lnTo>
                  <a:lnTo>
                    <a:pt x="91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37"/>
            <p:cNvSpPr/>
            <p:nvPr/>
          </p:nvSpPr>
          <p:spPr>
            <a:xfrm>
              <a:off x="2462168" y="1796709"/>
              <a:ext cx="317592" cy="394394"/>
            </a:xfrm>
            <a:custGeom>
              <a:rect b="b" l="l" r="r" t="t"/>
              <a:pathLst>
                <a:path extrusionOk="0" h="4596" w="3701">
                  <a:moveTo>
                    <a:pt x="3700" y="3539"/>
                  </a:moveTo>
                  <a:cubicBezTo>
                    <a:pt x="3524" y="3700"/>
                    <a:pt x="3348" y="3862"/>
                    <a:pt x="3172" y="4038"/>
                  </a:cubicBezTo>
                  <a:cubicBezTo>
                    <a:pt x="2995" y="4214"/>
                    <a:pt x="2804" y="4405"/>
                    <a:pt x="2614" y="4596"/>
                  </a:cubicBezTo>
                  <a:lnTo>
                    <a:pt x="2129" y="3935"/>
                  </a:lnTo>
                  <a:lnTo>
                    <a:pt x="411" y="1674"/>
                  </a:lnTo>
                  <a:lnTo>
                    <a:pt x="0" y="1131"/>
                  </a:lnTo>
                  <a:cubicBezTo>
                    <a:pt x="353" y="823"/>
                    <a:pt x="779" y="426"/>
                    <a:pt x="1219" y="0"/>
                  </a:cubicBezTo>
                  <a:lnTo>
                    <a:pt x="1703" y="690"/>
                  </a:lnTo>
                  <a:lnTo>
                    <a:pt x="3436" y="3172"/>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37"/>
            <p:cNvSpPr/>
            <p:nvPr/>
          </p:nvSpPr>
          <p:spPr>
            <a:xfrm>
              <a:off x="2498724" y="1855919"/>
              <a:ext cx="258296" cy="278462"/>
            </a:xfrm>
            <a:custGeom>
              <a:rect b="b" l="l" r="r" t="t"/>
              <a:pathLst>
                <a:path extrusionOk="0" h="3245" w="3010">
                  <a:moveTo>
                    <a:pt x="3010" y="2482"/>
                  </a:moveTo>
                  <a:cubicBezTo>
                    <a:pt x="2731" y="2937"/>
                    <a:pt x="2246" y="3230"/>
                    <a:pt x="1703" y="3245"/>
                  </a:cubicBezTo>
                  <a:lnTo>
                    <a:pt x="0" y="984"/>
                  </a:lnTo>
                  <a:cubicBezTo>
                    <a:pt x="162" y="412"/>
                    <a:pt x="690" y="15"/>
                    <a:pt x="12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37"/>
            <p:cNvSpPr/>
            <p:nvPr/>
          </p:nvSpPr>
          <p:spPr>
            <a:xfrm>
              <a:off x="2473495" y="1859694"/>
              <a:ext cx="288587" cy="293650"/>
            </a:xfrm>
            <a:custGeom>
              <a:rect b="b" l="l" r="r" t="t"/>
              <a:pathLst>
                <a:path extrusionOk="0" h="3422" w="3363">
                  <a:moveTo>
                    <a:pt x="3216" y="1865"/>
                  </a:moveTo>
                  <a:cubicBezTo>
                    <a:pt x="2981" y="3084"/>
                    <a:pt x="1381" y="3421"/>
                    <a:pt x="691" y="2394"/>
                  </a:cubicBezTo>
                  <a:cubicBezTo>
                    <a:pt x="1" y="1366"/>
                    <a:pt x="896" y="1"/>
                    <a:pt x="2115" y="235"/>
                  </a:cubicBezTo>
                  <a:cubicBezTo>
                    <a:pt x="2863" y="382"/>
                    <a:pt x="3362" y="1116"/>
                    <a:pt x="3216" y="186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37"/>
            <p:cNvSpPr/>
            <p:nvPr/>
          </p:nvSpPr>
          <p:spPr>
            <a:xfrm>
              <a:off x="2502500" y="1886124"/>
              <a:ext cx="236928" cy="239503"/>
            </a:xfrm>
            <a:custGeom>
              <a:rect b="b" l="l" r="r" t="t"/>
              <a:pathLst>
                <a:path extrusionOk="0" h="2791" w="2761">
                  <a:moveTo>
                    <a:pt x="2643" y="1513"/>
                  </a:moveTo>
                  <a:cubicBezTo>
                    <a:pt x="2452" y="2511"/>
                    <a:pt x="1145" y="2790"/>
                    <a:pt x="573" y="1953"/>
                  </a:cubicBezTo>
                  <a:cubicBezTo>
                    <a:pt x="0" y="1117"/>
                    <a:pt x="720" y="1"/>
                    <a:pt x="1718" y="177"/>
                  </a:cubicBezTo>
                  <a:cubicBezTo>
                    <a:pt x="2349" y="294"/>
                    <a:pt x="2760" y="896"/>
                    <a:pt x="2643" y="15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37"/>
            <p:cNvSpPr/>
            <p:nvPr/>
          </p:nvSpPr>
          <p:spPr>
            <a:xfrm>
              <a:off x="2911909" y="1426346"/>
              <a:ext cx="249543" cy="357838"/>
            </a:xfrm>
            <a:custGeom>
              <a:rect b="b" l="l" r="r" t="t"/>
              <a:pathLst>
                <a:path extrusionOk="0" h="4170" w="2908">
                  <a:moveTo>
                    <a:pt x="2907" y="3671"/>
                  </a:moveTo>
                  <a:cubicBezTo>
                    <a:pt x="2907" y="3671"/>
                    <a:pt x="2731" y="3832"/>
                    <a:pt x="2364" y="4170"/>
                  </a:cubicBezTo>
                  <a:cubicBezTo>
                    <a:pt x="1381" y="2981"/>
                    <a:pt x="368" y="1189"/>
                    <a:pt x="1" y="514"/>
                  </a:cubicBezTo>
                  <a:lnTo>
                    <a:pt x="544" y="0"/>
                  </a:lnTo>
                  <a:cubicBezTo>
                    <a:pt x="544" y="0"/>
                    <a:pt x="573" y="0"/>
                    <a:pt x="602" y="44"/>
                  </a:cubicBezTo>
                  <a:lnTo>
                    <a:pt x="602" y="44"/>
                  </a:lnTo>
                  <a:cubicBezTo>
                    <a:pt x="691" y="176"/>
                    <a:pt x="808" y="338"/>
                    <a:pt x="940" y="514"/>
                  </a:cubicBezTo>
                  <a:lnTo>
                    <a:pt x="984" y="588"/>
                  </a:lnTo>
                  <a:cubicBezTo>
                    <a:pt x="1674" y="1630"/>
                    <a:pt x="2907" y="3671"/>
                    <a:pt x="2907" y="367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37"/>
            <p:cNvSpPr/>
            <p:nvPr/>
          </p:nvSpPr>
          <p:spPr>
            <a:xfrm>
              <a:off x="2972406" y="1278922"/>
              <a:ext cx="359125" cy="447341"/>
            </a:xfrm>
            <a:custGeom>
              <a:rect b="b" l="l" r="r" t="t"/>
              <a:pathLst>
                <a:path extrusionOk="0" h="5213" w="4185">
                  <a:moveTo>
                    <a:pt x="4140" y="3935"/>
                  </a:moveTo>
                  <a:cubicBezTo>
                    <a:pt x="3905" y="4185"/>
                    <a:pt x="3670" y="4405"/>
                    <a:pt x="3406" y="4610"/>
                  </a:cubicBezTo>
                  <a:cubicBezTo>
                    <a:pt x="3039" y="4919"/>
                    <a:pt x="2672" y="5212"/>
                    <a:pt x="2672" y="5212"/>
                  </a:cubicBezTo>
                  <a:cubicBezTo>
                    <a:pt x="2672" y="5212"/>
                    <a:pt x="294" y="1616"/>
                    <a:pt x="147" y="1322"/>
                  </a:cubicBezTo>
                  <a:cubicBezTo>
                    <a:pt x="0" y="1014"/>
                    <a:pt x="1542" y="1"/>
                    <a:pt x="1542" y="1"/>
                  </a:cubicBezTo>
                  <a:cubicBezTo>
                    <a:pt x="1600" y="1"/>
                    <a:pt x="1879" y="368"/>
                    <a:pt x="2246" y="896"/>
                  </a:cubicBezTo>
                  <a:cubicBezTo>
                    <a:pt x="3039" y="2012"/>
                    <a:pt x="4184" y="3832"/>
                    <a:pt x="4140" y="393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37"/>
            <p:cNvSpPr/>
            <p:nvPr/>
          </p:nvSpPr>
          <p:spPr>
            <a:xfrm>
              <a:off x="3138710" y="1355809"/>
              <a:ext cx="192821" cy="318793"/>
            </a:xfrm>
            <a:custGeom>
              <a:rect b="b" l="l" r="r" t="t"/>
              <a:pathLst>
                <a:path extrusionOk="0" h="3715" w="2247">
                  <a:moveTo>
                    <a:pt x="2202" y="3039"/>
                  </a:moveTo>
                  <a:cubicBezTo>
                    <a:pt x="1967" y="3289"/>
                    <a:pt x="1732" y="3509"/>
                    <a:pt x="1468" y="3714"/>
                  </a:cubicBezTo>
                  <a:cubicBezTo>
                    <a:pt x="0" y="2026"/>
                    <a:pt x="88" y="675"/>
                    <a:pt x="308" y="0"/>
                  </a:cubicBezTo>
                  <a:cubicBezTo>
                    <a:pt x="1101" y="1116"/>
                    <a:pt x="2246" y="2936"/>
                    <a:pt x="2202" y="3039"/>
                  </a:cubicBezTo>
                  <a:close/>
                </a:path>
              </a:pathLst>
            </a:custGeom>
            <a:solidFill>
              <a:srgbClr val="3DB0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37"/>
            <p:cNvSpPr/>
            <p:nvPr/>
          </p:nvSpPr>
          <p:spPr>
            <a:xfrm>
              <a:off x="2916971" y="1363361"/>
              <a:ext cx="316305" cy="433439"/>
            </a:xfrm>
            <a:custGeom>
              <a:rect b="b" l="l" r="r" t="t"/>
              <a:pathLst>
                <a:path extrusionOk="0" h="5051" w="3686">
                  <a:moveTo>
                    <a:pt x="3318" y="4654"/>
                  </a:moveTo>
                  <a:cubicBezTo>
                    <a:pt x="3157" y="4786"/>
                    <a:pt x="2980" y="4904"/>
                    <a:pt x="2804" y="5006"/>
                  </a:cubicBezTo>
                  <a:cubicBezTo>
                    <a:pt x="2687" y="5050"/>
                    <a:pt x="1057" y="2672"/>
                    <a:pt x="353" y="1439"/>
                  </a:cubicBezTo>
                  <a:cubicBezTo>
                    <a:pt x="132" y="1057"/>
                    <a:pt x="0" y="778"/>
                    <a:pt x="44" y="734"/>
                  </a:cubicBezTo>
                  <a:cubicBezTo>
                    <a:pt x="88" y="632"/>
                    <a:pt x="793" y="0"/>
                    <a:pt x="955" y="30"/>
                  </a:cubicBezTo>
                  <a:cubicBezTo>
                    <a:pt x="1131" y="59"/>
                    <a:pt x="3436" y="4008"/>
                    <a:pt x="3597" y="4214"/>
                  </a:cubicBezTo>
                  <a:cubicBezTo>
                    <a:pt x="3685" y="4316"/>
                    <a:pt x="3524" y="4493"/>
                    <a:pt x="3318" y="4654"/>
                  </a:cubicBezTo>
                  <a:close/>
                </a:path>
              </a:pathLst>
            </a:custGeom>
            <a:solidFill>
              <a:srgbClr val="3DB0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37"/>
            <p:cNvSpPr/>
            <p:nvPr/>
          </p:nvSpPr>
          <p:spPr>
            <a:xfrm>
              <a:off x="2916971" y="1363361"/>
              <a:ext cx="316305" cy="399457"/>
            </a:xfrm>
            <a:custGeom>
              <a:rect b="b" l="l" r="r" t="t"/>
              <a:pathLst>
                <a:path extrusionOk="0" h="4655" w="3686">
                  <a:moveTo>
                    <a:pt x="3318" y="4654"/>
                  </a:moveTo>
                  <a:cubicBezTo>
                    <a:pt x="2863" y="3920"/>
                    <a:pt x="1821" y="2202"/>
                    <a:pt x="1454" y="1571"/>
                  </a:cubicBezTo>
                  <a:cubicBezTo>
                    <a:pt x="1072" y="940"/>
                    <a:pt x="558" y="1263"/>
                    <a:pt x="353" y="1439"/>
                  </a:cubicBezTo>
                  <a:cubicBezTo>
                    <a:pt x="132" y="1057"/>
                    <a:pt x="0" y="778"/>
                    <a:pt x="30" y="734"/>
                  </a:cubicBezTo>
                  <a:cubicBezTo>
                    <a:pt x="74" y="632"/>
                    <a:pt x="778" y="0"/>
                    <a:pt x="955" y="30"/>
                  </a:cubicBezTo>
                  <a:cubicBezTo>
                    <a:pt x="1116" y="59"/>
                    <a:pt x="3436" y="4008"/>
                    <a:pt x="3597" y="4214"/>
                  </a:cubicBezTo>
                  <a:cubicBezTo>
                    <a:pt x="3685" y="4316"/>
                    <a:pt x="3524" y="4493"/>
                    <a:pt x="3318" y="4654"/>
                  </a:cubicBezTo>
                  <a:close/>
                </a:path>
              </a:pathLst>
            </a:custGeom>
            <a:solidFill>
              <a:srgbClr val="3DB0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37"/>
            <p:cNvSpPr/>
            <p:nvPr/>
          </p:nvSpPr>
          <p:spPr>
            <a:xfrm>
              <a:off x="2987509" y="2095247"/>
              <a:ext cx="664017" cy="540533"/>
            </a:xfrm>
            <a:custGeom>
              <a:rect b="b" l="l" r="r" t="t"/>
              <a:pathLst>
                <a:path extrusionOk="0" h="6299" w="7738">
                  <a:moveTo>
                    <a:pt x="6871" y="5609"/>
                  </a:moveTo>
                  <a:cubicBezTo>
                    <a:pt x="6739" y="6035"/>
                    <a:pt x="6607" y="6299"/>
                    <a:pt x="6504" y="6299"/>
                  </a:cubicBezTo>
                  <a:cubicBezTo>
                    <a:pt x="5990" y="6299"/>
                    <a:pt x="0" y="5198"/>
                    <a:pt x="0" y="5198"/>
                  </a:cubicBezTo>
                  <a:lnTo>
                    <a:pt x="177" y="2834"/>
                  </a:lnTo>
                  <a:lnTo>
                    <a:pt x="382" y="1"/>
                  </a:lnTo>
                  <a:lnTo>
                    <a:pt x="823" y="60"/>
                  </a:lnTo>
                  <a:cubicBezTo>
                    <a:pt x="984" y="74"/>
                    <a:pt x="1204" y="104"/>
                    <a:pt x="1454" y="133"/>
                  </a:cubicBezTo>
                  <a:cubicBezTo>
                    <a:pt x="3406" y="397"/>
                    <a:pt x="7429" y="940"/>
                    <a:pt x="7576" y="1073"/>
                  </a:cubicBezTo>
                  <a:cubicBezTo>
                    <a:pt x="7737" y="1205"/>
                    <a:pt x="7297" y="4229"/>
                    <a:pt x="6871" y="560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37"/>
            <p:cNvSpPr/>
            <p:nvPr/>
          </p:nvSpPr>
          <p:spPr>
            <a:xfrm>
              <a:off x="2987509" y="2100310"/>
              <a:ext cx="589703" cy="535470"/>
            </a:xfrm>
            <a:custGeom>
              <a:rect b="b" l="l" r="r" t="t"/>
              <a:pathLst>
                <a:path extrusionOk="0" h="6240" w="6872">
                  <a:moveTo>
                    <a:pt x="6871" y="5550"/>
                  </a:moveTo>
                  <a:cubicBezTo>
                    <a:pt x="6739" y="5976"/>
                    <a:pt x="6607" y="6240"/>
                    <a:pt x="6504" y="6240"/>
                  </a:cubicBezTo>
                  <a:cubicBezTo>
                    <a:pt x="5990" y="6240"/>
                    <a:pt x="0" y="5139"/>
                    <a:pt x="0" y="5139"/>
                  </a:cubicBezTo>
                  <a:lnTo>
                    <a:pt x="177" y="2775"/>
                  </a:lnTo>
                  <a:cubicBezTo>
                    <a:pt x="485" y="1513"/>
                    <a:pt x="764" y="294"/>
                    <a:pt x="823" y="1"/>
                  </a:cubicBezTo>
                  <a:cubicBezTo>
                    <a:pt x="984" y="15"/>
                    <a:pt x="1204" y="45"/>
                    <a:pt x="1454" y="74"/>
                  </a:cubicBezTo>
                  <a:cubicBezTo>
                    <a:pt x="1263" y="1058"/>
                    <a:pt x="764" y="4625"/>
                    <a:pt x="3377" y="5080"/>
                  </a:cubicBezTo>
                  <a:cubicBezTo>
                    <a:pt x="4537" y="5300"/>
                    <a:pt x="5697" y="5462"/>
                    <a:pt x="6871" y="5550"/>
                  </a:cubicBezTo>
                  <a:close/>
                </a:path>
              </a:pathLst>
            </a:custGeom>
            <a:solidFill>
              <a:srgbClr val="FFFFFF">
                <a:alpha val="424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37"/>
            <p:cNvSpPr/>
            <p:nvPr/>
          </p:nvSpPr>
          <p:spPr>
            <a:xfrm>
              <a:off x="2230390" y="2059978"/>
              <a:ext cx="786214" cy="538044"/>
            </a:xfrm>
            <a:custGeom>
              <a:rect b="b" l="l" r="r" t="t"/>
              <a:pathLst>
                <a:path extrusionOk="0" h="6270" w="9162">
                  <a:moveTo>
                    <a:pt x="8633" y="5301"/>
                  </a:moveTo>
                  <a:lnTo>
                    <a:pt x="8618" y="5315"/>
                  </a:lnTo>
                  <a:cubicBezTo>
                    <a:pt x="8310" y="5301"/>
                    <a:pt x="8001" y="5271"/>
                    <a:pt x="7693" y="5212"/>
                  </a:cubicBezTo>
                  <a:cubicBezTo>
                    <a:pt x="7282" y="5139"/>
                    <a:pt x="6856" y="5095"/>
                    <a:pt x="6445" y="5080"/>
                  </a:cubicBezTo>
                  <a:cubicBezTo>
                    <a:pt x="5726" y="5080"/>
                    <a:pt x="3480" y="6270"/>
                    <a:pt x="2936" y="5726"/>
                  </a:cubicBezTo>
                  <a:cubicBezTo>
                    <a:pt x="2393" y="5183"/>
                    <a:pt x="4595" y="4728"/>
                    <a:pt x="4727" y="4522"/>
                  </a:cubicBezTo>
                  <a:cubicBezTo>
                    <a:pt x="4860" y="4302"/>
                    <a:pt x="1468" y="4772"/>
                    <a:pt x="1145" y="4170"/>
                  </a:cubicBezTo>
                  <a:cubicBezTo>
                    <a:pt x="822" y="3568"/>
                    <a:pt x="4052" y="3245"/>
                    <a:pt x="4140" y="2981"/>
                  </a:cubicBezTo>
                  <a:cubicBezTo>
                    <a:pt x="4228" y="2731"/>
                    <a:pt x="455" y="2981"/>
                    <a:pt x="235" y="2408"/>
                  </a:cubicBezTo>
                  <a:cubicBezTo>
                    <a:pt x="0" y="1836"/>
                    <a:pt x="3421" y="1630"/>
                    <a:pt x="3612" y="1498"/>
                  </a:cubicBezTo>
                  <a:cubicBezTo>
                    <a:pt x="3802" y="1366"/>
                    <a:pt x="367" y="1190"/>
                    <a:pt x="323" y="529"/>
                  </a:cubicBezTo>
                  <a:cubicBezTo>
                    <a:pt x="279" y="1"/>
                    <a:pt x="6225" y="368"/>
                    <a:pt x="8265" y="515"/>
                  </a:cubicBezTo>
                  <a:lnTo>
                    <a:pt x="8956" y="559"/>
                  </a:lnTo>
                  <a:cubicBezTo>
                    <a:pt x="9161" y="661"/>
                    <a:pt x="8911" y="3157"/>
                    <a:pt x="8750" y="4478"/>
                  </a:cubicBezTo>
                  <a:lnTo>
                    <a:pt x="8750" y="4493"/>
                  </a:lnTo>
                  <a:cubicBezTo>
                    <a:pt x="8691" y="4963"/>
                    <a:pt x="8647" y="5271"/>
                    <a:pt x="8633" y="5301"/>
                  </a:cubicBezTo>
                  <a:close/>
                </a:path>
              </a:pathLst>
            </a:custGeom>
            <a:solidFill>
              <a:srgbClr val="FFA4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37"/>
            <p:cNvSpPr/>
            <p:nvPr/>
          </p:nvSpPr>
          <p:spPr>
            <a:xfrm>
              <a:off x="2890456" y="2104086"/>
              <a:ext cx="126144" cy="412072"/>
            </a:xfrm>
            <a:custGeom>
              <a:rect b="b" l="l" r="r" t="t"/>
              <a:pathLst>
                <a:path extrusionOk="0" h="4802" w="1470">
                  <a:moveTo>
                    <a:pt x="926" y="4801"/>
                  </a:moveTo>
                  <a:cubicBezTo>
                    <a:pt x="618" y="4787"/>
                    <a:pt x="309" y="4757"/>
                    <a:pt x="1" y="4698"/>
                  </a:cubicBezTo>
                  <a:lnTo>
                    <a:pt x="573" y="1"/>
                  </a:lnTo>
                  <a:lnTo>
                    <a:pt x="1264" y="59"/>
                  </a:lnTo>
                  <a:cubicBezTo>
                    <a:pt x="1469" y="147"/>
                    <a:pt x="1219" y="2643"/>
                    <a:pt x="1058" y="3964"/>
                  </a:cubicBezTo>
                  <a:lnTo>
                    <a:pt x="1058" y="3979"/>
                  </a:lnTo>
                  <a:close/>
                </a:path>
              </a:pathLst>
            </a:custGeom>
            <a:solidFill>
              <a:srgbClr val="FFA4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37"/>
            <p:cNvSpPr/>
            <p:nvPr/>
          </p:nvSpPr>
          <p:spPr>
            <a:xfrm>
              <a:off x="2911909" y="2053714"/>
              <a:ext cx="170166" cy="535470"/>
            </a:xfrm>
            <a:custGeom>
              <a:rect b="b" l="l" r="r" t="t"/>
              <a:pathLst>
                <a:path extrusionOk="0" h="6240" w="1983">
                  <a:moveTo>
                    <a:pt x="1204" y="6020"/>
                  </a:moveTo>
                  <a:cubicBezTo>
                    <a:pt x="1131" y="6240"/>
                    <a:pt x="1" y="5946"/>
                    <a:pt x="30" y="5785"/>
                  </a:cubicBezTo>
                  <a:cubicBezTo>
                    <a:pt x="30" y="5741"/>
                    <a:pt x="103" y="5359"/>
                    <a:pt x="177" y="4801"/>
                  </a:cubicBezTo>
                  <a:cubicBezTo>
                    <a:pt x="382" y="3201"/>
                    <a:pt x="779" y="191"/>
                    <a:pt x="823" y="88"/>
                  </a:cubicBezTo>
                  <a:cubicBezTo>
                    <a:pt x="867" y="0"/>
                    <a:pt x="1381" y="44"/>
                    <a:pt x="1704" y="147"/>
                  </a:cubicBezTo>
                  <a:cubicBezTo>
                    <a:pt x="1850" y="191"/>
                    <a:pt x="1953" y="250"/>
                    <a:pt x="1968" y="309"/>
                  </a:cubicBezTo>
                  <a:cubicBezTo>
                    <a:pt x="1982" y="514"/>
                    <a:pt x="1292" y="5785"/>
                    <a:pt x="1204" y="6020"/>
                  </a:cubicBezTo>
                  <a:close/>
                </a:path>
              </a:pathLst>
            </a:custGeom>
            <a:solidFill>
              <a:srgbClr val="8201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37"/>
            <p:cNvSpPr/>
            <p:nvPr/>
          </p:nvSpPr>
          <p:spPr>
            <a:xfrm>
              <a:off x="2911909" y="2066328"/>
              <a:ext cx="170166" cy="522856"/>
            </a:xfrm>
            <a:custGeom>
              <a:rect b="b" l="l" r="r" t="t"/>
              <a:pathLst>
                <a:path extrusionOk="0" h="6093" w="1983">
                  <a:moveTo>
                    <a:pt x="1204" y="5873"/>
                  </a:moveTo>
                  <a:cubicBezTo>
                    <a:pt x="1131" y="6093"/>
                    <a:pt x="1" y="5799"/>
                    <a:pt x="30" y="5638"/>
                  </a:cubicBezTo>
                  <a:cubicBezTo>
                    <a:pt x="30" y="5594"/>
                    <a:pt x="103" y="5212"/>
                    <a:pt x="177" y="4654"/>
                  </a:cubicBezTo>
                  <a:cubicBezTo>
                    <a:pt x="441" y="4742"/>
                    <a:pt x="1072" y="4933"/>
                    <a:pt x="1116" y="4727"/>
                  </a:cubicBezTo>
                  <a:cubicBezTo>
                    <a:pt x="1146" y="4522"/>
                    <a:pt x="1542" y="1410"/>
                    <a:pt x="1704" y="0"/>
                  </a:cubicBezTo>
                  <a:cubicBezTo>
                    <a:pt x="1850" y="44"/>
                    <a:pt x="1953" y="103"/>
                    <a:pt x="1968" y="162"/>
                  </a:cubicBezTo>
                  <a:cubicBezTo>
                    <a:pt x="1982" y="367"/>
                    <a:pt x="1292" y="5638"/>
                    <a:pt x="1204" y="5873"/>
                  </a:cubicBezTo>
                  <a:close/>
                </a:path>
              </a:pathLst>
            </a:custGeom>
            <a:solidFill>
              <a:srgbClr val="FFFFFF">
                <a:alpha val="424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37"/>
            <p:cNvSpPr/>
            <p:nvPr/>
          </p:nvSpPr>
          <p:spPr>
            <a:xfrm>
              <a:off x="2060311" y="2078857"/>
              <a:ext cx="884469" cy="1170483"/>
            </a:xfrm>
            <a:custGeom>
              <a:rect b="b" l="l" r="r" t="t"/>
              <a:pathLst>
                <a:path extrusionOk="0" h="13640" w="10307">
                  <a:moveTo>
                    <a:pt x="6812" y="13361"/>
                  </a:moveTo>
                  <a:cubicBezTo>
                    <a:pt x="6313" y="13551"/>
                    <a:pt x="5931" y="13640"/>
                    <a:pt x="5843" y="13610"/>
                  </a:cubicBezTo>
                  <a:cubicBezTo>
                    <a:pt x="5638" y="13507"/>
                    <a:pt x="5109" y="12392"/>
                    <a:pt x="4507" y="11247"/>
                  </a:cubicBezTo>
                  <a:lnTo>
                    <a:pt x="4258" y="10747"/>
                  </a:lnTo>
                  <a:lnTo>
                    <a:pt x="4052" y="10366"/>
                  </a:lnTo>
                  <a:cubicBezTo>
                    <a:pt x="4037" y="10336"/>
                    <a:pt x="4023" y="10322"/>
                    <a:pt x="4008" y="10307"/>
                  </a:cubicBezTo>
                  <a:cubicBezTo>
                    <a:pt x="3949" y="10175"/>
                    <a:pt x="3876" y="10043"/>
                    <a:pt x="3803" y="9925"/>
                  </a:cubicBezTo>
                  <a:cubicBezTo>
                    <a:pt x="3759" y="9852"/>
                    <a:pt x="3714" y="9793"/>
                    <a:pt x="3670" y="9734"/>
                  </a:cubicBezTo>
                  <a:cubicBezTo>
                    <a:pt x="2731" y="8398"/>
                    <a:pt x="0" y="7136"/>
                    <a:pt x="441" y="6534"/>
                  </a:cubicBezTo>
                  <a:cubicBezTo>
                    <a:pt x="910" y="5888"/>
                    <a:pt x="2026" y="7283"/>
                    <a:pt x="2525" y="6974"/>
                  </a:cubicBezTo>
                  <a:cubicBezTo>
                    <a:pt x="3039" y="6681"/>
                    <a:pt x="162" y="2203"/>
                    <a:pt x="720" y="1777"/>
                  </a:cubicBezTo>
                  <a:cubicBezTo>
                    <a:pt x="1277" y="1352"/>
                    <a:pt x="2834" y="4978"/>
                    <a:pt x="3303" y="4948"/>
                  </a:cubicBezTo>
                  <a:cubicBezTo>
                    <a:pt x="3788" y="4904"/>
                    <a:pt x="1747" y="1146"/>
                    <a:pt x="2246" y="676"/>
                  </a:cubicBezTo>
                  <a:cubicBezTo>
                    <a:pt x="2746" y="221"/>
                    <a:pt x="4184" y="4097"/>
                    <a:pt x="4772" y="4038"/>
                  </a:cubicBezTo>
                  <a:cubicBezTo>
                    <a:pt x="5344" y="3980"/>
                    <a:pt x="3920" y="148"/>
                    <a:pt x="4507" y="45"/>
                  </a:cubicBezTo>
                  <a:cubicBezTo>
                    <a:pt x="4860" y="1"/>
                    <a:pt x="6856" y="4170"/>
                    <a:pt x="8398" y="7503"/>
                  </a:cubicBezTo>
                  <a:cubicBezTo>
                    <a:pt x="8515" y="7738"/>
                    <a:pt x="8618" y="7958"/>
                    <a:pt x="8721" y="8193"/>
                  </a:cubicBezTo>
                  <a:lnTo>
                    <a:pt x="8867" y="8487"/>
                  </a:lnTo>
                  <a:cubicBezTo>
                    <a:pt x="8882" y="8545"/>
                    <a:pt x="8897" y="8589"/>
                    <a:pt x="8926" y="8633"/>
                  </a:cubicBezTo>
                  <a:cubicBezTo>
                    <a:pt x="8970" y="8736"/>
                    <a:pt x="9029" y="8839"/>
                    <a:pt x="9073" y="8942"/>
                  </a:cubicBezTo>
                  <a:cubicBezTo>
                    <a:pt x="9117" y="9044"/>
                    <a:pt x="9146" y="9133"/>
                    <a:pt x="9190" y="9206"/>
                  </a:cubicBezTo>
                  <a:cubicBezTo>
                    <a:pt x="9822" y="10571"/>
                    <a:pt x="10247" y="11540"/>
                    <a:pt x="10247" y="11540"/>
                  </a:cubicBezTo>
                  <a:cubicBezTo>
                    <a:pt x="10306" y="11922"/>
                    <a:pt x="8133" y="12905"/>
                    <a:pt x="6812" y="13361"/>
                  </a:cubicBezTo>
                  <a:close/>
                </a:path>
              </a:pathLst>
            </a:custGeom>
            <a:solidFill>
              <a:srgbClr val="FF8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37"/>
            <p:cNvSpPr/>
            <p:nvPr/>
          </p:nvSpPr>
          <p:spPr>
            <a:xfrm>
              <a:off x="2375241" y="2721413"/>
              <a:ext cx="473771" cy="527919"/>
            </a:xfrm>
            <a:custGeom>
              <a:rect b="b" l="l" r="r" t="t"/>
              <a:pathLst>
                <a:path extrusionOk="0" h="6152" w="5521">
                  <a:moveTo>
                    <a:pt x="5520" y="1703"/>
                  </a:moveTo>
                  <a:cubicBezTo>
                    <a:pt x="5476" y="1615"/>
                    <a:pt x="5432" y="1527"/>
                    <a:pt x="5403" y="1439"/>
                  </a:cubicBezTo>
                  <a:cubicBezTo>
                    <a:pt x="5359" y="1351"/>
                    <a:pt x="5300" y="1233"/>
                    <a:pt x="5256" y="1131"/>
                  </a:cubicBezTo>
                  <a:lnTo>
                    <a:pt x="1190" y="3083"/>
                  </a:lnTo>
                  <a:lnTo>
                    <a:pt x="940" y="2555"/>
                  </a:lnTo>
                  <a:cubicBezTo>
                    <a:pt x="1057" y="2569"/>
                    <a:pt x="1175" y="2540"/>
                    <a:pt x="1278" y="2467"/>
                  </a:cubicBezTo>
                  <a:cubicBezTo>
                    <a:pt x="1659" y="2217"/>
                    <a:pt x="1601" y="2070"/>
                    <a:pt x="1703" y="2100"/>
                  </a:cubicBezTo>
                  <a:cubicBezTo>
                    <a:pt x="1792" y="2129"/>
                    <a:pt x="1909" y="2129"/>
                    <a:pt x="2188" y="1997"/>
                  </a:cubicBezTo>
                  <a:cubicBezTo>
                    <a:pt x="2511" y="1850"/>
                    <a:pt x="2511" y="1527"/>
                    <a:pt x="2584" y="1586"/>
                  </a:cubicBezTo>
                  <a:cubicBezTo>
                    <a:pt x="2731" y="1674"/>
                    <a:pt x="2922" y="1674"/>
                    <a:pt x="3069" y="1586"/>
                  </a:cubicBezTo>
                  <a:cubicBezTo>
                    <a:pt x="3377" y="1424"/>
                    <a:pt x="3289" y="1219"/>
                    <a:pt x="3406" y="1248"/>
                  </a:cubicBezTo>
                  <a:cubicBezTo>
                    <a:pt x="3568" y="1336"/>
                    <a:pt x="3773" y="1336"/>
                    <a:pt x="3935" y="1219"/>
                  </a:cubicBezTo>
                  <a:cubicBezTo>
                    <a:pt x="4258" y="1043"/>
                    <a:pt x="4199" y="808"/>
                    <a:pt x="4302" y="852"/>
                  </a:cubicBezTo>
                  <a:cubicBezTo>
                    <a:pt x="4552" y="896"/>
                    <a:pt x="4830" y="837"/>
                    <a:pt x="5051" y="690"/>
                  </a:cubicBezTo>
                  <a:cubicBezTo>
                    <a:pt x="4948" y="455"/>
                    <a:pt x="4845" y="235"/>
                    <a:pt x="4728" y="0"/>
                  </a:cubicBezTo>
                  <a:cubicBezTo>
                    <a:pt x="3773" y="455"/>
                    <a:pt x="1204" y="1659"/>
                    <a:pt x="0" y="2232"/>
                  </a:cubicBezTo>
                  <a:cubicBezTo>
                    <a:pt x="44" y="2290"/>
                    <a:pt x="89" y="2349"/>
                    <a:pt x="133" y="2423"/>
                  </a:cubicBezTo>
                  <a:cubicBezTo>
                    <a:pt x="206" y="2555"/>
                    <a:pt x="294" y="2702"/>
                    <a:pt x="382" y="2863"/>
                  </a:cubicBezTo>
                  <a:lnTo>
                    <a:pt x="588" y="3245"/>
                  </a:lnTo>
                  <a:lnTo>
                    <a:pt x="837" y="3744"/>
                  </a:lnTo>
                  <a:cubicBezTo>
                    <a:pt x="1439" y="4889"/>
                    <a:pt x="1968" y="6005"/>
                    <a:pt x="2173" y="6107"/>
                  </a:cubicBezTo>
                  <a:cubicBezTo>
                    <a:pt x="2247" y="6152"/>
                    <a:pt x="2643" y="6049"/>
                    <a:pt x="3142" y="5873"/>
                  </a:cubicBezTo>
                  <a:cubicBezTo>
                    <a:pt x="2511" y="3362"/>
                    <a:pt x="5095" y="1923"/>
                    <a:pt x="5520" y="1703"/>
                  </a:cubicBezTo>
                  <a:close/>
                </a:path>
              </a:pathLst>
            </a:custGeom>
            <a:solidFill>
              <a:srgbClr val="FF8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37"/>
            <p:cNvSpPr/>
            <p:nvPr/>
          </p:nvSpPr>
          <p:spPr>
            <a:xfrm>
              <a:off x="2338685" y="2858712"/>
              <a:ext cx="92077" cy="108467"/>
            </a:xfrm>
            <a:custGeom>
              <a:rect b="b" l="l" r="r" t="t"/>
              <a:pathLst>
                <a:path extrusionOk="0" h="1264" w="1073">
                  <a:moveTo>
                    <a:pt x="1058" y="514"/>
                  </a:moveTo>
                  <a:cubicBezTo>
                    <a:pt x="1072" y="1102"/>
                    <a:pt x="265" y="1263"/>
                    <a:pt x="45" y="735"/>
                  </a:cubicBezTo>
                  <a:cubicBezTo>
                    <a:pt x="15" y="676"/>
                    <a:pt x="1" y="602"/>
                    <a:pt x="1" y="529"/>
                  </a:cubicBezTo>
                  <a:lnTo>
                    <a:pt x="1" y="529"/>
                  </a:lnTo>
                  <a:cubicBezTo>
                    <a:pt x="1" y="235"/>
                    <a:pt x="236" y="0"/>
                    <a:pt x="529" y="0"/>
                  </a:cubicBezTo>
                  <a:cubicBezTo>
                    <a:pt x="617" y="0"/>
                    <a:pt x="691" y="15"/>
                    <a:pt x="779" y="59"/>
                  </a:cubicBezTo>
                  <a:cubicBezTo>
                    <a:pt x="911" y="133"/>
                    <a:pt x="999" y="250"/>
                    <a:pt x="1043" y="397"/>
                  </a:cubicBezTo>
                  <a:cubicBezTo>
                    <a:pt x="1058" y="441"/>
                    <a:pt x="1058" y="485"/>
                    <a:pt x="1058" y="514"/>
                  </a:cubicBezTo>
                  <a:close/>
                </a:path>
              </a:pathLst>
            </a:custGeom>
            <a:solidFill>
              <a:srgbClr val="FFD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37"/>
            <p:cNvSpPr/>
            <p:nvPr/>
          </p:nvSpPr>
          <p:spPr>
            <a:xfrm>
              <a:off x="2338685" y="2857425"/>
              <a:ext cx="66848" cy="51745"/>
            </a:xfrm>
            <a:custGeom>
              <a:rect b="b" l="l" r="r" t="t"/>
              <a:pathLst>
                <a:path extrusionOk="0" h="603" w="779">
                  <a:moveTo>
                    <a:pt x="779" y="74"/>
                  </a:moveTo>
                  <a:lnTo>
                    <a:pt x="779" y="74"/>
                  </a:lnTo>
                  <a:cubicBezTo>
                    <a:pt x="779" y="353"/>
                    <a:pt x="544" y="603"/>
                    <a:pt x="250" y="603"/>
                  </a:cubicBezTo>
                  <a:cubicBezTo>
                    <a:pt x="162" y="603"/>
                    <a:pt x="74" y="573"/>
                    <a:pt x="1" y="544"/>
                  </a:cubicBezTo>
                  <a:lnTo>
                    <a:pt x="1" y="544"/>
                  </a:lnTo>
                  <a:cubicBezTo>
                    <a:pt x="1" y="250"/>
                    <a:pt x="236" y="1"/>
                    <a:pt x="529" y="1"/>
                  </a:cubicBezTo>
                  <a:cubicBezTo>
                    <a:pt x="617" y="1"/>
                    <a:pt x="705" y="30"/>
                    <a:pt x="779" y="74"/>
                  </a:cubicBezTo>
                  <a:close/>
                </a:path>
              </a:pathLst>
            </a:custGeom>
            <a:solidFill>
              <a:srgbClr val="FFEE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37"/>
            <p:cNvSpPr/>
            <p:nvPr/>
          </p:nvSpPr>
          <p:spPr>
            <a:xfrm>
              <a:off x="2342460" y="2892693"/>
              <a:ext cx="88301" cy="74485"/>
            </a:xfrm>
            <a:custGeom>
              <a:rect b="b" l="l" r="r" t="t"/>
              <a:pathLst>
                <a:path extrusionOk="0" h="868" w="1029">
                  <a:moveTo>
                    <a:pt x="1014" y="118"/>
                  </a:moveTo>
                  <a:cubicBezTo>
                    <a:pt x="1028" y="706"/>
                    <a:pt x="221" y="867"/>
                    <a:pt x="1" y="339"/>
                  </a:cubicBezTo>
                  <a:cubicBezTo>
                    <a:pt x="368" y="485"/>
                    <a:pt x="793" y="339"/>
                    <a:pt x="999" y="1"/>
                  </a:cubicBezTo>
                  <a:cubicBezTo>
                    <a:pt x="1014" y="45"/>
                    <a:pt x="1014" y="89"/>
                    <a:pt x="1014" y="118"/>
                  </a:cubicBezTo>
                  <a:close/>
                </a:path>
              </a:pathLst>
            </a:custGeom>
            <a:solidFill>
              <a:srgbClr val="FF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37"/>
            <p:cNvSpPr/>
            <p:nvPr/>
          </p:nvSpPr>
          <p:spPr>
            <a:xfrm>
              <a:off x="2412998" y="2827219"/>
              <a:ext cx="92077" cy="108381"/>
            </a:xfrm>
            <a:custGeom>
              <a:rect b="b" l="l" r="r" t="t"/>
              <a:pathLst>
                <a:path extrusionOk="0" h="1263" w="1073">
                  <a:moveTo>
                    <a:pt x="1073" y="514"/>
                  </a:moveTo>
                  <a:cubicBezTo>
                    <a:pt x="1073" y="1102"/>
                    <a:pt x="280" y="1263"/>
                    <a:pt x="45" y="734"/>
                  </a:cubicBezTo>
                  <a:cubicBezTo>
                    <a:pt x="16" y="676"/>
                    <a:pt x="1" y="602"/>
                    <a:pt x="1" y="529"/>
                  </a:cubicBezTo>
                  <a:lnTo>
                    <a:pt x="1" y="529"/>
                  </a:lnTo>
                  <a:cubicBezTo>
                    <a:pt x="1" y="235"/>
                    <a:pt x="236" y="0"/>
                    <a:pt x="529" y="0"/>
                  </a:cubicBezTo>
                  <a:cubicBezTo>
                    <a:pt x="617" y="0"/>
                    <a:pt x="706" y="15"/>
                    <a:pt x="779" y="59"/>
                  </a:cubicBezTo>
                  <a:cubicBezTo>
                    <a:pt x="911" y="133"/>
                    <a:pt x="1014" y="250"/>
                    <a:pt x="1058" y="397"/>
                  </a:cubicBezTo>
                  <a:cubicBezTo>
                    <a:pt x="1058" y="441"/>
                    <a:pt x="1073" y="485"/>
                    <a:pt x="1073" y="514"/>
                  </a:cubicBezTo>
                  <a:close/>
                </a:path>
              </a:pathLst>
            </a:custGeom>
            <a:solidFill>
              <a:srgbClr val="FFD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37"/>
            <p:cNvSpPr/>
            <p:nvPr/>
          </p:nvSpPr>
          <p:spPr>
            <a:xfrm>
              <a:off x="2412998" y="2825932"/>
              <a:ext cx="66848" cy="51745"/>
            </a:xfrm>
            <a:custGeom>
              <a:rect b="b" l="l" r="r" t="t"/>
              <a:pathLst>
                <a:path extrusionOk="0" h="603" w="779">
                  <a:moveTo>
                    <a:pt x="779" y="74"/>
                  </a:moveTo>
                  <a:lnTo>
                    <a:pt x="779" y="74"/>
                  </a:lnTo>
                  <a:cubicBezTo>
                    <a:pt x="779" y="353"/>
                    <a:pt x="544" y="603"/>
                    <a:pt x="250" y="603"/>
                  </a:cubicBezTo>
                  <a:cubicBezTo>
                    <a:pt x="162" y="603"/>
                    <a:pt x="89" y="573"/>
                    <a:pt x="1" y="544"/>
                  </a:cubicBezTo>
                  <a:lnTo>
                    <a:pt x="1" y="544"/>
                  </a:lnTo>
                  <a:cubicBezTo>
                    <a:pt x="1" y="250"/>
                    <a:pt x="236" y="1"/>
                    <a:pt x="529" y="1"/>
                  </a:cubicBezTo>
                  <a:cubicBezTo>
                    <a:pt x="617" y="1"/>
                    <a:pt x="706" y="30"/>
                    <a:pt x="779" y="74"/>
                  </a:cubicBezTo>
                  <a:close/>
                </a:path>
              </a:pathLst>
            </a:custGeom>
            <a:solidFill>
              <a:srgbClr val="FFEE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37"/>
            <p:cNvSpPr/>
            <p:nvPr/>
          </p:nvSpPr>
          <p:spPr>
            <a:xfrm>
              <a:off x="2416774" y="2861200"/>
              <a:ext cx="88301" cy="74399"/>
            </a:xfrm>
            <a:custGeom>
              <a:rect b="b" l="l" r="r" t="t"/>
              <a:pathLst>
                <a:path extrusionOk="0" h="867" w="1029">
                  <a:moveTo>
                    <a:pt x="1029" y="118"/>
                  </a:moveTo>
                  <a:cubicBezTo>
                    <a:pt x="1029" y="706"/>
                    <a:pt x="236" y="867"/>
                    <a:pt x="1" y="338"/>
                  </a:cubicBezTo>
                  <a:cubicBezTo>
                    <a:pt x="383" y="485"/>
                    <a:pt x="808" y="338"/>
                    <a:pt x="1014" y="1"/>
                  </a:cubicBezTo>
                  <a:cubicBezTo>
                    <a:pt x="1014" y="45"/>
                    <a:pt x="1029" y="89"/>
                    <a:pt x="1029" y="118"/>
                  </a:cubicBezTo>
                  <a:close/>
                </a:path>
              </a:pathLst>
            </a:custGeom>
            <a:solidFill>
              <a:srgbClr val="FF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37"/>
            <p:cNvSpPr/>
            <p:nvPr/>
          </p:nvSpPr>
          <p:spPr>
            <a:xfrm>
              <a:off x="2482334" y="2780623"/>
              <a:ext cx="92077" cy="119708"/>
            </a:xfrm>
            <a:custGeom>
              <a:rect b="b" l="l" r="r" t="t"/>
              <a:pathLst>
                <a:path extrusionOk="0" h="1395" w="1073">
                  <a:moveTo>
                    <a:pt x="1072" y="661"/>
                  </a:moveTo>
                  <a:cubicBezTo>
                    <a:pt x="1072" y="1233"/>
                    <a:pt x="279" y="1395"/>
                    <a:pt x="59" y="866"/>
                  </a:cubicBezTo>
                  <a:cubicBezTo>
                    <a:pt x="30" y="808"/>
                    <a:pt x="0" y="734"/>
                    <a:pt x="0" y="661"/>
                  </a:cubicBezTo>
                  <a:lnTo>
                    <a:pt x="0" y="661"/>
                  </a:lnTo>
                  <a:cubicBezTo>
                    <a:pt x="0" y="265"/>
                    <a:pt x="426" y="0"/>
                    <a:pt x="778" y="191"/>
                  </a:cubicBezTo>
                  <a:cubicBezTo>
                    <a:pt x="911" y="265"/>
                    <a:pt x="1013" y="382"/>
                    <a:pt x="1057" y="529"/>
                  </a:cubicBezTo>
                  <a:cubicBezTo>
                    <a:pt x="1057" y="573"/>
                    <a:pt x="1072" y="617"/>
                    <a:pt x="1072" y="661"/>
                  </a:cubicBezTo>
                  <a:close/>
                </a:path>
              </a:pathLst>
            </a:custGeom>
            <a:solidFill>
              <a:srgbClr val="FFD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37"/>
            <p:cNvSpPr/>
            <p:nvPr/>
          </p:nvSpPr>
          <p:spPr>
            <a:xfrm>
              <a:off x="2482334" y="2780623"/>
              <a:ext cx="66848" cy="61785"/>
            </a:xfrm>
            <a:custGeom>
              <a:rect b="b" l="l" r="r" t="t"/>
              <a:pathLst>
                <a:path extrusionOk="0" h="720" w="779">
                  <a:moveTo>
                    <a:pt x="778" y="191"/>
                  </a:moveTo>
                  <a:lnTo>
                    <a:pt x="778" y="191"/>
                  </a:lnTo>
                  <a:cubicBezTo>
                    <a:pt x="778" y="485"/>
                    <a:pt x="544" y="720"/>
                    <a:pt x="250" y="720"/>
                  </a:cubicBezTo>
                  <a:cubicBezTo>
                    <a:pt x="162" y="720"/>
                    <a:pt x="88" y="690"/>
                    <a:pt x="0" y="661"/>
                  </a:cubicBezTo>
                  <a:lnTo>
                    <a:pt x="0" y="661"/>
                  </a:lnTo>
                  <a:cubicBezTo>
                    <a:pt x="0" y="250"/>
                    <a:pt x="426" y="0"/>
                    <a:pt x="778" y="176"/>
                  </a:cubicBezTo>
                  <a:close/>
                </a:path>
              </a:pathLst>
            </a:custGeom>
            <a:solidFill>
              <a:srgbClr val="FFEE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37"/>
            <p:cNvSpPr/>
            <p:nvPr/>
          </p:nvSpPr>
          <p:spPr>
            <a:xfrm>
              <a:off x="2487397" y="2825932"/>
              <a:ext cx="87014" cy="74399"/>
            </a:xfrm>
            <a:custGeom>
              <a:rect b="b" l="l" r="r" t="t"/>
              <a:pathLst>
                <a:path extrusionOk="0" h="867" w="1014">
                  <a:moveTo>
                    <a:pt x="1013" y="133"/>
                  </a:moveTo>
                  <a:cubicBezTo>
                    <a:pt x="1013" y="705"/>
                    <a:pt x="220" y="867"/>
                    <a:pt x="0" y="338"/>
                  </a:cubicBezTo>
                  <a:cubicBezTo>
                    <a:pt x="367" y="485"/>
                    <a:pt x="793" y="338"/>
                    <a:pt x="998" y="1"/>
                  </a:cubicBezTo>
                  <a:cubicBezTo>
                    <a:pt x="998" y="45"/>
                    <a:pt x="1013" y="89"/>
                    <a:pt x="1013" y="133"/>
                  </a:cubicBezTo>
                  <a:close/>
                </a:path>
              </a:pathLst>
            </a:custGeom>
            <a:solidFill>
              <a:srgbClr val="FF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37"/>
            <p:cNvSpPr/>
            <p:nvPr/>
          </p:nvSpPr>
          <p:spPr>
            <a:xfrm>
              <a:off x="2559136" y="2735229"/>
              <a:ext cx="92077" cy="127346"/>
            </a:xfrm>
            <a:custGeom>
              <a:rect b="b" l="l" r="r" t="t"/>
              <a:pathLst>
                <a:path extrusionOk="0" h="1484" w="1073">
                  <a:moveTo>
                    <a:pt x="1058" y="735"/>
                  </a:moveTo>
                  <a:cubicBezTo>
                    <a:pt x="1073" y="1307"/>
                    <a:pt x="265" y="1484"/>
                    <a:pt x="45" y="955"/>
                  </a:cubicBezTo>
                  <a:cubicBezTo>
                    <a:pt x="16" y="882"/>
                    <a:pt x="1" y="808"/>
                    <a:pt x="1" y="749"/>
                  </a:cubicBezTo>
                  <a:lnTo>
                    <a:pt x="1" y="749"/>
                  </a:lnTo>
                  <a:cubicBezTo>
                    <a:pt x="1" y="118"/>
                    <a:pt x="882" y="1"/>
                    <a:pt x="1043" y="617"/>
                  </a:cubicBezTo>
                  <a:cubicBezTo>
                    <a:pt x="1043" y="647"/>
                    <a:pt x="1058" y="691"/>
                    <a:pt x="1058" y="735"/>
                  </a:cubicBezTo>
                  <a:close/>
                </a:path>
              </a:pathLst>
            </a:custGeom>
            <a:solidFill>
              <a:srgbClr val="FFD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37"/>
            <p:cNvSpPr/>
            <p:nvPr/>
          </p:nvSpPr>
          <p:spPr>
            <a:xfrm>
              <a:off x="2557934" y="2741579"/>
              <a:ext cx="66848" cy="61785"/>
            </a:xfrm>
            <a:custGeom>
              <a:rect b="b" l="l" r="r" t="t"/>
              <a:pathLst>
                <a:path extrusionOk="0" h="720" w="779">
                  <a:moveTo>
                    <a:pt x="778" y="191"/>
                  </a:moveTo>
                  <a:lnTo>
                    <a:pt x="778" y="191"/>
                  </a:lnTo>
                  <a:cubicBezTo>
                    <a:pt x="778" y="485"/>
                    <a:pt x="543" y="720"/>
                    <a:pt x="250" y="720"/>
                  </a:cubicBezTo>
                  <a:cubicBezTo>
                    <a:pt x="162" y="720"/>
                    <a:pt x="88" y="705"/>
                    <a:pt x="0" y="661"/>
                  </a:cubicBezTo>
                  <a:lnTo>
                    <a:pt x="0" y="661"/>
                  </a:lnTo>
                  <a:cubicBezTo>
                    <a:pt x="0" y="264"/>
                    <a:pt x="426" y="0"/>
                    <a:pt x="778" y="191"/>
                  </a:cubicBezTo>
                  <a:close/>
                </a:path>
              </a:pathLst>
            </a:custGeom>
            <a:solidFill>
              <a:srgbClr val="FFEE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37"/>
            <p:cNvSpPr/>
            <p:nvPr/>
          </p:nvSpPr>
          <p:spPr>
            <a:xfrm>
              <a:off x="2562911" y="2786887"/>
              <a:ext cx="88301" cy="75687"/>
            </a:xfrm>
            <a:custGeom>
              <a:rect b="b" l="l" r="r" t="t"/>
              <a:pathLst>
                <a:path extrusionOk="0" h="882" w="1029">
                  <a:moveTo>
                    <a:pt x="1014" y="133"/>
                  </a:moveTo>
                  <a:cubicBezTo>
                    <a:pt x="1029" y="705"/>
                    <a:pt x="221" y="882"/>
                    <a:pt x="1" y="353"/>
                  </a:cubicBezTo>
                  <a:cubicBezTo>
                    <a:pt x="368" y="500"/>
                    <a:pt x="794" y="353"/>
                    <a:pt x="999" y="1"/>
                  </a:cubicBezTo>
                  <a:cubicBezTo>
                    <a:pt x="999" y="45"/>
                    <a:pt x="1014" y="89"/>
                    <a:pt x="1014" y="133"/>
                  </a:cubicBezTo>
                  <a:close/>
                </a:path>
              </a:pathLst>
            </a:custGeom>
            <a:solidFill>
              <a:srgbClr val="FF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37"/>
            <p:cNvSpPr/>
            <p:nvPr/>
          </p:nvSpPr>
          <p:spPr>
            <a:xfrm>
              <a:off x="2634736" y="2703736"/>
              <a:ext cx="92077" cy="127346"/>
            </a:xfrm>
            <a:custGeom>
              <a:rect b="b" l="l" r="r" t="t"/>
              <a:pathLst>
                <a:path extrusionOk="0" h="1484" w="1073">
                  <a:moveTo>
                    <a:pt x="1072" y="735"/>
                  </a:moveTo>
                  <a:cubicBezTo>
                    <a:pt x="1072" y="1307"/>
                    <a:pt x="294" y="1483"/>
                    <a:pt x="59" y="955"/>
                  </a:cubicBezTo>
                  <a:cubicBezTo>
                    <a:pt x="30" y="882"/>
                    <a:pt x="15" y="823"/>
                    <a:pt x="15" y="749"/>
                  </a:cubicBezTo>
                  <a:lnTo>
                    <a:pt x="15" y="749"/>
                  </a:lnTo>
                  <a:cubicBezTo>
                    <a:pt x="1" y="118"/>
                    <a:pt x="911" y="1"/>
                    <a:pt x="1058" y="617"/>
                  </a:cubicBezTo>
                  <a:cubicBezTo>
                    <a:pt x="1072" y="661"/>
                    <a:pt x="1072" y="691"/>
                    <a:pt x="1072" y="735"/>
                  </a:cubicBezTo>
                  <a:close/>
                </a:path>
              </a:pathLst>
            </a:custGeom>
            <a:solidFill>
              <a:srgbClr val="FFD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37"/>
            <p:cNvSpPr/>
            <p:nvPr/>
          </p:nvSpPr>
          <p:spPr>
            <a:xfrm>
              <a:off x="2636023" y="2711288"/>
              <a:ext cx="66848" cy="61871"/>
            </a:xfrm>
            <a:custGeom>
              <a:rect b="b" l="l" r="r" t="t"/>
              <a:pathLst>
                <a:path extrusionOk="0" h="721" w="779">
                  <a:moveTo>
                    <a:pt x="778" y="177"/>
                  </a:moveTo>
                  <a:lnTo>
                    <a:pt x="778" y="177"/>
                  </a:lnTo>
                  <a:cubicBezTo>
                    <a:pt x="778" y="471"/>
                    <a:pt x="544" y="705"/>
                    <a:pt x="250" y="720"/>
                  </a:cubicBezTo>
                  <a:cubicBezTo>
                    <a:pt x="162" y="720"/>
                    <a:pt x="74" y="691"/>
                    <a:pt x="0" y="647"/>
                  </a:cubicBezTo>
                  <a:lnTo>
                    <a:pt x="0" y="647"/>
                  </a:lnTo>
                  <a:cubicBezTo>
                    <a:pt x="0" y="250"/>
                    <a:pt x="426" y="1"/>
                    <a:pt x="778" y="177"/>
                  </a:cubicBezTo>
                  <a:close/>
                </a:path>
              </a:pathLst>
            </a:custGeom>
            <a:solidFill>
              <a:srgbClr val="FFEE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37"/>
            <p:cNvSpPr/>
            <p:nvPr/>
          </p:nvSpPr>
          <p:spPr>
            <a:xfrm>
              <a:off x="2639799" y="2756682"/>
              <a:ext cx="87014" cy="74399"/>
            </a:xfrm>
            <a:custGeom>
              <a:rect b="b" l="l" r="r" t="t"/>
              <a:pathLst>
                <a:path extrusionOk="0" h="867" w="1014">
                  <a:moveTo>
                    <a:pt x="1013" y="118"/>
                  </a:moveTo>
                  <a:cubicBezTo>
                    <a:pt x="1013" y="690"/>
                    <a:pt x="235" y="866"/>
                    <a:pt x="0" y="338"/>
                  </a:cubicBezTo>
                  <a:cubicBezTo>
                    <a:pt x="367" y="485"/>
                    <a:pt x="793" y="338"/>
                    <a:pt x="999" y="0"/>
                  </a:cubicBezTo>
                  <a:cubicBezTo>
                    <a:pt x="1013" y="30"/>
                    <a:pt x="1013" y="74"/>
                    <a:pt x="1013" y="118"/>
                  </a:cubicBezTo>
                  <a:close/>
                </a:path>
              </a:pathLst>
            </a:custGeom>
            <a:solidFill>
              <a:srgbClr val="FF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37"/>
            <p:cNvSpPr/>
            <p:nvPr/>
          </p:nvSpPr>
          <p:spPr>
            <a:xfrm>
              <a:off x="2710336" y="2689921"/>
              <a:ext cx="90790" cy="103404"/>
            </a:xfrm>
            <a:custGeom>
              <a:rect b="b" l="l" r="r" t="t"/>
              <a:pathLst>
                <a:path extrusionOk="0" h="1205" w="1058">
                  <a:moveTo>
                    <a:pt x="1058" y="529"/>
                  </a:moveTo>
                  <a:cubicBezTo>
                    <a:pt x="1028" y="1204"/>
                    <a:pt x="45" y="1204"/>
                    <a:pt x="1" y="543"/>
                  </a:cubicBezTo>
                  <a:lnTo>
                    <a:pt x="1" y="543"/>
                  </a:lnTo>
                  <a:cubicBezTo>
                    <a:pt x="1" y="250"/>
                    <a:pt x="235" y="15"/>
                    <a:pt x="529" y="0"/>
                  </a:cubicBezTo>
                  <a:cubicBezTo>
                    <a:pt x="617" y="0"/>
                    <a:pt x="705" y="30"/>
                    <a:pt x="779" y="74"/>
                  </a:cubicBezTo>
                  <a:cubicBezTo>
                    <a:pt x="911" y="132"/>
                    <a:pt x="1014" y="264"/>
                    <a:pt x="1043" y="411"/>
                  </a:cubicBezTo>
                  <a:cubicBezTo>
                    <a:pt x="1058" y="455"/>
                    <a:pt x="1058" y="485"/>
                    <a:pt x="1058" y="529"/>
                  </a:cubicBezTo>
                  <a:close/>
                </a:path>
              </a:pathLst>
            </a:custGeom>
            <a:solidFill>
              <a:srgbClr val="FFD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37"/>
            <p:cNvSpPr/>
            <p:nvPr/>
          </p:nvSpPr>
          <p:spPr>
            <a:xfrm>
              <a:off x="2710336" y="2689921"/>
              <a:ext cx="66848" cy="51745"/>
            </a:xfrm>
            <a:custGeom>
              <a:rect b="b" l="l" r="r" t="t"/>
              <a:pathLst>
                <a:path extrusionOk="0" h="603" w="779">
                  <a:moveTo>
                    <a:pt x="779" y="59"/>
                  </a:moveTo>
                  <a:lnTo>
                    <a:pt x="779" y="59"/>
                  </a:lnTo>
                  <a:cubicBezTo>
                    <a:pt x="779" y="353"/>
                    <a:pt x="544" y="587"/>
                    <a:pt x="250" y="602"/>
                  </a:cubicBezTo>
                  <a:cubicBezTo>
                    <a:pt x="162" y="602"/>
                    <a:pt x="74" y="573"/>
                    <a:pt x="1" y="529"/>
                  </a:cubicBezTo>
                  <a:lnTo>
                    <a:pt x="1" y="529"/>
                  </a:lnTo>
                  <a:cubicBezTo>
                    <a:pt x="1" y="235"/>
                    <a:pt x="235" y="0"/>
                    <a:pt x="529" y="0"/>
                  </a:cubicBezTo>
                  <a:cubicBezTo>
                    <a:pt x="617" y="0"/>
                    <a:pt x="705" y="15"/>
                    <a:pt x="779" y="59"/>
                  </a:cubicBezTo>
                  <a:close/>
                </a:path>
              </a:pathLst>
            </a:custGeom>
            <a:solidFill>
              <a:srgbClr val="FFEE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37"/>
            <p:cNvSpPr/>
            <p:nvPr/>
          </p:nvSpPr>
          <p:spPr>
            <a:xfrm>
              <a:off x="2714112" y="2725189"/>
              <a:ext cx="88301" cy="74399"/>
            </a:xfrm>
            <a:custGeom>
              <a:rect b="b" l="l" r="r" t="t"/>
              <a:pathLst>
                <a:path extrusionOk="0" h="867" w="1029">
                  <a:moveTo>
                    <a:pt x="1014" y="118"/>
                  </a:moveTo>
                  <a:cubicBezTo>
                    <a:pt x="1028" y="690"/>
                    <a:pt x="236" y="866"/>
                    <a:pt x="1" y="338"/>
                  </a:cubicBezTo>
                  <a:cubicBezTo>
                    <a:pt x="382" y="485"/>
                    <a:pt x="793" y="338"/>
                    <a:pt x="999" y="0"/>
                  </a:cubicBezTo>
                  <a:cubicBezTo>
                    <a:pt x="1014" y="30"/>
                    <a:pt x="1014" y="74"/>
                    <a:pt x="1014" y="118"/>
                  </a:cubicBezTo>
                  <a:close/>
                </a:path>
              </a:pathLst>
            </a:custGeom>
            <a:solidFill>
              <a:srgbClr val="FF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37"/>
            <p:cNvSpPr/>
            <p:nvPr/>
          </p:nvSpPr>
          <p:spPr>
            <a:xfrm>
              <a:off x="2425612" y="2807053"/>
              <a:ext cx="413359" cy="236928"/>
            </a:xfrm>
            <a:custGeom>
              <a:rect b="b" l="l" r="r" t="t"/>
              <a:pathLst>
                <a:path extrusionOk="0" h="2761" w="4817">
                  <a:moveTo>
                    <a:pt x="4816" y="441"/>
                  </a:moveTo>
                  <a:cubicBezTo>
                    <a:pt x="3348" y="1307"/>
                    <a:pt x="1821" y="2071"/>
                    <a:pt x="265" y="2761"/>
                  </a:cubicBezTo>
                  <a:lnTo>
                    <a:pt x="1" y="2261"/>
                  </a:lnTo>
                  <a:cubicBezTo>
                    <a:pt x="147" y="2159"/>
                    <a:pt x="324" y="2056"/>
                    <a:pt x="500" y="1953"/>
                  </a:cubicBezTo>
                  <a:cubicBezTo>
                    <a:pt x="1821" y="1219"/>
                    <a:pt x="3744" y="368"/>
                    <a:pt x="4610" y="1"/>
                  </a:cubicBezTo>
                  <a:lnTo>
                    <a:pt x="4757" y="309"/>
                  </a:lnTo>
                  <a:close/>
                </a:path>
              </a:pathLst>
            </a:custGeom>
            <a:solidFill>
              <a:srgbClr val="FF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37"/>
            <p:cNvSpPr/>
            <p:nvPr/>
          </p:nvSpPr>
          <p:spPr>
            <a:xfrm>
              <a:off x="2425612" y="2833483"/>
              <a:ext cx="413359" cy="210498"/>
            </a:xfrm>
            <a:custGeom>
              <a:rect b="b" l="l" r="r" t="t"/>
              <a:pathLst>
                <a:path extrusionOk="0" h="2453" w="4817">
                  <a:moveTo>
                    <a:pt x="4816" y="133"/>
                  </a:moveTo>
                  <a:cubicBezTo>
                    <a:pt x="3348" y="999"/>
                    <a:pt x="1821" y="1763"/>
                    <a:pt x="265" y="2453"/>
                  </a:cubicBezTo>
                  <a:lnTo>
                    <a:pt x="1" y="1953"/>
                  </a:lnTo>
                  <a:cubicBezTo>
                    <a:pt x="147" y="1851"/>
                    <a:pt x="324" y="1748"/>
                    <a:pt x="500" y="1645"/>
                  </a:cubicBezTo>
                  <a:cubicBezTo>
                    <a:pt x="559" y="1777"/>
                    <a:pt x="691" y="2041"/>
                    <a:pt x="764" y="2012"/>
                  </a:cubicBezTo>
                  <a:cubicBezTo>
                    <a:pt x="837" y="1997"/>
                    <a:pt x="3553" y="617"/>
                    <a:pt x="4757" y="1"/>
                  </a:cubicBezTo>
                  <a:close/>
                </a:path>
              </a:pathLst>
            </a:custGeom>
            <a:solidFill>
              <a:srgbClr val="FF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83" name="Shape 6283"/>
        <p:cNvGrpSpPr/>
        <p:nvPr/>
      </p:nvGrpSpPr>
      <p:grpSpPr>
        <a:xfrm>
          <a:off x="0" y="0"/>
          <a:ext cx="0" cy="0"/>
          <a:chOff x="0" y="0"/>
          <a:chExt cx="0" cy="0"/>
        </a:xfrm>
      </p:grpSpPr>
      <p:grpSp>
        <p:nvGrpSpPr>
          <p:cNvPr id="6284" name="Google Shape;6284;p73"/>
          <p:cNvGrpSpPr/>
          <p:nvPr/>
        </p:nvGrpSpPr>
        <p:grpSpPr>
          <a:xfrm>
            <a:off x="729274" y="1175734"/>
            <a:ext cx="2507799" cy="206239"/>
            <a:chOff x="106648" y="895722"/>
            <a:chExt cx="4481413" cy="374300"/>
          </a:xfrm>
        </p:grpSpPr>
        <p:grpSp>
          <p:nvGrpSpPr>
            <p:cNvPr id="6285" name="Google Shape;6285;p73"/>
            <p:cNvGrpSpPr/>
            <p:nvPr/>
          </p:nvGrpSpPr>
          <p:grpSpPr>
            <a:xfrm>
              <a:off x="2233276" y="895722"/>
              <a:ext cx="1082667" cy="223591"/>
              <a:chOff x="4808316" y="2800065"/>
              <a:chExt cx="1999386" cy="412910"/>
            </a:xfrm>
          </p:grpSpPr>
          <p:sp>
            <p:nvSpPr>
              <p:cNvPr id="6286" name="Google Shape;6286;p73"/>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87" name="Google Shape;6287;p73"/>
              <p:cNvGrpSpPr/>
              <p:nvPr/>
            </p:nvGrpSpPr>
            <p:grpSpPr>
              <a:xfrm>
                <a:off x="4808316" y="2800065"/>
                <a:ext cx="92400" cy="411825"/>
                <a:chOff x="845575" y="2563700"/>
                <a:chExt cx="92400" cy="411825"/>
              </a:xfrm>
            </p:grpSpPr>
            <p:cxnSp>
              <p:nvCxnSpPr>
                <p:cNvPr id="6288" name="Google Shape;6288;p73"/>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289" name="Google Shape;6289;p73"/>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90" name="Google Shape;6290;p73"/>
            <p:cNvGrpSpPr/>
            <p:nvPr/>
          </p:nvGrpSpPr>
          <p:grpSpPr>
            <a:xfrm>
              <a:off x="106648" y="895722"/>
              <a:ext cx="1088401" cy="223591"/>
              <a:chOff x="881025" y="2800065"/>
              <a:chExt cx="2009975" cy="412910"/>
            </a:xfrm>
          </p:grpSpPr>
          <p:sp>
            <p:nvSpPr>
              <p:cNvPr id="6291" name="Google Shape;6291;p73"/>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92" name="Google Shape;6292;p73"/>
              <p:cNvGrpSpPr/>
              <p:nvPr/>
            </p:nvGrpSpPr>
            <p:grpSpPr>
              <a:xfrm>
                <a:off x="881025" y="2800065"/>
                <a:ext cx="92400" cy="411825"/>
                <a:chOff x="845575" y="2563700"/>
                <a:chExt cx="92400" cy="411825"/>
              </a:xfrm>
            </p:grpSpPr>
            <p:cxnSp>
              <p:nvCxnSpPr>
                <p:cNvPr id="6293" name="Google Shape;6293;p73"/>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294" name="Google Shape;6294;p73"/>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95" name="Google Shape;6295;p73"/>
            <p:cNvGrpSpPr/>
            <p:nvPr/>
          </p:nvGrpSpPr>
          <p:grpSpPr>
            <a:xfrm>
              <a:off x="1172346" y="1047018"/>
              <a:ext cx="1083151" cy="223003"/>
              <a:chOff x="2849073" y="3079467"/>
              <a:chExt cx="2000279" cy="411825"/>
            </a:xfrm>
          </p:grpSpPr>
          <p:sp>
            <p:nvSpPr>
              <p:cNvPr id="6296" name="Google Shape;6296;p73"/>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97" name="Google Shape;6297;p73"/>
              <p:cNvGrpSpPr/>
              <p:nvPr/>
            </p:nvGrpSpPr>
            <p:grpSpPr>
              <a:xfrm rot="10800000">
                <a:off x="2849073" y="3079467"/>
                <a:ext cx="92400" cy="411825"/>
                <a:chOff x="2070100" y="2563700"/>
                <a:chExt cx="92400" cy="411825"/>
              </a:xfrm>
            </p:grpSpPr>
            <p:cxnSp>
              <p:nvCxnSpPr>
                <p:cNvPr id="6298" name="Google Shape;6298;p73"/>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299" name="Google Shape;6299;p73"/>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00" name="Google Shape;6300;p73"/>
            <p:cNvGrpSpPr/>
            <p:nvPr/>
          </p:nvGrpSpPr>
          <p:grpSpPr>
            <a:xfrm>
              <a:off x="3290132" y="1047018"/>
              <a:ext cx="1297929" cy="223003"/>
              <a:chOff x="6760035" y="3079467"/>
              <a:chExt cx="2396914" cy="411825"/>
            </a:xfrm>
          </p:grpSpPr>
          <p:sp>
            <p:nvSpPr>
              <p:cNvPr id="6301" name="Google Shape;6301;p73"/>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02" name="Google Shape;6302;p73"/>
              <p:cNvGrpSpPr/>
              <p:nvPr/>
            </p:nvGrpSpPr>
            <p:grpSpPr>
              <a:xfrm rot="10800000">
                <a:off x="6760035" y="3079467"/>
                <a:ext cx="92400" cy="411825"/>
                <a:chOff x="2070100" y="2563700"/>
                <a:chExt cx="92400" cy="411825"/>
              </a:xfrm>
            </p:grpSpPr>
            <p:cxnSp>
              <p:nvCxnSpPr>
                <p:cNvPr id="6303" name="Google Shape;6303;p73"/>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304" name="Google Shape;6304;p73"/>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305" name="Google Shape;6305;p73"/>
          <p:cNvGrpSpPr/>
          <p:nvPr/>
        </p:nvGrpSpPr>
        <p:grpSpPr>
          <a:xfrm>
            <a:off x="2147036" y="3575105"/>
            <a:ext cx="1086701" cy="799429"/>
            <a:chOff x="2183288" y="3555572"/>
            <a:chExt cx="1136241" cy="835873"/>
          </a:xfrm>
        </p:grpSpPr>
        <p:sp>
          <p:nvSpPr>
            <p:cNvPr id="6306" name="Google Shape;6306;p73"/>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07" name="Google Shape;6307;p73"/>
            <p:cNvGrpSpPr/>
            <p:nvPr/>
          </p:nvGrpSpPr>
          <p:grpSpPr>
            <a:xfrm>
              <a:off x="2205895" y="3637269"/>
              <a:ext cx="1089848" cy="724993"/>
              <a:chOff x="2205895" y="3637269"/>
              <a:chExt cx="1089848" cy="724993"/>
            </a:xfrm>
          </p:grpSpPr>
          <p:sp>
            <p:nvSpPr>
              <p:cNvPr id="6308" name="Google Shape;6308;p73"/>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73"/>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73"/>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73"/>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73"/>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73"/>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14" name="Google Shape;6314;p73"/>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315" name="Google Shape;6315;p73"/>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6316" name="Google Shape;6316;p73"/>
            <p:cNvGrpSpPr/>
            <p:nvPr/>
          </p:nvGrpSpPr>
          <p:grpSpPr>
            <a:xfrm>
              <a:off x="3173850" y="3779426"/>
              <a:ext cx="145679" cy="70048"/>
              <a:chOff x="3173850" y="3779426"/>
              <a:chExt cx="145679" cy="70048"/>
            </a:xfrm>
          </p:grpSpPr>
          <p:cxnSp>
            <p:nvCxnSpPr>
              <p:cNvPr id="6317" name="Google Shape;6317;p73"/>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6318" name="Google Shape;6318;p73"/>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9" name="Google Shape;6319;p73"/>
            <p:cNvGrpSpPr/>
            <p:nvPr/>
          </p:nvGrpSpPr>
          <p:grpSpPr>
            <a:xfrm>
              <a:off x="2183288" y="4139483"/>
              <a:ext cx="145133" cy="70048"/>
              <a:chOff x="2183288" y="4139483"/>
              <a:chExt cx="145133" cy="70048"/>
            </a:xfrm>
          </p:grpSpPr>
          <p:cxnSp>
            <p:nvCxnSpPr>
              <p:cNvPr id="6320" name="Google Shape;6320;p73"/>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6321" name="Google Shape;6321;p73"/>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22" name="Google Shape;6322;p73"/>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323" name="Google Shape;6323;p73"/>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6324" name="Google Shape;6324;p73"/>
            <p:cNvGrpSpPr/>
            <p:nvPr/>
          </p:nvGrpSpPr>
          <p:grpSpPr>
            <a:xfrm>
              <a:off x="2943836" y="4268886"/>
              <a:ext cx="60717" cy="122559"/>
              <a:chOff x="2943836" y="4268886"/>
              <a:chExt cx="60717" cy="122559"/>
            </a:xfrm>
          </p:grpSpPr>
          <p:sp>
            <p:nvSpPr>
              <p:cNvPr id="6325" name="Google Shape;6325;p73"/>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326" name="Google Shape;6326;p73"/>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6327" name="Google Shape;6327;p73"/>
          <p:cNvGrpSpPr/>
          <p:nvPr/>
        </p:nvGrpSpPr>
        <p:grpSpPr>
          <a:xfrm>
            <a:off x="3409981" y="1496104"/>
            <a:ext cx="1675870" cy="758251"/>
            <a:chOff x="3530532" y="1496185"/>
            <a:chExt cx="1562000" cy="706730"/>
          </a:xfrm>
        </p:grpSpPr>
        <p:cxnSp>
          <p:nvCxnSpPr>
            <p:cNvPr id="6328" name="Google Shape;6328;p73"/>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6329" name="Google Shape;6329;p73"/>
            <p:cNvGrpSpPr/>
            <p:nvPr/>
          </p:nvGrpSpPr>
          <p:grpSpPr>
            <a:xfrm>
              <a:off x="3530532" y="1496185"/>
              <a:ext cx="323430" cy="463587"/>
              <a:chOff x="3530532" y="1496185"/>
              <a:chExt cx="323430" cy="463587"/>
            </a:xfrm>
          </p:grpSpPr>
          <p:grpSp>
            <p:nvGrpSpPr>
              <p:cNvPr id="6330" name="Google Shape;6330;p73"/>
              <p:cNvGrpSpPr/>
              <p:nvPr/>
            </p:nvGrpSpPr>
            <p:grpSpPr>
              <a:xfrm>
                <a:off x="3567462" y="1496185"/>
                <a:ext cx="286500" cy="361376"/>
                <a:chOff x="3567462" y="1496185"/>
                <a:chExt cx="286500" cy="361376"/>
              </a:xfrm>
            </p:grpSpPr>
            <p:cxnSp>
              <p:nvCxnSpPr>
                <p:cNvPr id="6331" name="Google Shape;6331;p73"/>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6332" name="Google Shape;6332;p73"/>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33" name="Google Shape;6333;p73"/>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4" name="Google Shape;6334;p73"/>
            <p:cNvGrpSpPr/>
            <p:nvPr/>
          </p:nvGrpSpPr>
          <p:grpSpPr>
            <a:xfrm>
              <a:off x="3891569" y="1779209"/>
              <a:ext cx="323945" cy="423706"/>
              <a:chOff x="3891569" y="1779209"/>
              <a:chExt cx="323945" cy="423706"/>
            </a:xfrm>
          </p:grpSpPr>
          <p:grpSp>
            <p:nvGrpSpPr>
              <p:cNvPr id="6335" name="Google Shape;6335;p73"/>
              <p:cNvGrpSpPr/>
              <p:nvPr/>
            </p:nvGrpSpPr>
            <p:grpSpPr>
              <a:xfrm>
                <a:off x="3929014" y="1881638"/>
                <a:ext cx="286500" cy="321278"/>
                <a:chOff x="3929014" y="1881638"/>
                <a:chExt cx="286500" cy="321278"/>
              </a:xfrm>
            </p:grpSpPr>
            <p:cxnSp>
              <p:nvCxnSpPr>
                <p:cNvPr id="6336" name="Google Shape;6336;p73"/>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6337" name="Google Shape;6337;p73"/>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38" name="Google Shape;6338;p73"/>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9" name="Google Shape;6339;p73"/>
            <p:cNvGrpSpPr/>
            <p:nvPr/>
          </p:nvGrpSpPr>
          <p:grpSpPr>
            <a:xfrm>
              <a:off x="4252606" y="1496185"/>
              <a:ext cx="324721" cy="463587"/>
              <a:chOff x="4252606" y="1496185"/>
              <a:chExt cx="324721" cy="463587"/>
            </a:xfrm>
          </p:grpSpPr>
          <p:grpSp>
            <p:nvGrpSpPr>
              <p:cNvPr id="6340" name="Google Shape;6340;p73"/>
              <p:cNvGrpSpPr/>
              <p:nvPr/>
            </p:nvGrpSpPr>
            <p:grpSpPr>
              <a:xfrm>
                <a:off x="4290828" y="1496185"/>
                <a:ext cx="286500" cy="361376"/>
                <a:chOff x="4290828" y="1496185"/>
                <a:chExt cx="286500" cy="361376"/>
              </a:xfrm>
            </p:grpSpPr>
            <p:cxnSp>
              <p:nvCxnSpPr>
                <p:cNvPr id="6341" name="Google Shape;6341;p73"/>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6342" name="Google Shape;6342;p73"/>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43" name="Google Shape;6343;p73"/>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4" name="Google Shape;6344;p73"/>
            <p:cNvGrpSpPr/>
            <p:nvPr/>
          </p:nvGrpSpPr>
          <p:grpSpPr>
            <a:xfrm>
              <a:off x="4613643" y="1763716"/>
              <a:ext cx="325308" cy="439200"/>
              <a:chOff x="4613643" y="1763716"/>
              <a:chExt cx="325308" cy="439200"/>
            </a:xfrm>
          </p:grpSpPr>
          <p:grpSp>
            <p:nvGrpSpPr>
              <p:cNvPr id="6345" name="Google Shape;6345;p73"/>
              <p:cNvGrpSpPr/>
              <p:nvPr/>
            </p:nvGrpSpPr>
            <p:grpSpPr>
              <a:xfrm>
                <a:off x="4652451" y="1879538"/>
                <a:ext cx="286500" cy="323378"/>
                <a:chOff x="4652451" y="1879538"/>
                <a:chExt cx="286500" cy="323378"/>
              </a:xfrm>
            </p:grpSpPr>
            <p:cxnSp>
              <p:nvCxnSpPr>
                <p:cNvPr id="6346" name="Google Shape;6346;p73"/>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6347" name="Google Shape;6347;p73"/>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48" name="Google Shape;6348;p73"/>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49" name="Google Shape;6349;p73"/>
          <p:cNvGrpSpPr/>
          <p:nvPr/>
        </p:nvGrpSpPr>
        <p:grpSpPr>
          <a:xfrm>
            <a:off x="3421841" y="2349730"/>
            <a:ext cx="1652173" cy="391517"/>
            <a:chOff x="3512551" y="2358270"/>
            <a:chExt cx="1597383" cy="378533"/>
          </a:xfrm>
        </p:grpSpPr>
        <p:cxnSp>
          <p:nvCxnSpPr>
            <p:cNvPr id="6350" name="Google Shape;6350;p73"/>
            <p:cNvCxnSpPr>
              <a:stCxn id="6351" idx="6"/>
              <a:endCxn id="6352"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6353" name="Google Shape;6353;p73"/>
            <p:cNvGrpSpPr/>
            <p:nvPr/>
          </p:nvGrpSpPr>
          <p:grpSpPr>
            <a:xfrm>
              <a:off x="3512551" y="2358270"/>
              <a:ext cx="225647" cy="307714"/>
              <a:chOff x="2182679" y="2004714"/>
              <a:chExt cx="792300" cy="1080458"/>
            </a:xfrm>
          </p:grpSpPr>
          <p:cxnSp>
            <p:nvCxnSpPr>
              <p:cNvPr id="6354" name="Google Shape;6354;p73"/>
              <p:cNvCxnSpPr>
                <a:stCxn id="6355"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6351" name="Google Shape;6351;p73"/>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73"/>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6" name="Google Shape;6356;p73"/>
            <p:cNvGrpSpPr/>
            <p:nvPr/>
          </p:nvGrpSpPr>
          <p:grpSpPr>
            <a:xfrm>
              <a:off x="3969644" y="2440153"/>
              <a:ext cx="225853" cy="296651"/>
              <a:chOff x="3775710" y="1729289"/>
              <a:chExt cx="136500" cy="179289"/>
            </a:xfrm>
          </p:grpSpPr>
          <p:cxnSp>
            <p:nvCxnSpPr>
              <p:cNvPr id="6357" name="Google Shape;6357;p73"/>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6358" name="Google Shape;6358;p73"/>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73"/>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0" name="Google Shape;6360;p73"/>
            <p:cNvGrpSpPr/>
            <p:nvPr/>
          </p:nvGrpSpPr>
          <p:grpSpPr>
            <a:xfrm>
              <a:off x="4427051" y="2358270"/>
              <a:ext cx="225647" cy="307714"/>
              <a:chOff x="5393704" y="2004714"/>
              <a:chExt cx="792300" cy="1080458"/>
            </a:xfrm>
          </p:grpSpPr>
          <p:cxnSp>
            <p:nvCxnSpPr>
              <p:cNvPr id="6361" name="Google Shape;6361;p73"/>
              <p:cNvCxnSpPr>
                <a:stCxn id="6362"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6363" name="Google Shape;6363;p73"/>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73"/>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4" name="Google Shape;6364;p73"/>
            <p:cNvGrpSpPr/>
            <p:nvPr/>
          </p:nvGrpSpPr>
          <p:grpSpPr>
            <a:xfrm>
              <a:off x="4884287" y="2440252"/>
              <a:ext cx="225647" cy="296532"/>
              <a:chOff x="6999166" y="2292572"/>
              <a:chExt cx="792300" cy="1041192"/>
            </a:xfrm>
          </p:grpSpPr>
          <p:cxnSp>
            <p:nvCxnSpPr>
              <p:cNvPr id="6365" name="Google Shape;6365;p73"/>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6352" name="Google Shape;6352;p73"/>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73"/>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67" name="Google Shape;6367;p73"/>
          <p:cNvGrpSpPr/>
          <p:nvPr/>
        </p:nvGrpSpPr>
        <p:grpSpPr>
          <a:xfrm>
            <a:off x="6842649" y="1185930"/>
            <a:ext cx="1581844" cy="732818"/>
            <a:chOff x="634175" y="2986275"/>
            <a:chExt cx="3147949" cy="1458344"/>
          </a:xfrm>
        </p:grpSpPr>
        <p:cxnSp>
          <p:nvCxnSpPr>
            <p:cNvPr id="6368" name="Google Shape;6368;p73"/>
            <p:cNvCxnSpPr>
              <a:stCxn id="6369" idx="4"/>
              <a:endCxn id="6370"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6371" name="Google Shape;6371;p73"/>
            <p:cNvCxnSpPr>
              <a:stCxn id="6370" idx="0"/>
              <a:endCxn id="6372"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6373" name="Google Shape;6373;p73"/>
            <p:cNvCxnSpPr>
              <a:stCxn id="6372" idx="4"/>
              <a:endCxn id="6374"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6375" name="Google Shape;6375;p73"/>
            <p:cNvCxnSpPr>
              <a:stCxn id="6374" idx="0"/>
              <a:endCxn id="6376"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6376" name="Google Shape;6376;p73"/>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372" name="Google Shape;6372;p73"/>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369" name="Google Shape;6369;p73"/>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374" name="Google Shape;6374;p73"/>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370" name="Google Shape;6370;p73"/>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6377" name="Google Shape;6377;p73"/>
          <p:cNvGrpSpPr/>
          <p:nvPr/>
        </p:nvGrpSpPr>
        <p:grpSpPr>
          <a:xfrm>
            <a:off x="3410364" y="2880240"/>
            <a:ext cx="1675128" cy="313674"/>
            <a:chOff x="998425" y="1182125"/>
            <a:chExt cx="1065400" cy="199500"/>
          </a:xfrm>
        </p:grpSpPr>
        <p:sp>
          <p:nvSpPr>
            <p:cNvPr id="6378" name="Google Shape;6378;p73"/>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73"/>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73"/>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73"/>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73"/>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3" name="Google Shape;6383;p73"/>
          <p:cNvGrpSpPr/>
          <p:nvPr/>
        </p:nvGrpSpPr>
        <p:grpSpPr>
          <a:xfrm>
            <a:off x="3410363" y="3836206"/>
            <a:ext cx="1675129" cy="525345"/>
            <a:chOff x="5194708" y="3484366"/>
            <a:chExt cx="3148148" cy="987304"/>
          </a:xfrm>
        </p:grpSpPr>
        <p:grpSp>
          <p:nvGrpSpPr>
            <p:cNvPr id="6384" name="Google Shape;6384;p73"/>
            <p:cNvGrpSpPr/>
            <p:nvPr/>
          </p:nvGrpSpPr>
          <p:grpSpPr>
            <a:xfrm>
              <a:off x="7531521" y="3484366"/>
              <a:ext cx="811335" cy="987304"/>
              <a:chOff x="3379425" y="1617275"/>
              <a:chExt cx="1090650" cy="1327200"/>
            </a:xfrm>
          </p:grpSpPr>
          <p:sp>
            <p:nvSpPr>
              <p:cNvPr id="6385" name="Google Shape;6385;p73"/>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73"/>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73"/>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8" name="Google Shape;6388;p73"/>
            <p:cNvGrpSpPr/>
            <p:nvPr/>
          </p:nvGrpSpPr>
          <p:grpSpPr>
            <a:xfrm>
              <a:off x="6752546" y="3484366"/>
              <a:ext cx="811428" cy="987304"/>
              <a:chOff x="2332275" y="1617275"/>
              <a:chExt cx="1090775" cy="1327200"/>
            </a:xfrm>
          </p:grpSpPr>
          <p:sp>
            <p:nvSpPr>
              <p:cNvPr id="6389" name="Google Shape;6389;p73"/>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73"/>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73"/>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2" name="Google Shape;6392;p73"/>
            <p:cNvGrpSpPr/>
            <p:nvPr/>
          </p:nvGrpSpPr>
          <p:grpSpPr>
            <a:xfrm>
              <a:off x="5973664" y="3484366"/>
              <a:ext cx="811335" cy="987304"/>
              <a:chOff x="1285250" y="1617275"/>
              <a:chExt cx="1090650" cy="1327200"/>
            </a:xfrm>
          </p:grpSpPr>
          <p:sp>
            <p:nvSpPr>
              <p:cNvPr id="6393" name="Google Shape;6393;p73"/>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73"/>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73"/>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6" name="Google Shape;6396;p73"/>
            <p:cNvGrpSpPr/>
            <p:nvPr/>
          </p:nvGrpSpPr>
          <p:grpSpPr>
            <a:xfrm>
              <a:off x="5194708" y="3484366"/>
              <a:ext cx="811409" cy="987304"/>
              <a:chOff x="238125" y="1617275"/>
              <a:chExt cx="1090750" cy="1327200"/>
            </a:xfrm>
          </p:grpSpPr>
          <p:sp>
            <p:nvSpPr>
              <p:cNvPr id="6397" name="Google Shape;6397;p73"/>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73"/>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73"/>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00" name="Google Shape;6400;p73"/>
          <p:cNvGrpSpPr/>
          <p:nvPr/>
        </p:nvGrpSpPr>
        <p:grpSpPr>
          <a:xfrm>
            <a:off x="6844048" y="2482095"/>
            <a:ext cx="1579046" cy="522230"/>
            <a:chOff x="6853641" y="2534077"/>
            <a:chExt cx="1515545" cy="501229"/>
          </a:xfrm>
        </p:grpSpPr>
        <p:grpSp>
          <p:nvGrpSpPr>
            <p:cNvPr id="6401" name="Google Shape;6401;p73"/>
            <p:cNvGrpSpPr/>
            <p:nvPr/>
          </p:nvGrpSpPr>
          <p:grpSpPr>
            <a:xfrm>
              <a:off x="6853641" y="2618923"/>
              <a:ext cx="1515545" cy="324556"/>
              <a:chOff x="6853641" y="2618923"/>
              <a:chExt cx="1515545" cy="324556"/>
            </a:xfrm>
          </p:grpSpPr>
          <p:sp>
            <p:nvSpPr>
              <p:cNvPr id="6402" name="Google Shape;6402;p73"/>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73"/>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73"/>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73"/>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73"/>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07" name="Google Shape;6407;p73"/>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73"/>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73"/>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73"/>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73"/>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2" name="Google Shape;6412;p73"/>
          <p:cNvGrpSpPr/>
          <p:nvPr/>
        </p:nvGrpSpPr>
        <p:grpSpPr>
          <a:xfrm>
            <a:off x="3438940" y="3357136"/>
            <a:ext cx="1617976" cy="346616"/>
            <a:chOff x="1808063" y="4294338"/>
            <a:chExt cx="3370782" cy="721817"/>
          </a:xfrm>
        </p:grpSpPr>
        <p:sp>
          <p:nvSpPr>
            <p:cNvPr id="6413" name="Google Shape;6413;p73"/>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73"/>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73"/>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73"/>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73"/>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73"/>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73"/>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73"/>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73"/>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73"/>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3" name="Google Shape;6423;p73"/>
          <p:cNvGrpSpPr/>
          <p:nvPr/>
        </p:nvGrpSpPr>
        <p:grpSpPr>
          <a:xfrm>
            <a:off x="5264936" y="4023886"/>
            <a:ext cx="1417067" cy="350605"/>
            <a:chOff x="4234950" y="2101012"/>
            <a:chExt cx="4219974" cy="1044090"/>
          </a:xfrm>
        </p:grpSpPr>
        <p:sp>
          <p:nvSpPr>
            <p:cNvPr id="6424" name="Google Shape;6424;p73"/>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73"/>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73"/>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73"/>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73"/>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73"/>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73"/>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73"/>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73"/>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73"/>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73"/>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73"/>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73"/>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73"/>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73"/>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73"/>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0" name="Google Shape;6440;p73"/>
          <p:cNvGrpSpPr/>
          <p:nvPr/>
        </p:nvGrpSpPr>
        <p:grpSpPr>
          <a:xfrm>
            <a:off x="6840408" y="2014643"/>
            <a:ext cx="1586327" cy="371557"/>
            <a:chOff x="1247650" y="2075423"/>
            <a:chExt cx="6648477" cy="1557238"/>
          </a:xfrm>
        </p:grpSpPr>
        <p:sp>
          <p:nvSpPr>
            <p:cNvPr id="6441" name="Google Shape;6441;p73"/>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73"/>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73"/>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73"/>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73"/>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73"/>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7" name="Google Shape;6447;p73"/>
          <p:cNvGrpSpPr/>
          <p:nvPr/>
        </p:nvGrpSpPr>
        <p:grpSpPr>
          <a:xfrm>
            <a:off x="5271678" y="1167833"/>
            <a:ext cx="1415601" cy="1648533"/>
            <a:chOff x="1839112" y="2209163"/>
            <a:chExt cx="1918159" cy="2233784"/>
          </a:xfrm>
        </p:grpSpPr>
        <p:sp>
          <p:nvSpPr>
            <p:cNvPr id="6448" name="Google Shape;6448;p73"/>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73"/>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73"/>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451" name="Google Shape;6451;p73"/>
            <p:cNvCxnSpPr>
              <a:stCxn id="6448" idx="6"/>
              <a:endCxn id="6449" idx="2"/>
            </p:cNvCxnSpPr>
            <p:nvPr/>
          </p:nvCxnSpPr>
          <p:spPr>
            <a:xfrm>
              <a:off x="2414212" y="2496713"/>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6452" name="Google Shape;6452;p73"/>
            <p:cNvCxnSpPr>
              <a:stCxn id="6449" idx="4"/>
              <a:endCxn id="6453"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6454" name="Google Shape;6454;p73"/>
            <p:cNvCxnSpPr>
              <a:stCxn id="6453" idx="6"/>
              <a:endCxn id="6450" idx="2"/>
            </p:cNvCxnSpPr>
            <p:nvPr/>
          </p:nvCxnSpPr>
          <p:spPr>
            <a:xfrm>
              <a:off x="2414212" y="3328316"/>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6455" name="Google Shape;6455;p73"/>
            <p:cNvCxnSpPr>
              <a:stCxn id="6450" idx="4"/>
              <a:endCxn id="6456"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6453" name="Google Shape;6453;p73"/>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73"/>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73"/>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458" name="Google Shape;6458;p73"/>
            <p:cNvCxnSpPr>
              <a:endCxn id="6457"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6459" name="Google Shape;6459;p73"/>
          <p:cNvGrpSpPr/>
          <p:nvPr/>
        </p:nvGrpSpPr>
        <p:grpSpPr>
          <a:xfrm>
            <a:off x="3428944" y="1185917"/>
            <a:ext cx="1637968" cy="154942"/>
            <a:chOff x="238125" y="2506075"/>
            <a:chExt cx="7115411" cy="673075"/>
          </a:xfrm>
        </p:grpSpPr>
        <p:sp>
          <p:nvSpPr>
            <p:cNvPr id="6460" name="Google Shape;6460;p73"/>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73"/>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73"/>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73"/>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73"/>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5" name="Google Shape;6465;p73"/>
          <p:cNvGrpSpPr/>
          <p:nvPr/>
        </p:nvGrpSpPr>
        <p:grpSpPr>
          <a:xfrm>
            <a:off x="1969680" y="1500635"/>
            <a:ext cx="1262932" cy="785408"/>
            <a:chOff x="548861" y="389676"/>
            <a:chExt cx="3843371" cy="2390163"/>
          </a:xfrm>
        </p:grpSpPr>
        <p:cxnSp>
          <p:nvCxnSpPr>
            <p:cNvPr id="6466" name="Google Shape;6466;p73"/>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6467" name="Google Shape;6467;p73"/>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6468" name="Google Shape;6468;p73"/>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6469" name="Google Shape;6469;p73"/>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6470" name="Google Shape;6470;p73"/>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6471" name="Google Shape;6471;p73"/>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472" name="Google Shape;6472;p73"/>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6473" name="Google Shape;6473;p73"/>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73"/>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73"/>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73"/>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73"/>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73"/>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79" name="Google Shape;6479;p73"/>
          <p:cNvGrpSpPr/>
          <p:nvPr/>
        </p:nvGrpSpPr>
        <p:grpSpPr>
          <a:xfrm>
            <a:off x="757812" y="2607512"/>
            <a:ext cx="1412054" cy="633562"/>
            <a:chOff x="1187400" y="2529299"/>
            <a:chExt cx="6769193" cy="2241903"/>
          </a:xfrm>
        </p:grpSpPr>
        <p:sp>
          <p:nvSpPr>
            <p:cNvPr id="6480" name="Google Shape;6480;p73"/>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6481" name="Google Shape;6481;p73"/>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482" name="Google Shape;6482;p73"/>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483" name="Google Shape;6483;p73"/>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484" name="Google Shape;6484;p73"/>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485" name="Google Shape;6485;p73"/>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486" name="Google Shape;6486;p73"/>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6487" name="Google Shape;6487;p73"/>
            <p:cNvCxnSpPr>
              <a:stCxn id="6480" idx="2"/>
              <a:endCxn id="6481" idx="0"/>
            </p:cNvCxnSpPr>
            <p:nvPr/>
          </p:nvCxnSpPr>
          <p:spPr>
            <a:xfrm flipH="1" rot="-5400000">
              <a:off x="5228543" y="2315249"/>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488" name="Google Shape;6488;p73"/>
            <p:cNvCxnSpPr>
              <a:stCxn id="6482" idx="0"/>
              <a:endCxn id="6480" idx="2"/>
            </p:cNvCxnSpPr>
            <p:nvPr/>
          </p:nvCxnSpPr>
          <p:spPr>
            <a:xfrm rot="-5400000">
              <a:off x="3458247" y="2315250"/>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489" name="Google Shape;6489;p73"/>
            <p:cNvCxnSpPr>
              <a:stCxn id="6482" idx="2"/>
              <a:endCxn id="6484" idx="0"/>
            </p:cNvCxnSpPr>
            <p:nvPr/>
          </p:nvCxnSpPr>
          <p:spPr>
            <a:xfrm flipH="1" rot="-5400000">
              <a:off x="2995647" y="3677550"/>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490" name="Google Shape;6490;p73"/>
            <p:cNvCxnSpPr>
              <a:stCxn id="6483" idx="0"/>
              <a:endCxn id="6482" idx="2"/>
            </p:cNvCxnSpPr>
            <p:nvPr/>
          </p:nvCxnSpPr>
          <p:spPr>
            <a:xfrm rot="-5400000">
              <a:off x="21504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491" name="Google Shape;6491;p73"/>
            <p:cNvCxnSpPr>
              <a:stCxn id="6481" idx="2"/>
              <a:endCxn id="6486" idx="0"/>
            </p:cNvCxnSpPr>
            <p:nvPr/>
          </p:nvCxnSpPr>
          <p:spPr>
            <a:xfrm flipH="1" rot="-5400000">
              <a:off x="6536390" y="3677400"/>
              <a:ext cx="457200" cy="8454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492" name="Google Shape;6492;p73"/>
            <p:cNvCxnSpPr>
              <a:stCxn id="6485" idx="0"/>
              <a:endCxn id="6481" idx="2"/>
            </p:cNvCxnSpPr>
            <p:nvPr/>
          </p:nvCxnSpPr>
          <p:spPr>
            <a:xfrm rot="-5400000">
              <a:off x="56910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6493" name="Google Shape;6493;p73"/>
          <p:cNvGrpSpPr/>
          <p:nvPr/>
        </p:nvGrpSpPr>
        <p:grpSpPr>
          <a:xfrm>
            <a:off x="6844058" y="3100221"/>
            <a:ext cx="1579035" cy="540873"/>
            <a:chOff x="6895650" y="3126697"/>
            <a:chExt cx="1436662" cy="492105"/>
          </a:xfrm>
        </p:grpSpPr>
        <p:sp>
          <p:nvSpPr>
            <p:cNvPr id="6494" name="Google Shape;6494;p73"/>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73"/>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73"/>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73"/>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73"/>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99" name="Google Shape;6499;p73"/>
            <p:cNvGrpSpPr/>
            <p:nvPr/>
          </p:nvGrpSpPr>
          <p:grpSpPr>
            <a:xfrm>
              <a:off x="6995957" y="3335810"/>
              <a:ext cx="1230393" cy="71754"/>
              <a:chOff x="6995957" y="3287964"/>
              <a:chExt cx="1230393" cy="71754"/>
            </a:xfrm>
          </p:grpSpPr>
          <p:sp>
            <p:nvSpPr>
              <p:cNvPr id="6500" name="Google Shape;6500;p73"/>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73"/>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73"/>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73"/>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73"/>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505" name="Google Shape;6505;p73"/>
          <p:cNvGrpSpPr/>
          <p:nvPr/>
        </p:nvGrpSpPr>
        <p:grpSpPr>
          <a:xfrm>
            <a:off x="6842640" y="3736984"/>
            <a:ext cx="1581862" cy="650625"/>
            <a:chOff x="6777990" y="3710194"/>
            <a:chExt cx="1646915" cy="677382"/>
          </a:xfrm>
        </p:grpSpPr>
        <p:grpSp>
          <p:nvGrpSpPr>
            <p:cNvPr id="6506" name="Google Shape;6506;p73"/>
            <p:cNvGrpSpPr/>
            <p:nvPr/>
          </p:nvGrpSpPr>
          <p:grpSpPr>
            <a:xfrm>
              <a:off x="6777990" y="3874492"/>
              <a:ext cx="411129" cy="513083"/>
              <a:chOff x="6777990" y="3874492"/>
              <a:chExt cx="411129" cy="513083"/>
            </a:xfrm>
          </p:grpSpPr>
          <p:cxnSp>
            <p:nvCxnSpPr>
              <p:cNvPr id="6507" name="Google Shape;6507;p73"/>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6508" name="Google Shape;6508;p73"/>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09" name="Google Shape;6509;p73"/>
            <p:cNvGrpSpPr/>
            <p:nvPr/>
          </p:nvGrpSpPr>
          <p:grpSpPr>
            <a:xfrm>
              <a:off x="7188425" y="3710194"/>
              <a:ext cx="411123" cy="520535"/>
              <a:chOff x="7188425" y="3710194"/>
              <a:chExt cx="411123" cy="520535"/>
            </a:xfrm>
          </p:grpSpPr>
          <p:cxnSp>
            <p:nvCxnSpPr>
              <p:cNvPr id="6510" name="Google Shape;6510;p73"/>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6511" name="Google Shape;6511;p73"/>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12" name="Google Shape;6512;p73"/>
            <p:cNvGrpSpPr/>
            <p:nvPr/>
          </p:nvGrpSpPr>
          <p:grpSpPr>
            <a:xfrm>
              <a:off x="7603341" y="3874492"/>
              <a:ext cx="411474" cy="513083"/>
              <a:chOff x="7603341" y="3874492"/>
              <a:chExt cx="411474" cy="513083"/>
            </a:xfrm>
          </p:grpSpPr>
          <p:cxnSp>
            <p:nvCxnSpPr>
              <p:cNvPr id="6513" name="Google Shape;6513;p73"/>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6514" name="Google Shape;6514;p73"/>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15" name="Google Shape;6515;p73"/>
            <p:cNvGrpSpPr/>
            <p:nvPr/>
          </p:nvGrpSpPr>
          <p:grpSpPr>
            <a:xfrm>
              <a:off x="8013776" y="3722847"/>
              <a:ext cx="411129" cy="507881"/>
              <a:chOff x="8013776" y="3722847"/>
              <a:chExt cx="411129" cy="507881"/>
            </a:xfrm>
          </p:grpSpPr>
          <p:cxnSp>
            <p:nvCxnSpPr>
              <p:cNvPr id="6516" name="Google Shape;6516;p73"/>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6517" name="Google Shape;6517;p73"/>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518" name="Google Shape;6518;p73"/>
          <p:cNvGrpSpPr/>
          <p:nvPr/>
        </p:nvGrpSpPr>
        <p:grpSpPr>
          <a:xfrm>
            <a:off x="5262155" y="2909824"/>
            <a:ext cx="1421889" cy="1020603"/>
            <a:chOff x="5190863" y="2824811"/>
            <a:chExt cx="1544860" cy="1108869"/>
          </a:xfrm>
        </p:grpSpPr>
        <p:grpSp>
          <p:nvGrpSpPr>
            <p:cNvPr id="6519" name="Google Shape;6519;p73"/>
            <p:cNvGrpSpPr/>
            <p:nvPr/>
          </p:nvGrpSpPr>
          <p:grpSpPr>
            <a:xfrm>
              <a:off x="5938695" y="3176919"/>
              <a:ext cx="685761" cy="404739"/>
              <a:chOff x="5938695" y="3176919"/>
              <a:chExt cx="685761" cy="404739"/>
            </a:xfrm>
          </p:grpSpPr>
          <p:grpSp>
            <p:nvGrpSpPr>
              <p:cNvPr id="6520" name="Google Shape;6520;p73"/>
              <p:cNvGrpSpPr/>
              <p:nvPr/>
            </p:nvGrpSpPr>
            <p:grpSpPr>
              <a:xfrm>
                <a:off x="5938695" y="3176919"/>
                <a:ext cx="685761" cy="404739"/>
                <a:chOff x="5938695" y="3176919"/>
                <a:chExt cx="685761" cy="404739"/>
              </a:xfrm>
            </p:grpSpPr>
            <p:sp>
              <p:nvSpPr>
                <p:cNvPr id="6521" name="Google Shape;6521;p73"/>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73"/>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23" name="Google Shape;6523;p73"/>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24" name="Google Shape;6524;p73"/>
            <p:cNvGrpSpPr/>
            <p:nvPr/>
          </p:nvGrpSpPr>
          <p:grpSpPr>
            <a:xfrm>
              <a:off x="5305233" y="3176835"/>
              <a:ext cx="685971" cy="404655"/>
              <a:chOff x="5305233" y="3176835"/>
              <a:chExt cx="685971" cy="404655"/>
            </a:xfrm>
          </p:grpSpPr>
          <p:grpSp>
            <p:nvGrpSpPr>
              <p:cNvPr id="6525" name="Google Shape;6525;p73"/>
              <p:cNvGrpSpPr/>
              <p:nvPr/>
            </p:nvGrpSpPr>
            <p:grpSpPr>
              <a:xfrm>
                <a:off x="5305233" y="3176835"/>
                <a:ext cx="685971" cy="404655"/>
                <a:chOff x="5305233" y="3176835"/>
                <a:chExt cx="685971" cy="404655"/>
              </a:xfrm>
            </p:grpSpPr>
            <p:sp>
              <p:nvSpPr>
                <p:cNvPr id="6526" name="Google Shape;6526;p73"/>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73"/>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28" name="Google Shape;6528;p73"/>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29" name="Google Shape;6529;p73"/>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30" name="Google Shape;6530;p73"/>
            <p:cNvGrpSpPr/>
            <p:nvPr/>
          </p:nvGrpSpPr>
          <p:grpSpPr>
            <a:xfrm>
              <a:off x="5657361" y="2824811"/>
              <a:ext cx="1078361" cy="404655"/>
              <a:chOff x="5657361" y="2824811"/>
              <a:chExt cx="1078361" cy="404655"/>
            </a:xfrm>
          </p:grpSpPr>
          <p:grpSp>
            <p:nvGrpSpPr>
              <p:cNvPr id="6531" name="Google Shape;6531;p73"/>
              <p:cNvGrpSpPr/>
              <p:nvPr/>
            </p:nvGrpSpPr>
            <p:grpSpPr>
              <a:xfrm>
                <a:off x="5657361" y="2824811"/>
                <a:ext cx="1078361" cy="404655"/>
                <a:chOff x="5657361" y="2824811"/>
                <a:chExt cx="1078361" cy="404655"/>
              </a:xfrm>
            </p:grpSpPr>
            <p:grpSp>
              <p:nvGrpSpPr>
                <p:cNvPr id="6532" name="Google Shape;6532;p73"/>
                <p:cNvGrpSpPr/>
                <p:nvPr/>
              </p:nvGrpSpPr>
              <p:grpSpPr>
                <a:xfrm>
                  <a:off x="5938485" y="2824811"/>
                  <a:ext cx="797237" cy="404655"/>
                  <a:chOff x="5938485" y="2824811"/>
                  <a:chExt cx="797237" cy="404655"/>
                </a:xfrm>
              </p:grpSpPr>
              <p:sp>
                <p:nvSpPr>
                  <p:cNvPr id="6533" name="Google Shape;6533;p73"/>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73"/>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35" name="Google Shape;6535;p73"/>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36" name="Google Shape;6536;p73"/>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37" name="Google Shape;6537;p73"/>
            <p:cNvGrpSpPr/>
            <p:nvPr/>
          </p:nvGrpSpPr>
          <p:grpSpPr>
            <a:xfrm>
              <a:off x="5190863" y="3528942"/>
              <a:ext cx="1078026" cy="404739"/>
              <a:chOff x="5190863" y="3528942"/>
              <a:chExt cx="1078026" cy="404739"/>
            </a:xfrm>
          </p:grpSpPr>
          <p:sp>
            <p:nvSpPr>
              <p:cNvPr id="6538" name="Google Shape;6538;p73"/>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39" name="Google Shape;6539;p73"/>
              <p:cNvGrpSpPr/>
              <p:nvPr/>
            </p:nvGrpSpPr>
            <p:grpSpPr>
              <a:xfrm>
                <a:off x="5190863" y="3528942"/>
                <a:ext cx="1078026" cy="404739"/>
                <a:chOff x="5190863" y="3528942"/>
                <a:chExt cx="1078026" cy="404739"/>
              </a:xfrm>
            </p:grpSpPr>
            <p:sp>
              <p:nvSpPr>
                <p:cNvPr id="6540" name="Google Shape;6540;p73"/>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73"/>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542" name="Google Shape;6542;p73"/>
          <p:cNvGrpSpPr/>
          <p:nvPr/>
        </p:nvGrpSpPr>
        <p:grpSpPr>
          <a:xfrm>
            <a:off x="728162" y="1474292"/>
            <a:ext cx="1086719" cy="879487"/>
            <a:chOff x="803162" y="1474292"/>
            <a:chExt cx="1086719" cy="879487"/>
          </a:xfrm>
        </p:grpSpPr>
        <p:grpSp>
          <p:nvGrpSpPr>
            <p:cNvPr id="6543" name="Google Shape;6543;p73"/>
            <p:cNvGrpSpPr/>
            <p:nvPr/>
          </p:nvGrpSpPr>
          <p:grpSpPr>
            <a:xfrm>
              <a:off x="803162" y="1625948"/>
              <a:ext cx="445856" cy="576579"/>
              <a:chOff x="803162" y="1625948"/>
              <a:chExt cx="445856" cy="576579"/>
            </a:xfrm>
          </p:grpSpPr>
          <p:sp>
            <p:nvSpPr>
              <p:cNvPr id="6544" name="Google Shape;6544;p73"/>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45" name="Google Shape;6545;p73"/>
              <p:cNvGrpSpPr/>
              <p:nvPr/>
            </p:nvGrpSpPr>
            <p:grpSpPr>
              <a:xfrm>
                <a:off x="1056023" y="1625948"/>
                <a:ext cx="192995" cy="576579"/>
                <a:chOff x="1056023" y="1625948"/>
                <a:chExt cx="192995" cy="576579"/>
              </a:xfrm>
            </p:grpSpPr>
            <p:sp>
              <p:nvSpPr>
                <p:cNvPr id="6546" name="Google Shape;6546;p73"/>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73"/>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73"/>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73"/>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73"/>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551" name="Google Shape;6551;p73"/>
            <p:cNvGrpSpPr/>
            <p:nvPr/>
          </p:nvGrpSpPr>
          <p:grpSpPr>
            <a:xfrm>
              <a:off x="1371406" y="1474292"/>
              <a:ext cx="518475" cy="879487"/>
              <a:chOff x="1398231" y="1474292"/>
              <a:chExt cx="518475" cy="879487"/>
            </a:xfrm>
          </p:grpSpPr>
          <p:grpSp>
            <p:nvGrpSpPr>
              <p:cNvPr id="6552" name="Google Shape;6552;p73"/>
              <p:cNvGrpSpPr/>
              <p:nvPr/>
            </p:nvGrpSpPr>
            <p:grpSpPr>
              <a:xfrm>
                <a:off x="1398231" y="1474292"/>
                <a:ext cx="518475" cy="341643"/>
                <a:chOff x="1398231" y="1474292"/>
                <a:chExt cx="518475" cy="341643"/>
              </a:xfrm>
            </p:grpSpPr>
            <p:sp>
              <p:nvSpPr>
                <p:cNvPr id="6553" name="Google Shape;6553;p73"/>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54" name="Google Shape;6554;p73"/>
                <p:cNvGrpSpPr/>
                <p:nvPr/>
              </p:nvGrpSpPr>
              <p:grpSpPr>
                <a:xfrm>
                  <a:off x="1616453" y="1474292"/>
                  <a:ext cx="300253" cy="341643"/>
                  <a:chOff x="1616453" y="1475379"/>
                  <a:chExt cx="300253" cy="341643"/>
                </a:xfrm>
              </p:grpSpPr>
              <p:sp>
                <p:nvSpPr>
                  <p:cNvPr id="6555" name="Google Shape;6555;p73"/>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73"/>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73"/>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73"/>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73"/>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73"/>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73"/>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62" name="Google Shape;6562;p73"/>
                  <p:cNvGrpSpPr/>
                  <p:nvPr/>
                </p:nvGrpSpPr>
                <p:grpSpPr>
                  <a:xfrm>
                    <a:off x="1839639" y="1475379"/>
                    <a:ext cx="77067" cy="341643"/>
                    <a:chOff x="1839639" y="1475379"/>
                    <a:chExt cx="77067" cy="341643"/>
                  </a:xfrm>
                </p:grpSpPr>
                <p:sp>
                  <p:nvSpPr>
                    <p:cNvPr id="6563" name="Google Shape;6563;p73"/>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73"/>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565" name="Google Shape;6565;p73"/>
              <p:cNvGrpSpPr/>
              <p:nvPr/>
            </p:nvGrpSpPr>
            <p:grpSpPr>
              <a:xfrm>
                <a:off x="1398451" y="2012951"/>
                <a:ext cx="518255" cy="340828"/>
                <a:chOff x="1398451" y="2012951"/>
                <a:chExt cx="518255" cy="340828"/>
              </a:xfrm>
            </p:grpSpPr>
            <p:sp>
              <p:nvSpPr>
                <p:cNvPr id="6566" name="Google Shape;6566;p73"/>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67" name="Google Shape;6567;p73"/>
                <p:cNvGrpSpPr/>
                <p:nvPr/>
              </p:nvGrpSpPr>
              <p:grpSpPr>
                <a:xfrm>
                  <a:off x="1616453" y="2012951"/>
                  <a:ext cx="300253" cy="340828"/>
                  <a:chOff x="1616453" y="2013538"/>
                  <a:chExt cx="300253" cy="340828"/>
                </a:xfrm>
              </p:grpSpPr>
              <p:sp>
                <p:nvSpPr>
                  <p:cNvPr id="6568" name="Google Shape;6568;p73"/>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73"/>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73"/>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73"/>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73"/>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73"/>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73"/>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75" name="Google Shape;6575;p73"/>
                  <p:cNvGrpSpPr/>
                  <p:nvPr/>
                </p:nvGrpSpPr>
                <p:grpSpPr>
                  <a:xfrm>
                    <a:off x="1839639" y="2013538"/>
                    <a:ext cx="77067" cy="340828"/>
                    <a:chOff x="1839639" y="2013538"/>
                    <a:chExt cx="77067" cy="340828"/>
                  </a:xfrm>
                </p:grpSpPr>
                <p:sp>
                  <p:nvSpPr>
                    <p:cNvPr id="6576" name="Google Shape;6576;p73"/>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73"/>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6578" name="Google Shape;6578;p73"/>
          <p:cNvGrpSpPr/>
          <p:nvPr/>
        </p:nvGrpSpPr>
        <p:grpSpPr>
          <a:xfrm>
            <a:off x="724986" y="3605478"/>
            <a:ext cx="1368681" cy="682918"/>
            <a:chOff x="724986" y="3605478"/>
            <a:chExt cx="1368681" cy="682918"/>
          </a:xfrm>
        </p:grpSpPr>
        <p:grpSp>
          <p:nvGrpSpPr>
            <p:cNvPr id="6579" name="Google Shape;6579;p73"/>
            <p:cNvGrpSpPr/>
            <p:nvPr/>
          </p:nvGrpSpPr>
          <p:grpSpPr>
            <a:xfrm>
              <a:off x="1289102" y="3823629"/>
              <a:ext cx="240442" cy="250435"/>
              <a:chOff x="-165066" y="3843615"/>
              <a:chExt cx="221259" cy="230455"/>
            </a:xfrm>
          </p:grpSpPr>
          <p:sp>
            <p:nvSpPr>
              <p:cNvPr id="6580" name="Google Shape;6580;p73"/>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73"/>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73"/>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73"/>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73"/>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73"/>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73"/>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73"/>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73"/>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73"/>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73"/>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73"/>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73"/>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73"/>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73"/>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73"/>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73"/>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73"/>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73"/>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73"/>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0" name="Google Shape;6600;p73"/>
            <p:cNvGrpSpPr/>
            <p:nvPr/>
          </p:nvGrpSpPr>
          <p:grpSpPr>
            <a:xfrm>
              <a:off x="724986" y="3605478"/>
              <a:ext cx="1368681" cy="682918"/>
              <a:chOff x="724986" y="3605478"/>
              <a:chExt cx="1368681" cy="682918"/>
            </a:xfrm>
          </p:grpSpPr>
          <p:grpSp>
            <p:nvGrpSpPr>
              <p:cNvPr id="6601" name="Google Shape;6601;p73"/>
              <p:cNvGrpSpPr/>
              <p:nvPr/>
            </p:nvGrpSpPr>
            <p:grpSpPr>
              <a:xfrm>
                <a:off x="1498221" y="4047614"/>
                <a:ext cx="529172" cy="240783"/>
                <a:chOff x="1498221" y="4047614"/>
                <a:chExt cx="529172" cy="240783"/>
              </a:xfrm>
            </p:grpSpPr>
            <p:grpSp>
              <p:nvGrpSpPr>
                <p:cNvPr id="6602" name="Google Shape;6602;p73"/>
                <p:cNvGrpSpPr/>
                <p:nvPr/>
              </p:nvGrpSpPr>
              <p:grpSpPr>
                <a:xfrm>
                  <a:off x="1826655" y="4224370"/>
                  <a:ext cx="200738" cy="25631"/>
                  <a:chOff x="1826655" y="4224370"/>
                  <a:chExt cx="200738" cy="25631"/>
                </a:xfrm>
              </p:grpSpPr>
              <p:sp>
                <p:nvSpPr>
                  <p:cNvPr id="6603" name="Google Shape;6603;p73"/>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73"/>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5" name="Google Shape;6605;p73"/>
                <p:cNvGrpSpPr/>
                <p:nvPr/>
              </p:nvGrpSpPr>
              <p:grpSpPr>
                <a:xfrm>
                  <a:off x="1498221" y="4047614"/>
                  <a:ext cx="328444" cy="240783"/>
                  <a:chOff x="1498221" y="4047614"/>
                  <a:chExt cx="328444" cy="240783"/>
                </a:xfrm>
              </p:grpSpPr>
              <p:sp>
                <p:nvSpPr>
                  <p:cNvPr id="6606" name="Google Shape;6606;p73"/>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07" name="Google Shape;6607;p73"/>
                  <p:cNvGrpSpPr/>
                  <p:nvPr/>
                </p:nvGrpSpPr>
                <p:grpSpPr>
                  <a:xfrm>
                    <a:off x="1498221" y="4047614"/>
                    <a:ext cx="150566" cy="190416"/>
                    <a:chOff x="1498221" y="4047614"/>
                    <a:chExt cx="150566" cy="190416"/>
                  </a:xfrm>
                </p:grpSpPr>
                <p:sp>
                  <p:nvSpPr>
                    <p:cNvPr id="6608" name="Google Shape;6608;p73"/>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73"/>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610" name="Google Shape;6610;p73"/>
              <p:cNvGrpSpPr/>
              <p:nvPr/>
            </p:nvGrpSpPr>
            <p:grpSpPr>
              <a:xfrm>
                <a:off x="1560718" y="3800594"/>
                <a:ext cx="532948" cy="302090"/>
                <a:chOff x="1560718" y="3800594"/>
                <a:chExt cx="532948" cy="302090"/>
              </a:xfrm>
            </p:grpSpPr>
            <p:grpSp>
              <p:nvGrpSpPr>
                <p:cNvPr id="6611" name="Google Shape;6611;p73"/>
                <p:cNvGrpSpPr/>
                <p:nvPr/>
              </p:nvGrpSpPr>
              <p:grpSpPr>
                <a:xfrm>
                  <a:off x="1912179" y="3827344"/>
                  <a:ext cx="181487" cy="25631"/>
                  <a:chOff x="1912179" y="3827344"/>
                  <a:chExt cx="181487" cy="25631"/>
                </a:xfrm>
              </p:grpSpPr>
              <p:sp>
                <p:nvSpPr>
                  <p:cNvPr id="6612" name="Google Shape;6612;p73"/>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73"/>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4" name="Google Shape;6614;p73"/>
                <p:cNvGrpSpPr/>
                <p:nvPr/>
              </p:nvGrpSpPr>
              <p:grpSpPr>
                <a:xfrm>
                  <a:off x="1912179" y="4044505"/>
                  <a:ext cx="181487" cy="25622"/>
                  <a:chOff x="1912179" y="4044506"/>
                  <a:chExt cx="181487" cy="25622"/>
                </a:xfrm>
              </p:grpSpPr>
              <p:sp>
                <p:nvSpPr>
                  <p:cNvPr id="6615" name="Google Shape;6615;p73"/>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73"/>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7" name="Google Shape;6617;p73"/>
                <p:cNvGrpSpPr/>
                <p:nvPr/>
              </p:nvGrpSpPr>
              <p:grpSpPr>
                <a:xfrm>
                  <a:off x="1560718" y="3800594"/>
                  <a:ext cx="351472" cy="302090"/>
                  <a:chOff x="1560718" y="3800594"/>
                  <a:chExt cx="351472" cy="302090"/>
                </a:xfrm>
              </p:grpSpPr>
              <p:grpSp>
                <p:nvGrpSpPr>
                  <p:cNvPr id="6618" name="Google Shape;6618;p73"/>
                  <p:cNvGrpSpPr/>
                  <p:nvPr/>
                </p:nvGrpSpPr>
                <p:grpSpPr>
                  <a:xfrm>
                    <a:off x="1560718" y="3842857"/>
                    <a:ext cx="173586" cy="217131"/>
                    <a:chOff x="1560718" y="3842857"/>
                    <a:chExt cx="173586" cy="217131"/>
                  </a:xfrm>
                </p:grpSpPr>
                <p:sp>
                  <p:nvSpPr>
                    <p:cNvPr id="6619" name="Google Shape;6619;p73"/>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73"/>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73"/>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22" name="Google Shape;6622;p73"/>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73"/>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624" name="Google Shape;6624;p73"/>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25" name="Google Shape;6625;p73"/>
              <p:cNvGrpSpPr/>
              <p:nvPr/>
            </p:nvGrpSpPr>
            <p:grpSpPr>
              <a:xfrm>
                <a:off x="785350" y="3605478"/>
                <a:ext cx="535311" cy="249245"/>
                <a:chOff x="785350" y="3605478"/>
                <a:chExt cx="535311" cy="249245"/>
              </a:xfrm>
            </p:grpSpPr>
            <p:grpSp>
              <p:nvGrpSpPr>
                <p:cNvPr id="6626" name="Google Shape;6626;p73"/>
                <p:cNvGrpSpPr/>
                <p:nvPr/>
              </p:nvGrpSpPr>
              <p:grpSpPr>
                <a:xfrm>
                  <a:off x="785350" y="3605478"/>
                  <a:ext cx="376191" cy="102736"/>
                  <a:chOff x="785350" y="3605478"/>
                  <a:chExt cx="376191" cy="102736"/>
                </a:xfrm>
              </p:grpSpPr>
              <p:sp>
                <p:nvSpPr>
                  <p:cNvPr id="6627" name="Google Shape;6627;p73"/>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73"/>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73"/>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0" name="Google Shape;6630;p73"/>
                <p:cNvGrpSpPr/>
                <p:nvPr/>
              </p:nvGrpSpPr>
              <p:grpSpPr>
                <a:xfrm>
                  <a:off x="1161530" y="3655851"/>
                  <a:ext cx="159131" cy="198872"/>
                  <a:chOff x="1161530" y="3655851"/>
                  <a:chExt cx="159131" cy="198872"/>
                </a:xfrm>
              </p:grpSpPr>
              <p:sp>
                <p:nvSpPr>
                  <p:cNvPr id="6631" name="Google Shape;6631;p73"/>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73"/>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33" name="Google Shape;6633;p73"/>
              <p:cNvGrpSpPr/>
              <p:nvPr/>
            </p:nvGrpSpPr>
            <p:grpSpPr>
              <a:xfrm>
                <a:off x="785350" y="4047614"/>
                <a:ext cx="535311" cy="240783"/>
                <a:chOff x="785350" y="4047614"/>
                <a:chExt cx="535311" cy="240783"/>
              </a:xfrm>
            </p:grpSpPr>
            <p:grpSp>
              <p:nvGrpSpPr>
                <p:cNvPr id="6634" name="Google Shape;6634;p73"/>
                <p:cNvGrpSpPr/>
                <p:nvPr/>
              </p:nvGrpSpPr>
              <p:grpSpPr>
                <a:xfrm>
                  <a:off x="1161636" y="4047614"/>
                  <a:ext cx="159025" cy="190415"/>
                  <a:chOff x="1161636" y="4047614"/>
                  <a:chExt cx="159025" cy="190415"/>
                </a:xfrm>
              </p:grpSpPr>
              <p:sp>
                <p:nvSpPr>
                  <p:cNvPr id="6635" name="Google Shape;6635;p73"/>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73"/>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7" name="Google Shape;6637;p73"/>
                <p:cNvGrpSpPr/>
                <p:nvPr/>
              </p:nvGrpSpPr>
              <p:grpSpPr>
                <a:xfrm>
                  <a:off x="785350" y="4185661"/>
                  <a:ext cx="376191" cy="102736"/>
                  <a:chOff x="785350" y="4185661"/>
                  <a:chExt cx="376191" cy="102736"/>
                </a:xfrm>
              </p:grpSpPr>
              <p:sp>
                <p:nvSpPr>
                  <p:cNvPr id="6638" name="Google Shape;6638;p73"/>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73"/>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73"/>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41" name="Google Shape;6641;p73"/>
              <p:cNvGrpSpPr/>
              <p:nvPr/>
            </p:nvGrpSpPr>
            <p:grpSpPr>
              <a:xfrm>
                <a:off x="1501054" y="3605478"/>
                <a:ext cx="526340" cy="249240"/>
                <a:chOff x="1501054" y="3605478"/>
                <a:chExt cx="526340" cy="249240"/>
              </a:xfrm>
            </p:grpSpPr>
            <p:grpSp>
              <p:nvGrpSpPr>
                <p:cNvPr id="6642" name="Google Shape;6642;p73"/>
                <p:cNvGrpSpPr/>
                <p:nvPr/>
              </p:nvGrpSpPr>
              <p:grpSpPr>
                <a:xfrm>
                  <a:off x="1834208" y="3643867"/>
                  <a:ext cx="193185" cy="25622"/>
                  <a:chOff x="1834208" y="3643867"/>
                  <a:chExt cx="193185" cy="25622"/>
                </a:xfrm>
              </p:grpSpPr>
              <p:sp>
                <p:nvSpPr>
                  <p:cNvPr id="6643" name="Google Shape;6643;p73"/>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73"/>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5" name="Google Shape;6645;p73"/>
                <p:cNvGrpSpPr/>
                <p:nvPr/>
              </p:nvGrpSpPr>
              <p:grpSpPr>
                <a:xfrm>
                  <a:off x="1501054" y="3605478"/>
                  <a:ext cx="333165" cy="249240"/>
                  <a:chOff x="1501054" y="3605478"/>
                  <a:chExt cx="333165" cy="249240"/>
                </a:xfrm>
              </p:grpSpPr>
              <p:sp>
                <p:nvSpPr>
                  <p:cNvPr id="6646" name="Google Shape;6646;p73"/>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47" name="Google Shape;6647;p73"/>
                  <p:cNvGrpSpPr/>
                  <p:nvPr/>
                </p:nvGrpSpPr>
                <p:grpSpPr>
                  <a:xfrm>
                    <a:off x="1501054" y="3655851"/>
                    <a:ext cx="155286" cy="198867"/>
                    <a:chOff x="1501054" y="3655851"/>
                    <a:chExt cx="155286" cy="198867"/>
                  </a:xfrm>
                </p:grpSpPr>
                <p:sp>
                  <p:nvSpPr>
                    <p:cNvPr id="6648" name="Google Shape;6648;p73"/>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73"/>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650" name="Google Shape;6650;p73"/>
              <p:cNvGrpSpPr/>
              <p:nvPr/>
            </p:nvGrpSpPr>
            <p:grpSpPr>
              <a:xfrm>
                <a:off x="724986" y="3800594"/>
                <a:ext cx="532950" cy="302090"/>
                <a:chOff x="724986" y="3800594"/>
                <a:chExt cx="532950" cy="302090"/>
              </a:xfrm>
            </p:grpSpPr>
            <p:grpSp>
              <p:nvGrpSpPr>
                <p:cNvPr id="6651" name="Google Shape;6651;p73"/>
                <p:cNvGrpSpPr/>
                <p:nvPr/>
              </p:nvGrpSpPr>
              <p:grpSpPr>
                <a:xfrm>
                  <a:off x="724986" y="4044367"/>
                  <a:ext cx="181314" cy="25626"/>
                  <a:chOff x="724986" y="4044367"/>
                  <a:chExt cx="181314" cy="25626"/>
                </a:xfrm>
              </p:grpSpPr>
              <p:sp>
                <p:nvSpPr>
                  <p:cNvPr id="6652" name="Google Shape;6652;p73"/>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73"/>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54" name="Google Shape;6654;p73"/>
                <p:cNvGrpSpPr/>
                <p:nvPr/>
              </p:nvGrpSpPr>
              <p:grpSpPr>
                <a:xfrm>
                  <a:off x="906290" y="3800594"/>
                  <a:ext cx="351646" cy="302090"/>
                  <a:chOff x="906290" y="3800594"/>
                  <a:chExt cx="351646" cy="302090"/>
                </a:xfrm>
              </p:grpSpPr>
              <p:grpSp>
                <p:nvGrpSpPr>
                  <p:cNvPr id="6655" name="Google Shape;6655;p73"/>
                  <p:cNvGrpSpPr/>
                  <p:nvPr/>
                </p:nvGrpSpPr>
                <p:grpSpPr>
                  <a:xfrm>
                    <a:off x="1084172" y="3842857"/>
                    <a:ext cx="173764" cy="217131"/>
                    <a:chOff x="1084172" y="3842857"/>
                    <a:chExt cx="173764" cy="217131"/>
                  </a:xfrm>
                </p:grpSpPr>
                <p:grpSp>
                  <p:nvGrpSpPr>
                    <p:cNvPr id="6656" name="Google Shape;6656;p73"/>
                    <p:cNvGrpSpPr/>
                    <p:nvPr/>
                  </p:nvGrpSpPr>
                  <p:grpSpPr>
                    <a:xfrm>
                      <a:off x="1156862" y="3936509"/>
                      <a:ext cx="101073" cy="25622"/>
                      <a:chOff x="1156862" y="3936509"/>
                      <a:chExt cx="101073" cy="25622"/>
                    </a:xfrm>
                  </p:grpSpPr>
                  <p:sp>
                    <p:nvSpPr>
                      <p:cNvPr id="6657" name="Google Shape;6657;p73"/>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73"/>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59" name="Google Shape;6659;p73"/>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60" name="Google Shape;6660;p73"/>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73"/>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2" name="Google Shape;6662;p73"/>
                <p:cNvGrpSpPr/>
                <p:nvPr/>
              </p:nvGrpSpPr>
              <p:grpSpPr>
                <a:xfrm>
                  <a:off x="724986" y="3830189"/>
                  <a:ext cx="189533" cy="25626"/>
                  <a:chOff x="724986" y="3830189"/>
                  <a:chExt cx="189533" cy="25626"/>
                </a:xfrm>
              </p:grpSpPr>
              <p:sp>
                <p:nvSpPr>
                  <p:cNvPr id="6663" name="Google Shape;6663;p73"/>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73"/>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6665" name="Google Shape;6665;p73"/>
          <p:cNvGrpSpPr/>
          <p:nvPr/>
        </p:nvGrpSpPr>
        <p:grpSpPr>
          <a:xfrm>
            <a:off x="2253298" y="2455640"/>
            <a:ext cx="948701" cy="935378"/>
            <a:chOff x="2253298" y="2428317"/>
            <a:chExt cx="948701" cy="935378"/>
          </a:xfrm>
        </p:grpSpPr>
        <p:sp>
          <p:nvSpPr>
            <p:cNvPr id="6666" name="Google Shape;6666;p73"/>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73"/>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73"/>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73"/>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73"/>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73"/>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73"/>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73"/>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73"/>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73"/>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73"/>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73"/>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73"/>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73"/>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73"/>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73"/>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73"/>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73"/>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73"/>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73"/>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73"/>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73"/>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73"/>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73"/>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73"/>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73"/>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73"/>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73"/>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73"/>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73"/>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73"/>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73"/>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73"/>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02" name="Shape 6702"/>
        <p:cNvGrpSpPr/>
        <p:nvPr/>
      </p:nvGrpSpPr>
      <p:grpSpPr>
        <a:xfrm>
          <a:off x="0" y="0"/>
          <a:ext cx="0" cy="0"/>
          <a:chOff x="0" y="0"/>
          <a:chExt cx="0" cy="0"/>
        </a:xfrm>
      </p:grpSpPr>
      <p:grpSp>
        <p:nvGrpSpPr>
          <p:cNvPr id="6703" name="Google Shape;6703;p74"/>
          <p:cNvGrpSpPr/>
          <p:nvPr/>
        </p:nvGrpSpPr>
        <p:grpSpPr>
          <a:xfrm>
            <a:off x="3353582" y="1145627"/>
            <a:ext cx="2363393" cy="1017867"/>
            <a:chOff x="3292400" y="1219146"/>
            <a:chExt cx="2615240" cy="1110239"/>
          </a:xfrm>
        </p:grpSpPr>
        <p:sp>
          <p:nvSpPr>
            <p:cNvPr id="6704" name="Google Shape;6704;p74"/>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200">
                <a:solidFill>
                  <a:srgbClr val="FFFFFF"/>
                </a:solidFill>
              </a:endParaRPr>
            </a:p>
          </p:txBody>
        </p:sp>
        <p:sp>
          <p:nvSpPr>
            <p:cNvPr id="6705" name="Google Shape;6705;p74"/>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706" name="Google Shape;6706;p74"/>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6707" name="Google Shape;6707;p74"/>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6708" name="Google Shape;6708;p74"/>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6709" name="Google Shape;6709;p74"/>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6710" name="Google Shape;6710;p74"/>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6711" name="Google Shape;6711;p74"/>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6712" name="Google Shape;6712;p74"/>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6713" name="Google Shape;6713;p74"/>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6714" name="Google Shape;6714;p74"/>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715" name="Google Shape;6715;p74"/>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6716" name="Google Shape;6716;p74"/>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717" name="Google Shape;6717;p74"/>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6718" name="Google Shape;6718;p74"/>
            <p:cNvGrpSpPr/>
            <p:nvPr/>
          </p:nvGrpSpPr>
          <p:grpSpPr>
            <a:xfrm>
              <a:off x="3748438" y="1378608"/>
              <a:ext cx="2159202" cy="903971"/>
              <a:chOff x="1683525" y="2179850"/>
              <a:chExt cx="4519050" cy="2134525"/>
            </a:xfrm>
          </p:grpSpPr>
          <p:sp>
            <p:nvSpPr>
              <p:cNvPr id="6719" name="Google Shape;6719;p74"/>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720" name="Google Shape;6720;p74"/>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721" name="Google Shape;6721;p74"/>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722" name="Google Shape;6722;p74"/>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723" name="Google Shape;6723;p74"/>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724" name="Google Shape;6724;p74"/>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725" name="Google Shape;6725;p74"/>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726" name="Google Shape;6726;p74"/>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727" name="Google Shape;6727;p74"/>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728" name="Google Shape;6728;p74"/>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729" name="Google Shape;6729;p74"/>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730" name="Google Shape;6730;p74"/>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graphicFrame>
        <p:nvGraphicFramePr>
          <p:cNvPr id="6731" name="Google Shape;6731;p74"/>
          <p:cNvGraphicFramePr/>
          <p:nvPr/>
        </p:nvGraphicFramePr>
        <p:xfrm>
          <a:off x="5949675" y="2323100"/>
          <a:ext cx="3000000" cy="3000000"/>
        </p:xfrm>
        <a:graphic>
          <a:graphicData uri="http://schemas.openxmlformats.org/drawingml/2006/table">
            <a:tbl>
              <a:tblPr>
                <a:noFill/>
                <a:tableStyleId>{D6D5314D-289A-42A7-8974-6E11A1EBF12C}</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6732" name="Google Shape;6732;p74"/>
          <p:cNvGrpSpPr/>
          <p:nvPr/>
        </p:nvGrpSpPr>
        <p:grpSpPr>
          <a:xfrm>
            <a:off x="5926924" y="3381697"/>
            <a:ext cx="2519825" cy="1001454"/>
            <a:chOff x="1906114" y="789980"/>
            <a:chExt cx="1487676" cy="606868"/>
          </a:xfrm>
        </p:grpSpPr>
        <p:cxnSp>
          <p:nvCxnSpPr>
            <p:cNvPr id="6733" name="Google Shape;6733;p74"/>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6734" name="Google Shape;6734;p74"/>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6735" name="Google Shape;6735;p74"/>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6736" name="Google Shape;6736;p74"/>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6737" name="Google Shape;6737;p74"/>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6738" name="Google Shape;6738;p74"/>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6739" name="Google Shape;6739;p74"/>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6740" name="Google Shape;6740;p74"/>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74"/>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74"/>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74"/>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74"/>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74"/>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74"/>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6747" name="Google Shape;6747;p74"/>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6748" name="Google Shape;6748;p74"/>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6749" name="Google Shape;6749;p74"/>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0" name="Google Shape;6750;p74"/>
          <p:cNvGrpSpPr/>
          <p:nvPr/>
        </p:nvGrpSpPr>
        <p:grpSpPr>
          <a:xfrm>
            <a:off x="726399" y="1190655"/>
            <a:ext cx="2394370" cy="976502"/>
            <a:chOff x="749309" y="1112739"/>
            <a:chExt cx="2371603" cy="976502"/>
          </a:xfrm>
        </p:grpSpPr>
        <p:sp>
          <p:nvSpPr>
            <p:cNvPr id="6751" name="Google Shape;6751;p74"/>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74"/>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74"/>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74"/>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74"/>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74"/>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74"/>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74"/>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74"/>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74"/>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74"/>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74"/>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74"/>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74"/>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74"/>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74"/>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74"/>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74"/>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74"/>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74"/>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74"/>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74"/>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74"/>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74"/>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74"/>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74"/>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74"/>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74"/>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74"/>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74"/>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74"/>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74"/>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6783" name="Google Shape;6783;p74"/>
          <p:cNvGraphicFramePr/>
          <p:nvPr/>
        </p:nvGraphicFramePr>
        <p:xfrm>
          <a:off x="5949700" y="1188950"/>
          <a:ext cx="3000000" cy="3000000"/>
        </p:xfrm>
        <a:graphic>
          <a:graphicData uri="http://schemas.openxmlformats.org/drawingml/2006/table">
            <a:tbl>
              <a:tblPr>
                <a:noFill/>
                <a:tableStyleId>{D6D5314D-289A-42A7-8974-6E11A1EBF12C}</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aphicFrame>
        <p:nvGraphicFramePr>
          <p:cNvPr id="6784" name="Google Shape;6784;p74"/>
          <p:cNvGraphicFramePr/>
          <p:nvPr/>
        </p:nvGraphicFramePr>
        <p:xfrm>
          <a:off x="3356413" y="2323100"/>
          <a:ext cx="3000000" cy="3000000"/>
        </p:xfrm>
        <a:graphic>
          <a:graphicData uri="http://schemas.openxmlformats.org/drawingml/2006/table">
            <a:tbl>
              <a:tblPr>
                <a:noFill/>
                <a:tableStyleId>{D6D5314D-289A-42A7-8974-6E11A1EBF12C}</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6785" name="Google Shape;6785;p74"/>
          <p:cNvGrpSpPr/>
          <p:nvPr/>
        </p:nvGrpSpPr>
        <p:grpSpPr>
          <a:xfrm>
            <a:off x="4100342" y="2709743"/>
            <a:ext cx="1517436" cy="74460"/>
            <a:chOff x="3980086" y="2804397"/>
            <a:chExt cx="1227600" cy="66900"/>
          </a:xfrm>
        </p:grpSpPr>
        <p:sp>
          <p:nvSpPr>
            <p:cNvPr id="6786" name="Google Shape;6786;p74"/>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74"/>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8" name="Google Shape;6788;p74"/>
          <p:cNvGrpSpPr/>
          <p:nvPr/>
        </p:nvGrpSpPr>
        <p:grpSpPr>
          <a:xfrm>
            <a:off x="4725406" y="3002330"/>
            <a:ext cx="892956" cy="74460"/>
            <a:chOff x="3980086" y="2804397"/>
            <a:chExt cx="1227600" cy="66900"/>
          </a:xfrm>
        </p:grpSpPr>
        <p:sp>
          <p:nvSpPr>
            <p:cNvPr id="6789" name="Google Shape;6789;p74"/>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74"/>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1" name="Google Shape;6791;p74"/>
          <p:cNvGrpSpPr/>
          <p:nvPr/>
        </p:nvGrpSpPr>
        <p:grpSpPr>
          <a:xfrm>
            <a:off x="3358498" y="3361213"/>
            <a:ext cx="2363244" cy="1005943"/>
            <a:chOff x="3358415" y="3361302"/>
            <a:chExt cx="2363244" cy="1024695"/>
          </a:xfrm>
        </p:grpSpPr>
        <p:grpSp>
          <p:nvGrpSpPr>
            <p:cNvPr id="6792" name="Google Shape;6792;p74"/>
            <p:cNvGrpSpPr/>
            <p:nvPr/>
          </p:nvGrpSpPr>
          <p:grpSpPr>
            <a:xfrm>
              <a:off x="3358415" y="3361302"/>
              <a:ext cx="441300" cy="1024695"/>
              <a:chOff x="3358415" y="3361302"/>
              <a:chExt cx="441300" cy="1024695"/>
            </a:xfrm>
          </p:grpSpPr>
          <p:sp>
            <p:nvSpPr>
              <p:cNvPr id="6793" name="Google Shape;6793;p74"/>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74"/>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74"/>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74"/>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74"/>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74"/>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9" name="Google Shape;6799;p74"/>
            <p:cNvGrpSpPr/>
            <p:nvPr/>
          </p:nvGrpSpPr>
          <p:grpSpPr>
            <a:xfrm>
              <a:off x="3838901" y="3361302"/>
              <a:ext cx="441300" cy="1024695"/>
              <a:chOff x="3838901" y="3361302"/>
              <a:chExt cx="441300" cy="1024695"/>
            </a:xfrm>
          </p:grpSpPr>
          <p:sp>
            <p:nvSpPr>
              <p:cNvPr id="6800" name="Google Shape;6800;p74"/>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74"/>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74"/>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74"/>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74"/>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74"/>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6" name="Google Shape;6806;p74"/>
            <p:cNvGrpSpPr/>
            <p:nvPr/>
          </p:nvGrpSpPr>
          <p:grpSpPr>
            <a:xfrm>
              <a:off x="4319387" y="3361302"/>
              <a:ext cx="441300" cy="1024695"/>
              <a:chOff x="4319387" y="3361302"/>
              <a:chExt cx="441300" cy="1024695"/>
            </a:xfrm>
          </p:grpSpPr>
          <p:sp>
            <p:nvSpPr>
              <p:cNvPr id="6807" name="Google Shape;6807;p74"/>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74"/>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74"/>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74"/>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74"/>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74"/>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3" name="Google Shape;6813;p74"/>
            <p:cNvGrpSpPr/>
            <p:nvPr/>
          </p:nvGrpSpPr>
          <p:grpSpPr>
            <a:xfrm>
              <a:off x="4799873" y="3361302"/>
              <a:ext cx="441300" cy="1024695"/>
              <a:chOff x="4799873" y="3361302"/>
              <a:chExt cx="441300" cy="1024695"/>
            </a:xfrm>
          </p:grpSpPr>
          <p:sp>
            <p:nvSpPr>
              <p:cNvPr id="6814" name="Google Shape;6814;p74"/>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74"/>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74"/>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74"/>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74"/>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74"/>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0" name="Google Shape;6820;p74"/>
            <p:cNvGrpSpPr/>
            <p:nvPr/>
          </p:nvGrpSpPr>
          <p:grpSpPr>
            <a:xfrm>
              <a:off x="5280360" y="3361302"/>
              <a:ext cx="441300" cy="1024695"/>
              <a:chOff x="5280360" y="3361302"/>
              <a:chExt cx="441300" cy="1024695"/>
            </a:xfrm>
          </p:grpSpPr>
          <p:sp>
            <p:nvSpPr>
              <p:cNvPr id="6821" name="Google Shape;6821;p74"/>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74"/>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74"/>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74"/>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74"/>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74"/>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6827" name="Google Shape;6827;p74"/>
          <p:cNvGraphicFramePr/>
          <p:nvPr/>
        </p:nvGraphicFramePr>
        <p:xfrm>
          <a:off x="724925" y="2323100"/>
          <a:ext cx="3000000" cy="3000000"/>
        </p:xfrm>
        <a:graphic>
          <a:graphicData uri="http://schemas.openxmlformats.org/drawingml/2006/table">
            <a:tbl>
              <a:tblPr>
                <a:noFill/>
                <a:tableStyleId>{D6D5314D-289A-42A7-8974-6E11A1EBF12C}</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6828" name="Google Shape;6828;p74"/>
          <p:cNvGrpSpPr/>
          <p:nvPr/>
        </p:nvGrpSpPr>
        <p:grpSpPr>
          <a:xfrm>
            <a:off x="726450" y="3372825"/>
            <a:ext cx="2403614" cy="1005900"/>
            <a:chOff x="726450" y="3372825"/>
            <a:chExt cx="2403614" cy="1005900"/>
          </a:xfrm>
        </p:grpSpPr>
        <p:grpSp>
          <p:nvGrpSpPr>
            <p:cNvPr id="6829" name="Google Shape;6829;p74"/>
            <p:cNvGrpSpPr/>
            <p:nvPr/>
          </p:nvGrpSpPr>
          <p:grpSpPr>
            <a:xfrm>
              <a:off x="726450" y="3696000"/>
              <a:ext cx="2403614" cy="500898"/>
              <a:chOff x="726450" y="3696000"/>
              <a:chExt cx="2403614" cy="500898"/>
            </a:xfrm>
          </p:grpSpPr>
          <p:sp>
            <p:nvSpPr>
              <p:cNvPr id="6830" name="Google Shape;6830;p74"/>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831" name="Google Shape;6831;p74"/>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6832" name="Google Shape;6832;p74"/>
            <p:cNvGrpSpPr/>
            <p:nvPr/>
          </p:nvGrpSpPr>
          <p:grpSpPr>
            <a:xfrm>
              <a:off x="1348050" y="3372825"/>
              <a:ext cx="1720425" cy="1005900"/>
              <a:chOff x="1348050" y="3372825"/>
              <a:chExt cx="1720425" cy="1005900"/>
            </a:xfrm>
          </p:grpSpPr>
          <p:sp>
            <p:nvSpPr>
              <p:cNvPr id="6833" name="Google Shape;6833;p74"/>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834" name="Google Shape;6834;p74"/>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835" name="Google Shape;6835;p74"/>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836" name="Google Shape;6836;p74"/>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837" name="Google Shape;6837;p74"/>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6838" name="Google Shape;6838;p74"/>
            <p:cNvGrpSpPr/>
            <p:nvPr/>
          </p:nvGrpSpPr>
          <p:grpSpPr>
            <a:xfrm>
              <a:off x="1455707" y="3731058"/>
              <a:ext cx="1491150" cy="417657"/>
              <a:chOff x="1455707" y="3731058"/>
              <a:chExt cx="1491150" cy="417657"/>
            </a:xfrm>
          </p:grpSpPr>
          <p:grpSp>
            <p:nvGrpSpPr>
              <p:cNvPr id="6839" name="Google Shape;6839;p74"/>
              <p:cNvGrpSpPr/>
              <p:nvPr/>
            </p:nvGrpSpPr>
            <p:grpSpPr>
              <a:xfrm>
                <a:off x="1472938" y="3745828"/>
                <a:ext cx="72126" cy="53788"/>
                <a:chOff x="1472938" y="3745828"/>
                <a:chExt cx="72126" cy="53788"/>
              </a:xfrm>
            </p:grpSpPr>
            <p:sp>
              <p:nvSpPr>
                <p:cNvPr id="6840" name="Google Shape;6840;p74"/>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74"/>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2" name="Google Shape;6842;p74"/>
              <p:cNvGrpSpPr/>
              <p:nvPr/>
            </p:nvGrpSpPr>
            <p:grpSpPr>
              <a:xfrm>
                <a:off x="1819181" y="4089633"/>
                <a:ext cx="72126" cy="53788"/>
                <a:chOff x="1819181" y="4089633"/>
                <a:chExt cx="72126" cy="53788"/>
              </a:xfrm>
            </p:grpSpPr>
            <p:sp>
              <p:nvSpPr>
                <p:cNvPr id="6843" name="Google Shape;6843;p74"/>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74"/>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5" name="Google Shape;6845;p74"/>
              <p:cNvGrpSpPr/>
              <p:nvPr/>
            </p:nvGrpSpPr>
            <p:grpSpPr>
              <a:xfrm>
                <a:off x="1455707" y="4084171"/>
                <a:ext cx="64321" cy="64544"/>
                <a:chOff x="1455707" y="4084171"/>
                <a:chExt cx="64321" cy="64544"/>
              </a:xfrm>
            </p:grpSpPr>
            <p:sp>
              <p:nvSpPr>
                <p:cNvPr id="6846" name="Google Shape;6846;p74"/>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74"/>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8" name="Google Shape;6848;p74"/>
              <p:cNvGrpSpPr/>
              <p:nvPr/>
            </p:nvGrpSpPr>
            <p:grpSpPr>
              <a:xfrm>
                <a:off x="1818610" y="3731058"/>
                <a:ext cx="64321" cy="64544"/>
                <a:chOff x="1818610" y="3731058"/>
                <a:chExt cx="64321" cy="64544"/>
              </a:xfrm>
            </p:grpSpPr>
            <p:sp>
              <p:nvSpPr>
                <p:cNvPr id="6849" name="Google Shape;6849;p74"/>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74"/>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1" name="Google Shape;6851;p74"/>
              <p:cNvGrpSpPr/>
              <p:nvPr/>
            </p:nvGrpSpPr>
            <p:grpSpPr>
              <a:xfrm>
                <a:off x="2172491" y="4089633"/>
                <a:ext cx="72126" cy="53788"/>
                <a:chOff x="2172491" y="4089633"/>
                <a:chExt cx="72126" cy="53788"/>
              </a:xfrm>
            </p:grpSpPr>
            <p:sp>
              <p:nvSpPr>
                <p:cNvPr id="6852" name="Google Shape;6852;p74"/>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74"/>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4" name="Google Shape;6854;p74"/>
              <p:cNvGrpSpPr/>
              <p:nvPr/>
            </p:nvGrpSpPr>
            <p:grpSpPr>
              <a:xfrm>
                <a:off x="2171920" y="3731058"/>
                <a:ext cx="64321" cy="64544"/>
                <a:chOff x="2171920" y="3731058"/>
                <a:chExt cx="64321" cy="64544"/>
              </a:xfrm>
            </p:grpSpPr>
            <p:sp>
              <p:nvSpPr>
                <p:cNvPr id="6855" name="Google Shape;6855;p74"/>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74"/>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7" name="Google Shape;6857;p74"/>
              <p:cNvGrpSpPr/>
              <p:nvPr/>
            </p:nvGrpSpPr>
            <p:grpSpPr>
              <a:xfrm>
                <a:off x="2874730" y="3745828"/>
                <a:ext cx="72126" cy="53788"/>
                <a:chOff x="2874730" y="3745828"/>
                <a:chExt cx="72126" cy="53788"/>
              </a:xfrm>
            </p:grpSpPr>
            <p:sp>
              <p:nvSpPr>
                <p:cNvPr id="6858" name="Google Shape;6858;p74"/>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74"/>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0" name="Google Shape;6860;p74"/>
              <p:cNvGrpSpPr/>
              <p:nvPr/>
            </p:nvGrpSpPr>
            <p:grpSpPr>
              <a:xfrm>
                <a:off x="2878589" y="4081481"/>
                <a:ext cx="64321" cy="64544"/>
                <a:chOff x="2878589" y="4081481"/>
                <a:chExt cx="64321" cy="64544"/>
              </a:xfrm>
            </p:grpSpPr>
            <p:sp>
              <p:nvSpPr>
                <p:cNvPr id="6861" name="Google Shape;6861;p74"/>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74"/>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3" name="Google Shape;6863;p74"/>
              <p:cNvGrpSpPr/>
              <p:nvPr/>
            </p:nvGrpSpPr>
            <p:grpSpPr>
              <a:xfrm>
                <a:off x="2525796" y="4089633"/>
                <a:ext cx="72126" cy="53788"/>
                <a:chOff x="2525796" y="4089633"/>
                <a:chExt cx="72126" cy="53788"/>
              </a:xfrm>
            </p:grpSpPr>
            <p:sp>
              <p:nvSpPr>
                <p:cNvPr id="6864" name="Google Shape;6864;p74"/>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74"/>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6" name="Google Shape;6866;p74"/>
              <p:cNvGrpSpPr/>
              <p:nvPr/>
            </p:nvGrpSpPr>
            <p:grpSpPr>
              <a:xfrm>
                <a:off x="2525225" y="3731058"/>
                <a:ext cx="64321" cy="64544"/>
                <a:chOff x="2525225" y="3731058"/>
                <a:chExt cx="64321" cy="64544"/>
              </a:xfrm>
            </p:grpSpPr>
            <p:sp>
              <p:nvSpPr>
                <p:cNvPr id="6867" name="Google Shape;6867;p74"/>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74"/>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72" name="Shape 6872"/>
        <p:cNvGrpSpPr/>
        <p:nvPr/>
      </p:nvGrpSpPr>
      <p:grpSpPr>
        <a:xfrm>
          <a:off x="0" y="0"/>
          <a:ext cx="0" cy="0"/>
          <a:chOff x="0" y="0"/>
          <a:chExt cx="0" cy="0"/>
        </a:xfrm>
      </p:grpSpPr>
      <p:grpSp>
        <p:nvGrpSpPr>
          <p:cNvPr id="6873" name="Google Shape;6873;p75"/>
          <p:cNvGrpSpPr/>
          <p:nvPr/>
        </p:nvGrpSpPr>
        <p:grpSpPr>
          <a:xfrm>
            <a:off x="732428" y="1171356"/>
            <a:ext cx="845921" cy="690752"/>
            <a:chOff x="732428" y="1198513"/>
            <a:chExt cx="845921" cy="690752"/>
          </a:xfrm>
        </p:grpSpPr>
        <p:grpSp>
          <p:nvGrpSpPr>
            <p:cNvPr id="6874" name="Google Shape;6874;p75"/>
            <p:cNvGrpSpPr/>
            <p:nvPr/>
          </p:nvGrpSpPr>
          <p:grpSpPr>
            <a:xfrm>
              <a:off x="823030" y="1198513"/>
              <a:ext cx="755319" cy="690752"/>
              <a:chOff x="823030" y="1198513"/>
              <a:chExt cx="755319" cy="690752"/>
            </a:xfrm>
          </p:grpSpPr>
          <p:sp>
            <p:nvSpPr>
              <p:cNvPr id="6875" name="Google Shape;6875;p75"/>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75"/>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7" name="Google Shape;6877;p75"/>
            <p:cNvGrpSpPr/>
            <p:nvPr/>
          </p:nvGrpSpPr>
          <p:grpSpPr>
            <a:xfrm>
              <a:off x="732428" y="1239937"/>
              <a:ext cx="739912" cy="607886"/>
              <a:chOff x="732428" y="1239937"/>
              <a:chExt cx="739912" cy="607886"/>
            </a:xfrm>
          </p:grpSpPr>
          <p:sp>
            <p:nvSpPr>
              <p:cNvPr id="6878" name="Google Shape;6878;p75"/>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75"/>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0" name="Google Shape;6880;p75"/>
            <p:cNvGrpSpPr/>
            <p:nvPr/>
          </p:nvGrpSpPr>
          <p:grpSpPr>
            <a:xfrm>
              <a:off x="732428" y="1277018"/>
              <a:ext cx="702832" cy="533758"/>
              <a:chOff x="732428" y="1277018"/>
              <a:chExt cx="702832" cy="533758"/>
            </a:xfrm>
          </p:grpSpPr>
          <p:sp>
            <p:nvSpPr>
              <p:cNvPr id="6881" name="Google Shape;6881;p75"/>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75"/>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3" name="Google Shape;6883;p75"/>
            <p:cNvGrpSpPr/>
            <p:nvPr/>
          </p:nvGrpSpPr>
          <p:grpSpPr>
            <a:xfrm>
              <a:off x="931170" y="1306653"/>
              <a:ext cx="647179" cy="474455"/>
              <a:chOff x="931170" y="1306653"/>
              <a:chExt cx="647179" cy="474455"/>
            </a:xfrm>
          </p:grpSpPr>
          <p:sp>
            <p:nvSpPr>
              <p:cNvPr id="6884" name="Google Shape;6884;p75"/>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75"/>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86" name="Google Shape;6886;p75"/>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7" name="Google Shape;6887;p75"/>
          <p:cNvGrpSpPr/>
          <p:nvPr/>
        </p:nvGrpSpPr>
        <p:grpSpPr>
          <a:xfrm>
            <a:off x="3964037" y="1171363"/>
            <a:ext cx="634656" cy="699982"/>
            <a:chOff x="5985650" y="2860025"/>
            <a:chExt cx="1396075" cy="1539775"/>
          </a:xfrm>
        </p:grpSpPr>
        <p:sp>
          <p:nvSpPr>
            <p:cNvPr id="6888" name="Google Shape;6888;p75"/>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75"/>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75"/>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75"/>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75"/>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75"/>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75"/>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75"/>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75"/>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75"/>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75"/>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75"/>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75"/>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75"/>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75"/>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75"/>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75"/>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75"/>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75"/>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75"/>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75"/>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75"/>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75"/>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75"/>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75"/>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75"/>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75"/>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75"/>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75"/>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75"/>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75"/>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75"/>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0" name="Google Shape;6920;p75"/>
          <p:cNvGrpSpPr/>
          <p:nvPr/>
        </p:nvGrpSpPr>
        <p:grpSpPr>
          <a:xfrm>
            <a:off x="4719687" y="1171356"/>
            <a:ext cx="725845" cy="699975"/>
            <a:chOff x="4249973" y="1201875"/>
            <a:chExt cx="1958568" cy="1888762"/>
          </a:xfrm>
        </p:grpSpPr>
        <p:sp>
          <p:nvSpPr>
            <p:cNvPr id="6921" name="Google Shape;6921;p75"/>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22" name="Google Shape;6922;p75"/>
            <p:cNvGrpSpPr/>
            <p:nvPr/>
          </p:nvGrpSpPr>
          <p:grpSpPr>
            <a:xfrm>
              <a:off x="5853086" y="1789142"/>
              <a:ext cx="355454" cy="1048099"/>
              <a:chOff x="5576108" y="2016725"/>
              <a:chExt cx="565200" cy="1666560"/>
            </a:xfrm>
          </p:grpSpPr>
          <p:sp>
            <p:nvSpPr>
              <p:cNvPr id="6923" name="Google Shape;6923;p75"/>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924" name="Google Shape;6924;p75"/>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5" name="Google Shape;6925;p75"/>
            <p:cNvGrpSpPr/>
            <p:nvPr/>
          </p:nvGrpSpPr>
          <p:grpSpPr>
            <a:xfrm>
              <a:off x="4869455" y="2691676"/>
              <a:ext cx="1013897" cy="398961"/>
              <a:chOff x="4012057" y="3451825"/>
              <a:chExt cx="1612175" cy="634379"/>
            </a:xfrm>
          </p:grpSpPr>
          <p:sp>
            <p:nvSpPr>
              <p:cNvPr id="6926" name="Google Shape;6926;p75"/>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927" name="Google Shape;6927;p75"/>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8" name="Google Shape;6928;p75"/>
            <p:cNvGrpSpPr/>
            <p:nvPr/>
          </p:nvGrpSpPr>
          <p:grpSpPr>
            <a:xfrm>
              <a:off x="4276937" y="2155961"/>
              <a:ext cx="651965" cy="891358"/>
              <a:chOff x="3069908" y="2599997"/>
              <a:chExt cx="1036675" cy="1417328"/>
            </a:xfrm>
          </p:grpSpPr>
          <p:sp>
            <p:nvSpPr>
              <p:cNvPr id="6929" name="Google Shape;6929;p75"/>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930" name="Google Shape;6930;p75"/>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1" name="Google Shape;6931;p75"/>
            <p:cNvGrpSpPr/>
            <p:nvPr/>
          </p:nvGrpSpPr>
          <p:grpSpPr>
            <a:xfrm>
              <a:off x="5054918" y="1201875"/>
              <a:ext cx="999548" cy="602711"/>
              <a:chOff x="4306958" y="1082925"/>
              <a:chExt cx="1589359" cy="958358"/>
            </a:xfrm>
          </p:grpSpPr>
          <p:sp>
            <p:nvSpPr>
              <p:cNvPr id="6932" name="Google Shape;6932;p75"/>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933" name="Google Shape;6933;p75"/>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4" name="Google Shape;6934;p75"/>
            <p:cNvGrpSpPr/>
            <p:nvPr/>
          </p:nvGrpSpPr>
          <p:grpSpPr>
            <a:xfrm>
              <a:off x="4249973" y="1303451"/>
              <a:ext cx="799317" cy="841334"/>
              <a:chOff x="3027033" y="1244439"/>
              <a:chExt cx="1270977" cy="1337786"/>
            </a:xfrm>
          </p:grpSpPr>
          <p:sp>
            <p:nvSpPr>
              <p:cNvPr id="6935" name="Google Shape;6935;p75"/>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936" name="Google Shape;6936;p75"/>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37" name="Google Shape;6937;p75"/>
          <p:cNvGrpSpPr/>
          <p:nvPr/>
        </p:nvGrpSpPr>
        <p:grpSpPr>
          <a:xfrm>
            <a:off x="4072551" y="2058137"/>
            <a:ext cx="750769" cy="683784"/>
            <a:chOff x="4204684" y="2104422"/>
            <a:chExt cx="699822" cy="637382"/>
          </a:xfrm>
        </p:grpSpPr>
        <p:grpSp>
          <p:nvGrpSpPr>
            <p:cNvPr id="6938" name="Google Shape;6938;p75"/>
            <p:cNvGrpSpPr/>
            <p:nvPr/>
          </p:nvGrpSpPr>
          <p:grpSpPr>
            <a:xfrm>
              <a:off x="4204684" y="2430067"/>
              <a:ext cx="342957" cy="311738"/>
              <a:chOff x="4204684" y="2430067"/>
              <a:chExt cx="342957" cy="311738"/>
            </a:xfrm>
          </p:grpSpPr>
          <p:sp>
            <p:nvSpPr>
              <p:cNvPr id="6939" name="Google Shape;6939;p75"/>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75"/>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1" name="Google Shape;6941;p75"/>
            <p:cNvGrpSpPr/>
            <p:nvPr/>
          </p:nvGrpSpPr>
          <p:grpSpPr>
            <a:xfrm>
              <a:off x="4561586" y="2430067"/>
              <a:ext cx="342920" cy="311738"/>
              <a:chOff x="4561586" y="2430067"/>
              <a:chExt cx="342920" cy="311738"/>
            </a:xfrm>
          </p:grpSpPr>
          <p:sp>
            <p:nvSpPr>
              <p:cNvPr id="6942" name="Google Shape;6942;p75"/>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75"/>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4" name="Google Shape;6944;p75"/>
            <p:cNvGrpSpPr/>
            <p:nvPr/>
          </p:nvGrpSpPr>
          <p:grpSpPr>
            <a:xfrm>
              <a:off x="4561586" y="2104422"/>
              <a:ext cx="342920" cy="311738"/>
              <a:chOff x="4561586" y="2104422"/>
              <a:chExt cx="342920" cy="311738"/>
            </a:xfrm>
          </p:grpSpPr>
          <p:sp>
            <p:nvSpPr>
              <p:cNvPr id="6945" name="Google Shape;6945;p75"/>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75"/>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7" name="Google Shape;6947;p75"/>
            <p:cNvGrpSpPr/>
            <p:nvPr/>
          </p:nvGrpSpPr>
          <p:grpSpPr>
            <a:xfrm>
              <a:off x="4204684" y="2104422"/>
              <a:ext cx="342957" cy="311664"/>
              <a:chOff x="4204684" y="2104422"/>
              <a:chExt cx="342957" cy="311664"/>
            </a:xfrm>
          </p:grpSpPr>
          <p:sp>
            <p:nvSpPr>
              <p:cNvPr id="6948" name="Google Shape;6948;p75"/>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75"/>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50" name="Google Shape;6950;p75"/>
          <p:cNvGrpSpPr/>
          <p:nvPr/>
        </p:nvGrpSpPr>
        <p:grpSpPr>
          <a:xfrm>
            <a:off x="5536984" y="1171351"/>
            <a:ext cx="660591" cy="688867"/>
            <a:chOff x="5830645" y="1267368"/>
            <a:chExt cx="530340" cy="553040"/>
          </a:xfrm>
        </p:grpSpPr>
        <p:sp>
          <p:nvSpPr>
            <p:cNvPr id="6951" name="Google Shape;6951;p75"/>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52" name="Google Shape;6952;p75"/>
            <p:cNvGrpSpPr/>
            <p:nvPr/>
          </p:nvGrpSpPr>
          <p:grpSpPr>
            <a:xfrm>
              <a:off x="5830645" y="1267368"/>
              <a:ext cx="259743" cy="269909"/>
              <a:chOff x="5830645" y="1267368"/>
              <a:chExt cx="259743" cy="269909"/>
            </a:xfrm>
          </p:grpSpPr>
          <p:sp>
            <p:nvSpPr>
              <p:cNvPr id="6953" name="Google Shape;6953;p75"/>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75"/>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5" name="Google Shape;6955;p75"/>
            <p:cNvGrpSpPr/>
            <p:nvPr/>
          </p:nvGrpSpPr>
          <p:grpSpPr>
            <a:xfrm>
              <a:off x="6101293" y="1267368"/>
              <a:ext cx="259692" cy="269909"/>
              <a:chOff x="6101293" y="1267368"/>
              <a:chExt cx="259692" cy="269909"/>
            </a:xfrm>
          </p:grpSpPr>
          <p:sp>
            <p:nvSpPr>
              <p:cNvPr id="6956" name="Google Shape;6956;p75"/>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75"/>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8" name="Google Shape;6958;p75"/>
            <p:cNvGrpSpPr/>
            <p:nvPr/>
          </p:nvGrpSpPr>
          <p:grpSpPr>
            <a:xfrm>
              <a:off x="5830645" y="1550500"/>
              <a:ext cx="259692" cy="269909"/>
              <a:chOff x="5830645" y="1550500"/>
              <a:chExt cx="259692" cy="269909"/>
            </a:xfrm>
          </p:grpSpPr>
          <p:sp>
            <p:nvSpPr>
              <p:cNvPr id="6959" name="Google Shape;6959;p75"/>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75"/>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1" name="Google Shape;6961;p75"/>
            <p:cNvGrpSpPr/>
            <p:nvPr/>
          </p:nvGrpSpPr>
          <p:grpSpPr>
            <a:xfrm>
              <a:off x="6101293" y="1550500"/>
              <a:ext cx="259692" cy="269909"/>
              <a:chOff x="6101293" y="1550500"/>
              <a:chExt cx="259692" cy="269909"/>
            </a:xfrm>
          </p:grpSpPr>
          <p:sp>
            <p:nvSpPr>
              <p:cNvPr id="6962" name="Google Shape;6962;p75"/>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75"/>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64" name="Google Shape;6964;p75"/>
          <p:cNvGrpSpPr/>
          <p:nvPr/>
        </p:nvGrpSpPr>
        <p:grpSpPr>
          <a:xfrm>
            <a:off x="739138" y="2061810"/>
            <a:ext cx="697154" cy="679574"/>
            <a:chOff x="2679875" y="2361475"/>
            <a:chExt cx="780425" cy="760575"/>
          </a:xfrm>
        </p:grpSpPr>
        <p:sp>
          <p:nvSpPr>
            <p:cNvPr id="6965" name="Google Shape;6965;p75"/>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75"/>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75"/>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75"/>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75"/>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75"/>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1" name="Google Shape;6971;p75"/>
          <p:cNvGrpSpPr/>
          <p:nvPr/>
        </p:nvGrpSpPr>
        <p:grpSpPr>
          <a:xfrm>
            <a:off x="3138297" y="1171402"/>
            <a:ext cx="735829" cy="684547"/>
            <a:chOff x="3351965" y="1148808"/>
            <a:chExt cx="750770" cy="698375"/>
          </a:xfrm>
        </p:grpSpPr>
        <p:grpSp>
          <p:nvGrpSpPr>
            <p:cNvPr id="6972" name="Google Shape;6972;p75"/>
            <p:cNvGrpSpPr/>
            <p:nvPr/>
          </p:nvGrpSpPr>
          <p:grpSpPr>
            <a:xfrm>
              <a:off x="3586796" y="1148808"/>
              <a:ext cx="294857" cy="286830"/>
              <a:chOff x="3750225" y="1774000"/>
              <a:chExt cx="149575" cy="145525"/>
            </a:xfrm>
          </p:grpSpPr>
          <p:sp>
            <p:nvSpPr>
              <p:cNvPr id="6973" name="Google Shape;6973;p75"/>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75"/>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5" name="Google Shape;6975;p75"/>
            <p:cNvGrpSpPr/>
            <p:nvPr/>
          </p:nvGrpSpPr>
          <p:grpSpPr>
            <a:xfrm>
              <a:off x="3779245" y="1375768"/>
              <a:ext cx="323490" cy="286978"/>
              <a:chOff x="3847850" y="1889150"/>
              <a:chExt cx="164100" cy="145600"/>
            </a:xfrm>
          </p:grpSpPr>
          <p:sp>
            <p:nvSpPr>
              <p:cNvPr id="6976" name="Google Shape;6976;p75"/>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75"/>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8" name="Google Shape;6978;p75"/>
            <p:cNvGrpSpPr/>
            <p:nvPr/>
          </p:nvGrpSpPr>
          <p:grpSpPr>
            <a:xfrm>
              <a:off x="3351965" y="1330435"/>
              <a:ext cx="295449" cy="285401"/>
              <a:chOff x="3631100" y="1866150"/>
              <a:chExt cx="149875" cy="144800"/>
            </a:xfrm>
          </p:grpSpPr>
          <p:sp>
            <p:nvSpPr>
              <p:cNvPr id="6979" name="Google Shape;6979;p75"/>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75"/>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1" name="Google Shape;6981;p75"/>
            <p:cNvGrpSpPr/>
            <p:nvPr/>
          </p:nvGrpSpPr>
          <p:grpSpPr>
            <a:xfrm>
              <a:off x="3548208" y="1560352"/>
              <a:ext cx="294808" cy="286830"/>
              <a:chOff x="3730650" y="1982800"/>
              <a:chExt cx="149550" cy="145525"/>
            </a:xfrm>
          </p:grpSpPr>
          <p:sp>
            <p:nvSpPr>
              <p:cNvPr id="6982" name="Google Shape;6982;p75"/>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75"/>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84" name="Google Shape;6984;p75"/>
          <p:cNvGrpSpPr/>
          <p:nvPr/>
        </p:nvGrpSpPr>
        <p:grpSpPr>
          <a:xfrm>
            <a:off x="7639949" y="1171356"/>
            <a:ext cx="804565" cy="677795"/>
            <a:chOff x="7636443" y="1204988"/>
            <a:chExt cx="804565" cy="677795"/>
          </a:xfrm>
        </p:grpSpPr>
        <p:grpSp>
          <p:nvGrpSpPr>
            <p:cNvPr id="6985" name="Google Shape;6985;p75"/>
            <p:cNvGrpSpPr/>
            <p:nvPr/>
          </p:nvGrpSpPr>
          <p:grpSpPr>
            <a:xfrm>
              <a:off x="7636443" y="1509705"/>
              <a:ext cx="804565" cy="373078"/>
              <a:chOff x="7636443" y="1509705"/>
              <a:chExt cx="804565" cy="373078"/>
            </a:xfrm>
          </p:grpSpPr>
          <p:sp>
            <p:nvSpPr>
              <p:cNvPr id="6986" name="Google Shape;6986;p75"/>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75"/>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8" name="Google Shape;6988;p75"/>
            <p:cNvGrpSpPr/>
            <p:nvPr/>
          </p:nvGrpSpPr>
          <p:grpSpPr>
            <a:xfrm>
              <a:off x="7636443" y="1408133"/>
              <a:ext cx="804565" cy="373078"/>
              <a:chOff x="7636443" y="1408133"/>
              <a:chExt cx="804565" cy="373078"/>
            </a:xfrm>
          </p:grpSpPr>
          <p:sp>
            <p:nvSpPr>
              <p:cNvPr id="6989" name="Google Shape;6989;p75"/>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75"/>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1" name="Google Shape;6991;p75"/>
            <p:cNvGrpSpPr/>
            <p:nvPr/>
          </p:nvGrpSpPr>
          <p:grpSpPr>
            <a:xfrm>
              <a:off x="7636443" y="1306560"/>
              <a:ext cx="804565" cy="373078"/>
              <a:chOff x="7636443" y="1306560"/>
              <a:chExt cx="804565" cy="373078"/>
            </a:xfrm>
          </p:grpSpPr>
          <p:sp>
            <p:nvSpPr>
              <p:cNvPr id="6992" name="Google Shape;6992;p75"/>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75"/>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4" name="Google Shape;6994;p75"/>
            <p:cNvGrpSpPr/>
            <p:nvPr/>
          </p:nvGrpSpPr>
          <p:grpSpPr>
            <a:xfrm>
              <a:off x="7636443" y="1204988"/>
              <a:ext cx="804565" cy="373078"/>
              <a:chOff x="7636443" y="1204988"/>
              <a:chExt cx="804565" cy="373078"/>
            </a:xfrm>
          </p:grpSpPr>
          <p:sp>
            <p:nvSpPr>
              <p:cNvPr id="6995" name="Google Shape;6995;p75"/>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75"/>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97" name="Google Shape;6997;p75"/>
          <p:cNvGrpSpPr/>
          <p:nvPr/>
        </p:nvGrpSpPr>
        <p:grpSpPr>
          <a:xfrm>
            <a:off x="4978796" y="2078771"/>
            <a:ext cx="661339" cy="661188"/>
            <a:chOff x="3990000" y="975400"/>
            <a:chExt cx="3934200" cy="3933300"/>
          </a:xfrm>
        </p:grpSpPr>
        <p:sp>
          <p:nvSpPr>
            <p:cNvPr id="6998" name="Google Shape;6998;p75"/>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75"/>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75"/>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75"/>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2" name="Google Shape;7002;p75"/>
          <p:cNvGrpSpPr/>
          <p:nvPr/>
        </p:nvGrpSpPr>
        <p:grpSpPr>
          <a:xfrm>
            <a:off x="6622444" y="2057409"/>
            <a:ext cx="868881" cy="684241"/>
            <a:chOff x="6598259" y="2078634"/>
            <a:chExt cx="868881" cy="684241"/>
          </a:xfrm>
        </p:grpSpPr>
        <p:sp>
          <p:nvSpPr>
            <p:cNvPr id="7003" name="Google Shape;7003;p75"/>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75"/>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75"/>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75"/>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75"/>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75"/>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09" name="Google Shape;7009;p75"/>
            <p:cNvGrpSpPr/>
            <p:nvPr/>
          </p:nvGrpSpPr>
          <p:grpSpPr>
            <a:xfrm>
              <a:off x="6808175" y="2078634"/>
              <a:ext cx="452229" cy="684241"/>
              <a:chOff x="6808175" y="2078634"/>
              <a:chExt cx="452229" cy="684241"/>
            </a:xfrm>
          </p:grpSpPr>
          <p:sp>
            <p:nvSpPr>
              <p:cNvPr id="7010" name="Google Shape;7010;p75"/>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75"/>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75"/>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75"/>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75"/>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75"/>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16" name="Google Shape;7016;p75"/>
              <p:cNvGrpSpPr/>
              <p:nvPr/>
            </p:nvGrpSpPr>
            <p:grpSpPr>
              <a:xfrm>
                <a:off x="6821586" y="2078634"/>
                <a:ext cx="426871" cy="684241"/>
                <a:chOff x="6821586" y="2078634"/>
                <a:chExt cx="426871" cy="684241"/>
              </a:xfrm>
            </p:grpSpPr>
            <p:grpSp>
              <p:nvGrpSpPr>
                <p:cNvPr id="7017" name="Google Shape;7017;p75"/>
                <p:cNvGrpSpPr/>
                <p:nvPr/>
              </p:nvGrpSpPr>
              <p:grpSpPr>
                <a:xfrm>
                  <a:off x="6821586" y="2078634"/>
                  <a:ext cx="426871" cy="684241"/>
                  <a:chOff x="6821586" y="2078634"/>
                  <a:chExt cx="426871" cy="684241"/>
                </a:xfrm>
              </p:grpSpPr>
              <p:sp>
                <p:nvSpPr>
                  <p:cNvPr id="7018" name="Google Shape;7018;p75"/>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75"/>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75"/>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75"/>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75"/>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75"/>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75"/>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75"/>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75"/>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75"/>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75"/>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75"/>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75"/>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75"/>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75"/>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75"/>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75"/>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75"/>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75"/>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37" name="Google Shape;7037;p75"/>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75"/>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75"/>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75"/>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75"/>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75"/>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043" name="Google Shape;7043;p75"/>
          <p:cNvGrpSpPr/>
          <p:nvPr/>
        </p:nvGrpSpPr>
        <p:grpSpPr>
          <a:xfrm>
            <a:off x="5795610" y="2063018"/>
            <a:ext cx="671358" cy="671358"/>
            <a:chOff x="6535625" y="760425"/>
            <a:chExt cx="1665900" cy="1665900"/>
          </a:xfrm>
        </p:grpSpPr>
        <p:sp>
          <p:nvSpPr>
            <p:cNvPr id="7044" name="Google Shape;7044;p75"/>
            <p:cNvSpPr/>
            <p:nvPr/>
          </p:nvSpPr>
          <p:spPr>
            <a:xfrm>
              <a:off x="6535625" y="760425"/>
              <a:ext cx="1665900" cy="16659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75"/>
            <p:cNvSpPr/>
            <p:nvPr/>
          </p:nvSpPr>
          <p:spPr>
            <a:xfrm>
              <a:off x="6713675" y="1116525"/>
              <a:ext cx="1309800" cy="13098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75"/>
            <p:cNvSpPr/>
            <p:nvPr/>
          </p:nvSpPr>
          <p:spPr>
            <a:xfrm>
              <a:off x="6831275" y="1351725"/>
              <a:ext cx="1074600" cy="1074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75"/>
            <p:cNvSpPr/>
            <p:nvPr/>
          </p:nvSpPr>
          <p:spPr>
            <a:xfrm>
              <a:off x="6942425" y="1574025"/>
              <a:ext cx="852300" cy="8523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8" name="Google Shape;7048;p75"/>
          <p:cNvGrpSpPr/>
          <p:nvPr/>
        </p:nvGrpSpPr>
        <p:grpSpPr>
          <a:xfrm>
            <a:off x="732427" y="3731418"/>
            <a:ext cx="1340789" cy="640830"/>
            <a:chOff x="238125" y="1151100"/>
            <a:chExt cx="7139450" cy="3412300"/>
          </a:xfrm>
        </p:grpSpPr>
        <p:sp>
          <p:nvSpPr>
            <p:cNvPr id="7049" name="Google Shape;7049;p75"/>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75"/>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75"/>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75"/>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75"/>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75"/>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75"/>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75"/>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75"/>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75"/>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75"/>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75"/>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1" name="Google Shape;7061;p75"/>
          <p:cNvGrpSpPr/>
          <p:nvPr/>
        </p:nvGrpSpPr>
        <p:grpSpPr>
          <a:xfrm>
            <a:off x="5599650" y="2934699"/>
            <a:ext cx="985357" cy="585764"/>
            <a:chOff x="5145061" y="2881789"/>
            <a:chExt cx="1107641" cy="658458"/>
          </a:xfrm>
        </p:grpSpPr>
        <p:grpSp>
          <p:nvGrpSpPr>
            <p:cNvPr id="7062" name="Google Shape;7062;p75"/>
            <p:cNvGrpSpPr/>
            <p:nvPr/>
          </p:nvGrpSpPr>
          <p:grpSpPr>
            <a:xfrm>
              <a:off x="5722989" y="3244587"/>
              <a:ext cx="529713" cy="295659"/>
              <a:chOff x="5722989" y="3244587"/>
              <a:chExt cx="529713" cy="295659"/>
            </a:xfrm>
          </p:grpSpPr>
          <p:sp>
            <p:nvSpPr>
              <p:cNvPr id="7063" name="Google Shape;7063;p75"/>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064" name="Google Shape;7064;p75"/>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7065" name="Google Shape;7065;p75"/>
            <p:cNvGrpSpPr/>
            <p:nvPr/>
          </p:nvGrpSpPr>
          <p:grpSpPr>
            <a:xfrm>
              <a:off x="5145061" y="3244587"/>
              <a:ext cx="536807" cy="295659"/>
              <a:chOff x="5145061" y="3244587"/>
              <a:chExt cx="536807" cy="295659"/>
            </a:xfrm>
          </p:grpSpPr>
          <p:sp>
            <p:nvSpPr>
              <p:cNvPr id="7066" name="Google Shape;7066;p75"/>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067" name="Google Shape;7067;p75"/>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7068" name="Google Shape;7068;p75"/>
            <p:cNvGrpSpPr/>
            <p:nvPr/>
          </p:nvGrpSpPr>
          <p:grpSpPr>
            <a:xfrm>
              <a:off x="5341327" y="2898245"/>
              <a:ext cx="532309" cy="614891"/>
              <a:chOff x="5341327" y="2898245"/>
              <a:chExt cx="532309" cy="614891"/>
            </a:xfrm>
          </p:grpSpPr>
          <p:sp>
            <p:nvSpPr>
              <p:cNvPr id="7069" name="Google Shape;7069;p75"/>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070" name="Google Shape;7070;p75"/>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7071" name="Google Shape;7071;p75"/>
            <p:cNvGrpSpPr/>
            <p:nvPr/>
          </p:nvGrpSpPr>
          <p:grpSpPr>
            <a:xfrm>
              <a:off x="5532290" y="2881789"/>
              <a:ext cx="620516" cy="305456"/>
              <a:chOff x="5532290" y="2881789"/>
              <a:chExt cx="620516" cy="305456"/>
            </a:xfrm>
          </p:grpSpPr>
          <p:sp>
            <p:nvSpPr>
              <p:cNvPr id="7072" name="Google Shape;7072;p75"/>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073" name="Google Shape;7073;p75"/>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7074" name="Google Shape;7074;p75"/>
          <p:cNvGrpSpPr/>
          <p:nvPr/>
        </p:nvGrpSpPr>
        <p:grpSpPr>
          <a:xfrm>
            <a:off x="8178573" y="3726757"/>
            <a:ext cx="269068" cy="645491"/>
            <a:chOff x="7026852" y="3311869"/>
            <a:chExt cx="434331" cy="1041954"/>
          </a:xfrm>
        </p:grpSpPr>
        <p:sp>
          <p:nvSpPr>
            <p:cNvPr id="7075" name="Google Shape;7075;p75"/>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75"/>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75"/>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8" name="Google Shape;7078;p75"/>
          <p:cNvGrpSpPr/>
          <p:nvPr/>
        </p:nvGrpSpPr>
        <p:grpSpPr>
          <a:xfrm>
            <a:off x="6195154" y="3765995"/>
            <a:ext cx="293882" cy="293836"/>
            <a:chOff x="4873519" y="3311869"/>
            <a:chExt cx="499374" cy="499296"/>
          </a:xfrm>
        </p:grpSpPr>
        <p:sp>
          <p:nvSpPr>
            <p:cNvPr id="7079" name="Google Shape;7079;p75"/>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75"/>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1" name="Google Shape;7081;p75"/>
          <p:cNvGrpSpPr/>
          <p:nvPr/>
        </p:nvGrpSpPr>
        <p:grpSpPr>
          <a:xfrm>
            <a:off x="6195154" y="4078366"/>
            <a:ext cx="293882" cy="293882"/>
            <a:chOff x="4873519" y="3875839"/>
            <a:chExt cx="499374" cy="499374"/>
          </a:xfrm>
        </p:grpSpPr>
        <p:sp>
          <p:nvSpPr>
            <p:cNvPr id="7082" name="Google Shape;7082;p75"/>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75"/>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4" name="Google Shape;7084;p75"/>
          <p:cNvGrpSpPr/>
          <p:nvPr/>
        </p:nvGrpSpPr>
        <p:grpSpPr>
          <a:xfrm>
            <a:off x="2425681" y="2050319"/>
            <a:ext cx="698104" cy="698208"/>
            <a:chOff x="2565073" y="2075876"/>
            <a:chExt cx="672482" cy="672518"/>
          </a:xfrm>
        </p:grpSpPr>
        <p:sp>
          <p:nvSpPr>
            <p:cNvPr id="7085" name="Google Shape;7085;p75"/>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75"/>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75"/>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75"/>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75"/>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75"/>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1" name="Google Shape;7091;p75"/>
          <p:cNvGrpSpPr/>
          <p:nvPr/>
        </p:nvGrpSpPr>
        <p:grpSpPr>
          <a:xfrm>
            <a:off x="5649092" y="3734919"/>
            <a:ext cx="438354" cy="637329"/>
            <a:chOff x="1697726" y="3244179"/>
            <a:chExt cx="788124" cy="1146069"/>
          </a:xfrm>
        </p:grpSpPr>
        <p:sp>
          <p:nvSpPr>
            <p:cNvPr id="7092" name="Google Shape;7092;p75"/>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75"/>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94" name="Google Shape;7094;p75"/>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95" name="Google Shape;7095;p75"/>
          <p:cNvGrpSpPr/>
          <p:nvPr/>
        </p:nvGrpSpPr>
        <p:grpSpPr>
          <a:xfrm>
            <a:off x="7650306" y="2063282"/>
            <a:ext cx="799565" cy="670282"/>
            <a:chOff x="7617850" y="2063282"/>
            <a:chExt cx="799565" cy="670282"/>
          </a:xfrm>
        </p:grpSpPr>
        <p:cxnSp>
          <p:nvCxnSpPr>
            <p:cNvPr id="7096" name="Google Shape;7096;p75"/>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097" name="Google Shape;7097;p75"/>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098" name="Google Shape;7098;p75"/>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099" name="Google Shape;7099;p75"/>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100" name="Google Shape;7100;p75"/>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7101" name="Google Shape;7101;p75"/>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7102" name="Google Shape;7102;p75"/>
            <p:cNvGrpSpPr/>
            <p:nvPr/>
          </p:nvGrpSpPr>
          <p:grpSpPr>
            <a:xfrm>
              <a:off x="7734309" y="2063282"/>
              <a:ext cx="570957" cy="620095"/>
              <a:chOff x="7734309" y="2063282"/>
              <a:chExt cx="570957" cy="620095"/>
            </a:xfrm>
          </p:grpSpPr>
          <p:grpSp>
            <p:nvGrpSpPr>
              <p:cNvPr id="7103" name="Google Shape;7103;p75"/>
              <p:cNvGrpSpPr/>
              <p:nvPr/>
            </p:nvGrpSpPr>
            <p:grpSpPr>
              <a:xfrm>
                <a:off x="8031573" y="2063282"/>
                <a:ext cx="273693" cy="620095"/>
                <a:chOff x="8031573" y="2063282"/>
                <a:chExt cx="273693" cy="620095"/>
              </a:xfrm>
            </p:grpSpPr>
            <p:sp>
              <p:nvSpPr>
                <p:cNvPr id="7104" name="Google Shape;7104;p75"/>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75"/>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75"/>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75"/>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8" name="Google Shape;7108;p75"/>
              <p:cNvGrpSpPr/>
              <p:nvPr/>
            </p:nvGrpSpPr>
            <p:grpSpPr>
              <a:xfrm flipH="1">
                <a:off x="7734309" y="2063282"/>
                <a:ext cx="273693" cy="620095"/>
                <a:chOff x="8031573" y="2063282"/>
                <a:chExt cx="273693" cy="620095"/>
              </a:xfrm>
            </p:grpSpPr>
            <p:sp>
              <p:nvSpPr>
                <p:cNvPr id="7109" name="Google Shape;7109;p75"/>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75"/>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75"/>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75"/>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7113" name="Google Shape;7113;p75"/>
          <p:cNvSpPr/>
          <p:nvPr/>
        </p:nvSpPr>
        <p:spPr>
          <a:xfrm>
            <a:off x="7110561" y="375537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75"/>
          <p:cNvSpPr/>
          <p:nvPr/>
        </p:nvSpPr>
        <p:spPr>
          <a:xfrm rot="10800000">
            <a:off x="6596743" y="375278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15" name="Google Shape;7115;p75"/>
          <p:cNvGrpSpPr/>
          <p:nvPr/>
        </p:nvGrpSpPr>
        <p:grpSpPr>
          <a:xfrm>
            <a:off x="7836913" y="2916765"/>
            <a:ext cx="602567" cy="601884"/>
            <a:chOff x="1186975" y="238125"/>
            <a:chExt cx="5244275" cy="5238325"/>
          </a:xfrm>
        </p:grpSpPr>
        <p:sp>
          <p:nvSpPr>
            <p:cNvPr id="7116" name="Google Shape;7116;p75"/>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75"/>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75"/>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75"/>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0" name="Google Shape;7120;p75"/>
          <p:cNvGrpSpPr/>
          <p:nvPr/>
        </p:nvGrpSpPr>
        <p:grpSpPr>
          <a:xfrm>
            <a:off x="3279650" y="2056249"/>
            <a:ext cx="651848" cy="687338"/>
            <a:chOff x="3400515" y="2056248"/>
            <a:chExt cx="698134" cy="735987"/>
          </a:xfrm>
        </p:grpSpPr>
        <p:grpSp>
          <p:nvGrpSpPr>
            <p:cNvPr id="7121" name="Google Shape;7121;p75"/>
            <p:cNvGrpSpPr/>
            <p:nvPr/>
          </p:nvGrpSpPr>
          <p:grpSpPr>
            <a:xfrm>
              <a:off x="3400515" y="2283913"/>
              <a:ext cx="312919" cy="219900"/>
              <a:chOff x="3400515" y="2283913"/>
              <a:chExt cx="312919" cy="219900"/>
            </a:xfrm>
          </p:grpSpPr>
          <p:sp>
            <p:nvSpPr>
              <p:cNvPr id="7122" name="Google Shape;7122;p75"/>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123" name="Google Shape;7123;p75"/>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7124" name="Google Shape;7124;p75"/>
            <p:cNvGrpSpPr/>
            <p:nvPr/>
          </p:nvGrpSpPr>
          <p:grpSpPr>
            <a:xfrm>
              <a:off x="3547823" y="2461089"/>
              <a:ext cx="219900" cy="331146"/>
              <a:chOff x="3547823" y="2461089"/>
              <a:chExt cx="219900" cy="331146"/>
            </a:xfrm>
          </p:grpSpPr>
          <p:sp>
            <p:nvSpPr>
              <p:cNvPr id="7125" name="Google Shape;7125;p75"/>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126" name="Google Shape;7126;p75"/>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7127" name="Google Shape;7127;p75"/>
            <p:cNvGrpSpPr/>
            <p:nvPr/>
          </p:nvGrpSpPr>
          <p:grpSpPr>
            <a:xfrm>
              <a:off x="3734138" y="2461089"/>
              <a:ext cx="219900" cy="331146"/>
              <a:chOff x="3734138" y="2461089"/>
              <a:chExt cx="219900" cy="331146"/>
            </a:xfrm>
          </p:grpSpPr>
          <p:sp>
            <p:nvSpPr>
              <p:cNvPr id="7128" name="Google Shape;7128;p75"/>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129" name="Google Shape;7129;p75"/>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7130" name="Google Shape;7130;p75"/>
            <p:cNvGrpSpPr/>
            <p:nvPr/>
          </p:nvGrpSpPr>
          <p:grpSpPr>
            <a:xfrm>
              <a:off x="3787560" y="2281742"/>
              <a:ext cx="311089" cy="219900"/>
              <a:chOff x="3787560" y="2281742"/>
              <a:chExt cx="311089" cy="219900"/>
            </a:xfrm>
          </p:grpSpPr>
          <p:sp>
            <p:nvSpPr>
              <p:cNvPr id="7131" name="Google Shape;7131;p75"/>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132" name="Google Shape;7132;p75"/>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7133" name="Google Shape;7133;p75"/>
            <p:cNvGrpSpPr/>
            <p:nvPr/>
          </p:nvGrpSpPr>
          <p:grpSpPr>
            <a:xfrm>
              <a:off x="3637290" y="2056248"/>
              <a:ext cx="219900" cy="330736"/>
              <a:chOff x="3637290" y="2056248"/>
              <a:chExt cx="219900" cy="330736"/>
            </a:xfrm>
          </p:grpSpPr>
          <p:sp>
            <p:nvSpPr>
              <p:cNvPr id="7134" name="Google Shape;7134;p75"/>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7135" name="Google Shape;7135;p75"/>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7136" name="Google Shape;7136;p75"/>
          <p:cNvGrpSpPr/>
          <p:nvPr/>
        </p:nvGrpSpPr>
        <p:grpSpPr>
          <a:xfrm>
            <a:off x="2571356" y="2926255"/>
            <a:ext cx="1268144" cy="592394"/>
            <a:chOff x="238125" y="1188750"/>
            <a:chExt cx="7140450" cy="3335550"/>
          </a:xfrm>
        </p:grpSpPr>
        <p:sp>
          <p:nvSpPr>
            <p:cNvPr id="7137" name="Google Shape;7137;p75"/>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75"/>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75"/>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75"/>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75"/>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2" name="Google Shape;7142;p75"/>
          <p:cNvGrpSpPr/>
          <p:nvPr/>
        </p:nvGrpSpPr>
        <p:grpSpPr>
          <a:xfrm>
            <a:off x="6679257" y="2928410"/>
            <a:ext cx="1053944" cy="590147"/>
            <a:chOff x="238125" y="1335475"/>
            <a:chExt cx="5418735" cy="3034175"/>
          </a:xfrm>
        </p:grpSpPr>
        <p:sp>
          <p:nvSpPr>
            <p:cNvPr id="7143" name="Google Shape;7143;p75"/>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75"/>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75"/>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6" name="Google Shape;7146;p75"/>
          <p:cNvGrpSpPr/>
          <p:nvPr/>
        </p:nvGrpSpPr>
        <p:grpSpPr>
          <a:xfrm>
            <a:off x="4110066" y="3733309"/>
            <a:ext cx="1268207" cy="638939"/>
            <a:chOff x="3967651" y="3645904"/>
            <a:chExt cx="1479304" cy="745292"/>
          </a:xfrm>
        </p:grpSpPr>
        <p:grpSp>
          <p:nvGrpSpPr>
            <p:cNvPr id="7147" name="Google Shape;7147;p75"/>
            <p:cNvGrpSpPr/>
            <p:nvPr/>
          </p:nvGrpSpPr>
          <p:grpSpPr>
            <a:xfrm>
              <a:off x="3967651" y="4009026"/>
              <a:ext cx="1479304" cy="382170"/>
              <a:chOff x="3967651" y="4009026"/>
              <a:chExt cx="1479304" cy="382170"/>
            </a:xfrm>
          </p:grpSpPr>
          <p:grpSp>
            <p:nvGrpSpPr>
              <p:cNvPr id="7148" name="Google Shape;7148;p75"/>
              <p:cNvGrpSpPr/>
              <p:nvPr/>
            </p:nvGrpSpPr>
            <p:grpSpPr>
              <a:xfrm>
                <a:off x="4892216" y="4195630"/>
                <a:ext cx="554739" cy="195566"/>
                <a:chOff x="3604375" y="4892160"/>
                <a:chExt cx="1651500" cy="582215"/>
              </a:xfrm>
            </p:grpSpPr>
            <p:sp>
              <p:nvSpPr>
                <p:cNvPr id="7149" name="Google Shape;7149;p75"/>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75"/>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1" name="Google Shape;7151;p75"/>
              <p:cNvGrpSpPr/>
              <p:nvPr/>
            </p:nvGrpSpPr>
            <p:grpSpPr>
              <a:xfrm>
                <a:off x="3967651" y="4146303"/>
                <a:ext cx="579402" cy="244893"/>
                <a:chOff x="851875" y="4745310"/>
                <a:chExt cx="1724925" cy="729065"/>
              </a:xfrm>
            </p:grpSpPr>
            <p:sp>
              <p:nvSpPr>
                <p:cNvPr id="7152" name="Google Shape;7152;p75"/>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75"/>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4" name="Google Shape;7154;p75"/>
              <p:cNvGrpSpPr/>
              <p:nvPr/>
            </p:nvGrpSpPr>
            <p:grpSpPr>
              <a:xfrm>
                <a:off x="4460753" y="4009026"/>
                <a:ext cx="493110" cy="382170"/>
                <a:chOff x="2319875" y="4336625"/>
                <a:chExt cx="1468025" cy="1137750"/>
              </a:xfrm>
            </p:grpSpPr>
            <p:sp>
              <p:nvSpPr>
                <p:cNvPr id="7155" name="Google Shape;7155;p75"/>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75"/>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57" name="Google Shape;7157;p75"/>
            <p:cNvGrpSpPr/>
            <p:nvPr/>
          </p:nvGrpSpPr>
          <p:grpSpPr>
            <a:xfrm>
              <a:off x="4479443" y="3645904"/>
              <a:ext cx="455965" cy="388789"/>
              <a:chOff x="2957425" y="238100"/>
              <a:chExt cx="1910200" cy="1628775"/>
            </a:xfrm>
          </p:grpSpPr>
          <p:sp>
            <p:nvSpPr>
              <p:cNvPr id="7158" name="Google Shape;7158;p75"/>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75"/>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75"/>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75"/>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75"/>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75"/>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75"/>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75"/>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75"/>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75"/>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68" name="Google Shape;7168;p75"/>
          <p:cNvGrpSpPr/>
          <p:nvPr/>
        </p:nvGrpSpPr>
        <p:grpSpPr>
          <a:xfrm>
            <a:off x="2496179" y="3734510"/>
            <a:ext cx="1243128" cy="637739"/>
            <a:chOff x="2496310" y="3693351"/>
            <a:chExt cx="1342906" cy="688926"/>
          </a:xfrm>
        </p:grpSpPr>
        <p:grpSp>
          <p:nvGrpSpPr>
            <p:cNvPr id="7169" name="Google Shape;7169;p75"/>
            <p:cNvGrpSpPr/>
            <p:nvPr/>
          </p:nvGrpSpPr>
          <p:grpSpPr>
            <a:xfrm>
              <a:off x="2496310" y="3693351"/>
              <a:ext cx="1342906" cy="688875"/>
              <a:chOff x="2496310" y="3693351"/>
              <a:chExt cx="1342906" cy="688875"/>
            </a:xfrm>
          </p:grpSpPr>
          <p:sp>
            <p:nvSpPr>
              <p:cNvPr id="7170" name="Google Shape;7170;p75"/>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75"/>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75"/>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75"/>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75"/>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75"/>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176" name="Google Shape;7176;p75"/>
              <p:cNvCxnSpPr>
                <a:stCxn id="7174"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7177" name="Google Shape;7177;p75"/>
              <p:cNvCxnSpPr>
                <a:stCxn id="7171"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7178" name="Google Shape;7178;p75"/>
              <p:cNvCxnSpPr>
                <a:stCxn id="7172"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7179" name="Google Shape;7179;p75"/>
              <p:cNvCxnSpPr>
                <a:stCxn id="7175"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7180" name="Google Shape;7180;p75"/>
              <p:cNvCxnSpPr>
                <a:stCxn id="7173"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7181" name="Google Shape;7181;p75"/>
            <p:cNvGrpSpPr/>
            <p:nvPr/>
          </p:nvGrpSpPr>
          <p:grpSpPr>
            <a:xfrm>
              <a:off x="2675275" y="3930557"/>
              <a:ext cx="1003306" cy="451719"/>
              <a:chOff x="2675275" y="4174282"/>
              <a:chExt cx="1003306" cy="451719"/>
            </a:xfrm>
          </p:grpSpPr>
          <p:sp>
            <p:nvSpPr>
              <p:cNvPr id="7182" name="Google Shape;7182;p75"/>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75"/>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75"/>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85" name="Google Shape;7185;p75"/>
          <p:cNvGrpSpPr/>
          <p:nvPr/>
        </p:nvGrpSpPr>
        <p:grpSpPr>
          <a:xfrm>
            <a:off x="1669850" y="1171356"/>
            <a:ext cx="574511" cy="874709"/>
            <a:chOff x="1715404" y="1112080"/>
            <a:chExt cx="642270" cy="977984"/>
          </a:xfrm>
        </p:grpSpPr>
        <p:grpSp>
          <p:nvGrpSpPr>
            <p:cNvPr id="7186" name="Google Shape;7186;p75"/>
            <p:cNvGrpSpPr/>
            <p:nvPr/>
          </p:nvGrpSpPr>
          <p:grpSpPr>
            <a:xfrm>
              <a:off x="1715404" y="1112080"/>
              <a:ext cx="642270" cy="977984"/>
              <a:chOff x="1715404" y="1112080"/>
              <a:chExt cx="642270" cy="977984"/>
            </a:xfrm>
          </p:grpSpPr>
          <p:sp>
            <p:nvSpPr>
              <p:cNvPr id="7187" name="Google Shape;7187;p75"/>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75"/>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9" name="Google Shape;7189;p75"/>
            <p:cNvGrpSpPr/>
            <p:nvPr/>
          </p:nvGrpSpPr>
          <p:grpSpPr>
            <a:xfrm>
              <a:off x="1768927" y="1165603"/>
              <a:ext cx="535225" cy="851367"/>
              <a:chOff x="1768927" y="1165603"/>
              <a:chExt cx="535225" cy="851367"/>
            </a:xfrm>
          </p:grpSpPr>
          <p:sp>
            <p:nvSpPr>
              <p:cNvPr id="7190" name="Google Shape;7190;p75"/>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75"/>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2" name="Google Shape;7192;p75"/>
            <p:cNvGrpSpPr/>
            <p:nvPr/>
          </p:nvGrpSpPr>
          <p:grpSpPr>
            <a:xfrm>
              <a:off x="1822449" y="1219125"/>
              <a:ext cx="428180" cy="718859"/>
              <a:chOff x="1822449" y="1219125"/>
              <a:chExt cx="428180" cy="718859"/>
            </a:xfrm>
          </p:grpSpPr>
          <p:sp>
            <p:nvSpPr>
              <p:cNvPr id="7193" name="Google Shape;7193;p75"/>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75"/>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5" name="Google Shape;7195;p75"/>
            <p:cNvGrpSpPr/>
            <p:nvPr/>
          </p:nvGrpSpPr>
          <p:grpSpPr>
            <a:xfrm>
              <a:off x="1875972" y="1272648"/>
              <a:ext cx="321135" cy="586939"/>
              <a:chOff x="1875972" y="1272648"/>
              <a:chExt cx="321135" cy="586939"/>
            </a:xfrm>
          </p:grpSpPr>
          <p:sp>
            <p:nvSpPr>
              <p:cNvPr id="7196" name="Google Shape;7196;p75"/>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75"/>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98" name="Google Shape;7198;p75"/>
          <p:cNvGrpSpPr/>
          <p:nvPr/>
        </p:nvGrpSpPr>
        <p:grpSpPr>
          <a:xfrm>
            <a:off x="7777011" y="3728078"/>
            <a:ext cx="293855" cy="644170"/>
            <a:chOff x="241025" y="3151575"/>
            <a:chExt cx="293855" cy="644170"/>
          </a:xfrm>
        </p:grpSpPr>
        <p:sp>
          <p:nvSpPr>
            <p:cNvPr id="7199" name="Google Shape;7199;p75"/>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75"/>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1" name="Google Shape;7201;p75"/>
          <p:cNvGrpSpPr/>
          <p:nvPr/>
        </p:nvGrpSpPr>
        <p:grpSpPr>
          <a:xfrm>
            <a:off x="724994" y="2928078"/>
            <a:ext cx="1779649" cy="591620"/>
            <a:chOff x="246070" y="1983375"/>
            <a:chExt cx="1855347" cy="616849"/>
          </a:xfrm>
        </p:grpSpPr>
        <p:sp>
          <p:nvSpPr>
            <p:cNvPr id="7202" name="Google Shape;7202;p75"/>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75"/>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75"/>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75"/>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75"/>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75"/>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75"/>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75"/>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75"/>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1" name="Google Shape;7211;p75"/>
          <p:cNvGrpSpPr/>
          <p:nvPr/>
        </p:nvGrpSpPr>
        <p:grpSpPr>
          <a:xfrm>
            <a:off x="2335861" y="1171356"/>
            <a:ext cx="711055" cy="745993"/>
            <a:chOff x="2496269" y="1171698"/>
            <a:chExt cx="761953" cy="799392"/>
          </a:xfrm>
        </p:grpSpPr>
        <p:grpSp>
          <p:nvGrpSpPr>
            <p:cNvPr id="7212" name="Google Shape;7212;p75"/>
            <p:cNvGrpSpPr/>
            <p:nvPr/>
          </p:nvGrpSpPr>
          <p:grpSpPr>
            <a:xfrm>
              <a:off x="2496269" y="1171698"/>
              <a:ext cx="761953" cy="723022"/>
              <a:chOff x="2496269" y="1171698"/>
              <a:chExt cx="761953" cy="723022"/>
            </a:xfrm>
          </p:grpSpPr>
          <p:sp>
            <p:nvSpPr>
              <p:cNvPr id="7213" name="Google Shape;7213;p75"/>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75"/>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15" name="Google Shape;7215;p75"/>
              <p:cNvGrpSpPr/>
              <p:nvPr/>
            </p:nvGrpSpPr>
            <p:grpSpPr>
              <a:xfrm>
                <a:off x="2496269" y="1171698"/>
                <a:ext cx="761953" cy="723022"/>
                <a:chOff x="2496269" y="1120652"/>
                <a:chExt cx="761953" cy="723022"/>
              </a:xfrm>
            </p:grpSpPr>
            <p:grpSp>
              <p:nvGrpSpPr>
                <p:cNvPr id="7216" name="Google Shape;7216;p75"/>
                <p:cNvGrpSpPr/>
                <p:nvPr/>
              </p:nvGrpSpPr>
              <p:grpSpPr>
                <a:xfrm>
                  <a:off x="2496269" y="1120652"/>
                  <a:ext cx="761953" cy="723022"/>
                  <a:chOff x="2496269" y="1120652"/>
                  <a:chExt cx="761953" cy="723022"/>
                </a:xfrm>
              </p:grpSpPr>
              <p:grpSp>
                <p:nvGrpSpPr>
                  <p:cNvPr id="7217" name="Google Shape;7217;p75"/>
                  <p:cNvGrpSpPr/>
                  <p:nvPr/>
                </p:nvGrpSpPr>
                <p:grpSpPr>
                  <a:xfrm>
                    <a:off x="2496269" y="1304589"/>
                    <a:ext cx="407089" cy="305057"/>
                    <a:chOff x="2496269" y="1304589"/>
                    <a:chExt cx="407089" cy="305057"/>
                  </a:xfrm>
                </p:grpSpPr>
                <p:sp>
                  <p:nvSpPr>
                    <p:cNvPr id="7218" name="Google Shape;7218;p75"/>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75"/>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0" name="Google Shape;7220;p75"/>
                  <p:cNvGrpSpPr/>
                  <p:nvPr/>
                </p:nvGrpSpPr>
                <p:grpSpPr>
                  <a:xfrm>
                    <a:off x="2586468" y="1493376"/>
                    <a:ext cx="358850" cy="349656"/>
                    <a:chOff x="2586468" y="1493376"/>
                    <a:chExt cx="358850" cy="349656"/>
                  </a:xfrm>
                </p:grpSpPr>
                <p:sp>
                  <p:nvSpPr>
                    <p:cNvPr id="7221" name="Google Shape;7221;p75"/>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75"/>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3" name="Google Shape;7223;p75"/>
                  <p:cNvGrpSpPr/>
                  <p:nvPr/>
                </p:nvGrpSpPr>
                <p:grpSpPr>
                  <a:xfrm>
                    <a:off x="2807939" y="1494024"/>
                    <a:ext cx="358857" cy="349650"/>
                    <a:chOff x="2807939" y="1494024"/>
                    <a:chExt cx="358857" cy="349650"/>
                  </a:xfrm>
                </p:grpSpPr>
                <p:sp>
                  <p:nvSpPr>
                    <p:cNvPr id="7224" name="Google Shape;7224;p75"/>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75"/>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6" name="Google Shape;7226;p75"/>
                  <p:cNvGrpSpPr/>
                  <p:nvPr/>
                </p:nvGrpSpPr>
                <p:grpSpPr>
                  <a:xfrm>
                    <a:off x="2851133" y="1305635"/>
                    <a:ext cx="407089" cy="305057"/>
                    <a:chOff x="2851133" y="1305635"/>
                    <a:chExt cx="407089" cy="305057"/>
                  </a:xfrm>
                </p:grpSpPr>
                <p:sp>
                  <p:nvSpPr>
                    <p:cNvPr id="7227" name="Google Shape;7227;p75"/>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75"/>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9" name="Google Shape;7229;p75"/>
                  <p:cNvGrpSpPr/>
                  <p:nvPr/>
                </p:nvGrpSpPr>
                <p:grpSpPr>
                  <a:xfrm>
                    <a:off x="2727495" y="1120652"/>
                    <a:ext cx="300271" cy="396358"/>
                    <a:chOff x="2727495" y="1120652"/>
                    <a:chExt cx="300271" cy="396358"/>
                  </a:xfrm>
                </p:grpSpPr>
                <p:sp>
                  <p:nvSpPr>
                    <p:cNvPr id="7230" name="Google Shape;7230;p75"/>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75"/>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32" name="Google Shape;7232;p75"/>
                <p:cNvGrpSpPr/>
                <p:nvPr/>
              </p:nvGrpSpPr>
              <p:grpSpPr>
                <a:xfrm>
                  <a:off x="2722305" y="1350460"/>
                  <a:ext cx="308357" cy="308344"/>
                  <a:chOff x="2722305" y="1350460"/>
                  <a:chExt cx="308357" cy="308344"/>
                </a:xfrm>
              </p:grpSpPr>
              <p:sp>
                <p:nvSpPr>
                  <p:cNvPr id="7233" name="Google Shape;7233;p75"/>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34" name="Google Shape;7234;p75"/>
                  <p:cNvGrpSpPr/>
                  <p:nvPr/>
                </p:nvGrpSpPr>
                <p:grpSpPr>
                  <a:xfrm>
                    <a:off x="2725064" y="1364529"/>
                    <a:ext cx="297954" cy="280182"/>
                    <a:chOff x="2725064" y="1364529"/>
                    <a:chExt cx="297954" cy="280182"/>
                  </a:xfrm>
                </p:grpSpPr>
                <p:sp>
                  <p:nvSpPr>
                    <p:cNvPr id="7235" name="Google Shape;7235;p75"/>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75"/>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75"/>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75"/>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75"/>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7240" name="Google Shape;7240;p75"/>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75"/>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75"/>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75"/>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75"/>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5" name="Google Shape;7245;p75"/>
          <p:cNvGrpSpPr/>
          <p:nvPr/>
        </p:nvGrpSpPr>
        <p:grpSpPr>
          <a:xfrm>
            <a:off x="3924561" y="2927462"/>
            <a:ext cx="1569144" cy="591015"/>
            <a:chOff x="3820100" y="3023049"/>
            <a:chExt cx="1303926" cy="491162"/>
          </a:xfrm>
        </p:grpSpPr>
        <p:grpSp>
          <p:nvGrpSpPr>
            <p:cNvPr id="7246" name="Google Shape;7246;p75"/>
            <p:cNvGrpSpPr/>
            <p:nvPr/>
          </p:nvGrpSpPr>
          <p:grpSpPr>
            <a:xfrm>
              <a:off x="3820100" y="3023072"/>
              <a:ext cx="1303926" cy="491139"/>
              <a:chOff x="3820100" y="3023072"/>
              <a:chExt cx="1303926" cy="491139"/>
            </a:xfrm>
          </p:grpSpPr>
          <p:sp>
            <p:nvSpPr>
              <p:cNvPr id="7247" name="Google Shape;7247;p75"/>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75"/>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9" name="Google Shape;7249;p75"/>
            <p:cNvGrpSpPr/>
            <p:nvPr/>
          </p:nvGrpSpPr>
          <p:grpSpPr>
            <a:xfrm>
              <a:off x="4132439" y="3023645"/>
              <a:ext cx="393633" cy="177096"/>
              <a:chOff x="4132439" y="3023645"/>
              <a:chExt cx="393633" cy="177096"/>
            </a:xfrm>
          </p:grpSpPr>
          <p:sp>
            <p:nvSpPr>
              <p:cNvPr id="7250" name="Google Shape;7250;p75"/>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75"/>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2" name="Google Shape;7252;p75"/>
            <p:cNvGrpSpPr/>
            <p:nvPr/>
          </p:nvGrpSpPr>
          <p:grpSpPr>
            <a:xfrm>
              <a:off x="3921811" y="3023049"/>
              <a:ext cx="1002397" cy="388943"/>
              <a:chOff x="3921811" y="3023049"/>
              <a:chExt cx="1002397" cy="388943"/>
            </a:xfrm>
          </p:grpSpPr>
          <p:sp>
            <p:nvSpPr>
              <p:cNvPr id="7253" name="Google Shape;7253;p75"/>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75"/>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5" name="Google Shape;7255;p75"/>
            <p:cNvGrpSpPr/>
            <p:nvPr/>
          </p:nvGrpSpPr>
          <p:grpSpPr>
            <a:xfrm>
              <a:off x="4023645" y="3023049"/>
              <a:ext cx="683032" cy="286722"/>
              <a:chOff x="4023645" y="3023049"/>
              <a:chExt cx="683032" cy="286722"/>
            </a:xfrm>
          </p:grpSpPr>
          <p:sp>
            <p:nvSpPr>
              <p:cNvPr id="7256" name="Google Shape;7256;p75"/>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75"/>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58" name="Google Shape;7258;p75"/>
          <p:cNvGrpSpPr/>
          <p:nvPr/>
        </p:nvGrpSpPr>
        <p:grpSpPr>
          <a:xfrm>
            <a:off x="1556683" y="2054307"/>
            <a:ext cx="713522" cy="688025"/>
            <a:chOff x="1706078" y="2092648"/>
            <a:chExt cx="660913" cy="637296"/>
          </a:xfrm>
        </p:grpSpPr>
        <p:sp>
          <p:nvSpPr>
            <p:cNvPr id="7259" name="Google Shape;7259;p75"/>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60" name="Google Shape;7260;p75"/>
            <p:cNvGrpSpPr/>
            <p:nvPr/>
          </p:nvGrpSpPr>
          <p:grpSpPr>
            <a:xfrm>
              <a:off x="1706078" y="2092648"/>
              <a:ext cx="660913" cy="575241"/>
              <a:chOff x="1706078" y="2092648"/>
              <a:chExt cx="660913" cy="575241"/>
            </a:xfrm>
          </p:grpSpPr>
          <p:sp>
            <p:nvSpPr>
              <p:cNvPr id="7261" name="Google Shape;7261;p75"/>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75"/>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75"/>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64" name="Google Shape;7264;p75"/>
          <p:cNvGrpSpPr/>
          <p:nvPr/>
        </p:nvGrpSpPr>
        <p:grpSpPr>
          <a:xfrm>
            <a:off x="6318542" y="1171856"/>
            <a:ext cx="1317459" cy="684168"/>
            <a:chOff x="238125" y="999450"/>
            <a:chExt cx="7140700" cy="3708225"/>
          </a:xfrm>
        </p:grpSpPr>
        <p:sp>
          <p:nvSpPr>
            <p:cNvPr id="7265" name="Google Shape;7265;p75"/>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75"/>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75"/>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75"/>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75"/>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75"/>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75"/>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75"/>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75"/>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277" name="Shape 7277"/>
        <p:cNvGrpSpPr/>
        <p:nvPr/>
      </p:nvGrpSpPr>
      <p:grpSpPr>
        <a:xfrm>
          <a:off x="0" y="0"/>
          <a:ext cx="0" cy="0"/>
          <a:chOff x="0" y="0"/>
          <a:chExt cx="0" cy="0"/>
        </a:xfrm>
      </p:grpSpPr>
      <p:grpSp>
        <p:nvGrpSpPr>
          <p:cNvPr id="7278" name="Google Shape;7278;p76"/>
          <p:cNvGrpSpPr/>
          <p:nvPr/>
        </p:nvGrpSpPr>
        <p:grpSpPr>
          <a:xfrm>
            <a:off x="729238" y="1179665"/>
            <a:ext cx="1636117" cy="1526144"/>
            <a:chOff x="729238" y="1179665"/>
            <a:chExt cx="1636117" cy="1526144"/>
          </a:xfrm>
        </p:grpSpPr>
        <p:grpSp>
          <p:nvGrpSpPr>
            <p:cNvPr id="7279" name="Google Shape;7279;p76"/>
            <p:cNvGrpSpPr/>
            <p:nvPr/>
          </p:nvGrpSpPr>
          <p:grpSpPr>
            <a:xfrm>
              <a:off x="729238" y="1179665"/>
              <a:ext cx="80700" cy="1526144"/>
              <a:chOff x="729238" y="1179665"/>
              <a:chExt cx="80700" cy="1526144"/>
            </a:xfrm>
          </p:grpSpPr>
          <p:sp>
            <p:nvSpPr>
              <p:cNvPr id="7280" name="Google Shape;7280;p76"/>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76"/>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76"/>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76"/>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76"/>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76"/>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76"/>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76"/>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76"/>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76"/>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0" name="Google Shape;7290;p76"/>
            <p:cNvGrpSpPr/>
            <p:nvPr/>
          </p:nvGrpSpPr>
          <p:grpSpPr>
            <a:xfrm>
              <a:off x="903098" y="1179665"/>
              <a:ext cx="80700" cy="1526144"/>
              <a:chOff x="903098" y="1179665"/>
              <a:chExt cx="80700" cy="1526144"/>
            </a:xfrm>
          </p:grpSpPr>
          <p:sp>
            <p:nvSpPr>
              <p:cNvPr id="7291" name="Google Shape;7291;p76"/>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76"/>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76"/>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76"/>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76"/>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76"/>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76"/>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76"/>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76"/>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76"/>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1" name="Google Shape;7301;p76"/>
            <p:cNvGrpSpPr/>
            <p:nvPr/>
          </p:nvGrpSpPr>
          <p:grpSpPr>
            <a:xfrm>
              <a:off x="1076958" y="1179665"/>
              <a:ext cx="80700" cy="1526144"/>
              <a:chOff x="1076958" y="1179665"/>
              <a:chExt cx="80700" cy="1526144"/>
            </a:xfrm>
          </p:grpSpPr>
          <p:sp>
            <p:nvSpPr>
              <p:cNvPr id="7302" name="Google Shape;7302;p76"/>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76"/>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76"/>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76"/>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76"/>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76"/>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76"/>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76"/>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76"/>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76"/>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2" name="Google Shape;7312;p76"/>
            <p:cNvGrpSpPr/>
            <p:nvPr/>
          </p:nvGrpSpPr>
          <p:grpSpPr>
            <a:xfrm>
              <a:off x="1247707" y="1179665"/>
              <a:ext cx="80700" cy="1526144"/>
              <a:chOff x="1247707" y="1179665"/>
              <a:chExt cx="80700" cy="1526144"/>
            </a:xfrm>
          </p:grpSpPr>
          <p:sp>
            <p:nvSpPr>
              <p:cNvPr id="7313" name="Google Shape;7313;p76"/>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76"/>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76"/>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76"/>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76"/>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76"/>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76"/>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76"/>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76"/>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76"/>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3" name="Google Shape;7323;p76"/>
            <p:cNvGrpSpPr/>
            <p:nvPr/>
          </p:nvGrpSpPr>
          <p:grpSpPr>
            <a:xfrm>
              <a:off x="1421567" y="1179665"/>
              <a:ext cx="80700" cy="1526144"/>
              <a:chOff x="1421567" y="1179665"/>
              <a:chExt cx="80700" cy="1526144"/>
            </a:xfrm>
          </p:grpSpPr>
          <p:sp>
            <p:nvSpPr>
              <p:cNvPr id="7324" name="Google Shape;7324;p76"/>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76"/>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76"/>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76"/>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76"/>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76"/>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76"/>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76"/>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76"/>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76"/>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4" name="Google Shape;7334;p76"/>
            <p:cNvGrpSpPr/>
            <p:nvPr/>
          </p:nvGrpSpPr>
          <p:grpSpPr>
            <a:xfrm>
              <a:off x="1592327" y="1179665"/>
              <a:ext cx="80700" cy="1526144"/>
              <a:chOff x="1592327" y="1179665"/>
              <a:chExt cx="80700" cy="1526144"/>
            </a:xfrm>
          </p:grpSpPr>
          <p:sp>
            <p:nvSpPr>
              <p:cNvPr id="7335" name="Google Shape;7335;p76"/>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76"/>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76"/>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76"/>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76"/>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76"/>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76"/>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76"/>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76"/>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76"/>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5" name="Google Shape;7345;p76"/>
            <p:cNvGrpSpPr/>
            <p:nvPr/>
          </p:nvGrpSpPr>
          <p:grpSpPr>
            <a:xfrm>
              <a:off x="1766187" y="1179665"/>
              <a:ext cx="80700" cy="1526144"/>
              <a:chOff x="1766187" y="1179665"/>
              <a:chExt cx="80700" cy="1526144"/>
            </a:xfrm>
          </p:grpSpPr>
          <p:sp>
            <p:nvSpPr>
              <p:cNvPr id="7346" name="Google Shape;7346;p76"/>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76"/>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76"/>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76"/>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76"/>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76"/>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76"/>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76"/>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76"/>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76"/>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6" name="Google Shape;7356;p76"/>
            <p:cNvGrpSpPr/>
            <p:nvPr/>
          </p:nvGrpSpPr>
          <p:grpSpPr>
            <a:xfrm>
              <a:off x="1936935" y="1179665"/>
              <a:ext cx="80700" cy="1526144"/>
              <a:chOff x="1936935" y="1179665"/>
              <a:chExt cx="80700" cy="1526144"/>
            </a:xfrm>
          </p:grpSpPr>
          <p:sp>
            <p:nvSpPr>
              <p:cNvPr id="7357" name="Google Shape;7357;p76"/>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76"/>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76"/>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76"/>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76"/>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76"/>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76"/>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76"/>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76"/>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76"/>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7" name="Google Shape;7367;p76"/>
            <p:cNvGrpSpPr/>
            <p:nvPr/>
          </p:nvGrpSpPr>
          <p:grpSpPr>
            <a:xfrm>
              <a:off x="2110795" y="1179665"/>
              <a:ext cx="80700" cy="1526144"/>
              <a:chOff x="2110795" y="1179665"/>
              <a:chExt cx="80700" cy="1526144"/>
            </a:xfrm>
          </p:grpSpPr>
          <p:sp>
            <p:nvSpPr>
              <p:cNvPr id="7368" name="Google Shape;7368;p76"/>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76"/>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76"/>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76"/>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76"/>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76"/>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76"/>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76"/>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76"/>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76"/>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8" name="Google Shape;7378;p76"/>
            <p:cNvGrpSpPr/>
            <p:nvPr/>
          </p:nvGrpSpPr>
          <p:grpSpPr>
            <a:xfrm>
              <a:off x="2284655" y="1179665"/>
              <a:ext cx="80700" cy="1526144"/>
              <a:chOff x="2284655" y="1179665"/>
              <a:chExt cx="80700" cy="1526144"/>
            </a:xfrm>
          </p:grpSpPr>
          <p:sp>
            <p:nvSpPr>
              <p:cNvPr id="7379" name="Google Shape;7379;p76"/>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76"/>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76"/>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76"/>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76"/>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76"/>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76"/>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76"/>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76"/>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76"/>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89" name="Google Shape;7389;p76"/>
          <p:cNvGrpSpPr/>
          <p:nvPr/>
        </p:nvGrpSpPr>
        <p:grpSpPr>
          <a:xfrm>
            <a:off x="2623904" y="1198803"/>
            <a:ext cx="1364248" cy="1102133"/>
            <a:chOff x="2623904" y="1198803"/>
            <a:chExt cx="1364248" cy="1102133"/>
          </a:xfrm>
        </p:grpSpPr>
        <p:grpSp>
          <p:nvGrpSpPr>
            <p:cNvPr id="7390" name="Google Shape;7390;p76"/>
            <p:cNvGrpSpPr/>
            <p:nvPr/>
          </p:nvGrpSpPr>
          <p:grpSpPr>
            <a:xfrm>
              <a:off x="2623907" y="1198803"/>
              <a:ext cx="1364245" cy="273000"/>
              <a:chOff x="2623907" y="1198803"/>
              <a:chExt cx="1364245" cy="273000"/>
            </a:xfrm>
          </p:grpSpPr>
          <p:sp>
            <p:nvSpPr>
              <p:cNvPr id="7391" name="Google Shape;7391;p76"/>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76"/>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76"/>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76"/>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76"/>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6" name="Google Shape;7396;p76"/>
            <p:cNvGrpSpPr/>
            <p:nvPr/>
          </p:nvGrpSpPr>
          <p:grpSpPr>
            <a:xfrm>
              <a:off x="2623904" y="1476964"/>
              <a:ext cx="1364245" cy="273000"/>
              <a:chOff x="2623904" y="1476964"/>
              <a:chExt cx="1364245" cy="273000"/>
            </a:xfrm>
          </p:grpSpPr>
          <p:sp>
            <p:nvSpPr>
              <p:cNvPr id="7397" name="Google Shape;7397;p76"/>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76"/>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76"/>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76"/>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76"/>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2" name="Google Shape;7402;p76"/>
            <p:cNvGrpSpPr/>
            <p:nvPr/>
          </p:nvGrpSpPr>
          <p:grpSpPr>
            <a:xfrm>
              <a:off x="2623907" y="1749775"/>
              <a:ext cx="1364245" cy="273000"/>
              <a:chOff x="2623907" y="1749775"/>
              <a:chExt cx="1364245" cy="273000"/>
            </a:xfrm>
          </p:grpSpPr>
          <p:sp>
            <p:nvSpPr>
              <p:cNvPr id="7403" name="Google Shape;7403;p76"/>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76"/>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76"/>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76"/>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76"/>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8" name="Google Shape;7408;p76"/>
            <p:cNvGrpSpPr/>
            <p:nvPr/>
          </p:nvGrpSpPr>
          <p:grpSpPr>
            <a:xfrm>
              <a:off x="2623904" y="2027936"/>
              <a:ext cx="1364245" cy="273000"/>
              <a:chOff x="2623904" y="2027936"/>
              <a:chExt cx="1364245" cy="273000"/>
            </a:xfrm>
          </p:grpSpPr>
          <p:sp>
            <p:nvSpPr>
              <p:cNvPr id="7409" name="Google Shape;7409;p76"/>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76"/>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76"/>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76"/>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76"/>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14" name="Google Shape;7414;p76"/>
          <p:cNvGrpSpPr/>
          <p:nvPr/>
        </p:nvGrpSpPr>
        <p:grpSpPr>
          <a:xfrm>
            <a:off x="2613365" y="2657876"/>
            <a:ext cx="1387541" cy="159124"/>
            <a:chOff x="3200660" y="2180272"/>
            <a:chExt cx="2563824" cy="378237"/>
          </a:xfrm>
        </p:grpSpPr>
        <p:sp>
          <p:nvSpPr>
            <p:cNvPr id="7415" name="Google Shape;7415;p76"/>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76"/>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76"/>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76"/>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76"/>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76"/>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76"/>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76"/>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76"/>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76"/>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76"/>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76"/>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76"/>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76"/>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76"/>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76"/>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76"/>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76"/>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3" name="Google Shape;7433;p76"/>
          <p:cNvGrpSpPr/>
          <p:nvPr/>
        </p:nvGrpSpPr>
        <p:grpSpPr>
          <a:xfrm>
            <a:off x="2609890" y="2935640"/>
            <a:ext cx="1390502" cy="159625"/>
            <a:chOff x="3530150" y="2790075"/>
            <a:chExt cx="1962600" cy="225300"/>
          </a:xfrm>
        </p:grpSpPr>
        <p:sp>
          <p:nvSpPr>
            <p:cNvPr id="7434" name="Google Shape;7434;p76"/>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76"/>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6" name="Google Shape;7436;p76"/>
          <p:cNvGrpSpPr/>
          <p:nvPr/>
        </p:nvGrpSpPr>
        <p:grpSpPr>
          <a:xfrm>
            <a:off x="2609948" y="3213905"/>
            <a:ext cx="1411629" cy="154175"/>
            <a:chOff x="3558802" y="4011244"/>
            <a:chExt cx="1866000" cy="111600"/>
          </a:xfrm>
        </p:grpSpPr>
        <p:sp>
          <p:nvSpPr>
            <p:cNvPr id="7437" name="Google Shape;7437;p76"/>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76"/>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9" name="Google Shape;7439;p76"/>
          <p:cNvGrpSpPr/>
          <p:nvPr/>
        </p:nvGrpSpPr>
        <p:grpSpPr>
          <a:xfrm>
            <a:off x="2610235" y="2419475"/>
            <a:ext cx="1383503" cy="119761"/>
            <a:chOff x="3465975" y="2270258"/>
            <a:chExt cx="1986364" cy="171947"/>
          </a:xfrm>
        </p:grpSpPr>
        <p:sp>
          <p:nvSpPr>
            <p:cNvPr id="7440" name="Google Shape;7440;p76"/>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76"/>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76"/>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76"/>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76"/>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76"/>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76"/>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76"/>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8" name="Google Shape;7448;p76"/>
          <p:cNvGrpSpPr/>
          <p:nvPr/>
        </p:nvGrpSpPr>
        <p:grpSpPr>
          <a:xfrm>
            <a:off x="2621243" y="3783248"/>
            <a:ext cx="1369531" cy="195460"/>
            <a:chOff x="723300" y="4253549"/>
            <a:chExt cx="2276482" cy="324900"/>
          </a:xfrm>
        </p:grpSpPr>
        <p:sp>
          <p:nvSpPr>
            <p:cNvPr id="7449" name="Google Shape;7449;p76"/>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76"/>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76"/>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76"/>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76"/>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4" name="Google Shape;7454;p76"/>
          <p:cNvGrpSpPr/>
          <p:nvPr/>
        </p:nvGrpSpPr>
        <p:grpSpPr>
          <a:xfrm>
            <a:off x="2610803" y="3484489"/>
            <a:ext cx="1389066" cy="180119"/>
            <a:chOff x="705948" y="3788465"/>
            <a:chExt cx="2308953" cy="299400"/>
          </a:xfrm>
        </p:grpSpPr>
        <p:sp>
          <p:nvSpPr>
            <p:cNvPr id="7455" name="Google Shape;7455;p76"/>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76"/>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76"/>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76"/>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76"/>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0" name="Google Shape;7460;p76"/>
          <p:cNvGrpSpPr/>
          <p:nvPr/>
        </p:nvGrpSpPr>
        <p:grpSpPr>
          <a:xfrm>
            <a:off x="4207794" y="2088443"/>
            <a:ext cx="1433821" cy="191501"/>
            <a:chOff x="4273350" y="2088443"/>
            <a:chExt cx="1433821" cy="191501"/>
          </a:xfrm>
        </p:grpSpPr>
        <p:grpSp>
          <p:nvGrpSpPr>
            <p:cNvPr id="7461" name="Google Shape;7461;p76"/>
            <p:cNvGrpSpPr/>
            <p:nvPr/>
          </p:nvGrpSpPr>
          <p:grpSpPr>
            <a:xfrm>
              <a:off x="4273350" y="2088443"/>
              <a:ext cx="1433821" cy="0"/>
              <a:chOff x="5224975" y="2962250"/>
              <a:chExt cx="1544400" cy="0"/>
            </a:xfrm>
          </p:grpSpPr>
          <p:cxnSp>
            <p:nvCxnSpPr>
              <p:cNvPr id="7462" name="Google Shape;7462;p76"/>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7463" name="Google Shape;7463;p76"/>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7464" name="Google Shape;7464;p76"/>
            <p:cNvGrpSpPr/>
            <p:nvPr/>
          </p:nvGrpSpPr>
          <p:grpSpPr>
            <a:xfrm>
              <a:off x="4273350" y="2279944"/>
              <a:ext cx="1433821" cy="0"/>
              <a:chOff x="5224975" y="2962250"/>
              <a:chExt cx="1544400" cy="0"/>
            </a:xfrm>
          </p:grpSpPr>
          <p:cxnSp>
            <p:nvCxnSpPr>
              <p:cNvPr id="7465" name="Google Shape;7465;p76"/>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7466" name="Google Shape;7466;p76"/>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7467" name="Google Shape;7467;p76"/>
          <p:cNvGrpSpPr/>
          <p:nvPr/>
        </p:nvGrpSpPr>
        <p:grpSpPr>
          <a:xfrm>
            <a:off x="2658741" y="4097347"/>
            <a:ext cx="1304609" cy="294074"/>
            <a:chOff x="2658741" y="4097347"/>
            <a:chExt cx="1304609" cy="294074"/>
          </a:xfrm>
        </p:grpSpPr>
        <p:grpSp>
          <p:nvGrpSpPr>
            <p:cNvPr id="7468" name="Google Shape;7468;p76"/>
            <p:cNvGrpSpPr/>
            <p:nvPr/>
          </p:nvGrpSpPr>
          <p:grpSpPr>
            <a:xfrm>
              <a:off x="2658741" y="4097347"/>
              <a:ext cx="118572" cy="294074"/>
              <a:chOff x="3343310" y="4475555"/>
              <a:chExt cx="127717" cy="316753"/>
            </a:xfrm>
          </p:grpSpPr>
          <p:sp>
            <p:nvSpPr>
              <p:cNvPr id="7469" name="Google Shape;7469;p76"/>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76"/>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1" name="Google Shape;7471;p76"/>
            <p:cNvGrpSpPr/>
            <p:nvPr/>
          </p:nvGrpSpPr>
          <p:grpSpPr>
            <a:xfrm>
              <a:off x="3815519" y="4098388"/>
              <a:ext cx="147831" cy="291991"/>
              <a:chOff x="3527539" y="4476677"/>
              <a:chExt cx="159232" cy="314510"/>
            </a:xfrm>
          </p:grpSpPr>
          <p:sp>
            <p:nvSpPr>
              <p:cNvPr id="7472" name="Google Shape;7472;p76"/>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76"/>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4" name="Google Shape;7474;p76"/>
            <p:cNvGrpSpPr/>
            <p:nvPr/>
          </p:nvGrpSpPr>
          <p:grpSpPr>
            <a:xfrm>
              <a:off x="3511696" y="4098388"/>
              <a:ext cx="147831" cy="291991"/>
              <a:chOff x="3527539" y="4476677"/>
              <a:chExt cx="159232" cy="314510"/>
            </a:xfrm>
          </p:grpSpPr>
          <p:sp>
            <p:nvSpPr>
              <p:cNvPr id="7475" name="Google Shape;7475;p76"/>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76"/>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7" name="Google Shape;7477;p76"/>
            <p:cNvGrpSpPr/>
            <p:nvPr/>
          </p:nvGrpSpPr>
          <p:grpSpPr>
            <a:xfrm>
              <a:off x="3207874" y="4098388"/>
              <a:ext cx="147831" cy="291991"/>
              <a:chOff x="3527539" y="4476677"/>
              <a:chExt cx="159232" cy="314510"/>
            </a:xfrm>
          </p:grpSpPr>
          <p:sp>
            <p:nvSpPr>
              <p:cNvPr id="7478" name="Google Shape;7478;p76"/>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76"/>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0" name="Google Shape;7480;p76"/>
            <p:cNvGrpSpPr/>
            <p:nvPr/>
          </p:nvGrpSpPr>
          <p:grpSpPr>
            <a:xfrm>
              <a:off x="2933305" y="4097347"/>
              <a:ext cx="118572" cy="294074"/>
              <a:chOff x="3343310" y="4475555"/>
              <a:chExt cx="127717" cy="316753"/>
            </a:xfrm>
          </p:grpSpPr>
          <p:sp>
            <p:nvSpPr>
              <p:cNvPr id="7481" name="Google Shape;7481;p76"/>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76"/>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83" name="Google Shape;7483;p76"/>
          <p:cNvGrpSpPr/>
          <p:nvPr/>
        </p:nvGrpSpPr>
        <p:grpSpPr>
          <a:xfrm>
            <a:off x="4209349" y="1176041"/>
            <a:ext cx="1430711" cy="751237"/>
            <a:chOff x="5159450" y="1919950"/>
            <a:chExt cx="1541050" cy="862500"/>
          </a:xfrm>
        </p:grpSpPr>
        <p:sp>
          <p:nvSpPr>
            <p:cNvPr id="7484" name="Google Shape;7484;p76"/>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7485" name="Google Shape;7485;p76"/>
            <p:cNvGrpSpPr/>
            <p:nvPr/>
          </p:nvGrpSpPr>
          <p:grpSpPr>
            <a:xfrm>
              <a:off x="5159450" y="1919950"/>
              <a:ext cx="1541050" cy="862500"/>
              <a:chOff x="5159450" y="1919950"/>
              <a:chExt cx="1541050" cy="862500"/>
            </a:xfrm>
          </p:grpSpPr>
          <p:cxnSp>
            <p:nvCxnSpPr>
              <p:cNvPr id="7486" name="Google Shape;7486;p76"/>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7487" name="Google Shape;7487;p76"/>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7488" name="Google Shape;7488;p76"/>
          <p:cNvGrpSpPr/>
          <p:nvPr/>
        </p:nvGrpSpPr>
        <p:grpSpPr>
          <a:xfrm>
            <a:off x="4257486" y="2439811"/>
            <a:ext cx="1334436" cy="967914"/>
            <a:chOff x="4294923" y="2439811"/>
            <a:chExt cx="1334436" cy="967914"/>
          </a:xfrm>
        </p:grpSpPr>
        <p:grpSp>
          <p:nvGrpSpPr>
            <p:cNvPr id="7489" name="Google Shape;7489;p76"/>
            <p:cNvGrpSpPr/>
            <p:nvPr/>
          </p:nvGrpSpPr>
          <p:grpSpPr>
            <a:xfrm>
              <a:off x="4960455" y="2469658"/>
              <a:ext cx="668904" cy="885524"/>
              <a:chOff x="4960455" y="2469658"/>
              <a:chExt cx="668904" cy="885524"/>
            </a:xfrm>
          </p:grpSpPr>
          <p:sp>
            <p:nvSpPr>
              <p:cNvPr id="7490" name="Google Shape;7490;p76"/>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76"/>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76"/>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76"/>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76"/>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76"/>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6" name="Google Shape;7496;p76"/>
            <p:cNvGrpSpPr/>
            <p:nvPr/>
          </p:nvGrpSpPr>
          <p:grpSpPr>
            <a:xfrm>
              <a:off x="4294923" y="2469658"/>
              <a:ext cx="668951" cy="885524"/>
              <a:chOff x="4294923" y="2469658"/>
              <a:chExt cx="668951" cy="885524"/>
            </a:xfrm>
          </p:grpSpPr>
          <p:sp>
            <p:nvSpPr>
              <p:cNvPr id="7497" name="Google Shape;7497;p76"/>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76"/>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76"/>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76"/>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76"/>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76"/>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03" name="Google Shape;7503;p76"/>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4" name="Google Shape;7504;p76"/>
          <p:cNvGrpSpPr/>
          <p:nvPr/>
        </p:nvGrpSpPr>
        <p:grpSpPr>
          <a:xfrm>
            <a:off x="4243690" y="3494256"/>
            <a:ext cx="1430949" cy="897289"/>
            <a:chOff x="4351371" y="3547942"/>
            <a:chExt cx="1345130" cy="843475"/>
          </a:xfrm>
        </p:grpSpPr>
        <p:grpSp>
          <p:nvGrpSpPr>
            <p:cNvPr id="7505" name="Google Shape;7505;p76"/>
            <p:cNvGrpSpPr/>
            <p:nvPr/>
          </p:nvGrpSpPr>
          <p:grpSpPr>
            <a:xfrm>
              <a:off x="4351371" y="4209917"/>
              <a:ext cx="1345130" cy="181500"/>
              <a:chOff x="4351371" y="4209917"/>
              <a:chExt cx="1345130" cy="181500"/>
            </a:xfrm>
          </p:grpSpPr>
          <p:sp>
            <p:nvSpPr>
              <p:cNvPr id="7506" name="Google Shape;7506;p76"/>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507" name="Google Shape;7507;p76"/>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7508" name="Google Shape;7508;p76"/>
            <p:cNvGrpSpPr/>
            <p:nvPr/>
          </p:nvGrpSpPr>
          <p:grpSpPr>
            <a:xfrm>
              <a:off x="4403010" y="3985221"/>
              <a:ext cx="1109518" cy="181500"/>
              <a:chOff x="4403010" y="3985221"/>
              <a:chExt cx="1109518" cy="181500"/>
            </a:xfrm>
          </p:grpSpPr>
          <p:sp>
            <p:nvSpPr>
              <p:cNvPr id="7509" name="Google Shape;7509;p76"/>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510" name="Google Shape;7510;p76"/>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7511" name="Google Shape;7511;p76"/>
            <p:cNvGrpSpPr/>
            <p:nvPr/>
          </p:nvGrpSpPr>
          <p:grpSpPr>
            <a:xfrm>
              <a:off x="4618704" y="3766582"/>
              <a:ext cx="807858" cy="181500"/>
              <a:chOff x="4618704" y="3766582"/>
              <a:chExt cx="807858" cy="181500"/>
            </a:xfrm>
          </p:grpSpPr>
          <p:sp>
            <p:nvSpPr>
              <p:cNvPr id="7512" name="Google Shape;7512;p76"/>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513" name="Google Shape;7513;p76"/>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7514" name="Google Shape;7514;p76"/>
            <p:cNvGrpSpPr/>
            <p:nvPr/>
          </p:nvGrpSpPr>
          <p:grpSpPr>
            <a:xfrm>
              <a:off x="4735238" y="3547942"/>
              <a:ext cx="462839" cy="181500"/>
              <a:chOff x="4735238" y="3547942"/>
              <a:chExt cx="462839" cy="181500"/>
            </a:xfrm>
          </p:grpSpPr>
          <p:sp>
            <p:nvSpPr>
              <p:cNvPr id="7515" name="Google Shape;7515;p76"/>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516" name="Google Shape;7516;p76"/>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7517" name="Google Shape;7517;p76"/>
          <p:cNvGrpSpPr/>
          <p:nvPr/>
        </p:nvGrpSpPr>
        <p:grpSpPr>
          <a:xfrm>
            <a:off x="7420047" y="2429580"/>
            <a:ext cx="1020955" cy="928853"/>
            <a:chOff x="926675" y="238125"/>
            <a:chExt cx="5755100" cy="5232975"/>
          </a:xfrm>
        </p:grpSpPr>
        <p:sp>
          <p:nvSpPr>
            <p:cNvPr id="7518" name="Google Shape;7518;p76"/>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76"/>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76"/>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76"/>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2" name="Google Shape;7522;p76"/>
          <p:cNvGrpSpPr/>
          <p:nvPr/>
        </p:nvGrpSpPr>
        <p:grpSpPr>
          <a:xfrm>
            <a:off x="727421" y="2828315"/>
            <a:ext cx="1695374" cy="1560837"/>
            <a:chOff x="727421" y="2828315"/>
            <a:chExt cx="1695374" cy="1560837"/>
          </a:xfrm>
        </p:grpSpPr>
        <p:grpSp>
          <p:nvGrpSpPr>
            <p:cNvPr id="7523" name="Google Shape;7523;p76"/>
            <p:cNvGrpSpPr/>
            <p:nvPr/>
          </p:nvGrpSpPr>
          <p:grpSpPr>
            <a:xfrm>
              <a:off x="727421" y="2828315"/>
              <a:ext cx="1695374" cy="1560837"/>
              <a:chOff x="734799" y="2782450"/>
              <a:chExt cx="1571100" cy="1577400"/>
            </a:xfrm>
          </p:grpSpPr>
          <p:cxnSp>
            <p:nvCxnSpPr>
              <p:cNvPr id="7524" name="Google Shape;7524;p76"/>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7525" name="Google Shape;7525;p76"/>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7526" name="Google Shape;7526;p76"/>
            <p:cNvGrpSpPr/>
            <p:nvPr/>
          </p:nvGrpSpPr>
          <p:grpSpPr>
            <a:xfrm>
              <a:off x="819108" y="2882501"/>
              <a:ext cx="1556791" cy="1426186"/>
              <a:chOff x="819108" y="2882501"/>
              <a:chExt cx="1556791" cy="1426186"/>
            </a:xfrm>
          </p:grpSpPr>
          <p:grpSp>
            <p:nvGrpSpPr>
              <p:cNvPr id="7527" name="Google Shape;7527;p76"/>
              <p:cNvGrpSpPr/>
              <p:nvPr/>
            </p:nvGrpSpPr>
            <p:grpSpPr>
              <a:xfrm>
                <a:off x="819108" y="2882501"/>
                <a:ext cx="103104" cy="1426186"/>
                <a:chOff x="4674013" y="3100904"/>
                <a:chExt cx="122758" cy="1698043"/>
              </a:xfrm>
            </p:grpSpPr>
            <p:sp>
              <p:nvSpPr>
                <p:cNvPr id="7528" name="Google Shape;7528;p76"/>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76"/>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76"/>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76"/>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76"/>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76"/>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76"/>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5" name="Google Shape;7535;p76"/>
              <p:cNvGrpSpPr/>
              <p:nvPr/>
            </p:nvGrpSpPr>
            <p:grpSpPr>
              <a:xfrm>
                <a:off x="1062475" y="2882501"/>
                <a:ext cx="103104" cy="1426186"/>
                <a:chOff x="4940438" y="3100904"/>
                <a:chExt cx="122758" cy="1698043"/>
              </a:xfrm>
            </p:grpSpPr>
            <p:sp>
              <p:nvSpPr>
                <p:cNvPr id="7536" name="Google Shape;7536;p76"/>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76"/>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76"/>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76"/>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76"/>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76"/>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76"/>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3" name="Google Shape;7543;p76"/>
              <p:cNvGrpSpPr/>
              <p:nvPr/>
            </p:nvGrpSpPr>
            <p:grpSpPr>
              <a:xfrm>
                <a:off x="1299324" y="2882501"/>
                <a:ext cx="103104" cy="1426186"/>
                <a:chOff x="5206863" y="3100904"/>
                <a:chExt cx="122758" cy="1698043"/>
              </a:xfrm>
            </p:grpSpPr>
            <p:sp>
              <p:nvSpPr>
                <p:cNvPr id="7544" name="Google Shape;7544;p76"/>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76"/>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76"/>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76"/>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76"/>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76"/>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76"/>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1" name="Google Shape;7551;p76"/>
              <p:cNvGrpSpPr/>
              <p:nvPr/>
            </p:nvGrpSpPr>
            <p:grpSpPr>
              <a:xfrm>
                <a:off x="1786057" y="2882501"/>
                <a:ext cx="103104" cy="1426186"/>
                <a:chOff x="6006138" y="3143629"/>
                <a:chExt cx="122758" cy="1698043"/>
              </a:xfrm>
            </p:grpSpPr>
            <p:sp>
              <p:nvSpPr>
                <p:cNvPr id="7552" name="Google Shape;7552;p76"/>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76"/>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76"/>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76"/>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76"/>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76"/>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76"/>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9" name="Google Shape;7559;p76"/>
              <p:cNvGrpSpPr/>
              <p:nvPr/>
            </p:nvGrpSpPr>
            <p:grpSpPr>
              <a:xfrm>
                <a:off x="2029422" y="2882501"/>
                <a:ext cx="103104" cy="1426186"/>
                <a:chOff x="6805413" y="3100904"/>
                <a:chExt cx="122758" cy="1698043"/>
              </a:xfrm>
            </p:grpSpPr>
            <p:sp>
              <p:nvSpPr>
                <p:cNvPr id="7560" name="Google Shape;7560;p76"/>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76"/>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76"/>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76"/>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76"/>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76"/>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76"/>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7" name="Google Shape;7567;p76"/>
              <p:cNvGrpSpPr/>
              <p:nvPr/>
            </p:nvGrpSpPr>
            <p:grpSpPr>
              <a:xfrm>
                <a:off x="2272795" y="2882501"/>
                <a:ext cx="103104" cy="1426186"/>
                <a:chOff x="5206863" y="3100904"/>
                <a:chExt cx="122758" cy="1698043"/>
              </a:xfrm>
            </p:grpSpPr>
            <p:sp>
              <p:nvSpPr>
                <p:cNvPr id="7568" name="Google Shape;7568;p76"/>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76"/>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76"/>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76"/>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76"/>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76"/>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76"/>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5" name="Google Shape;7575;p76"/>
              <p:cNvGrpSpPr/>
              <p:nvPr/>
            </p:nvGrpSpPr>
            <p:grpSpPr>
              <a:xfrm>
                <a:off x="1542694" y="2882501"/>
                <a:ext cx="103104" cy="1426186"/>
                <a:chOff x="6006138" y="3143629"/>
                <a:chExt cx="122758" cy="1698043"/>
              </a:xfrm>
            </p:grpSpPr>
            <p:sp>
              <p:nvSpPr>
                <p:cNvPr id="7576" name="Google Shape;7576;p76"/>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76"/>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76"/>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76"/>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76"/>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76"/>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76"/>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583" name="Google Shape;7583;p76"/>
          <p:cNvGrpSpPr/>
          <p:nvPr/>
        </p:nvGrpSpPr>
        <p:grpSpPr>
          <a:xfrm>
            <a:off x="5683472" y="3518037"/>
            <a:ext cx="2749952" cy="870677"/>
            <a:chOff x="238125" y="1725700"/>
            <a:chExt cx="7139025" cy="2260325"/>
          </a:xfrm>
        </p:grpSpPr>
        <p:sp>
          <p:nvSpPr>
            <p:cNvPr id="7584" name="Google Shape;7584;p76"/>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76"/>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76"/>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76"/>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76"/>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76"/>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76"/>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76"/>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76"/>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76"/>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4" name="Google Shape;7594;p76"/>
          <p:cNvGrpSpPr/>
          <p:nvPr/>
        </p:nvGrpSpPr>
        <p:grpSpPr>
          <a:xfrm>
            <a:off x="5953636" y="2459783"/>
            <a:ext cx="1105452" cy="916747"/>
            <a:chOff x="5249100" y="1210600"/>
            <a:chExt cx="3502700" cy="2904775"/>
          </a:xfrm>
        </p:grpSpPr>
        <p:sp>
          <p:nvSpPr>
            <p:cNvPr id="7595" name="Google Shape;7595;p76"/>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76"/>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76"/>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76"/>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599" name="Google Shape;7599;p76"/>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7600" name="Google Shape;7600;p76"/>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7601" name="Google Shape;7601;p76"/>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7602" name="Google Shape;7602;p76"/>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7603" name="Google Shape;7603;p76"/>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4" name="Google Shape;7604;p76"/>
          <p:cNvGrpSpPr/>
          <p:nvPr/>
        </p:nvGrpSpPr>
        <p:grpSpPr>
          <a:xfrm>
            <a:off x="7136183" y="1179201"/>
            <a:ext cx="1304650" cy="1124856"/>
            <a:chOff x="7287122" y="1165658"/>
            <a:chExt cx="1219413" cy="1051365"/>
          </a:xfrm>
        </p:grpSpPr>
        <p:grpSp>
          <p:nvGrpSpPr>
            <p:cNvPr id="7605" name="Google Shape;7605;p76"/>
            <p:cNvGrpSpPr/>
            <p:nvPr/>
          </p:nvGrpSpPr>
          <p:grpSpPr>
            <a:xfrm>
              <a:off x="7287122" y="1969723"/>
              <a:ext cx="1219413" cy="247300"/>
              <a:chOff x="7287122" y="1969723"/>
              <a:chExt cx="1219413" cy="247300"/>
            </a:xfrm>
          </p:grpSpPr>
          <p:sp>
            <p:nvSpPr>
              <p:cNvPr id="7606" name="Google Shape;7606;p76"/>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07" name="Google Shape;7607;p76"/>
              <p:cNvGrpSpPr/>
              <p:nvPr/>
            </p:nvGrpSpPr>
            <p:grpSpPr>
              <a:xfrm>
                <a:off x="7287122" y="2063892"/>
                <a:ext cx="1151753" cy="73428"/>
                <a:chOff x="7287122" y="2063892"/>
                <a:chExt cx="1151753" cy="73428"/>
              </a:xfrm>
            </p:grpSpPr>
            <p:sp>
              <p:nvSpPr>
                <p:cNvPr id="7608" name="Google Shape;7608;p76"/>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609" name="Google Shape;7609;p76"/>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7610" name="Google Shape;7610;p76"/>
            <p:cNvGrpSpPr/>
            <p:nvPr/>
          </p:nvGrpSpPr>
          <p:grpSpPr>
            <a:xfrm>
              <a:off x="7287122" y="1712201"/>
              <a:ext cx="1219403" cy="246767"/>
              <a:chOff x="7287122" y="1712201"/>
              <a:chExt cx="1219403" cy="246767"/>
            </a:xfrm>
          </p:grpSpPr>
          <p:sp>
            <p:nvSpPr>
              <p:cNvPr id="7611" name="Google Shape;7611;p76"/>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12" name="Google Shape;7612;p76"/>
              <p:cNvGrpSpPr/>
              <p:nvPr/>
            </p:nvGrpSpPr>
            <p:grpSpPr>
              <a:xfrm>
                <a:off x="7287122" y="1842861"/>
                <a:ext cx="1005303" cy="73419"/>
                <a:chOff x="7287122" y="1842861"/>
                <a:chExt cx="1005303" cy="73419"/>
              </a:xfrm>
            </p:grpSpPr>
            <p:sp>
              <p:nvSpPr>
                <p:cNvPr id="7613" name="Google Shape;7613;p76"/>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614" name="Google Shape;7614;p76"/>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7615" name="Google Shape;7615;p76"/>
            <p:cNvGrpSpPr/>
            <p:nvPr/>
          </p:nvGrpSpPr>
          <p:grpSpPr>
            <a:xfrm>
              <a:off x="7287122" y="1447520"/>
              <a:ext cx="1219403" cy="286667"/>
              <a:chOff x="7287122" y="1447520"/>
              <a:chExt cx="1219403" cy="286667"/>
            </a:xfrm>
          </p:grpSpPr>
          <p:sp>
            <p:nvSpPr>
              <p:cNvPr id="7616" name="Google Shape;7616;p76"/>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17" name="Google Shape;7617;p76"/>
              <p:cNvGrpSpPr/>
              <p:nvPr/>
            </p:nvGrpSpPr>
            <p:grpSpPr>
              <a:xfrm>
                <a:off x="7287122" y="1581977"/>
                <a:ext cx="852803" cy="73428"/>
                <a:chOff x="7287122" y="1581977"/>
                <a:chExt cx="852803" cy="73428"/>
              </a:xfrm>
            </p:grpSpPr>
            <p:sp>
              <p:nvSpPr>
                <p:cNvPr id="7618" name="Google Shape;7618;p76"/>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619" name="Google Shape;7619;p76"/>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7620" name="Google Shape;7620;p76"/>
            <p:cNvGrpSpPr/>
            <p:nvPr/>
          </p:nvGrpSpPr>
          <p:grpSpPr>
            <a:xfrm>
              <a:off x="7287122" y="1165658"/>
              <a:ext cx="1219403" cy="344253"/>
              <a:chOff x="7287122" y="1165658"/>
              <a:chExt cx="1219403" cy="344253"/>
            </a:xfrm>
          </p:grpSpPr>
          <p:sp>
            <p:nvSpPr>
              <p:cNvPr id="7621" name="Google Shape;7621;p76"/>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22" name="Google Shape;7622;p76"/>
              <p:cNvGrpSpPr/>
              <p:nvPr/>
            </p:nvGrpSpPr>
            <p:grpSpPr>
              <a:xfrm>
                <a:off x="7287122" y="1341025"/>
                <a:ext cx="695703" cy="73419"/>
                <a:chOff x="7287122" y="1341025"/>
                <a:chExt cx="695703" cy="73419"/>
              </a:xfrm>
            </p:grpSpPr>
            <p:sp>
              <p:nvSpPr>
                <p:cNvPr id="7623" name="Google Shape;7623;p76"/>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624" name="Google Shape;7624;p76"/>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7625" name="Google Shape;7625;p76"/>
          <p:cNvGrpSpPr/>
          <p:nvPr/>
        </p:nvGrpSpPr>
        <p:grpSpPr>
          <a:xfrm>
            <a:off x="5802676" y="1185224"/>
            <a:ext cx="1397729" cy="1098540"/>
            <a:chOff x="5900602" y="1193063"/>
            <a:chExt cx="1299851" cy="1021707"/>
          </a:xfrm>
        </p:grpSpPr>
        <p:grpSp>
          <p:nvGrpSpPr>
            <p:cNvPr id="7626" name="Google Shape;7626;p76"/>
            <p:cNvGrpSpPr/>
            <p:nvPr/>
          </p:nvGrpSpPr>
          <p:grpSpPr>
            <a:xfrm>
              <a:off x="6520337" y="1193063"/>
              <a:ext cx="341815" cy="799959"/>
              <a:chOff x="6520337" y="1193063"/>
              <a:chExt cx="341815" cy="799959"/>
            </a:xfrm>
          </p:grpSpPr>
          <p:grpSp>
            <p:nvGrpSpPr>
              <p:cNvPr id="7627" name="Google Shape;7627;p76"/>
              <p:cNvGrpSpPr/>
              <p:nvPr/>
            </p:nvGrpSpPr>
            <p:grpSpPr>
              <a:xfrm>
                <a:off x="6520337" y="1589527"/>
                <a:ext cx="213950" cy="403494"/>
                <a:chOff x="6520337" y="1589527"/>
                <a:chExt cx="213950" cy="403494"/>
              </a:xfrm>
            </p:grpSpPr>
            <p:sp>
              <p:nvSpPr>
                <p:cNvPr id="7628" name="Google Shape;7628;p76"/>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76"/>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0" name="Google Shape;7630;p76"/>
              <p:cNvGrpSpPr/>
              <p:nvPr/>
            </p:nvGrpSpPr>
            <p:grpSpPr>
              <a:xfrm>
                <a:off x="6577204" y="1193063"/>
                <a:ext cx="284947" cy="464512"/>
                <a:chOff x="6577204" y="1193063"/>
                <a:chExt cx="284947" cy="464512"/>
              </a:xfrm>
            </p:grpSpPr>
            <p:sp>
              <p:nvSpPr>
                <p:cNvPr id="7631" name="Google Shape;7631;p76"/>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632" name="Google Shape;7632;p76"/>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7633" name="Google Shape;7633;p76"/>
            <p:cNvGrpSpPr/>
            <p:nvPr/>
          </p:nvGrpSpPr>
          <p:grpSpPr>
            <a:xfrm>
              <a:off x="6238903" y="1193063"/>
              <a:ext cx="300475" cy="900152"/>
              <a:chOff x="6238903" y="1193063"/>
              <a:chExt cx="300475" cy="900152"/>
            </a:xfrm>
          </p:grpSpPr>
          <p:grpSp>
            <p:nvGrpSpPr>
              <p:cNvPr id="7634" name="Google Shape;7634;p76"/>
              <p:cNvGrpSpPr/>
              <p:nvPr/>
            </p:nvGrpSpPr>
            <p:grpSpPr>
              <a:xfrm>
                <a:off x="6290865" y="1489315"/>
                <a:ext cx="248514" cy="603900"/>
                <a:chOff x="6290865" y="1489315"/>
                <a:chExt cx="248514" cy="603900"/>
              </a:xfrm>
            </p:grpSpPr>
            <p:sp>
              <p:nvSpPr>
                <p:cNvPr id="7635" name="Google Shape;7635;p76"/>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76"/>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7" name="Google Shape;7637;p76"/>
              <p:cNvGrpSpPr/>
              <p:nvPr/>
            </p:nvGrpSpPr>
            <p:grpSpPr>
              <a:xfrm>
                <a:off x="6238903" y="1193063"/>
                <a:ext cx="284947" cy="333087"/>
                <a:chOff x="6238903" y="1193063"/>
                <a:chExt cx="284947" cy="333087"/>
              </a:xfrm>
            </p:grpSpPr>
            <p:sp>
              <p:nvSpPr>
                <p:cNvPr id="7638" name="Google Shape;7638;p76"/>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639" name="Google Shape;7639;p76"/>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7640" name="Google Shape;7640;p76"/>
            <p:cNvGrpSpPr/>
            <p:nvPr/>
          </p:nvGrpSpPr>
          <p:grpSpPr>
            <a:xfrm>
              <a:off x="5900602" y="1193063"/>
              <a:ext cx="444345" cy="1021707"/>
              <a:chOff x="5900602" y="1193063"/>
              <a:chExt cx="444345" cy="1021707"/>
            </a:xfrm>
          </p:grpSpPr>
          <p:grpSp>
            <p:nvGrpSpPr>
              <p:cNvPr id="7641" name="Google Shape;7641;p76"/>
              <p:cNvGrpSpPr/>
              <p:nvPr/>
            </p:nvGrpSpPr>
            <p:grpSpPr>
              <a:xfrm>
                <a:off x="6046501" y="1367785"/>
                <a:ext cx="298446" cy="846986"/>
                <a:chOff x="6046501" y="1367785"/>
                <a:chExt cx="298446" cy="846986"/>
              </a:xfrm>
            </p:grpSpPr>
            <p:sp>
              <p:nvSpPr>
                <p:cNvPr id="7642" name="Google Shape;7642;p76"/>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76"/>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4" name="Google Shape;7644;p76"/>
              <p:cNvGrpSpPr/>
              <p:nvPr/>
            </p:nvGrpSpPr>
            <p:grpSpPr>
              <a:xfrm>
                <a:off x="5900602" y="1193063"/>
                <a:ext cx="284947" cy="182312"/>
                <a:chOff x="5900602" y="1193063"/>
                <a:chExt cx="284947" cy="182312"/>
              </a:xfrm>
            </p:grpSpPr>
            <p:sp>
              <p:nvSpPr>
                <p:cNvPr id="7645" name="Google Shape;7645;p76"/>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646" name="Google Shape;7646;p76"/>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7647" name="Google Shape;7647;p76"/>
            <p:cNvGrpSpPr/>
            <p:nvPr/>
          </p:nvGrpSpPr>
          <p:grpSpPr>
            <a:xfrm>
              <a:off x="6738300" y="1193063"/>
              <a:ext cx="462153" cy="707634"/>
              <a:chOff x="6738300" y="1193063"/>
              <a:chExt cx="462153" cy="707634"/>
            </a:xfrm>
          </p:grpSpPr>
          <p:grpSp>
            <p:nvGrpSpPr>
              <p:cNvPr id="7648" name="Google Shape;7648;p76"/>
              <p:cNvGrpSpPr/>
              <p:nvPr/>
            </p:nvGrpSpPr>
            <p:grpSpPr>
              <a:xfrm>
                <a:off x="6915505" y="1193063"/>
                <a:ext cx="284947" cy="597387"/>
                <a:chOff x="6915505" y="1193063"/>
                <a:chExt cx="284947" cy="597387"/>
              </a:xfrm>
            </p:grpSpPr>
            <p:sp>
              <p:nvSpPr>
                <p:cNvPr id="7649" name="Google Shape;7649;p76"/>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650" name="Google Shape;7650;p76"/>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7651" name="Google Shape;7651;p76"/>
              <p:cNvGrpSpPr/>
              <p:nvPr/>
            </p:nvGrpSpPr>
            <p:grpSpPr>
              <a:xfrm>
                <a:off x="6738300" y="1684725"/>
                <a:ext cx="230066" cy="215971"/>
                <a:chOff x="6738300" y="1684725"/>
                <a:chExt cx="230066" cy="215971"/>
              </a:xfrm>
            </p:grpSpPr>
            <p:sp>
              <p:nvSpPr>
                <p:cNvPr id="7652" name="Google Shape;7652;p76"/>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76"/>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657" name="Shape 7657"/>
        <p:cNvGrpSpPr/>
        <p:nvPr/>
      </p:nvGrpSpPr>
      <p:grpSpPr>
        <a:xfrm>
          <a:off x="0" y="0"/>
          <a:ext cx="0" cy="0"/>
          <a:chOff x="0" y="0"/>
          <a:chExt cx="0" cy="0"/>
        </a:xfrm>
      </p:grpSpPr>
      <p:sp>
        <p:nvSpPr>
          <p:cNvPr id="7658" name="Google Shape;7658;p77"/>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7659" name="Google Shape;7659;p77"/>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7660" name="Google Shape;7660;p77"/>
          <p:cNvGrpSpPr/>
          <p:nvPr/>
        </p:nvGrpSpPr>
        <p:grpSpPr>
          <a:xfrm>
            <a:off x="1267741" y="2287103"/>
            <a:ext cx="298169" cy="339253"/>
            <a:chOff x="1529350" y="258825"/>
            <a:chExt cx="423475" cy="481825"/>
          </a:xfrm>
        </p:grpSpPr>
        <p:sp>
          <p:nvSpPr>
            <p:cNvPr id="7661" name="Google Shape;7661;p77"/>
            <p:cNvSpPr/>
            <p:nvPr/>
          </p:nvSpPr>
          <p:spPr>
            <a:xfrm>
              <a:off x="1585800" y="258825"/>
              <a:ext cx="310650" cy="430550"/>
            </a:xfrm>
            <a:custGeom>
              <a:rect b="b" l="l" r="r" t="t"/>
              <a:pathLst>
                <a:path extrusionOk="0" h="17222" w="12426">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62" name="Google Shape;7662;p77"/>
            <p:cNvSpPr/>
            <p:nvPr/>
          </p:nvSpPr>
          <p:spPr>
            <a:xfrm>
              <a:off x="1529350" y="583200"/>
              <a:ext cx="423475" cy="157450"/>
            </a:xfrm>
            <a:custGeom>
              <a:rect b="b" l="l" r="r" t="t"/>
              <a:pathLst>
                <a:path extrusionOk="0" h="6298" w="16939">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663" name="Google Shape;7663;p77"/>
          <p:cNvGrpSpPr/>
          <p:nvPr/>
        </p:nvGrpSpPr>
        <p:grpSpPr>
          <a:xfrm>
            <a:off x="1660716" y="2367273"/>
            <a:ext cx="340890" cy="178912"/>
            <a:chOff x="2084325" y="363300"/>
            <a:chExt cx="484150" cy="254100"/>
          </a:xfrm>
        </p:grpSpPr>
        <p:sp>
          <p:nvSpPr>
            <p:cNvPr id="7664" name="Google Shape;7664;p77"/>
            <p:cNvSpPr/>
            <p:nvPr/>
          </p:nvSpPr>
          <p:spPr>
            <a:xfrm>
              <a:off x="2084325" y="363300"/>
              <a:ext cx="484150" cy="254100"/>
            </a:xfrm>
            <a:custGeom>
              <a:rect b="b" l="l" r="r" t="t"/>
              <a:pathLst>
                <a:path extrusionOk="0" h="10164" w="19366">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65" name="Google Shape;7665;p77"/>
            <p:cNvSpPr/>
            <p:nvPr/>
          </p:nvSpPr>
          <p:spPr>
            <a:xfrm>
              <a:off x="2250600" y="419775"/>
              <a:ext cx="145175" cy="141125"/>
            </a:xfrm>
            <a:custGeom>
              <a:rect b="b" l="l" r="r" t="t"/>
              <a:pathLst>
                <a:path extrusionOk="0" h="5645" w="5807">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666" name="Google Shape;7666;p77"/>
          <p:cNvGrpSpPr/>
          <p:nvPr/>
        </p:nvGrpSpPr>
        <p:grpSpPr>
          <a:xfrm>
            <a:off x="2110011" y="2287102"/>
            <a:ext cx="298169" cy="339253"/>
            <a:chOff x="2707500" y="249400"/>
            <a:chExt cx="423475" cy="481825"/>
          </a:xfrm>
        </p:grpSpPr>
        <p:sp>
          <p:nvSpPr>
            <p:cNvPr id="7667" name="Google Shape;7667;p77"/>
            <p:cNvSpPr/>
            <p:nvPr/>
          </p:nvSpPr>
          <p:spPr>
            <a:xfrm>
              <a:off x="2739175" y="420675"/>
              <a:ext cx="360100" cy="310550"/>
            </a:xfrm>
            <a:custGeom>
              <a:rect b="b" l="l" r="r" t="t"/>
              <a:pathLst>
                <a:path extrusionOk="0" h="12422" w="14404">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68" name="Google Shape;7668;p77"/>
            <p:cNvSpPr/>
            <p:nvPr/>
          </p:nvSpPr>
          <p:spPr>
            <a:xfrm>
              <a:off x="2707500" y="249400"/>
              <a:ext cx="423475" cy="141175"/>
            </a:xfrm>
            <a:custGeom>
              <a:rect b="b" l="l" r="r" t="t"/>
              <a:pathLst>
                <a:path extrusionOk="0" h="5647" w="16939">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669" name="Google Shape;7669;p77"/>
          <p:cNvGrpSpPr/>
          <p:nvPr/>
        </p:nvGrpSpPr>
        <p:grpSpPr>
          <a:xfrm>
            <a:off x="2912712" y="2287349"/>
            <a:ext cx="352349" cy="338760"/>
            <a:chOff x="3854700" y="249750"/>
            <a:chExt cx="500425" cy="481125"/>
          </a:xfrm>
        </p:grpSpPr>
        <p:sp>
          <p:nvSpPr>
            <p:cNvPr id="7670" name="Google Shape;7670;p77"/>
            <p:cNvSpPr/>
            <p:nvPr/>
          </p:nvSpPr>
          <p:spPr>
            <a:xfrm>
              <a:off x="4206725" y="598350"/>
              <a:ext cx="70775" cy="68025"/>
            </a:xfrm>
            <a:custGeom>
              <a:rect b="b" l="l" r="r" t="t"/>
              <a:pathLst>
                <a:path extrusionOk="0" h="2721" w="2831">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71" name="Google Shape;7671;p77"/>
            <p:cNvSpPr/>
            <p:nvPr/>
          </p:nvSpPr>
          <p:spPr>
            <a:xfrm>
              <a:off x="4226750" y="538600"/>
              <a:ext cx="91250" cy="48150"/>
            </a:xfrm>
            <a:custGeom>
              <a:rect b="b" l="l" r="r" t="t"/>
              <a:pathLst>
                <a:path extrusionOk="0" h="1926" w="365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72" name="Google Shape;7672;p77"/>
            <p:cNvSpPr/>
            <p:nvPr/>
          </p:nvSpPr>
          <p:spPr>
            <a:xfrm>
              <a:off x="4146500" y="618325"/>
              <a:ext cx="52050" cy="88650"/>
            </a:xfrm>
            <a:custGeom>
              <a:rect b="b" l="l" r="r" t="t"/>
              <a:pathLst>
                <a:path extrusionOk="0" h="3546" w="2082">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73" name="Google Shape;7673;p77"/>
            <p:cNvSpPr/>
            <p:nvPr/>
          </p:nvSpPr>
          <p:spPr>
            <a:xfrm>
              <a:off x="3927425" y="319075"/>
              <a:ext cx="70650" cy="67850"/>
            </a:xfrm>
            <a:custGeom>
              <a:rect b="b" l="l" r="r" t="t"/>
              <a:pathLst>
                <a:path extrusionOk="0" h="2714" w="2826">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74" name="Google Shape;7674;p77"/>
            <p:cNvSpPr/>
            <p:nvPr/>
          </p:nvSpPr>
          <p:spPr>
            <a:xfrm>
              <a:off x="4007000" y="279300"/>
              <a:ext cx="51675" cy="88150"/>
            </a:xfrm>
            <a:custGeom>
              <a:rect b="b" l="l" r="r" t="t"/>
              <a:pathLst>
                <a:path extrusionOk="0" h="3526" w="2067">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75" name="Google Shape;7675;p77"/>
            <p:cNvSpPr/>
            <p:nvPr/>
          </p:nvSpPr>
          <p:spPr>
            <a:xfrm>
              <a:off x="3887300" y="398850"/>
              <a:ext cx="91800" cy="48250"/>
            </a:xfrm>
            <a:custGeom>
              <a:rect b="b" l="l" r="r" t="t"/>
              <a:pathLst>
                <a:path extrusionOk="0" h="1930" w="3672">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76" name="Google Shape;7676;p77"/>
            <p:cNvSpPr/>
            <p:nvPr/>
          </p:nvSpPr>
          <p:spPr>
            <a:xfrm>
              <a:off x="3854700" y="413675"/>
              <a:ext cx="353475" cy="317200"/>
            </a:xfrm>
            <a:custGeom>
              <a:rect b="b" l="l" r="r" t="t"/>
              <a:pathLst>
                <a:path extrusionOk="0" h="12688" w="14139">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77" name="Google Shape;7677;p77"/>
            <p:cNvSpPr/>
            <p:nvPr/>
          </p:nvSpPr>
          <p:spPr>
            <a:xfrm>
              <a:off x="3996825" y="249750"/>
              <a:ext cx="358300" cy="322025"/>
            </a:xfrm>
            <a:custGeom>
              <a:rect b="b" l="l" r="r" t="t"/>
              <a:pathLst>
                <a:path extrusionOk="0" h="12881" w="14332">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678" name="Google Shape;7678;p77"/>
          <p:cNvGrpSpPr/>
          <p:nvPr/>
        </p:nvGrpSpPr>
        <p:grpSpPr>
          <a:xfrm>
            <a:off x="3330701" y="2287349"/>
            <a:ext cx="352349" cy="338760"/>
            <a:chOff x="4447550" y="249750"/>
            <a:chExt cx="500425" cy="481125"/>
          </a:xfrm>
        </p:grpSpPr>
        <p:sp>
          <p:nvSpPr>
            <p:cNvPr id="7679" name="Google Shape;7679;p77"/>
            <p:cNvSpPr/>
            <p:nvPr/>
          </p:nvSpPr>
          <p:spPr>
            <a:xfrm>
              <a:off x="4447550" y="413675"/>
              <a:ext cx="353475" cy="317200"/>
            </a:xfrm>
            <a:custGeom>
              <a:rect b="b" l="l" r="r" t="t"/>
              <a:pathLst>
                <a:path extrusionOk="0" h="12688" w="14139">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80" name="Google Shape;7680;p77"/>
            <p:cNvSpPr/>
            <p:nvPr/>
          </p:nvSpPr>
          <p:spPr>
            <a:xfrm>
              <a:off x="4589675" y="249750"/>
              <a:ext cx="358300" cy="322025"/>
            </a:xfrm>
            <a:custGeom>
              <a:rect b="b" l="l" r="r" t="t"/>
              <a:pathLst>
                <a:path extrusionOk="0" h="12881" w="14332">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681" name="Google Shape;7681;p77"/>
          <p:cNvGrpSpPr/>
          <p:nvPr/>
        </p:nvGrpSpPr>
        <p:grpSpPr>
          <a:xfrm>
            <a:off x="3759902" y="2287102"/>
            <a:ext cx="339253" cy="339253"/>
            <a:chOff x="5049725" y="249400"/>
            <a:chExt cx="481825" cy="481825"/>
          </a:xfrm>
        </p:grpSpPr>
        <p:sp>
          <p:nvSpPr>
            <p:cNvPr id="7682" name="Google Shape;7682;p77"/>
            <p:cNvSpPr/>
            <p:nvPr/>
          </p:nvSpPr>
          <p:spPr>
            <a:xfrm>
              <a:off x="5191775" y="560925"/>
              <a:ext cx="197625" cy="170300"/>
            </a:xfrm>
            <a:custGeom>
              <a:rect b="b" l="l" r="r" t="t"/>
              <a:pathLst>
                <a:path extrusionOk="0" h="6812" w="7905">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83" name="Google Shape;7683;p77"/>
            <p:cNvSpPr/>
            <p:nvPr/>
          </p:nvSpPr>
          <p:spPr>
            <a:xfrm>
              <a:off x="5049725" y="249400"/>
              <a:ext cx="481825" cy="396225"/>
            </a:xfrm>
            <a:custGeom>
              <a:rect b="b" l="l" r="r" t="t"/>
              <a:pathLst>
                <a:path extrusionOk="0" h="15849" w="19273">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684" name="Google Shape;7684;p77"/>
          <p:cNvGrpSpPr/>
          <p:nvPr/>
        </p:nvGrpSpPr>
        <p:grpSpPr>
          <a:xfrm>
            <a:off x="4173843" y="2287102"/>
            <a:ext cx="339253" cy="339253"/>
            <a:chOff x="5660400" y="238125"/>
            <a:chExt cx="481825" cy="481825"/>
          </a:xfrm>
        </p:grpSpPr>
        <p:sp>
          <p:nvSpPr>
            <p:cNvPr id="7685" name="Google Shape;7685;p77"/>
            <p:cNvSpPr/>
            <p:nvPr/>
          </p:nvSpPr>
          <p:spPr>
            <a:xfrm>
              <a:off x="5660400" y="436700"/>
              <a:ext cx="481825" cy="283250"/>
            </a:xfrm>
            <a:custGeom>
              <a:rect b="b" l="l" r="r" t="t"/>
              <a:pathLst>
                <a:path extrusionOk="0" h="11330" w="19273">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86" name="Google Shape;7686;p77"/>
            <p:cNvSpPr/>
            <p:nvPr/>
          </p:nvSpPr>
          <p:spPr>
            <a:xfrm>
              <a:off x="5660400" y="238125"/>
              <a:ext cx="481825" cy="170375"/>
            </a:xfrm>
            <a:custGeom>
              <a:rect b="b" l="l" r="r" t="t"/>
              <a:pathLst>
                <a:path extrusionOk="0" h="6815" w="19273">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687" name="Google Shape;7687;p77"/>
          <p:cNvGrpSpPr/>
          <p:nvPr/>
        </p:nvGrpSpPr>
        <p:grpSpPr>
          <a:xfrm>
            <a:off x="4590529" y="2287102"/>
            <a:ext cx="339253" cy="339253"/>
            <a:chOff x="6235400" y="249400"/>
            <a:chExt cx="481825" cy="481825"/>
          </a:xfrm>
        </p:grpSpPr>
        <p:sp>
          <p:nvSpPr>
            <p:cNvPr id="7688" name="Google Shape;7688;p77"/>
            <p:cNvSpPr/>
            <p:nvPr/>
          </p:nvSpPr>
          <p:spPr>
            <a:xfrm>
              <a:off x="6425625" y="482025"/>
              <a:ext cx="177700" cy="135375"/>
            </a:xfrm>
            <a:custGeom>
              <a:rect b="b" l="l" r="r" t="t"/>
              <a:pathLst>
                <a:path extrusionOk="0" h="5415" w="7108">
                  <a:moveTo>
                    <a:pt x="5415" y="0"/>
                  </a:moveTo>
                  <a:lnTo>
                    <a:pt x="1" y="5415"/>
                  </a:lnTo>
                  <a:lnTo>
                    <a:pt x="7107" y="5415"/>
                  </a:lnTo>
                  <a:lnTo>
                    <a:pt x="7107" y="1696"/>
                  </a:lnTo>
                  <a:lnTo>
                    <a:pt x="54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89" name="Google Shape;7689;p77"/>
            <p:cNvSpPr/>
            <p:nvPr/>
          </p:nvSpPr>
          <p:spPr>
            <a:xfrm>
              <a:off x="6462150" y="419775"/>
              <a:ext cx="28250" cy="28250"/>
            </a:xfrm>
            <a:custGeom>
              <a:rect b="b" l="l" r="r" t="t"/>
              <a:pathLst>
                <a:path extrusionOk="0" h="1130" w="113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90" name="Google Shape;7690;p77"/>
            <p:cNvSpPr/>
            <p:nvPr/>
          </p:nvSpPr>
          <p:spPr>
            <a:xfrm>
              <a:off x="6349225" y="508600"/>
              <a:ext cx="113625" cy="108800"/>
            </a:xfrm>
            <a:custGeom>
              <a:rect b="b" l="l" r="r" t="t"/>
              <a:pathLst>
                <a:path extrusionOk="0" h="4352" w="4545">
                  <a:moveTo>
                    <a:pt x="2858" y="0"/>
                  </a:moveTo>
                  <a:lnTo>
                    <a:pt x="0" y="2623"/>
                  </a:lnTo>
                  <a:lnTo>
                    <a:pt x="0" y="4352"/>
                  </a:lnTo>
                  <a:lnTo>
                    <a:pt x="1461" y="4352"/>
                  </a:lnTo>
                  <a:lnTo>
                    <a:pt x="4544" y="1265"/>
                  </a:lnTo>
                  <a:lnTo>
                    <a:pt x="28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91" name="Google Shape;7691;p77"/>
            <p:cNvSpPr/>
            <p:nvPr/>
          </p:nvSpPr>
          <p:spPr>
            <a:xfrm>
              <a:off x="6349225" y="363300"/>
              <a:ext cx="254100" cy="172575"/>
            </a:xfrm>
            <a:custGeom>
              <a:rect b="b" l="l" r="r" t="t"/>
              <a:pathLst>
                <a:path extrusionOk="0" h="6903" w="10164">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92" name="Google Shape;7692;p77"/>
            <p:cNvSpPr/>
            <p:nvPr/>
          </p:nvSpPr>
          <p:spPr>
            <a:xfrm>
              <a:off x="6235400" y="249400"/>
              <a:ext cx="481825" cy="481825"/>
            </a:xfrm>
            <a:custGeom>
              <a:rect b="b" l="l" r="r" t="t"/>
              <a:pathLst>
                <a:path extrusionOk="0" h="19273" w="19273">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7693" name="Google Shape;7693;p77"/>
          <p:cNvSpPr/>
          <p:nvPr/>
        </p:nvSpPr>
        <p:spPr>
          <a:xfrm>
            <a:off x="1265674" y="2711214"/>
            <a:ext cx="302200" cy="339253"/>
          </a:xfrm>
          <a:custGeom>
            <a:rect b="b" l="l" r="r" t="t"/>
            <a:pathLst>
              <a:path extrusionOk="0" h="19273" w="17168">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7694" name="Google Shape;7694;p77"/>
          <p:cNvGrpSpPr/>
          <p:nvPr/>
        </p:nvGrpSpPr>
        <p:grpSpPr>
          <a:xfrm>
            <a:off x="1660875" y="2711232"/>
            <a:ext cx="340573" cy="339271"/>
            <a:chOff x="2085450" y="842250"/>
            <a:chExt cx="483700" cy="481850"/>
          </a:xfrm>
        </p:grpSpPr>
        <p:sp>
          <p:nvSpPr>
            <p:cNvPr id="7695" name="Google Shape;7695;p77"/>
            <p:cNvSpPr/>
            <p:nvPr/>
          </p:nvSpPr>
          <p:spPr>
            <a:xfrm>
              <a:off x="2085525" y="926925"/>
              <a:ext cx="483625" cy="397175"/>
            </a:xfrm>
            <a:custGeom>
              <a:rect b="b" l="l" r="r" t="t"/>
              <a:pathLst>
                <a:path extrusionOk="0" h="15887" w="19345">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96" name="Google Shape;7696;p77"/>
            <p:cNvSpPr/>
            <p:nvPr/>
          </p:nvSpPr>
          <p:spPr>
            <a:xfrm>
              <a:off x="2085450" y="1151875"/>
              <a:ext cx="143650" cy="87575"/>
            </a:xfrm>
            <a:custGeom>
              <a:rect b="b" l="l" r="r" t="t"/>
              <a:pathLst>
                <a:path extrusionOk="0" h="3503" w="5746">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697" name="Google Shape;7697;p77"/>
            <p:cNvSpPr/>
            <p:nvPr/>
          </p:nvSpPr>
          <p:spPr>
            <a:xfrm>
              <a:off x="2274775" y="842250"/>
              <a:ext cx="294375" cy="197650"/>
            </a:xfrm>
            <a:custGeom>
              <a:rect b="b" l="l" r="r" t="t"/>
              <a:pathLst>
                <a:path extrusionOk="0" h="7906" w="11775">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698" name="Google Shape;7698;p77"/>
          <p:cNvGrpSpPr/>
          <p:nvPr/>
        </p:nvGrpSpPr>
        <p:grpSpPr>
          <a:xfrm>
            <a:off x="2089443" y="2711241"/>
            <a:ext cx="339306" cy="339253"/>
            <a:chOff x="2685825" y="840375"/>
            <a:chExt cx="481900" cy="481825"/>
          </a:xfrm>
        </p:grpSpPr>
        <p:sp>
          <p:nvSpPr>
            <p:cNvPr id="7699" name="Google Shape;7699;p77"/>
            <p:cNvSpPr/>
            <p:nvPr/>
          </p:nvSpPr>
          <p:spPr>
            <a:xfrm>
              <a:off x="2685825" y="840375"/>
              <a:ext cx="481900" cy="481825"/>
            </a:xfrm>
            <a:custGeom>
              <a:rect b="b" l="l" r="r" t="t"/>
              <a:pathLst>
                <a:path extrusionOk="0" h="19273" w="19276">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00" name="Google Shape;7700;p77"/>
            <p:cNvSpPr/>
            <p:nvPr/>
          </p:nvSpPr>
          <p:spPr>
            <a:xfrm>
              <a:off x="2819200" y="983400"/>
              <a:ext cx="205475" cy="197625"/>
            </a:xfrm>
            <a:custGeom>
              <a:rect b="b" l="l" r="r" t="t"/>
              <a:pathLst>
                <a:path extrusionOk="0" h="7905" w="8219">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701" name="Google Shape;7701;p77"/>
          <p:cNvGrpSpPr/>
          <p:nvPr/>
        </p:nvGrpSpPr>
        <p:grpSpPr>
          <a:xfrm>
            <a:off x="2501104" y="2710924"/>
            <a:ext cx="350431" cy="339887"/>
            <a:chOff x="3270675" y="841800"/>
            <a:chExt cx="497700" cy="482725"/>
          </a:xfrm>
        </p:grpSpPr>
        <p:sp>
          <p:nvSpPr>
            <p:cNvPr id="7702" name="Google Shape;7702;p77"/>
            <p:cNvSpPr/>
            <p:nvPr/>
          </p:nvSpPr>
          <p:spPr>
            <a:xfrm>
              <a:off x="3270675" y="902000"/>
              <a:ext cx="447125" cy="422525"/>
            </a:xfrm>
            <a:custGeom>
              <a:rect b="b" l="l" r="r" t="t"/>
              <a:pathLst>
                <a:path extrusionOk="0" h="16901" w="17885">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03" name="Google Shape;7703;p77"/>
            <p:cNvSpPr/>
            <p:nvPr/>
          </p:nvSpPr>
          <p:spPr>
            <a:xfrm>
              <a:off x="3385250" y="841800"/>
              <a:ext cx="279700" cy="220925"/>
            </a:xfrm>
            <a:custGeom>
              <a:rect b="b" l="l" r="r" t="t"/>
              <a:pathLst>
                <a:path extrusionOk="0" h="8837" w="11188">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04" name="Google Shape;7704;p77"/>
            <p:cNvSpPr/>
            <p:nvPr/>
          </p:nvSpPr>
          <p:spPr>
            <a:xfrm>
              <a:off x="3530100" y="924750"/>
              <a:ext cx="238275" cy="250200"/>
            </a:xfrm>
            <a:custGeom>
              <a:rect b="b" l="l" r="r" t="t"/>
              <a:pathLst>
                <a:path extrusionOk="0" h="10008" w="9531">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7705" name="Google Shape;7705;p77"/>
          <p:cNvSpPr/>
          <p:nvPr/>
        </p:nvSpPr>
        <p:spPr>
          <a:xfrm>
            <a:off x="2919129" y="2721811"/>
            <a:ext cx="339253" cy="318060"/>
          </a:xfrm>
          <a:custGeom>
            <a:rect b="b" l="l" r="r" t="t"/>
            <a:pathLst>
              <a:path extrusionOk="0" h="18069" w="19273">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7706" name="Google Shape;7706;p77"/>
          <p:cNvGrpSpPr/>
          <p:nvPr/>
        </p:nvGrpSpPr>
        <p:grpSpPr>
          <a:xfrm>
            <a:off x="3337249" y="2731783"/>
            <a:ext cx="339253" cy="298169"/>
            <a:chOff x="4467200" y="877100"/>
            <a:chExt cx="481825" cy="423475"/>
          </a:xfrm>
        </p:grpSpPr>
        <p:sp>
          <p:nvSpPr>
            <p:cNvPr id="7707" name="Google Shape;7707;p77"/>
            <p:cNvSpPr/>
            <p:nvPr/>
          </p:nvSpPr>
          <p:spPr>
            <a:xfrm>
              <a:off x="4467200" y="1018225"/>
              <a:ext cx="481825" cy="282350"/>
            </a:xfrm>
            <a:custGeom>
              <a:rect b="b" l="l" r="r" t="t"/>
              <a:pathLst>
                <a:path extrusionOk="0" h="11294" w="19273">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08" name="Google Shape;7708;p77"/>
            <p:cNvSpPr/>
            <p:nvPr/>
          </p:nvSpPr>
          <p:spPr>
            <a:xfrm>
              <a:off x="4608425" y="1129300"/>
              <a:ext cx="45125" cy="60175"/>
            </a:xfrm>
            <a:custGeom>
              <a:rect b="b" l="l" r="r" t="t"/>
              <a:pathLst>
                <a:path extrusionOk="0" h="2407" w="1805">
                  <a:moveTo>
                    <a:pt x="0" y="0"/>
                  </a:moveTo>
                  <a:lnTo>
                    <a:pt x="0" y="2406"/>
                  </a:lnTo>
                  <a:lnTo>
                    <a:pt x="1804" y="12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09" name="Google Shape;7709;p77"/>
            <p:cNvSpPr/>
            <p:nvPr/>
          </p:nvSpPr>
          <p:spPr>
            <a:xfrm>
              <a:off x="4495500" y="877100"/>
              <a:ext cx="141175" cy="141175"/>
            </a:xfrm>
            <a:custGeom>
              <a:rect b="b" l="l" r="r" t="t"/>
              <a:pathLst>
                <a:path extrusionOk="0" h="5647" w="5647">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10" name="Google Shape;7710;p77"/>
            <p:cNvSpPr/>
            <p:nvPr/>
          </p:nvSpPr>
          <p:spPr>
            <a:xfrm>
              <a:off x="4636650" y="877100"/>
              <a:ext cx="141175" cy="141175"/>
            </a:xfrm>
            <a:custGeom>
              <a:rect b="b" l="l" r="r" t="t"/>
              <a:pathLst>
                <a:path extrusionOk="0" h="5647" w="5647">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711" name="Google Shape;7711;p77"/>
          <p:cNvGrpSpPr/>
          <p:nvPr/>
        </p:nvGrpSpPr>
        <p:grpSpPr>
          <a:xfrm>
            <a:off x="3752140" y="2711232"/>
            <a:ext cx="354778" cy="339271"/>
            <a:chOff x="5045500" y="842250"/>
            <a:chExt cx="503875" cy="481850"/>
          </a:xfrm>
        </p:grpSpPr>
        <p:sp>
          <p:nvSpPr>
            <p:cNvPr id="7712" name="Google Shape;7712;p77"/>
            <p:cNvSpPr/>
            <p:nvPr/>
          </p:nvSpPr>
          <p:spPr>
            <a:xfrm>
              <a:off x="5045500" y="842250"/>
              <a:ext cx="503875" cy="481850"/>
            </a:xfrm>
            <a:custGeom>
              <a:rect b="b" l="l" r="r" t="t"/>
              <a:pathLst>
                <a:path extrusionOk="0" h="19274" w="20155">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13" name="Google Shape;7713;p77"/>
            <p:cNvSpPr/>
            <p:nvPr/>
          </p:nvSpPr>
          <p:spPr>
            <a:xfrm>
              <a:off x="5221050" y="898625"/>
              <a:ext cx="254100" cy="254100"/>
            </a:xfrm>
            <a:custGeom>
              <a:rect b="b" l="l" r="r" t="t"/>
              <a:pathLst>
                <a:path extrusionOk="0" h="10164" w="10164">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714" name="Google Shape;7714;p77"/>
          <p:cNvGrpSpPr/>
          <p:nvPr/>
        </p:nvGrpSpPr>
        <p:grpSpPr>
          <a:xfrm>
            <a:off x="2523626" y="2287428"/>
            <a:ext cx="305386" cy="338602"/>
            <a:chOff x="3300325" y="249875"/>
            <a:chExt cx="433725" cy="480900"/>
          </a:xfrm>
        </p:grpSpPr>
        <p:sp>
          <p:nvSpPr>
            <p:cNvPr id="7715" name="Google Shape;7715;p77"/>
            <p:cNvSpPr/>
            <p:nvPr/>
          </p:nvSpPr>
          <p:spPr>
            <a:xfrm>
              <a:off x="3610875" y="334550"/>
              <a:ext cx="56475" cy="28250"/>
            </a:xfrm>
            <a:custGeom>
              <a:rect b="b" l="l" r="r" t="t"/>
              <a:pathLst>
                <a:path extrusionOk="0" h="1130" w="2259">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16" name="Google Shape;7716;p77"/>
            <p:cNvSpPr/>
            <p:nvPr/>
          </p:nvSpPr>
          <p:spPr>
            <a:xfrm>
              <a:off x="3467675" y="249875"/>
              <a:ext cx="46400" cy="56475"/>
            </a:xfrm>
            <a:custGeom>
              <a:rect b="b" l="l" r="r" t="t"/>
              <a:pathLst>
                <a:path extrusionOk="0" h="2259" w="1856">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17" name="Google Shape;7717;p77"/>
            <p:cNvSpPr/>
            <p:nvPr/>
          </p:nvSpPr>
          <p:spPr>
            <a:xfrm>
              <a:off x="3566525" y="249875"/>
              <a:ext cx="46400" cy="56475"/>
            </a:xfrm>
            <a:custGeom>
              <a:rect b="b" l="l" r="r" t="t"/>
              <a:pathLst>
                <a:path extrusionOk="0" h="2259" w="1856">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18" name="Google Shape;7718;p77"/>
            <p:cNvSpPr/>
            <p:nvPr/>
          </p:nvSpPr>
          <p:spPr>
            <a:xfrm>
              <a:off x="3413250" y="334550"/>
              <a:ext cx="56500" cy="28250"/>
            </a:xfrm>
            <a:custGeom>
              <a:rect b="b" l="l" r="r" t="t"/>
              <a:pathLst>
                <a:path extrusionOk="0" h="1130" w="226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19" name="Google Shape;7719;p77"/>
            <p:cNvSpPr/>
            <p:nvPr/>
          </p:nvSpPr>
          <p:spPr>
            <a:xfrm>
              <a:off x="3300325" y="476675"/>
              <a:ext cx="84725" cy="254100"/>
            </a:xfrm>
            <a:custGeom>
              <a:rect b="b" l="l" r="r" t="t"/>
              <a:pathLst>
                <a:path extrusionOk="0" h="10164" w="3389">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20" name="Google Shape;7720;p77"/>
            <p:cNvSpPr/>
            <p:nvPr/>
          </p:nvSpPr>
          <p:spPr>
            <a:xfrm>
              <a:off x="3413250" y="335525"/>
              <a:ext cx="320800" cy="395250"/>
            </a:xfrm>
            <a:custGeom>
              <a:rect b="b" l="l" r="r" t="t"/>
              <a:pathLst>
                <a:path extrusionOk="0" h="15810" w="12832">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721" name="Google Shape;7721;p77"/>
          <p:cNvGrpSpPr/>
          <p:nvPr/>
        </p:nvGrpSpPr>
        <p:grpSpPr>
          <a:xfrm>
            <a:off x="4174987" y="2737451"/>
            <a:ext cx="336965" cy="286833"/>
            <a:chOff x="5645200" y="879425"/>
            <a:chExt cx="478575" cy="407375"/>
          </a:xfrm>
        </p:grpSpPr>
        <p:sp>
          <p:nvSpPr>
            <p:cNvPr id="7722" name="Google Shape;7722;p77"/>
            <p:cNvSpPr/>
            <p:nvPr/>
          </p:nvSpPr>
          <p:spPr>
            <a:xfrm>
              <a:off x="6004200" y="1075025"/>
              <a:ext cx="86075" cy="93450"/>
            </a:xfrm>
            <a:custGeom>
              <a:rect b="b" l="l" r="r" t="t"/>
              <a:pathLst>
                <a:path extrusionOk="0" h="3738" w="3443">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23" name="Google Shape;7723;p77"/>
            <p:cNvSpPr/>
            <p:nvPr/>
          </p:nvSpPr>
          <p:spPr>
            <a:xfrm>
              <a:off x="5880900" y="953275"/>
              <a:ext cx="95100" cy="93525"/>
            </a:xfrm>
            <a:custGeom>
              <a:rect b="b" l="l" r="r" t="t"/>
              <a:pathLst>
                <a:path extrusionOk="0" h="3741" w="3804">
                  <a:moveTo>
                    <a:pt x="0" y="1"/>
                  </a:moveTo>
                  <a:lnTo>
                    <a:pt x="0" y="3741"/>
                  </a:lnTo>
                  <a:lnTo>
                    <a:pt x="3804" y="3741"/>
                  </a:lnTo>
                  <a:lnTo>
                    <a:pt x="3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24" name="Google Shape;7724;p77"/>
            <p:cNvSpPr/>
            <p:nvPr/>
          </p:nvSpPr>
          <p:spPr>
            <a:xfrm>
              <a:off x="6004200" y="953275"/>
              <a:ext cx="119575" cy="93525"/>
            </a:xfrm>
            <a:custGeom>
              <a:rect b="b" l="l" r="r" t="t"/>
              <a:pathLst>
                <a:path extrusionOk="0" h="3741" w="4783">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25" name="Google Shape;7725;p77"/>
            <p:cNvSpPr/>
            <p:nvPr/>
          </p:nvSpPr>
          <p:spPr>
            <a:xfrm>
              <a:off x="5880900" y="1075025"/>
              <a:ext cx="95100" cy="93450"/>
            </a:xfrm>
            <a:custGeom>
              <a:rect b="b" l="l" r="r" t="t"/>
              <a:pathLst>
                <a:path extrusionOk="0" h="3738" w="3804">
                  <a:moveTo>
                    <a:pt x="0" y="0"/>
                  </a:moveTo>
                  <a:lnTo>
                    <a:pt x="0" y="3737"/>
                  </a:lnTo>
                  <a:lnTo>
                    <a:pt x="3804" y="3737"/>
                  </a:lnTo>
                  <a:lnTo>
                    <a:pt x="3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26" name="Google Shape;7726;p77"/>
            <p:cNvSpPr/>
            <p:nvPr/>
          </p:nvSpPr>
          <p:spPr>
            <a:xfrm>
              <a:off x="5645200" y="879425"/>
              <a:ext cx="207500" cy="167375"/>
            </a:xfrm>
            <a:custGeom>
              <a:rect b="b" l="l" r="r" t="t"/>
              <a:pathLst>
                <a:path extrusionOk="0" h="6695" w="830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27" name="Google Shape;7727;p77"/>
            <p:cNvSpPr/>
            <p:nvPr/>
          </p:nvSpPr>
          <p:spPr>
            <a:xfrm>
              <a:off x="5722500" y="1075025"/>
              <a:ext cx="370875" cy="211775"/>
            </a:xfrm>
            <a:custGeom>
              <a:rect b="b" l="l" r="r" t="t"/>
              <a:pathLst>
                <a:path extrusionOk="0" h="8471" w="14835">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728" name="Google Shape;7728;p77"/>
          <p:cNvGrpSpPr/>
          <p:nvPr/>
        </p:nvGrpSpPr>
        <p:grpSpPr>
          <a:xfrm>
            <a:off x="4611062" y="2711241"/>
            <a:ext cx="298186" cy="339253"/>
            <a:chOff x="6264525" y="842250"/>
            <a:chExt cx="423500" cy="481825"/>
          </a:xfrm>
        </p:grpSpPr>
        <p:sp>
          <p:nvSpPr>
            <p:cNvPr id="7729" name="Google Shape;7729;p77"/>
            <p:cNvSpPr/>
            <p:nvPr/>
          </p:nvSpPr>
          <p:spPr>
            <a:xfrm>
              <a:off x="6264525" y="1033450"/>
              <a:ext cx="135300" cy="266450"/>
            </a:xfrm>
            <a:custGeom>
              <a:rect b="b" l="l" r="r" t="t"/>
              <a:pathLst>
                <a:path extrusionOk="0" h="10658" w="5412">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30" name="Google Shape;7730;p77"/>
            <p:cNvSpPr/>
            <p:nvPr/>
          </p:nvSpPr>
          <p:spPr>
            <a:xfrm>
              <a:off x="6552700" y="1033450"/>
              <a:ext cx="135325" cy="266450"/>
            </a:xfrm>
            <a:custGeom>
              <a:rect b="b" l="l" r="r" t="t"/>
              <a:pathLst>
                <a:path extrusionOk="0" h="10658" w="5413">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31" name="Google Shape;7731;p77"/>
            <p:cNvSpPr/>
            <p:nvPr/>
          </p:nvSpPr>
          <p:spPr>
            <a:xfrm>
              <a:off x="6462150" y="985275"/>
              <a:ext cx="28025" cy="28250"/>
            </a:xfrm>
            <a:custGeom>
              <a:rect b="b" l="l" r="r" t="t"/>
              <a:pathLst>
                <a:path extrusionOk="0" h="1130" w="1121">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32" name="Google Shape;7732;p77"/>
            <p:cNvSpPr/>
            <p:nvPr/>
          </p:nvSpPr>
          <p:spPr>
            <a:xfrm>
              <a:off x="6288775" y="1182900"/>
              <a:ext cx="375075" cy="141175"/>
            </a:xfrm>
            <a:custGeom>
              <a:rect b="b" l="l" r="r" t="t"/>
              <a:pathLst>
                <a:path extrusionOk="0" h="5647" w="15003">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33" name="Google Shape;7733;p77"/>
            <p:cNvSpPr/>
            <p:nvPr/>
          </p:nvSpPr>
          <p:spPr>
            <a:xfrm>
              <a:off x="6278675" y="965325"/>
              <a:ext cx="42350" cy="84725"/>
            </a:xfrm>
            <a:custGeom>
              <a:rect b="b" l="l" r="r" t="t"/>
              <a:pathLst>
                <a:path extrusionOk="0" h="3389" w="1694">
                  <a:moveTo>
                    <a:pt x="1693" y="1"/>
                  </a:moveTo>
                  <a:lnTo>
                    <a:pt x="1" y="1693"/>
                  </a:lnTo>
                  <a:lnTo>
                    <a:pt x="1693" y="3388"/>
                  </a:lnTo>
                  <a:lnTo>
                    <a:pt x="16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34" name="Google Shape;7734;p77"/>
            <p:cNvSpPr/>
            <p:nvPr/>
          </p:nvSpPr>
          <p:spPr>
            <a:xfrm>
              <a:off x="6631525" y="965325"/>
              <a:ext cx="42400" cy="84725"/>
            </a:xfrm>
            <a:custGeom>
              <a:rect b="b" l="l" r="r" t="t"/>
              <a:pathLst>
                <a:path extrusionOk="0" h="3389" w="1696">
                  <a:moveTo>
                    <a:pt x="1" y="1"/>
                  </a:moveTo>
                  <a:lnTo>
                    <a:pt x="1" y="3388"/>
                  </a:lnTo>
                  <a:lnTo>
                    <a:pt x="1696" y="169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35" name="Google Shape;7735;p77"/>
            <p:cNvSpPr/>
            <p:nvPr/>
          </p:nvSpPr>
          <p:spPr>
            <a:xfrm>
              <a:off x="6349225" y="842250"/>
              <a:ext cx="254100" cy="312425"/>
            </a:xfrm>
            <a:custGeom>
              <a:rect b="b" l="l" r="r" t="t"/>
              <a:pathLst>
                <a:path extrusionOk="0" h="12497" w="10164">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736" name="Google Shape;7736;p77"/>
          <p:cNvGrpSpPr/>
          <p:nvPr/>
        </p:nvGrpSpPr>
        <p:grpSpPr>
          <a:xfrm>
            <a:off x="829350" y="3125895"/>
            <a:ext cx="339253" cy="339253"/>
            <a:chOff x="900750" y="1436075"/>
            <a:chExt cx="481825" cy="481825"/>
          </a:xfrm>
        </p:grpSpPr>
        <p:sp>
          <p:nvSpPr>
            <p:cNvPr id="7737" name="Google Shape;7737;p77"/>
            <p:cNvSpPr/>
            <p:nvPr/>
          </p:nvSpPr>
          <p:spPr>
            <a:xfrm>
              <a:off x="900750" y="1627500"/>
              <a:ext cx="481825" cy="290400"/>
            </a:xfrm>
            <a:custGeom>
              <a:rect b="b" l="l" r="r" t="t"/>
              <a:pathLst>
                <a:path extrusionOk="0" h="11616" w="19273">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38" name="Google Shape;7738;p77"/>
            <p:cNvSpPr/>
            <p:nvPr/>
          </p:nvSpPr>
          <p:spPr>
            <a:xfrm>
              <a:off x="1296950" y="1549900"/>
              <a:ext cx="71550" cy="105850"/>
            </a:xfrm>
            <a:custGeom>
              <a:rect b="b" l="l" r="r" t="t"/>
              <a:pathLst>
                <a:path extrusionOk="0" h="4234" w="2862">
                  <a:moveTo>
                    <a:pt x="0" y="0"/>
                  </a:moveTo>
                  <a:lnTo>
                    <a:pt x="0" y="4234"/>
                  </a:lnTo>
                  <a:lnTo>
                    <a:pt x="2861" y="2117"/>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39" name="Google Shape;7739;p77"/>
            <p:cNvSpPr/>
            <p:nvPr/>
          </p:nvSpPr>
          <p:spPr>
            <a:xfrm>
              <a:off x="914900" y="1549900"/>
              <a:ext cx="71550" cy="105850"/>
            </a:xfrm>
            <a:custGeom>
              <a:rect b="b" l="l" r="r" t="t"/>
              <a:pathLst>
                <a:path extrusionOk="0" h="4234" w="2862">
                  <a:moveTo>
                    <a:pt x="2861" y="0"/>
                  </a:moveTo>
                  <a:lnTo>
                    <a:pt x="0" y="2117"/>
                  </a:lnTo>
                  <a:lnTo>
                    <a:pt x="2861" y="4234"/>
                  </a:lnTo>
                  <a:lnTo>
                    <a:pt x="28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40" name="Google Shape;7740;p77"/>
            <p:cNvSpPr/>
            <p:nvPr/>
          </p:nvSpPr>
          <p:spPr>
            <a:xfrm>
              <a:off x="1014650" y="1436075"/>
              <a:ext cx="254100" cy="336150"/>
            </a:xfrm>
            <a:custGeom>
              <a:rect b="b" l="l" r="r" t="t"/>
              <a:pathLst>
                <a:path extrusionOk="0" h="13446" w="10164">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741" name="Google Shape;7741;p77"/>
          <p:cNvGrpSpPr/>
          <p:nvPr/>
        </p:nvGrpSpPr>
        <p:grpSpPr>
          <a:xfrm>
            <a:off x="1247198" y="3186183"/>
            <a:ext cx="339253" cy="218676"/>
            <a:chOff x="1492675" y="1520750"/>
            <a:chExt cx="481825" cy="310575"/>
          </a:xfrm>
        </p:grpSpPr>
        <p:sp>
          <p:nvSpPr>
            <p:cNvPr id="7742" name="Google Shape;7742;p77"/>
            <p:cNvSpPr/>
            <p:nvPr/>
          </p:nvSpPr>
          <p:spPr>
            <a:xfrm>
              <a:off x="1492675" y="1540400"/>
              <a:ext cx="481825" cy="290925"/>
            </a:xfrm>
            <a:custGeom>
              <a:rect b="b" l="l" r="r" t="t"/>
              <a:pathLst>
                <a:path extrusionOk="0" h="11637" w="19273">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43" name="Google Shape;7743;p77"/>
            <p:cNvSpPr/>
            <p:nvPr/>
          </p:nvSpPr>
          <p:spPr>
            <a:xfrm>
              <a:off x="1522575" y="1520750"/>
              <a:ext cx="421975" cy="165800"/>
            </a:xfrm>
            <a:custGeom>
              <a:rect b="b" l="l" r="r" t="t"/>
              <a:pathLst>
                <a:path extrusionOk="0" h="6632" w="16879">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744" name="Google Shape;7744;p77"/>
          <p:cNvGrpSpPr/>
          <p:nvPr/>
        </p:nvGrpSpPr>
        <p:grpSpPr>
          <a:xfrm>
            <a:off x="1654995" y="3125877"/>
            <a:ext cx="352332" cy="339288"/>
            <a:chOff x="2071000" y="1435025"/>
            <a:chExt cx="500400" cy="481875"/>
          </a:xfrm>
        </p:grpSpPr>
        <p:sp>
          <p:nvSpPr>
            <p:cNvPr id="7745" name="Google Shape;7745;p77"/>
            <p:cNvSpPr/>
            <p:nvPr/>
          </p:nvSpPr>
          <p:spPr>
            <a:xfrm>
              <a:off x="2425125" y="1718700"/>
              <a:ext cx="146275" cy="141750"/>
            </a:xfrm>
            <a:custGeom>
              <a:rect b="b" l="l" r="r" t="t"/>
              <a:pathLst>
                <a:path extrusionOk="0" h="5670" w="5851">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46" name="Google Shape;7746;p77"/>
            <p:cNvSpPr/>
            <p:nvPr/>
          </p:nvSpPr>
          <p:spPr>
            <a:xfrm>
              <a:off x="2071000" y="1477850"/>
              <a:ext cx="453125" cy="439050"/>
            </a:xfrm>
            <a:custGeom>
              <a:rect b="b" l="l" r="r" t="t"/>
              <a:pathLst>
                <a:path extrusionOk="0" h="17562" w="18125">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47" name="Google Shape;7747;p77"/>
            <p:cNvSpPr/>
            <p:nvPr/>
          </p:nvSpPr>
          <p:spPr>
            <a:xfrm>
              <a:off x="2141600" y="1435025"/>
              <a:ext cx="146300" cy="141850"/>
            </a:xfrm>
            <a:custGeom>
              <a:rect b="b" l="l" r="r" t="t"/>
              <a:pathLst>
                <a:path extrusionOk="0" h="5674" w="5852">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748" name="Google Shape;7748;p77"/>
          <p:cNvGrpSpPr/>
          <p:nvPr/>
        </p:nvGrpSpPr>
        <p:grpSpPr>
          <a:xfrm>
            <a:off x="828875" y="2731810"/>
            <a:ext cx="340204" cy="298116"/>
            <a:chOff x="899850" y="871450"/>
            <a:chExt cx="483175" cy="423400"/>
          </a:xfrm>
        </p:grpSpPr>
        <p:sp>
          <p:nvSpPr>
            <p:cNvPr id="7749" name="Google Shape;7749;p77"/>
            <p:cNvSpPr/>
            <p:nvPr/>
          </p:nvSpPr>
          <p:spPr>
            <a:xfrm>
              <a:off x="1325175" y="1040825"/>
              <a:ext cx="56425" cy="28275"/>
            </a:xfrm>
            <a:custGeom>
              <a:rect b="b" l="l" r="r" t="t"/>
              <a:pathLst>
                <a:path extrusionOk="0" h="1131" w="2257">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50" name="Google Shape;7750;p77"/>
            <p:cNvSpPr/>
            <p:nvPr/>
          </p:nvSpPr>
          <p:spPr>
            <a:xfrm>
              <a:off x="1323750" y="956100"/>
              <a:ext cx="59275" cy="56525"/>
            </a:xfrm>
            <a:custGeom>
              <a:rect b="b" l="l" r="r" t="t"/>
              <a:pathLst>
                <a:path extrusionOk="0" h="2261" w="2371">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51" name="Google Shape;7751;p77"/>
            <p:cNvSpPr/>
            <p:nvPr/>
          </p:nvSpPr>
          <p:spPr>
            <a:xfrm>
              <a:off x="1323750" y="1097250"/>
              <a:ext cx="59275" cy="56525"/>
            </a:xfrm>
            <a:custGeom>
              <a:rect b="b" l="l" r="r" t="t"/>
              <a:pathLst>
                <a:path extrusionOk="0" h="2261" w="2371">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52" name="Google Shape;7752;p77"/>
            <p:cNvSpPr/>
            <p:nvPr/>
          </p:nvSpPr>
          <p:spPr>
            <a:xfrm>
              <a:off x="899850" y="871450"/>
              <a:ext cx="396150" cy="423400"/>
            </a:xfrm>
            <a:custGeom>
              <a:rect b="b" l="l" r="r" t="t"/>
              <a:pathLst>
                <a:path extrusionOk="0" h="16936" w="15846">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753" name="Google Shape;7753;p77"/>
          <p:cNvGrpSpPr/>
          <p:nvPr/>
        </p:nvGrpSpPr>
        <p:grpSpPr>
          <a:xfrm>
            <a:off x="2083159" y="3146709"/>
            <a:ext cx="351874" cy="297623"/>
            <a:chOff x="2678350" y="1464650"/>
            <a:chExt cx="499750" cy="422700"/>
          </a:xfrm>
        </p:grpSpPr>
        <p:sp>
          <p:nvSpPr>
            <p:cNvPr id="7754" name="Google Shape;7754;p77"/>
            <p:cNvSpPr/>
            <p:nvPr/>
          </p:nvSpPr>
          <p:spPr>
            <a:xfrm>
              <a:off x="3081050" y="1542700"/>
              <a:ext cx="97050" cy="267350"/>
            </a:xfrm>
            <a:custGeom>
              <a:rect b="b" l="l" r="r" t="t"/>
              <a:pathLst>
                <a:path extrusionOk="0" h="10694" w="3882">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55" name="Google Shape;7755;p77"/>
            <p:cNvSpPr/>
            <p:nvPr/>
          </p:nvSpPr>
          <p:spPr>
            <a:xfrm>
              <a:off x="3041000" y="1582600"/>
              <a:ext cx="75075" cy="187725"/>
            </a:xfrm>
            <a:custGeom>
              <a:rect b="b" l="l" r="r" t="t"/>
              <a:pathLst>
                <a:path extrusionOk="0" h="7509" w="3003">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56" name="Google Shape;7756;p77"/>
            <p:cNvSpPr/>
            <p:nvPr/>
          </p:nvSpPr>
          <p:spPr>
            <a:xfrm>
              <a:off x="2678350" y="1464650"/>
              <a:ext cx="339700" cy="422700"/>
            </a:xfrm>
            <a:custGeom>
              <a:rect b="b" l="l" r="r" t="t"/>
              <a:pathLst>
                <a:path extrusionOk="0" h="16908" w="13588">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757" name="Google Shape;7757;p77"/>
          <p:cNvGrpSpPr/>
          <p:nvPr/>
        </p:nvGrpSpPr>
        <p:grpSpPr>
          <a:xfrm>
            <a:off x="2506692" y="3125895"/>
            <a:ext cx="339253" cy="339253"/>
            <a:chOff x="3271200" y="1435075"/>
            <a:chExt cx="481825" cy="481825"/>
          </a:xfrm>
        </p:grpSpPr>
        <p:sp>
          <p:nvSpPr>
            <p:cNvPr id="7758" name="Google Shape;7758;p77"/>
            <p:cNvSpPr/>
            <p:nvPr/>
          </p:nvSpPr>
          <p:spPr>
            <a:xfrm>
              <a:off x="3271200" y="1435075"/>
              <a:ext cx="481825" cy="481825"/>
            </a:xfrm>
            <a:custGeom>
              <a:rect b="b" l="l" r="r" t="t"/>
              <a:pathLst>
                <a:path extrusionOk="0" h="19273" w="19273">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59" name="Google Shape;7759;p77"/>
            <p:cNvSpPr/>
            <p:nvPr/>
          </p:nvSpPr>
          <p:spPr>
            <a:xfrm>
              <a:off x="3356575" y="1520525"/>
              <a:ext cx="311000" cy="311025"/>
            </a:xfrm>
            <a:custGeom>
              <a:rect b="b" l="l" r="r" t="t"/>
              <a:pathLst>
                <a:path extrusionOk="0" h="12441" w="1244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760" name="Google Shape;7760;p77"/>
          <p:cNvGrpSpPr/>
          <p:nvPr/>
        </p:nvGrpSpPr>
        <p:grpSpPr>
          <a:xfrm>
            <a:off x="2917165" y="3125877"/>
            <a:ext cx="343442" cy="339288"/>
            <a:chOff x="3858100" y="1435075"/>
            <a:chExt cx="487775" cy="481875"/>
          </a:xfrm>
        </p:grpSpPr>
        <p:sp>
          <p:nvSpPr>
            <p:cNvPr id="7761" name="Google Shape;7761;p77"/>
            <p:cNvSpPr/>
            <p:nvPr/>
          </p:nvSpPr>
          <p:spPr>
            <a:xfrm>
              <a:off x="3858100" y="1868750"/>
              <a:ext cx="55575" cy="48200"/>
            </a:xfrm>
            <a:custGeom>
              <a:rect b="b" l="l" r="r" t="t"/>
              <a:pathLst>
                <a:path extrusionOk="0" h="1928" w="2223">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62" name="Google Shape;7762;p77"/>
            <p:cNvSpPr/>
            <p:nvPr/>
          </p:nvSpPr>
          <p:spPr>
            <a:xfrm>
              <a:off x="3917950" y="1808500"/>
              <a:ext cx="60350" cy="48525"/>
            </a:xfrm>
            <a:custGeom>
              <a:rect b="b" l="l" r="r" t="t"/>
              <a:pathLst>
                <a:path extrusionOk="0" h="1941" w="2414">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63" name="Google Shape;7763;p77"/>
            <p:cNvSpPr/>
            <p:nvPr/>
          </p:nvSpPr>
          <p:spPr>
            <a:xfrm>
              <a:off x="3876450" y="1435075"/>
              <a:ext cx="450375" cy="251250"/>
            </a:xfrm>
            <a:custGeom>
              <a:rect b="b" l="l" r="r" t="t"/>
              <a:pathLst>
                <a:path extrusionOk="0" h="10050" w="18015">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64" name="Google Shape;7764;p77"/>
            <p:cNvSpPr/>
            <p:nvPr/>
          </p:nvSpPr>
          <p:spPr>
            <a:xfrm>
              <a:off x="4094925" y="1456025"/>
              <a:ext cx="250950" cy="445250"/>
            </a:xfrm>
            <a:custGeom>
              <a:rect b="b" l="l" r="r" t="t"/>
              <a:pathLst>
                <a:path extrusionOk="0" h="17810" w="10038">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65" name="Google Shape;7765;p77"/>
            <p:cNvSpPr/>
            <p:nvPr/>
          </p:nvSpPr>
          <p:spPr>
            <a:xfrm>
              <a:off x="3993575" y="1542825"/>
              <a:ext cx="245025" cy="242525"/>
            </a:xfrm>
            <a:custGeom>
              <a:rect b="b" l="l" r="r" t="t"/>
              <a:pathLst>
                <a:path extrusionOk="0" h="9701" w="9801">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766" name="Google Shape;7766;p77"/>
          <p:cNvGrpSpPr/>
          <p:nvPr/>
        </p:nvGrpSpPr>
        <p:grpSpPr>
          <a:xfrm>
            <a:off x="3337249" y="3125895"/>
            <a:ext cx="339253" cy="339253"/>
            <a:chOff x="4456875" y="1435075"/>
            <a:chExt cx="481825" cy="481825"/>
          </a:xfrm>
        </p:grpSpPr>
        <p:sp>
          <p:nvSpPr>
            <p:cNvPr id="7767" name="Google Shape;7767;p77"/>
            <p:cNvSpPr/>
            <p:nvPr/>
          </p:nvSpPr>
          <p:spPr>
            <a:xfrm>
              <a:off x="4624975" y="1465275"/>
              <a:ext cx="56650" cy="86000"/>
            </a:xfrm>
            <a:custGeom>
              <a:rect b="b" l="l" r="r" t="t"/>
              <a:pathLst>
                <a:path extrusionOk="0" h="3440" w="2266">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68" name="Google Shape;7768;p77"/>
            <p:cNvSpPr/>
            <p:nvPr/>
          </p:nvSpPr>
          <p:spPr>
            <a:xfrm>
              <a:off x="4615275" y="1797425"/>
              <a:ext cx="66350" cy="89375"/>
            </a:xfrm>
            <a:custGeom>
              <a:rect b="b" l="l" r="r" t="t"/>
              <a:pathLst>
                <a:path extrusionOk="0" h="3575" w="2654">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69" name="Google Shape;7769;p77"/>
            <p:cNvSpPr/>
            <p:nvPr/>
          </p:nvSpPr>
          <p:spPr>
            <a:xfrm>
              <a:off x="4583125" y="1547250"/>
              <a:ext cx="28250" cy="28250"/>
            </a:xfrm>
            <a:custGeom>
              <a:rect b="b" l="l" r="r" t="t"/>
              <a:pathLst>
                <a:path extrusionOk="0" h="1130" w="113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70" name="Google Shape;7770;p77"/>
            <p:cNvSpPr/>
            <p:nvPr/>
          </p:nvSpPr>
          <p:spPr>
            <a:xfrm>
              <a:off x="4597950" y="1576075"/>
              <a:ext cx="83675" cy="87525"/>
            </a:xfrm>
            <a:custGeom>
              <a:rect b="b" l="l" r="r" t="t"/>
              <a:pathLst>
                <a:path extrusionOk="0" h="3501" w="3347">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71" name="Google Shape;7771;p77"/>
            <p:cNvSpPr/>
            <p:nvPr/>
          </p:nvSpPr>
          <p:spPr>
            <a:xfrm>
              <a:off x="4597650" y="1692175"/>
              <a:ext cx="83975" cy="82450"/>
            </a:xfrm>
            <a:custGeom>
              <a:rect b="b" l="l" r="r" t="t"/>
              <a:pathLst>
                <a:path extrusionOk="0" h="3298" w="3359">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72" name="Google Shape;7772;p77"/>
            <p:cNvSpPr/>
            <p:nvPr/>
          </p:nvSpPr>
          <p:spPr>
            <a:xfrm>
              <a:off x="4798050" y="1663575"/>
              <a:ext cx="28475" cy="28250"/>
            </a:xfrm>
            <a:custGeom>
              <a:rect b="b" l="l" r="r" t="t"/>
              <a:pathLst>
                <a:path extrusionOk="0" h="1130" w="1139">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73" name="Google Shape;7773;p77"/>
            <p:cNvSpPr/>
            <p:nvPr/>
          </p:nvSpPr>
          <p:spPr>
            <a:xfrm>
              <a:off x="4710200" y="1435075"/>
              <a:ext cx="228500" cy="228525"/>
            </a:xfrm>
            <a:custGeom>
              <a:rect b="b" l="l" r="r" t="t"/>
              <a:pathLst>
                <a:path extrusionOk="0" h="9141" w="914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74" name="Google Shape;7774;p77"/>
            <p:cNvSpPr/>
            <p:nvPr/>
          </p:nvSpPr>
          <p:spPr>
            <a:xfrm>
              <a:off x="4819200" y="1593475"/>
              <a:ext cx="89400" cy="70125"/>
            </a:xfrm>
            <a:custGeom>
              <a:rect b="b" l="l" r="r" t="t"/>
              <a:pathLst>
                <a:path extrusionOk="0" h="2805" w="3576">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75" name="Google Shape;7775;p77"/>
            <p:cNvSpPr/>
            <p:nvPr/>
          </p:nvSpPr>
          <p:spPr>
            <a:xfrm>
              <a:off x="4819200" y="1692175"/>
              <a:ext cx="89475" cy="66275"/>
            </a:xfrm>
            <a:custGeom>
              <a:rect b="b" l="l" r="r" t="t"/>
              <a:pathLst>
                <a:path extrusionOk="0" h="2651" w="3579">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76" name="Google Shape;7776;p77"/>
            <p:cNvSpPr/>
            <p:nvPr/>
          </p:nvSpPr>
          <p:spPr>
            <a:xfrm>
              <a:off x="4456875" y="1691800"/>
              <a:ext cx="225125" cy="225100"/>
            </a:xfrm>
            <a:custGeom>
              <a:rect b="b" l="l" r="r" t="t"/>
              <a:pathLst>
                <a:path extrusionOk="0" h="9004" w="9005">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77" name="Google Shape;7777;p77"/>
            <p:cNvSpPr/>
            <p:nvPr/>
          </p:nvSpPr>
          <p:spPr>
            <a:xfrm>
              <a:off x="4487000" y="1595125"/>
              <a:ext cx="88925" cy="68475"/>
            </a:xfrm>
            <a:custGeom>
              <a:rect b="b" l="l" r="r" t="t"/>
              <a:pathLst>
                <a:path extrusionOk="0" h="2739" w="3557">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78" name="Google Shape;7778;p77"/>
            <p:cNvSpPr/>
            <p:nvPr/>
          </p:nvSpPr>
          <p:spPr>
            <a:xfrm>
              <a:off x="4486925" y="1692175"/>
              <a:ext cx="89450" cy="66350"/>
            </a:xfrm>
            <a:custGeom>
              <a:rect b="b" l="l" r="r" t="t"/>
              <a:pathLst>
                <a:path extrusionOk="0" h="2654" w="3578">
                  <a:moveTo>
                    <a:pt x="0" y="0"/>
                  </a:moveTo>
                  <a:cubicBezTo>
                    <a:pt x="352" y="1078"/>
                    <a:pt x="1689" y="2030"/>
                    <a:pt x="3578" y="2653"/>
                  </a:cubicBezTo>
                  <a:cubicBezTo>
                    <a:pt x="3418" y="1777"/>
                    <a:pt x="3325" y="889"/>
                    <a:pt x="3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79" name="Google Shape;7779;p77"/>
            <p:cNvSpPr/>
            <p:nvPr/>
          </p:nvSpPr>
          <p:spPr>
            <a:xfrm>
              <a:off x="4456875" y="1435075"/>
              <a:ext cx="225125" cy="228525"/>
            </a:xfrm>
            <a:custGeom>
              <a:rect b="b" l="l" r="r" t="t"/>
              <a:pathLst>
                <a:path extrusionOk="0" h="9141" w="9005">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80" name="Google Shape;7780;p77"/>
            <p:cNvSpPr/>
            <p:nvPr/>
          </p:nvSpPr>
          <p:spPr>
            <a:xfrm>
              <a:off x="4710200" y="1691800"/>
              <a:ext cx="228500" cy="225100"/>
            </a:xfrm>
            <a:custGeom>
              <a:rect b="b" l="l" r="r" t="t"/>
              <a:pathLst>
                <a:path extrusionOk="0" h="9004" w="914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81" name="Google Shape;7781;p77"/>
            <p:cNvSpPr/>
            <p:nvPr/>
          </p:nvSpPr>
          <p:spPr>
            <a:xfrm>
              <a:off x="4710200" y="1465200"/>
              <a:ext cx="70025" cy="89375"/>
            </a:xfrm>
            <a:custGeom>
              <a:rect b="b" l="l" r="r" t="t"/>
              <a:pathLst>
                <a:path extrusionOk="0" h="3575" w="2801">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82" name="Google Shape;7782;p77"/>
            <p:cNvSpPr/>
            <p:nvPr/>
          </p:nvSpPr>
          <p:spPr>
            <a:xfrm>
              <a:off x="4710200" y="1575850"/>
              <a:ext cx="86150" cy="87750"/>
            </a:xfrm>
            <a:custGeom>
              <a:rect b="b" l="l" r="r" t="t"/>
              <a:pathLst>
                <a:path extrusionOk="0" h="3510" w="3446">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83" name="Google Shape;7783;p77"/>
            <p:cNvSpPr/>
            <p:nvPr/>
          </p:nvSpPr>
          <p:spPr>
            <a:xfrm>
              <a:off x="4710200" y="1797500"/>
              <a:ext cx="70025" cy="89375"/>
            </a:xfrm>
            <a:custGeom>
              <a:rect b="b" l="l" r="r" t="t"/>
              <a:pathLst>
                <a:path extrusionOk="0" h="3575" w="2801">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84" name="Google Shape;7784;p77"/>
            <p:cNvSpPr/>
            <p:nvPr/>
          </p:nvSpPr>
          <p:spPr>
            <a:xfrm>
              <a:off x="4681975" y="1776400"/>
              <a:ext cx="28250" cy="28350"/>
            </a:xfrm>
            <a:custGeom>
              <a:rect b="b" l="l" r="r" t="t"/>
              <a:pathLst>
                <a:path extrusionOk="0" h="1134" w="113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85" name="Google Shape;7785;p77"/>
            <p:cNvSpPr/>
            <p:nvPr/>
          </p:nvSpPr>
          <p:spPr>
            <a:xfrm>
              <a:off x="4710200" y="1692175"/>
              <a:ext cx="86150" cy="82450"/>
            </a:xfrm>
            <a:custGeom>
              <a:rect b="b" l="l" r="r" t="t"/>
              <a:pathLst>
                <a:path extrusionOk="0" h="3298" w="3446">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786" name="Google Shape;7786;p77"/>
          <p:cNvGrpSpPr/>
          <p:nvPr/>
        </p:nvGrpSpPr>
        <p:grpSpPr>
          <a:xfrm>
            <a:off x="3758239" y="3125886"/>
            <a:ext cx="342580" cy="339271"/>
            <a:chOff x="5049725" y="1435050"/>
            <a:chExt cx="486550" cy="481850"/>
          </a:xfrm>
        </p:grpSpPr>
        <p:sp>
          <p:nvSpPr>
            <p:cNvPr id="7787" name="Google Shape;7787;p77"/>
            <p:cNvSpPr/>
            <p:nvPr/>
          </p:nvSpPr>
          <p:spPr>
            <a:xfrm>
              <a:off x="5136300" y="1519775"/>
              <a:ext cx="310550" cy="310550"/>
            </a:xfrm>
            <a:custGeom>
              <a:rect b="b" l="l" r="r" t="t"/>
              <a:pathLst>
                <a:path extrusionOk="0" h="12422" w="12422">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88" name="Google Shape;7788;p77"/>
            <p:cNvSpPr/>
            <p:nvPr/>
          </p:nvSpPr>
          <p:spPr>
            <a:xfrm>
              <a:off x="5184925" y="1576250"/>
              <a:ext cx="205475" cy="197625"/>
            </a:xfrm>
            <a:custGeom>
              <a:rect b="b" l="l" r="r" t="t"/>
              <a:pathLst>
                <a:path extrusionOk="0" h="7905" w="8219">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89" name="Google Shape;7789;p77"/>
            <p:cNvSpPr/>
            <p:nvPr/>
          </p:nvSpPr>
          <p:spPr>
            <a:xfrm>
              <a:off x="5049725" y="1435075"/>
              <a:ext cx="481825" cy="481825"/>
            </a:xfrm>
            <a:custGeom>
              <a:rect b="b" l="l" r="r" t="t"/>
              <a:pathLst>
                <a:path extrusionOk="0" h="19273" w="19273">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90" name="Google Shape;7790;p77"/>
            <p:cNvSpPr/>
            <p:nvPr/>
          </p:nvSpPr>
          <p:spPr>
            <a:xfrm>
              <a:off x="5245825" y="1435050"/>
              <a:ext cx="290450" cy="282350"/>
            </a:xfrm>
            <a:custGeom>
              <a:rect b="b" l="l" r="r" t="t"/>
              <a:pathLst>
                <a:path extrusionOk="0" h="11294" w="11618">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791" name="Google Shape;7791;p77"/>
          <p:cNvGrpSpPr/>
          <p:nvPr/>
        </p:nvGrpSpPr>
        <p:grpSpPr>
          <a:xfrm>
            <a:off x="4173790" y="3125895"/>
            <a:ext cx="339359" cy="339253"/>
            <a:chOff x="5642475" y="1435075"/>
            <a:chExt cx="481975" cy="481825"/>
          </a:xfrm>
        </p:grpSpPr>
        <p:sp>
          <p:nvSpPr>
            <p:cNvPr id="7792" name="Google Shape;7792;p77"/>
            <p:cNvSpPr/>
            <p:nvPr/>
          </p:nvSpPr>
          <p:spPr>
            <a:xfrm>
              <a:off x="5642475" y="1435075"/>
              <a:ext cx="481975" cy="340675"/>
            </a:xfrm>
            <a:custGeom>
              <a:rect b="b" l="l" r="r" t="t"/>
              <a:pathLst>
                <a:path extrusionOk="0" h="13627" w="19279">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93" name="Google Shape;7793;p77"/>
            <p:cNvSpPr/>
            <p:nvPr/>
          </p:nvSpPr>
          <p:spPr>
            <a:xfrm>
              <a:off x="5756375" y="1803975"/>
              <a:ext cx="254100" cy="112925"/>
            </a:xfrm>
            <a:custGeom>
              <a:rect b="b" l="l" r="r" t="t"/>
              <a:pathLst>
                <a:path extrusionOk="0" h="4517" w="10164">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94" name="Google Shape;7794;p77"/>
            <p:cNvSpPr/>
            <p:nvPr/>
          </p:nvSpPr>
          <p:spPr>
            <a:xfrm>
              <a:off x="5843400" y="1537550"/>
              <a:ext cx="79975" cy="76125"/>
            </a:xfrm>
            <a:custGeom>
              <a:rect b="b" l="l" r="r" t="t"/>
              <a:pathLst>
                <a:path extrusionOk="0" h="3045" w="3199">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795" name="Google Shape;7795;p77"/>
          <p:cNvGrpSpPr/>
          <p:nvPr/>
        </p:nvGrpSpPr>
        <p:grpSpPr>
          <a:xfrm>
            <a:off x="1661509" y="3559347"/>
            <a:ext cx="339306" cy="298186"/>
            <a:chOff x="2085450" y="2057100"/>
            <a:chExt cx="481900" cy="423500"/>
          </a:xfrm>
        </p:grpSpPr>
        <p:sp>
          <p:nvSpPr>
            <p:cNvPr id="7796" name="Google Shape;7796;p77"/>
            <p:cNvSpPr/>
            <p:nvPr/>
          </p:nvSpPr>
          <p:spPr>
            <a:xfrm>
              <a:off x="2085450" y="2061650"/>
              <a:ext cx="141250" cy="418950"/>
            </a:xfrm>
            <a:custGeom>
              <a:rect b="b" l="l" r="r" t="t"/>
              <a:pathLst>
                <a:path extrusionOk="0" h="16758" w="565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97" name="Google Shape;7797;p77"/>
            <p:cNvSpPr/>
            <p:nvPr/>
          </p:nvSpPr>
          <p:spPr>
            <a:xfrm>
              <a:off x="2254900" y="2061050"/>
              <a:ext cx="143050" cy="415650"/>
            </a:xfrm>
            <a:custGeom>
              <a:rect b="b" l="l" r="r" t="t"/>
              <a:pathLst>
                <a:path extrusionOk="0" h="16626" w="5722">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798" name="Google Shape;7798;p77"/>
            <p:cNvSpPr/>
            <p:nvPr/>
          </p:nvSpPr>
          <p:spPr>
            <a:xfrm>
              <a:off x="2426175" y="2057100"/>
              <a:ext cx="141175" cy="418925"/>
            </a:xfrm>
            <a:custGeom>
              <a:rect b="b" l="l" r="r" t="t"/>
              <a:pathLst>
                <a:path extrusionOk="0" h="16757" w="5647">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799" name="Google Shape;7799;p77"/>
          <p:cNvGrpSpPr/>
          <p:nvPr/>
        </p:nvGrpSpPr>
        <p:grpSpPr>
          <a:xfrm>
            <a:off x="2089442" y="3582592"/>
            <a:ext cx="339306" cy="251698"/>
            <a:chOff x="2678275" y="2090100"/>
            <a:chExt cx="481900" cy="357475"/>
          </a:xfrm>
        </p:grpSpPr>
        <p:sp>
          <p:nvSpPr>
            <p:cNvPr id="7800" name="Google Shape;7800;p77"/>
            <p:cNvSpPr/>
            <p:nvPr/>
          </p:nvSpPr>
          <p:spPr>
            <a:xfrm>
              <a:off x="2899450" y="2249100"/>
              <a:ext cx="39550" cy="39550"/>
            </a:xfrm>
            <a:custGeom>
              <a:rect b="b" l="l" r="r" t="t"/>
              <a:pathLst>
                <a:path extrusionOk="0" h="1582" w="1582">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01" name="Google Shape;7801;p77"/>
            <p:cNvSpPr/>
            <p:nvPr/>
          </p:nvSpPr>
          <p:spPr>
            <a:xfrm>
              <a:off x="3092400" y="2249100"/>
              <a:ext cx="39550" cy="39550"/>
            </a:xfrm>
            <a:custGeom>
              <a:rect b="b" l="l" r="r" t="t"/>
              <a:pathLst>
                <a:path extrusionOk="0" h="1582" w="1582">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02" name="Google Shape;7802;p77"/>
            <p:cNvSpPr/>
            <p:nvPr/>
          </p:nvSpPr>
          <p:spPr>
            <a:xfrm>
              <a:off x="2678350" y="2389425"/>
              <a:ext cx="481825" cy="58150"/>
            </a:xfrm>
            <a:custGeom>
              <a:rect b="b" l="l" r="r" t="t"/>
              <a:pathLst>
                <a:path extrusionOk="0" h="2326" w="19273">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03" name="Google Shape;7803;p77"/>
            <p:cNvSpPr/>
            <p:nvPr/>
          </p:nvSpPr>
          <p:spPr>
            <a:xfrm>
              <a:off x="2706600" y="2249100"/>
              <a:ext cx="39550" cy="39550"/>
            </a:xfrm>
            <a:custGeom>
              <a:rect b="b" l="l" r="r" t="t"/>
              <a:pathLst>
                <a:path extrusionOk="0" h="1582" w="1582">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04" name="Google Shape;7804;p77"/>
            <p:cNvSpPr/>
            <p:nvPr/>
          </p:nvSpPr>
          <p:spPr>
            <a:xfrm>
              <a:off x="2678275" y="2090100"/>
              <a:ext cx="481900" cy="271125"/>
            </a:xfrm>
            <a:custGeom>
              <a:rect b="b" l="l" r="r" t="t"/>
              <a:pathLst>
                <a:path extrusionOk="0" h="10845" w="19276">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805" name="Google Shape;7805;p77"/>
          <p:cNvGrpSpPr/>
          <p:nvPr/>
        </p:nvGrpSpPr>
        <p:grpSpPr>
          <a:xfrm>
            <a:off x="2566646" y="3594790"/>
            <a:ext cx="219345" cy="227301"/>
            <a:chOff x="3357325" y="2093500"/>
            <a:chExt cx="311525" cy="322825"/>
          </a:xfrm>
        </p:grpSpPr>
        <p:sp>
          <p:nvSpPr>
            <p:cNvPr id="7806" name="Google Shape;7806;p77"/>
            <p:cNvSpPr/>
            <p:nvPr/>
          </p:nvSpPr>
          <p:spPr>
            <a:xfrm>
              <a:off x="3357325" y="2210550"/>
              <a:ext cx="85700" cy="205775"/>
            </a:xfrm>
            <a:custGeom>
              <a:rect b="b" l="l" r="r" t="t"/>
              <a:pathLst>
                <a:path extrusionOk="0" h="8231" w="3428">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07" name="Google Shape;7807;p77"/>
            <p:cNvSpPr/>
            <p:nvPr/>
          </p:nvSpPr>
          <p:spPr>
            <a:xfrm>
              <a:off x="3471225" y="2152075"/>
              <a:ext cx="84725" cy="264250"/>
            </a:xfrm>
            <a:custGeom>
              <a:rect b="b" l="l" r="r" t="t"/>
              <a:pathLst>
                <a:path extrusionOk="0" h="10570" w="3389">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08" name="Google Shape;7808;p77"/>
            <p:cNvSpPr/>
            <p:nvPr/>
          </p:nvSpPr>
          <p:spPr>
            <a:xfrm>
              <a:off x="3584150" y="2093500"/>
              <a:ext cx="84700" cy="322825"/>
            </a:xfrm>
            <a:custGeom>
              <a:rect b="b" l="l" r="r" t="t"/>
              <a:pathLst>
                <a:path extrusionOk="0" h="12913" w="3388">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7809" name="Google Shape;7809;p77"/>
          <p:cNvSpPr/>
          <p:nvPr/>
        </p:nvSpPr>
        <p:spPr>
          <a:xfrm>
            <a:off x="2921919" y="3550464"/>
            <a:ext cx="333673" cy="315824"/>
          </a:xfrm>
          <a:custGeom>
            <a:rect b="b" l="l" r="r" t="t"/>
            <a:pathLst>
              <a:path extrusionOk="0" h="17942" w="18956">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7810" name="Google Shape;7810;p77"/>
          <p:cNvGrpSpPr/>
          <p:nvPr/>
        </p:nvGrpSpPr>
        <p:grpSpPr>
          <a:xfrm>
            <a:off x="3360836" y="3538814"/>
            <a:ext cx="292078" cy="339253"/>
            <a:chOff x="4492800" y="2027925"/>
            <a:chExt cx="414825" cy="481825"/>
          </a:xfrm>
        </p:grpSpPr>
        <p:sp>
          <p:nvSpPr>
            <p:cNvPr id="7811" name="Google Shape;7811;p77"/>
            <p:cNvSpPr/>
            <p:nvPr/>
          </p:nvSpPr>
          <p:spPr>
            <a:xfrm>
              <a:off x="4492800" y="2027925"/>
              <a:ext cx="54600" cy="481825"/>
            </a:xfrm>
            <a:custGeom>
              <a:rect b="b" l="l" r="r" t="t"/>
              <a:pathLst>
                <a:path extrusionOk="0" h="19273" w="2184">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12" name="Google Shape;7812;p77"/>
            <p:cNvSpPr/>
            <p:nvPr/>
          </p:nvSpPr>
          <p:spPr>
            <a:xfrm>
              <a:off x="4575600" y="2051425"/>
              <a:ext cx="332025" cy="262450"/>
            </a:xfrm>
            <a:custGeom>
              <a:rect b="b" l="l" r="r" t="t"/>
              <a:pathLst>
                <a:path extrusionOk="0" h="10498" w="13281">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813" name="Google Shape;7813;p77"/>
          <p:cNvGrpSpPr/>
          <p:nvPr/>
        </p:nvGrpSpPr>
        <p:grpSpPr>
          <a:xfrm>
            <a:off x="3759928" y="3538805"/>
            <a:ext cx="339200" cy="339271"/>
            <a:chOff x="5049725" y="2027900"/>
            <a:chExt cx="481750" cy="481850"/>
          </a:xfrm>
        </p:grpSpPr>
        <p:sp>
          <p:nvSpPr>
            <p:cNvPr id="7814" name="Google Shape;7814;p77"/>
            <p:cNvSpPr/>
            <p:nvPr/>
          </p:nvSpPr>
          <p:spPr>
            <a:xfrm>
              <a:off x="5191775" y="2394925"/>
              <a:ext cx="197625" cy="114825"/>
            </a:xfrm>
            <a:custGeom>
              <a:rect b="b" l="l" r="r" t="t"/>
              <a:pathLst>
                <a:path extrusionOk="0" h="4593" w="7905">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15" name="Google Shape;7815;p77"/>
            <p:cNvSpPr/>
            <p:nvPr/>
          </p:nvSpPr>
          <p:spPr>
            <a:xfrm>
              <a:off x="5113625" y="2027900"/>
              <a:ext cx="347300" cy="338825"/>
            </a:xfrm>
            <a:custGeom>
              <a:rect b="b" l="l" r="r" t="t"/>
              <a:pathLst>
                <a:path extrusionOk="0" h="13553" w="13892">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16" name="Google Shape;7816;p77"/>
            <p:cNvSpPr/>
            <p:nvPr/>
          </p:nvSpPr>
          <p:spPr>
            <a:xfrm>
              <a:off x="5049725" y="2197300"/>
              <a:ext cx="56400" cy="28275"/>
            </a:xfrm>
            <a:custGeom>
              <a:rect b="b" l="l" r="r" t="t"/>
              <a:pathLst>
                <a:path extrusionOk="0" h="1131" w="2256">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17" name="Google Shape;7817;p77"/>
            <p:cNvSpPr/>
            <p:nvPr/>
          </p:nvSpPr>
          <p:spPr>
            <a:xfrm>
              <a:off x="5052575" y="2102800"/>
              <a:ext cx="50850" cy="48075"/>
            </a:xfrm>
            <a:custGeom>
              <a:rect b="b" l="l" r="r" t="t"/>
              <a:pathLst>
                <a:path extrusionOk="0" h="1923" w="2034">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18" name="Google Shape;7818;p77"/>
            <p:cNvSpPr/>
            <p:nvPr/>
          </p:nvSpPr>
          <p:spPr>
            <a:xfrm>
              <a:off x="5052575" y="2272175"/>
              <a:ext cx="50700" cy="47900"/>
            </a:xfrm>
            <a:custGeom>
              <a:rect b="b" l="l" r="r" t="t"/>
              <a:pathLst>
                <a:path extrusionOk="0" h="1916" w="2028">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19" name="Google Shape;7819;p77"/>
            <p:cNvSpPr/>
            <p:nvPr/>
          </p:nvSpPr>
          <p:spPr>
            <a:xfrm>
              <a:off x="5475050" y="2197300"/>
              <a:ext cx="56425" cy="28275"/>
            </a:xfrm>
            <a:custGeom>
              <a:rect b="b" l="l" r="r" t="t"/>
              <a:pathLst>
                <a:path extrusionOk="0" h="1131" w="2257">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20" name="Google Shape;7820;p77"/>
            <p:cNvSpPr/>
            <p:nvPr/>
          </p:nvSpPr>
          <p:spPr>
            <a:xfrm>
              <a:off x="5477925" y="2102800"/>
              <a:ext cx="50675" cy="47900"/>
            </a:xfrm>
            <a:custGeom>
              <a:rect b="b" l="l" r="r" t="t"/>
              <a:pathLst>
                <a:path extrusionOk="0" h="1916" w="2027">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21" name="Google Shape;7821;p77"/>
            <p:cNvSpPr/>
            <p:nvPr/>
          </p:nvSpPr>
          <p:spPr>
            <a:xfrm>
              <a:off x="5477775" y="2272000"/>
              <a:ext cx="50825" cy="48075"/>
            </a:xfrm>
            <a:custGeom>
              <a:rect b="b" l="l" r="r" t="t"/>
              <a:pathLst>
                <a:path extrusionOk="0" h="1923" w="2033">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822" name="Google Shape;7822;p77"/>
          <p:cNvGrpSpPr/>
          <p:nvPr/>
        </p:nvGrpSpPr>
        <p:grpSpPr>
          <a:xfrm>
            <a:off x="4233524" y="3538893"/>
            <a:ext cx="219890" cy="339095"/>
            <a:chOff x="5726350" y="2028150"/>
            <a:chExt cx="312300" cy="481600"/>
          </a:xfrm>
        </p:grpSpPr>
        <p:sp>
          <p:nvSpPr>
            <p:cNvPr id="7823" name="Google Shape;7823;p77"/>
            <p:cNvSpPr/>
            <p:nvPr/>
          </p:nvSpPr>
          <p:spPr>
            <a:xfrm>
              <a:off x="5756075" y="2028150"/>
              <a:ext cx="252825" cy="83275"/>
            </a:xfrm>
            <a:custGeom>
              <a:rect b="b" l="l" r="r" t="t"/>
              <a:pathLst>
                <a:path extrusionOk="0" h="3331" w="10113">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24" name="Google Shape;7824;p77"/>
            <p:cNvSpPr/>
            <p:nvPr/>
          </p:nvSpPr>
          <p:spPr>
            <a:xfrm>
              <a:off x="5726350" y="2139650"/>
              <a:ext cx="312300" cy="224425"/>
            </a:xfrm>
            <a:custGeom>
              <a:rect b="b" l="l" r="r" t="t"/>
              <a:pathLst>
                <a:path extrusionOk="0" h="8977" w="12492">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25" name="Google Shape;7825;p77"/>
            <p:cNvSpPr/>
            <p:nvPr/>
          </p:nvSpPr>
          <p:spPr>
            <a:xfrm>
              <a:off x="5842500" y="2392350"/>
              <a:ext cx="79975" cy="117400"/>
            </a:xfrm>
            <a:custGeom>
              <a:rect b="b" l="l" r="r" t="t"/>
              <a:pathLst>
                <a:path extrusionOk="0" h="4696" w="3199">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826" name="Google Shape;7826;p77"/>
          <p:cNvGrpSpPr/>
          <p:nvPr/>
        </p:nvGrpSpPr>
        <p:grpSpPr>
          <a:xfrm>
            <a:off x="4593715" y="3542000"/>
            <a:ext cx="332881" cy="332881"/>
            <a:chOff x="6239925" y="2032450"/>
            <a:chExt cx="472775" cy="472775"/>
          </a:xfrm>
        </p:grpSpPr>
        <p:sp>
          <p:nvSpPr>
            <p:cNvPr id="7827" name="Google Shape;7827;p77"/>
            <p:cNvSpPr/>
            <p:nvPr/>
          </p:nvSpPr>
          <p:spPr>
            <a:xfrm>
              <a:off x="6239925" y="2032450"/>
              <a:ext cx="472775" cy="472775"/>
            </a:xfrm>
            <a:custGeom>
              <a:rect b="b" l="l" r="r" t="t"/>
              <a:pathLst>
                <a:path extrusionOk="0" h="18911" w="18911">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28" name="Google Shape;7828;p77"/>
            <p:cNvSpPr/>
            <p:nvPr/>
          </p:nvSpPr>
          <p:spPr>
            <a:xfrm>
              <a:off x="6329800" y="2122325"/>
              <a:ext cx="292950" cy="293025"/>
            </a:xfrm>
            <a:custGeom>
              <a:rect b="b" l="l" r="r" t="t"/>
              <a:pathLst>
                <a:path extrusionOk="0" h="11721" w="11718">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829" name="Google Shape;7829;p77"/>
          <p:cNvGrpSpPr/>
          <p:nvPr/>
        </p:nvGrpSpPr>
        <p:grpSpPr>
          <a:xfrm>
            <a:off x="5042807" y="2364092"/>
            <a:ext cx="334641" cy="185425"/>
            <a:chOff x="903075" y="2730000"/>
            <a:chExt cx="475275" cy="263350"/>
          </a:xfrm>
        </p:grpSpPr>
        <p:sp>
          <p:nvSpPr>
            <p:cNvPr id="7830" name="Google Shape;7830;p77"/>
            <p:cNvSpPr/>
            <p:nvPr/>
          </p:nvSpPr>
          <p:spPr>
            <a:xfrm>
              <a:off x="986725" y="2807325"/>
              <a:ext cx="308000" cy="108800"/>
            </a:xfrm>
            <a:custGeom>
              <a:rect b="b" l="l" r="r" t="t"/>
              <a:pathLst>
                <a:path extrusionOk="0" h="4352" w="1232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31" name="Google Shape;7831;p77"/>
            <p:cNvSpPr/>
            <p:nvPr/>
          </p:nvSpPr>
          <p:spPr>
            <a:xfrm>
              <a:off x="1126675" y="2847600"/>
              <a:ext cx="28100" cy="28175"/>
            </a:xfrm>
            <a:custGeom>
              <a:rect b="b" l="l" r="r" t="t"/>
              <a:pathLst>
                <a:path extrusionOk="0" h="1127" w="1124">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32" name="Google Shape;7832;p77"/>
            <p:cNvSpPr/>
            <p:nvPr/>
          </p:nvSpPr>
          <p:spPr>
            <a:xfrm>
              <a:off x="903075" y="2730000"/>
              <a:ext cx="475275" cy="263350"/>
            </a:xfrm>
            <a:custGeom>
              <a:rect b="b" l="l" r="r" t="t"/>
              <a:pathLst>
                <a:path extrusionOk="0" h="10534" w="19011">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833" name="Google Shape;7833;p77"/>
          <p:cNvGrpSpPr/>
          <p:nvPr/>
        </p:nvGrpSpPr>
        <p:grpSpPr>
          <a:xfrm>
            <a:off x="1247198" y="3538814"/>
            <a:ext cx="339253" cy="339253"/>
            <a:chOff x="1492675" y="2027925"/>
            <a:chExt cx="481825" cy="481825"/>
          </a:xfrm>
        </p:grpSpPr>
        <p:sp>
          <p:nvSpPr>
            <p:cNvPr id="7834" name="Google Shape;7834;p77"/>
            <p:cNvSpPr/>
            <p:nvPr/>
          </p:nvSpPr>
          <p:spPr>
            <a:xfrm>
              <a:off x="1719425" y="2170050"/>
              <a:ext cx="28250" cy="28250"/>
            </a:xfrm>
            <a:custGeom>
              <a:rect b="b" l="l" r="r" t="t"/>
              <a:pathLst>
                <a:path extrusionOk="0" h="1130"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35" name="Google Shape;7835;p77"/>
            <p:cNvSpPr/>
            <p:nvPr/>
          </p:nvSpPr>
          <p:spPr>
            <a:xfrm>
              <a:off x="1832350" y="2254750"/>
              <a:ext cx="28250" cy="28250"/>
            </a:xfrm>
            <a:custGeom>
              <a:rect b="b" l="l" r="r" t="t"/>
              <a:pathLst>
                <a:path extrusionOk="0" h="1130" w="113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36" name="Google Shape;7836;p77"/>
            <p:cNvSpPr/>
            <p:nvPr/>
          </p:nvSpPr>
          <p:spPr>
            <a:xfrm>
              <a:off x="1606500" y="2254750"/>
              <a:ext cx="28250" cy="28250"/>
            </a:xfrm>
            <a:custGeom>
              <a:rect b="b" l="l" r="r" t="t"/>
              <a:pathLst>
                <a:path extrusionOk="0" h="1130" w="113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37" name="Google Shape;7837;p77"/>
            <p:cNvSpPr/>
            <p:nvPr/>
          </p:nvSpPr>
          <p:spPr>
            <a:xfrm>
              <a:off x="1492675" y="2425025"/>
              <a:ext cx="481825" cy="84725"/>
            </a:xfrm>
            <a:custGeom>
              <a:rect b="b" l="l" r="r" t="t"/>
              <a:pathLst>
                <a:path extrusionOk="0" h="3389" w="19273">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38" name="Google Shape;7838;p77"/>
            <p:cNvSpPr/>
            <p:nvPr/>
          </p:nvSpPr>
          <p:spPr>
            <a:xfrm>
              <a:off x="1492675" y="2027925"/>
              <a:ext cx="481825" cy="368000"/>
            </a:xfrm>
            <a:custGeom>
              <a:rect b="b" l="l" r="r" t="t"/>
              <a:pathLst>
                <a:path extrusionOk="0" h="14720" w="19273">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839" name="Google Shape;7839;p77"/>
          <p:cNvGrpSpPr/>
          <p:nvPr/>
        </p:nvGrpSpPr>
        <p:grpSpPr>
          <a:xfrm>
            <a:off x="829359" y="2307635"/>
            <a:ext cx="339235" cy="298186"/>
            <a:chOff x="898875" y="244725"/>
            <a:chExt cx="481800" cy="423500"/>
          </a:xfrm>
        </p:grpSpPr>
        <p:sp>
          <p:nvSpPr>
            <p:cNvPr id="7840" name="Google Shape;7840;p77"/>
            <p:cNvSpPr/>
            <p:nvPr/>
          </p:nvSpPr>
          <p:spPr>
            <a:xfrm>
              <a:off x="1125675" y="470575"/>
              <a:ext cx="28275" cy="28250"/>
            </a:xfrm>
            <a:custGeom>
              <a:rect b="b" l="l" r="r" t="t"/>
              <a:pathLst>
                <a:path extrusionOk="0" h="1130" w="1131">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41" name="Google Shape;7841;p77"/>
            <p:cNvSpPr/>
            <p:nvPr/>
          </p:nvSpPr>
          <p:spPr>
            <a:xfrm>
              <a:off x="898875" y="244725"/>
              <a:ext cx="481800" cy="225875"/>
            </a:xfrm>
            <a:custGeom>
              <a:rect b="b" l="l" r="r" t="t"/>
              <a:pathLst>
                <a:path extrusionOk="0" h="9035" w="19272">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42" name="Google Shape;7842;p77"/>
            <p:cNvSpPr/>
            <p:nvPr/>
          </p:nvSpPr>
          <p:spPr>
            <a:xfrm>
              <a:off x="1324200" y="385900"/>
              <a:ext cx="56475" cy="197625"/>
            </a:xfrm>
            <a:custGeom>
              <a:rect b="b" l="l" r="r" t="t"/>
              <a:pathLst>
                <a:path extrusionOk="0" h="7905" w="2259">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43" name="Google Shape;7843;p77"/>
            <p:cNvSpPr/>
            <p:nvPr/>
          </p:nvSpPr>
          <p:spPr>
            <a:xfrm>
              <a:off x="898875" y="385900"/>
              <a:ext cx="56475" cy="197625"/>
            </a:xfrm>
            <a:custGeom>
              <a:rect b="b" l="l" r="r" t="t"/>
              <a:pathLst>
                <a:path extrusionOk="0" h="7905" w="2259">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44" name="Google Shape;7844;p77"/>
            <p:cNvSpPr/>
            <p:nvPr/>
          </p:nvSpPr>
          <p:spPr>
            <a:xfrm>
              <a:off x="1063650" y="414125"/>
              <a:ext cx="146750" cy="141125"/>
            </a:xfrm>
            <a:custGeom>
              <a:rect b="b" l="l" r="r" t="t"/>
              <a:pathLst>
                <a:path extrusionOk="0" h="5645" w="587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45" name="Google Shape;7845;p77"/>
            <p:cNvSpPr/>
            <p:nvPr/>
          </p:nvSpPr>
          <p:spPr>
            <a:xfrm>
              <a:off x="898875" y="498800"/>
              <a:ext cx="481800" cy="169425"/>
            </a:xfrm>
            <a:custGeom>
              <a:rect b="b" l="l" r="r" t="t"/>
              <a:pathLst>
                <a:path extrusionOk="0" h="6777" w="19272">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846" name="Google Shape;7846;p77"/>
          <p:cNvGrpSpPr/>
          <p:nvPr/>
        </p:nvGrpSpPr>
        <p:grpSpPr>
          <a:xfrm>
            <a:off x="5473575" y="2287178"/>
            <a:ext cx="339253" cy="339253"/>
            <a:chOff x="1492675" y="2620775"/>
            <a:chExt cx="481825" cy="481825"/>
          </a:xfrm>
        </p:grpSpPr>
        <p:sp>
          <p:nvSpPr>
            <p:cNvPr id="7847" name="Google Shape;7847;p77"/>
            <p:cNvSpPr/>
            <p:nvPr/>
          </p:nvSpPr>
          <p:spPr>
            <a:xfrm>
              <a:off x="1677125" y="2620775"/>
              <a:ext cx="112950" cy="113850"/>
            </a:xfrm>
            <a:custGeom>
              <a:rect b="b" l="l" r="r" t="t"/>
              <a:pathLst>
                <a:path extrusionOk="0" h="4554" w="4518">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48" name="Google Shape;7848;p77"/>
            <p:cNvSpPr/>
            <p:nvPr/>
          </p:nvSpPr>
          <p:spPr>
            <a:xfrm>
              <a:off x="1492675" y="2734675"/>
              <a:ext cx="481825" cy="367925"/>
            </a:xfrm>
            <a:custGeom>
              <a:rect b="b" l="l" r="r" t="t"/>
              <a:pathLst>
                <a:path extrusionOk="0" h="14717" w="19273">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7849" name="Google Shape;7849;p77"/>
          <p:cNvSpPr/>
          <p:nvPr/>
        </p:nvSpPr>
        <p:spPr>
          <a:xfrm>
            <a:off x="5873522" y="2287094"/>
            <a:ext cx="352508" cy="339253"/>
          </a:xfrm>
          <a:custGeom>
            <a:rect b="b" l="l" r="r" t="t"/>
            <a:pathLst>
              <a:path extrusionOk="0" h="19273" w="20026">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7850" name="Google Shape;7850;p77"/>
          <p:cNvGrpSpPr/>
          <p:nvPr/>
        </p:nvGrpSpPr>
        <p:grpSpPr>
          <a:xfrm>
            <a:off x="6297328" y="2303161"/>
            <a:ext cx="333585" cy="307287"/>
            <a:chOff x="2682350" y="2643425"/>
            <a:chExt cx="473775" cy="436425"/>
          </a:xfrm>
        </p:grpSpPr>
        <p:sp>
          <p:nvSpPr>
            <p:cNvPr id="7851" name="Google Shape;7851;p77"/>
            <p:cNvSpPr/>
            <p:nvPr/>
          </p:nvSpPr>
          <p:spPr>
            <a:xfrm>
              <a:off x="2682350" y="2725775"/>
              <a:ext cx="70175" cy="73425"/>
            </a:xfrm>
            <a:custGeom>
              <a:rect b="b" l="l" r="r" t="t"/>
              <a:pathLst>
                <a:path extrusionOk="0" h="2937" w="2807">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52" name="Google Shape;7852;p77"/>
            <p:cNvSpPr/>
            <p:nvPr/>
          </p:nvSpPr>
          <p:spPr>
            <a:xfrm>
              <a:off x="2682350" y="3006350"/>
              <a:ext cx="70175" cy="73500"/>
            </a:xfrm>
            <a:custGeom>
              <a:rect b="b" l="l" r="r" t="t"/>
              <a:pathLst>
                <a:path extrusionOk="0" h="2940" w="2807">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53" name="Google Shape;7853;p77"/>
            <p:cNvSpPr/>
            <p:nvPr/>
          </p:nvSpPr>
          <p:spPr>
            <a:xfrm>
              <a:off x="3085925" y="2725700"/>
              <a:ext cx="70200" cy="73500"/>
            </a:xfrm>
            <a:custGeom>
              <a:rect b="b" l="l" r="r" t="t"/>
              <a:pathLst>
                <a:path extrusionOk="0" h="2940" w="2808">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54" name="Google Shape;7854;p77"/>
            <p:cNvSpPr/>
            <p:nvPr/>
          </p:nvSpPr>
          <p:spPr>
            <a:xfrm>
              <a:off x="2825150" y="2843075"/>
              <a:ext cx="180700" cy="107375"/>
            </a:xfrm>
            <a:custGeom>
              <a:rect b="b" l="l" r="r" t="t"/>
              <a:pathLst>
                <a:path extrusionOk="0" h="4295" w="7228">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55" name="Google Shape;7855;p77"/>
            <p:cNvSpPr/>
            <p:nvPr/>
          </p:nvSpPr>
          <p:spPr>
            <a:xfrm>
              <a:off x="2682350" y="2725700"/>
              <a:ext cx="473775" cy="354150"/>
            </a:xfrm>
            <a:custGeom>
              <a:rect b="b" l="l" r="r" t="t"/>
              <a:pathLst>
                <a:path extrusionOk="0" h="14166" w="18951">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56" name="Google Shape;7856;p77"/>
            <p:cNvSpPr/>
            <p:nvPr/>
          </p:nvSpPr>
          <p:spPr>
            <a:xfrm>
              <a:off x="3085925" y="3006350"/>
              <a:ext cx="70200" cy="73500"/>
            </a:xfrm>
            <a:custGeom>
              <a:rect b="b" l="l" r="r" t="t"/>
              <a:pathLst>
                <a:path extrusionOk="0" h="2940" w="2808">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57" name="Google Shape;7857;p77"/>
            <p:cNvSpPr/>
            <p:nvPr/>
          </p:nvSpPr>
          <p:spPr>
            <a:xfrm>
              <a:off x="2825450" y="2643425"/>
              <a:ext cx="187550" cy="54075"/>
            </a:xfrm>
            <a:custGeom>
              <a:rect b="b" l="l" r="r" t="t"/>
              <a:pathLst>
                <a:path extrusionOk="0" h="2163" w="7502">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858" name="Google Shape;7858;p77"/>
          <p:cNvGrpSpPr/>
          <p:nvPr/>
        </p:nvGrpSpPr>
        <p:grpSpPr>
          <a:xfrm>
            <a:off x="6762818" y="2287178"/>
            <a:ext cx="238531" cy="339253"/>
            <a:chOff x="3342725" y="2620775"/>
            <a:chExt cx="338775" cy="481825"/>
          </a:xfrm>
        </p:grpSpPr>
        <p:sp>
          <p:nvSpPr>
            <p:cNvPr id="7859" name="Google Shape;7859;p77"/>
            <p:cNvSpPr/>
            <p:nvPr/>
          </p:nvSpPr>
          <p:spPr>
            <a:xfrm>
              <a:off x="3342725" y="2620775"/>
              <a:ext cx="338775" cy="56475"/>
            </a:xfrm>
            <a:custGeom>
              <a:rect b="b" l="l" r="r" t="t"/>
              <a:pathLst>
                <a:path extrusionOk="0" h="2259" w="13551">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60" name="Google Shape;7860;p77"/>
            <p:cNvSpPr/>
            <p:nvPr/>
          </p:nvSpPr>
          <p:spPr>
            <a:xfrm>
              <a:off x="3342725" y="2705450"/>
              <a:ext cx="338775" cy="284225"/>
            </a:xfrm>
            <a:custGeom>
              <a:rect b="b" l="l" r="r" t="t"/>
              <a:pathLst>
                <a:path extrusionOk="0" h="11369" w="13551">
                  <a:moveTo>
                    <a:pt x="0" y="1"/>
                  </a:moveTo>
                  <a:lnTo>
                    <a:pt x="0" y="11368"/>
                  </a:lnTo>
                  <a:lnTo>
                    <a:pt x="13551" y="11368"/>
                  </a:lnTo>
                  <a:lnTo>
                    <a:pt x="135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61" name="Google Shape;7861;p77"/>
            <p:cNvSpPr/>
            <p:nvPr/>
          </p:nvSpPr>
          <p:spPr>
            <a:xfrm>
              <a:off x="3342725" y="3017875"/>
              <a:ext cx="338775" cy="84725"/>
            </a:xfrm>
            <a:custGeom>
              <a:rect b="b" l="l" r="r" t="t"/>
              <a:pathLst>
                <a:path extrusionOk="0" h="3389" w="13551">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862" name="Google Shape;7862;p77"/>
          <p:cNvGrpSpPr/>
          <p:nvPr/>
        </p:nvGrpSpPr>
        <p:grpSpPr>
          <a:xfrm>
            <a:off x="7156568" y="2287178"/>
            <a:ext cx="278296" cy="339253"/>
            <a:chOff x="3907325" y="2620775"/>
            <a:chExt cx="395250" cy="481825"/>
          </a:xfrm>
        </p:grpSpPr>
        <p:sp>
          <p:nvSpPr>
            <p:cNvPr id="7863" name="Google Shape;7863;p77"/>
            <p:cNvSpPr/>
            <p:nvPr/>
          </p:nvSpPr>
          <p:spPr>
            <a:xfrm>
              <a:off x="3907325" y="3016975"/>
              <a:ext cx="74550" cy="56475"/>
            </a:xfrm>
            <a:custGeom>
              <a:rect b="b" l="l" r="r" t="t"/>
              <a:pathLst>
                <a:path extrusionOk="0" h="2259" w="2982">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64" name="Google Shape;7864;p77"/>
            <p:cNvSpPr/>
            <p:nvPr/>
          </p:nvSpPr>
          <p:spPr>
            <a:xfrm>
              <a:off x="3907325" y="2705450"/>
              <a:ext cx="282325" cy="283325"/>
            </a:xfrm>
            <a:custGeom>
              <a:rect b="b" l="l" r="r" t="t"/>
              <a:pathLst>
                <a:path extrusionOk="0" h="11333" w="11293">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65" name="Google Shape;7865;p77"/>
            <p:cNvSpPr/>
            <p:nvPr/>
          </p:nvSpPr>
          <p:spPr>
            <a:xfrm>
              <a:off x="3907325" y="2620775"/>
              <a:ext cx="282325" cy="56475"/>
            </a:xfrm>
            <a:custGeom>
              <a:rect b="b" l="l" r="r" t="t"/>
              <a:pathLst>
                <a:path extrusionOk="0" h="2259" w="11293">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66" name="Google Shape;7866;p77"/>
            <p:cNvSpPr/>
            <p:nvPr/>
          </p:nvSpPr>
          <p:spPr>
            <a:xfrm>
              <a:off x="3992025" y="2762900"/>
              <a:ext cx="310550" cy="339700"/>
            </a:xfrm>
            <a:custGeom>
              <a:rect b="b" l="l" r="r" t="t"/>
              <a:pathLst>
                <a:path extrusionOk="0" h="13588" w="12422">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867" name="Google Shape;7867;p77"/>
          <p:cNvGrpSpPr/>
          <p:nvPr/>
        </p:nvGrpSpPr>
        <p:grpSpPr>
          <a:xfrm>
            <a:off x="7974679" y="2297783"/>
            <a:ext cx="339253" cy="318042"/>
            <a:chOff x="5049725" y="2635825"/>
            <a:chExt cx="481825" cy="451700"/>
          </a:xfrm>
        </p:grpSpPr>
        <p:sp>
          <p:nvSpPr>
            <p:cNvPr id="7868" name="Google Shape;7868;p77"/>
            <p:cNvSpPr/>
            <p:nvPr/>
          </p:nvSpPr>
          <p:spPr>
            <a:xfrm>
              <a:off x="5135325" y="3031050"/>
              <a:ext cx="310550" cy="56475"/>
            </a:xfrm>
            <a:custGeom>
              <a:rect b="b" l="l" r="r" t="t"/>
              <a:pathLst>
                <a:path extrusionOk="0" h="2259" w="12422">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69" name="Google Shape;7869;p77"/>
            <p:cNvSpPr/>
            <p:nvPr/>
          </p:nvSpPr>
          <p:spPr>
            <a:xfrm>
              <a:off x="5049725" y="2946350"/>
              <a:ext cx="481825" cy="56500"/>
            </a:xfrm>
            <a:custGeom>
              <a:rect b="b" l="l" r="r" t="t"/>
              <a:pathLst>
                <a:path extrusionOk="0" h="2260" w="19273">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70" name="Google Shape;7870;p77"/>
            <p:cNvSpPr/>
            <p:nvPr/>
          </p:nvSpPr>
          <p:spPr>
            <a:xfrm>
              <a:off x="5049725" y="2635825"/>
              <a:ext cx="481825" cy="282325"/>
            </a:xfrm>
            <a:custGeom>
              <a:rect b="b" l="l" r="r" t="t"/>
              <a:pathLst>
                <a:path extrusionOk="0" h="11293" w="19273">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871" name="Google Shape;7871;p77"/>
          <p:cNvGrpSpPr/>
          <p:nvPr/>
        </p:nvGrpSpPr>
        <p:grpSpPr>
          <a:xfrm>
            <a:off x="2375386" y="3952243"/>
            <a:ext cx="338566" cy="338373"/>
            <a:chOff x="5643000" y="2621375"/>
            <a:chExt cx="480850" cy="480575"/>
          </a:xfrm>
        </p:grpSpPr>
        <p:sp>
          <p:nvSpPr>
            <p:cNvPr id="7872" name="Google Shape;7872;p77"/>
            <p:cNvSpPr/>
            <p:nvPr/>
          </p:nvSpPr>
          <p:spPr>
            <a:xfrm>
              <a:off x="5837150" y="2812950"/>
              <a:ext cx="92625" cy="88125"/>
            </a:xfrm>
            <a:custGeom>
              <a:rect b="b" l="l" r="r" t="t"/>
              <a:pathLst>
                <a:path extrusionOk="0" h="3525" w="3705">
                  <a:moveTo>
                    <a:pt x="1853" y="1"/>
                  </a:moveTo>
                  <a:lnTo>
                    <a:pt x="1" y="1347"/>
                  </a:lnTo>
                  <a:lnTo>
                    <a:pt x="706" y="3524"/>
                  </a:lnTo>
                  <a:lnTo>
                    <a:pt x="2997" y="3524"/>
                  </a:lnTo>
                  <a:lnTo>
                    <a:pt x="3705" y="1347"/>
                  </a:lnTo>
                  <a:lnTo>
                    <a:pt x="18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73" name="Google Shape;7873;p77"/>
            <p:cNvSpPr/>
            <p:nvPr/>
          </p:nvSpPr>
          <p:spPr>
            <a:xfrm>
              <a:off x="5643000" y="2631975"/>
              <a:ext cx="480850" cy="469975"/>
            </a:xfrm>
            <a:custGeom>
              <a:rect b="b" l="l" r="r" t="t"/>
              <a:pathLst>
                <a:path extrusionOk="0" h="18799" w="19234">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74" name="Google Shape;7874;p77"/>
            <p:cNvSpPr/>
            <p:nvPr/>
          </p:nvSpPr>
          <p:spPr>
            <a:xfrm>
              <a:off x="6041550" y="2749725"/>
              <a:ext cx="79750" cy="95025"/>
            </a:xfrm>
            <a:custGeom>
              <a:rect b="b" l="l" r="r" t="t"/>
              <a:pathLst>
                <a:path extrusionOk="0" h="3801" w="319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75" name="Google Shape;7875;p77"/>
            <p:cNvSpPr/>
            <p:nvPr/>
          </p:nvSpPr>
          <p:spPr>
            <a:xfrm>
              <a:off x="5963025" y="2996125"/>
              <a:ext cx="92625" cy="81175"/>
            </a:xfrm>
            <a:custGeom>
              <a:rect b="b" l="l" r="r" t="t"/>
              <a:pathLst>
                <a:path extrusionOk="0" h="3247" w="3705">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76" name="Google Shape;7876;p77"/>
            <p:cNvSpPr/>
            <p:nvPr/>
          </p:nvSpPr>
          <p:spPr>
            <a:xfrm>
              <a:off x="5711225" y="2996200"/>
              <a:ext cx="92600" cy="81100"/>
            </a:xfrm>
            <a:custGeom>
              <a:rect b="b" l="l" r="r" t="t"/>
              <a:pathLst>
                <a:path extrusionOk="0" h="3244" w="3704">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77" name="Google Shape;7877;p77"/>
            <p:cNvSpPr/>
            <p:nvPr/>
          </p:nvSpPr>
          <p:spPr>
            <a:xfrm>
              <a:off x="5645575" y="2749725"/>
              <a:ext cx="79825" cy="95100"/>
            </a:xfrm>
            <a:custGeom>
              <a:rect b="b" l="l" r="r" t="t"/>
              <a:pathLst>
                <a:path extrusionOk="0" h="3804" w="3193">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78" name="Google Shape;7878;p77"/>
            <p:cNvSpPr/>
            <p:nvPr/>
          </p:nvSpPr>
          <p:spPr>
            <a:xfrm>
              <a:off x="5836025" y="2621375"/>
              <a:ext cx="94800" cy="74100"/>
            </a:xfrm>
            <a:custGeom>
              <a:rect b="b" l="l" r="r" t="t"/>
              <a:pathLst>
                <a:path extrusionOk="0" h="2964" w="3792">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879" name="Google Shape;7879;p77"/>
          <p:cNvGrpSpPr/>
          <p:nvPr/>
        </p:nvGrpSpPr>
        <p:grpSpPr>
          <a:xfrm>
            <a:off x="4192782" y="3951803"/>
            <a:ext cx="339359" cy="339253"/>
            <a:chOff x="6235250" y="2620775"/>
            <a:chExt cx="481975" cy="481825"/>
          </a:xfrm>
        </p:grpSpPr>
        <p:sp>
          <p:nvSpPr>
            <p:cNvPr id="7880" name="Google Shape;7880;p77"/>
            <p:cNvSpPr/>
            <p:nvPr/>
          </p:nvSpPr>
          <p:spPr>
            <a:xfrm>
              <a:off x="6405675" y="2620775"/>
              <a:ext cx="28275" cy="56475"/>
            </a:xfrm>
            <a:custGeom>
              <a:rect b="b" l="l" r="r" t="t"/>
              <a:pathLst>
                <a:path extrusionOk="0" h="2259" w="1131">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81" name="Google Shape;7881;p77"/>
            <p:cNvSpPr/>
            <p:nvPr/>
          </p:nvSpPr>
          <p:spPr>
            <a:xfrm>
              <a:off x="6518600" y="2620775"/>
              <a:ext cx="28250" cy="56475"/>
            </a:xfrm>
            <a:custGeom>
              <a:rect b="b" l="l" r="r" t="t"/>
              <a:pathLst>
                <a:path extrusionOk="0" h="2259" w="113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82" name="Google Shape;7882;p77"/>
            <p:cNvSpPr/>
            <p:nvPr/>
          </p:nvSpPr>
          <p:spPr>
            <a:xfrm>
              <a:off x="6603300" y="2649000"/>
              <a:ext cx="28250" cy="56475"/>
            </a:xfrm>
            <a:custGeom>
              <a:rect b="b" l="l" r="r" t="t"/>
              <a:pathLst>
                <a:path extrusionOk="0" h="2259" w="113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83" name="Google Shape;7883;p77"/>
            <p:cNvSpPr/>
            <p:nvPr/>
          </p:nvSpPr>
          <p:spPr>
            <a:xfrm>
              <a:off x="6321000" y="2649000"/>
              <a:ext cx="28250" cy="56475"/>
            </a:xfrm>
            <a:custGeom>
              <a:rect b="b" l="l" r="r" t="t"/>
              <a:pathLst>
                <a:path extrusionOk="0" h="2259" w="113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84" name="Google Shape;7884;p77"/>
            <p:cNvSpPr/>
            <p:nvPr/>
          </p:nvSpPr>
          <p:spPr>
            <a:xfrm>
              <a:off x="6235250" y="2677225"/>
              <a:ext cx="481975" cy="425375"/>
            </a:xfrm>
            <a:custGeom>
              <a:rect b="b" l="l" r="r" t="t"/>
              <a:pathLst>
                <a:path extrusionOk="0" h="17015" w="19279">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7885" name="Google Shape;7885;p77"/>
          <p:cNvSpPr/>
          <p:nvPr/>
        </p:nvSpPr>
        <p:spPr>
          <a:xfrm>
            <a:off x="5037584" y="2720693"/>
            <a:ext cx="345027" cy="320295"/>
          </a:xfrm>
          <a:custGeom>
            <a:rect b="b" l="l" r="r" t="t"/>
            <a:pathLst>
              <a:path extrusionOk="0" h="18196" w="19601">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7886" name="Google Shape;7886;p77"/>
          <p:cNvGrpSpPr/>
          <p:nvPr/>
        </p:nvGrpSpPr>
        <p:grpSpPr>
          <a:xfrm>
            <a:off x="5472652" y="2711317"/>
            <a:ext cx="341101" cy="339253"/>
            <a:chOff x="1535000" y="3223325"/>
            <a:chExt cx="484450" cy="481825"/>
          </a:xfrm>
        </p:grpSpPr>
        <p:sp>
          <p:nvSpPr>
            <p:cNvPr id="7887" name="Google Shape;7887;p77"/>
            <p:cNvSpPr/>
            <p:nvPr/>
          </p:nvSpPr>
          <p:spPr>
            <a:xfrm>
              <a:off x="1760150" y="3308225"/>
              <a:ext cx="143825" cy="140600"/>
            </a:xfrm>
            <a:custGeom>
              <a:rect b="b" l="l" r="r" t="t"/>
              <a:pathLst>
                <a:path extrusionOk="0" h="5624" w="5753">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88" name="Google Shape;7888;p77"/>
            <p:cNvSpPr/>
            <p:nvPr/>
          </p:nvSpPr>
          <p:spPr>
            <a:xfrm>
              <a:off x="1873075" y="3421150"/>
              <a:ext cx="146375" cy="140600"/>
            </a:xfrm>
            <a:custGeom>
              <a:rect b="b" l="l" r="r" t="t"/>
              <a:pathLst>
                <a:path extrusionOk="0" h="5624" w="5855">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89" name="Google Shape;7889;p77"/>
            <p:cNvSpPr/>
            <p:nvPr/>
          </p:nvSpPr>
          <p:spPr>
            <a:xfrm>
              <a:off x="1535000" y="3223325"/>
              <a:ext cx="406450" cy="481825"/>
            </a:xfrm>
            <a:custGeom>
              <a:rect b="b" l="l" r="r" t="t"/>
              <a:pathLst>
                <a:path extrusionOk="0" h="19273" w="16258">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890" name="Google Shape;7890;p77"/>
          <p:cNvGrpSpPr/>
          <p:nvPr/>
        </p:nvGrpSpPr>
        <p:grpSpPr>
          <a:xfrm>
            <a:off x="5880219" y="2746618"/>
            <a:ext cx="339253" cy="268649"/>
            <a:chOff x="2085525" y="3263750"/>
            <a:chExt cx="481825" cy="381550"/>
          </a:xfrm>
        </p:grpSpPr>
        <p:sp>
          <p:nvSpPr>
            <p:cNvPr id="7891" name="Google Shape;7891;p77"/>
            <p:cNvSpPr/>
            <p:nvPr/>
          </p:nvSpPr>
          <p:spPr>
            <a:xfrm>
              <a:off x="2320325" y="3263750"/>
              <a:ext cx="227825" cy="141025"/>
            </a:xfrm>
            <a:custGeom>
              <a:rect b="b" l="l" r="r" t="t"/>
              <a:pathLst>
                <a:path extrusionOk="0" h="5641" w="9113">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92" name="Google Shape;7892;p77"/>
            <p:cNvSpPr/>
            <p:nvPr/>
          </p:nvSpPr>
          <p:spPr>
            <a:xfrm>
              <a:off x="2085525" y="3355200"/>
              <a:ext cx="481825" cy="290100"/>
            </a:xfrm>
            <a:custGeom>
              <a:rect b="b" l="l" r="r" t="t"/>
              <a:pathLst>
                <a:path extrusionOk="0" h="11604" w="19273">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7893" name="Google Shape;7893;p77"/>
          <p:cNvSpPr/>
          <p:nvPr/>
        </p:nvSpPr>
        <p:spPr>
          <a:xfrm>
            <a:off x="6294404" y="2778690"/>
            <a:ext cx="339253" cy="204295"/>
          </a:xfrm>
          <a:custGeom>
            <a:rect b="b" l="l" r="r" t="t"/>
            <a:pathLst>
              <a:path extrusionOk="0" h="11606" w="19273">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7894" name="Google Shape;7894;p77"/>
          <p:cNvGrpSpPr/>
          <p:nvPr/>
        </p:nvGrpSpPr>
        <p:grpSpPr>
          <a:xfrm>
            <a:off x="6711982" y="2711308"/>
            <a:ext cx="340204" cy="339271"/>
            <a:chOff x="3270450" y="3213625"/>
            <a:chExt cx="483175" cy="481850"/>
          </a:xfrm>
        </p:grpSpPr>
        <p:sp>
          <p:nvSpPr>
            <p:cNvPr id="7895" name="Google Shape;7895;p77"/>
            <p:cNvSpPr/>
            <p:nvPr/>
          </p:nvSpPr>
          <p:spPr>
            <a:xfrm>
              <a:off x="3392550" y="3335025"/>
              <a:ext cx="239050" cy="239050"/>
            </a:xfrm>
            <a:custGeom>
              <a:rect b="b" l="l" r="r" t="t"/>
              <a:pathLst>
                <a:path extrusionOk="0" h="9562" w="9562">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96" name="Google Shape;7896;p77"/>
            <p:cNvSpPr/>
            <p:nvPr/>
          </p:nvSpPr>
          <p:spPr>
            <a:xfrm>
              <a:off x="3270450" y="3213625"/>
              <a:ext cx="483175" cy="481850"/>
            </a:xfrm>
            <a:custGeom>
              <a:rect b="b" l="l" r="r" t="t"/>
              <a:pathLst>
                <a:path extrusionOk="0" h="19274" w="19327">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897" name="Google Shape;7897;p77"/>
          <p:cNvGrpSpPr/>
          <p:nvPr/>
        </p:nvGrpSpPr>
        <p:grpSpPr>
          <a:xfrm>
            <a:off x="7211250" y="2711317"/>
            <a:ext cx="168931" cy="339253"/>
            <a:chOff x="3984950" y="3213600"/>
            <a:chExt cx="239925" cy="481825"/>
          </a:xfrm>
        </p:grpSpPr>
        <p:sp>
          <p:nvSpPr>
            <p:cNvPr id="7898" name="Google Shape;7898;p77"/>
            <p:cNvSpPr/>
            <p:nvPr/>
          </p:nvSpPr>
          <p:spPr>
            <a:xfrm>
              <a:off x="3984950" y="3213600"/>
              <a:ext cx="239925" cy="481825"/>
            </a:xfrm>
            <a:custGeom>
              <a:rect b="b" l="l" r="r" t="t"/>
              <a:pathLst>
                <a:path extrusionOk="0" h="19273" w="9597">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899" name="Google Shape;7899;p77"/>
            <p:cNvSpPr/>
            <p:nvPr/>
          </p:nvSpPr>
          <p:spPr>
            <a:xfrm>
              <a:off x="4072650" y="3543175"/>
              <a:ext cx="64525" cy="64625"/>
            </a:xfrm>
            <a:custGeom>
              <a:rect b="b" l="l" r="r" t="t"/>
              <a:pathLst>
                <a:path extrusionOk="0" h="2585" w="2581">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7900" name="Google Shape;7900;p77"/>
          <p:cNvSpPr/>
          <p:nvPr/>
        </p:nvSpPr>
        <p:spPr>
          <a:xfrm>
            <a:off x="7549578" y="2711214"/>
            <a:ext cx="339306" cy="339253"/>
          </a:xfrm>
          <a:custGeom>
            <a:rect b="b" l="l" r="r" t="t"/>
            <a:pathLst>
              <a:path extrusionOk="0" h="19273" w="19276">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01" name="Google Shape;7901;p77"/>
          <p:cNvSpPr/>
          <p:nvPr/>
        </p:nvSpPr>
        <p:spPr>
          <a:xfrm>
            <a:off x="7974508" y="2731069"/>
            <a:ext cx="339253" cy="299542"/>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7902" name="Google Shape;7902;p77"/>
          <p:cNvGrpSpPr/>
          <p:nvPr/>
        </p:nvGrpSpPr>
        <p:grpSpPr>
          <a:xfrm>
            <a:off x="1874281" y="3981487"/>
            <a:ext cx="355218" cy="279880"/>
            <a:chOff x="5629975" y="3255775"/>
            <a:chExt cx="504500" cy="397500"/>
          </a:xfrm>
        </p:grpSpPr>
        <p:sp>
          <p:nvSpPr>
            <p:cNvPr id="7903" name="Google Shape;7903;p77"/>
            <p:cNvSpPr/>
            <p:nvPr/>
          </p:nvSpPr>
          <p:spPr>
            <a:xfrm>
              <a:off x="5756375" y="3255775"/>
              <a:ext cx="112950" cy="143425"/>
            </a:xfrm>
            <a:custGeom>
              <a:rect b="b" l="l" r="r" t="t"/>
              <a:pathLst>
                <a:path extrusionOk="0" h="5737" w="4518">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04" name="Google Shape;7904;p77"/>
            <p:cNvSpPr/>
            <p:nvPr/>
          </p:nvSpPr>
          <p:spPr>
            <a:xfrm>
              <a:off x="5629975" y="3374400"/>
              <a:ext cx="140575" cy="136175"/>
            </a:xfrm>
            <a:custGeom>
              <a:rect b="b" l="l" r="r" t="t"/>
              <a:pathLst>
                <a:path extrusionOk="0" h="5447" w="5623">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05" name="Google Shape;7905;p77"/>
            <p:cNvSpPr/>
            <p:nvPr/>
          </p:nvSpPr>
          <p:spPr>
            <a:xfrm>
              <a:off x="5897525" y="3255775"/>
              <a:ext cx="112950" cy="143425"/>
            </a:xfrm>
            <a:custGeom>
              <a:rect b="b" l="l" r="r" t="t"/>
              <a:pathLst>
                <a:path extrusionOk="0" h="5737" w="4518">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06" name="Google Shape;7906;p77"/>
            <p:cNvSpPr/>
            <p:nvPr/>
          </p:nvSpPr>
          <p:spPr>
            <a:xfrm>
              <a:off x="5996075" y="3373900"/>
              <a:ext cx="138400" cy="136200"/>
            </a:xfrm>
            <a:custGeom>
              <a:rect b="b" l="l" r="r" t="t"/>
              <a:pathLst>
                <a:path extrusionOk="0" h="5448" w="5536">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07" name="Google Shape;7907;p77"/>
            <p:cNvSpPr/>
            <p:nvPr/>
          </p:nvSpPr>
          <p:spPr>
            <a:xfrm>
              <a:off x="5728150" y="3427400"/>
              <a:ext cx="310575" cy="225875"/>
            </a:xfrm>
            <a:custGeom>
              <a:rect b="b" l="l" r="r" t="t"/>
              <a:pathLst>
                <a:path extrusionOk="0" h="9035" w="12423">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08" name="Google Shape;7908;p77"/>
          <p:cNvGrpSpPr/>
          <p:nvPr/>
        </p:nvGrpSpPr>
        <p:grpSpPr>
          <a:xfrm>
            <a:off x="3755839" y="3981593"/>
            <a:ext cx="340256" cy="279669"/>
            <a:chOff x="6234950" y="3255925"/>
            <a:chExt cx="483250" cy="397200"/>
          </a:xfrm>
        </p:grpSpPr>
        <p:sp>
          <p:nvSpPr>
            <p:cNvPr id="7909" name="Google Shape;7909;p77"/>
            <p:cNvSpPr/>
            <p:nvPr/>
          </p:nvSpPr>
          <p:spPr>
            <a:xfrm>
              <a:off x="6444675" y="3255925"/>
              <a:ext cx="128300" cy="90200"/>
            </a:xfrm>
            <a:custGeom>
              <a:rect b="b" l="l" r="r" t="t"/>
              <a:pathLst>
                <a:path extrusionOk="0" h="3608" w="5132">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10" name="Google Shape;7910;p77"/>
            <p:cNvSpPr/>
            <p:nvPr/>
          </p:nvSpPr>
          <p:spPr>
            <a:xfrm>
              <a:off x="6444750" y="3563200"/>
              <a:ext cx="128225" cy="89925"/>
            </a:xfrm>
            <a:custGeom>
              <a:rect b="b" l="l" r="r" t="t"/>
              <a:pathLst>
                <a:path extrusionOk="0" h="3597" w="5129">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11" name="Google Shape;7911;p77"/>
            <p:cNvSpPr/>
            <p:nvPr/>
          </p:nvSpPr>
          <p:spPr>
            <a:xfrm>
              <a:off x="6375350" y="3355650"/>
              <a:ext cx="244750" cy="197650"/>
            </a:xfrm>
            <a:custGeom>
              <a:rect b="b" l="l" r="r" t="t"/>
              <a:pathLst>
                <a:path extrusionOk="0" h="7906" w="979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12" name="Google Shape;7912;p77"/>
            <p:cNvSpPr/>
            <p:nvPr/>
          </p:nvSpPr>
          <p:spPr>
            <a:xfrm>
              <a:off x="6587875" y="3385100"/>
              <a:ext cx="130325" cy="140500"/>
            </a:xfrm>
            <a:custGeom>
              <a:rect b="b" l="l" r="r" t="t"/>
              <a:pathLst>
                <a:path extrusionOk="0" h="5620" w="5213">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13" name="Google Shape;7913;p77"/>
            <p:cNvSpPr/>
            <p:nvPr/>
          </p:nvSpPr>
          <p:spPr>
            <a:xfrm>
              <a:off x="6234950" y="3469100"/>
              <a:ext cx="165050" cy="141200"/>
            </a:xfrm>
            <a:custGeom>
              <a:rect b="b" l="l" r="r" t="t"/>
              <a:pathLst>
                <a:path extrusionOk="0" h="5648" w="6602">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14" name="Google Shape;7914;p77"/>
            <p:cNvSpPr/>
            <p:nvPr/>
          </p:nvSpPr>
          <p:spPr>
            <a:xfrm>
              <a:off x="6234950" y="3299725"/>
              <a:ext cx="165050" cy="141175"/>
            </a:xfrm>
            <a:custGeom>
              <a:rect b="b" l="l" r="r" t="t"/>
              <a:pathLst>
                <a:path extrusionOk="0" h="5647" w="6602">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15" name="Google Shape;7915;p77"/>
          <p:cNvGrpSpPr/>
          <p:nvPr/>
        </p:nvGrpSpPr>
        <p:grpSpPr>
          <a:xfrm>
            <a:off x="5051107" y="3125970"/>
            <a:ext cx="318042" cy="339253"/>
            <a:chOff x="914900" y="3806450"/>
            <a:chExt cx="451700" cy="481825"/>
          </a:xfrm>
        </p:grpSpPr>
        <p:sp>
          <p:nvSpPr>
            <p:cNvPr id="7916" name="Google Shape;7916;p77"/>
            <p:cNvSpPr/>
            <p:nvPr/>
          </p:nvSpPr>
          <p:spPr>
            <a:xfrm>
              <a:off x="914900" y="4174425"/>
              <a:ext cx="423400" cy="113850"/>
            </a:xfrm>
            <a:custGeom>
              <a:rect b="b" l="l" r="r" t="t"/>
              <a:pathLst>
                <a:path extrusionOk="0" h="4554" w="16936">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17" name="Google Shape;7917;p77"/>
            <p:cNvSpPr/>
            <p:nvPr/>
          </p:nvSpPr>
          <p:spPr>
            <a:xfrm>
              <a:off x="971350" y="3806450"/>
              <a:ext cx="254100" cy="339775"/>
            </a:xfrm>
            <a:custGeom>
              <a:rect b="b" l="l" r="r" t="t"/>
              <a:pathLst>
                <a:path extrusionOk="0" h="13591" w="10164">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18" name="Google Shape;7918;p77"/>
            <p:cNvSpPr/>
            <p:nvPr/>
          </p:nvSpPr>
          <p:spPr>
            <a:xfrm>
              <a:off x="971350" y="3947600"/>
              <a:ext cx="141175" cy="198625"/>
            </a:xfrm>
            <a:custGeom>
              <a:rect b="b" l="l" r="r" t="t"/>
              <a:pathLst>
                <a:path extrusionOk="0" h="7945" w="5647">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19" name="Google Shape;7919;p77"/>
            <p:cNvSpPr/>
            <p:nvPr/>
          </p:nvSpPr>
          <p:spPr>
            <a:xfrm>
              <a:off x="1253675" y="3806450"/>
              <a:ext cx="112925" cy="90350"/>
            </a:xfrm>
            <a:custGeom>
              <a:rect b="b" l="l" r="r" t="t"/>
              <a:pathLst>
                <a:path extrusionOk="0" h="3614" w="4517">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20" name="Google Shape;7920;p77"/>
            <p:cNvSpPr/>
            <p:nvPr/>
          </p:nvSpPr>
          <p:spPr>
            <a:xfrm>
              <a:off x="1253600" y="3876425"/>
              <a:ext cx="95025" cy="42975"/>
            </a:xfrm>
            <a:custGeom>
              <a:rect b="b" l="l" r="r" t="t"/>
              <a:pathLst>
                <a:path extrusionOk="0" h="1719" w="3801">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21" name="Google Shape;7921;p77"/>
          <p:cNvGrpSpPr/>
          <p:nvPr/>
        </p:nvGrpSpPr>
        <p:grpSpPr>
          <a:xfrm>
            <a:off x="5470028" y="3125785"/>
            <a:ext cx="346347" cy="339623"/>
            <a:chOff x="1490050" y="3805975"/>
            <a:chExt cx="491900" cy="482350"/>
          </a:xfrm>
        </p:grpSpPr>
        <p:sp>
          <p:nvSpPr>
            <p:cNvPr id="7922" name="Google Shape;7922;p77"/>
            <p:cNvSpPr/>
            <p:nvPr/>
          </p:nvSpPr>
          <p:spPr>
            <a:xfrm>
              <a:off x="1541775" y="3877050"/>
              <a:ext cx="302500" cy="277225"/>
            </a:xfrm>
            <a:custGeom>
              <a:rect b="b" l="l" r="r" t="t"/>
              <a:pathLst>
                <a:path extrusionOk="0" h="11089" w="1210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23" name="Google Shape;7923;p77"/>
            <p:cNvSpPr/>
            <p:nvPr/>
          </p:nvSpPr>
          <p:spPr>
            <a:xfrm>
              <a:off x="1824450" y="3805975"/>
              <a:ext cx="157500" cy="150525"/>
            </a:xfrm>
            <a:custGeom>
              <a:rect b="b" l="l" r="r" t="t"/>
              <a:pathLst>
                <a:path extrusionOk="0" h="6021" w="630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24" name="Google Shape;7924;p77"/>
            <p:cNvSpPr/>
            <p:nvPr/>
          </p:nvSpPr>
          <p:spPr>
            <a:xfrm>
              <a:off x="1626675" y="3936600"/>
              <a:ext cx="277225" cy="302600"/>
            </a:xfrm>
            <a:custGeom>
              <a:rect b="b" l="l" r="r" t="t"/>
              <a:pathLst>
                <a:path extrusionOk="0" h="12104" w="11089">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25" name="Google Shape;7925;p77"/>
            <p:cNvSpPr/>
            <p:nvPr/>
          </p:nvSpPr>
          <p:spPr>
            <a:xfrm>
              <a:off x="1490050" y="4166500"/>
              <a:ext cx="129950" cy="121825"/>
            </a:xfrm>
            <a:custGeom>
              <a:rect b="b" l="l" r="r" t="t"/>
              <a:pathLst>
                <a:path extrusionOk="0" h="4873" w="5198">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26" name="Google Shape;7926;p77"/>
          <p:cNvGrpSpPr/>
          <p:nvPr/>
        </p:nvGrpSpPr>
        <p:grpSpPr>
          <a:xfrm>
            <a:off x="5893896" y="3125970"/>
            <a:ext cx="311899" cy="339253"/>
            <a:chOff x="2104275" y="3806450"/>
            <a:chExt cx="442975" cy="481825"/>
          </a:xfrm>
        </p:grpSpPr>
        <p:sp>
          <p:nvSpPr>
            <p:cNvPr id="7927" name="Google Shape;7927;p77"/>
            <p:cNvSpPr/>
            <p:nvPr/>
          </p:nvSpPr>
          <p:spPr>
            <a:xfrm>
              <a:off x="2104275" y="3806450"/>
              <a:ext cx="442975" cy="481825"/>
            </a:xfrm>
            <a:custGeom>
              <a:rect b="b" l="l" r="r" t="t"/>
              <a:pathLst>
                <a:path extrusionOk="0" h="19273" w="17719">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28" name="Google Shape;7928;p77"/>
            <p:cNvSpPr/>
            <p:nvPr/>
          </p:nvSpPr>
          <p:spPr>
            <a:xfrm>
              <a:off x="2284200" y="4005050"/>
              <a:ext cx="84700" cy="84700"/>
            </a:xfrm>
            <a:custGeom>
              <a:rect b="b" l="l" r="r" t="t"/>
              <a:pathLst>
                <a:path extrusionOk="0" h="3388" w="3388">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29" name="Google Shape;7929;p77"/>
          <p:cNvGrpSpPr/>
          <p:nvPr/>
        </p:nvGrpSpPr>
        <p:grpSpPr>
          <a:xfrm>
            <a:off x="6317413" y="3125970"/>
            <a:ext cx="293416" cy="339253"/>
            <a:chOff x="2710875" y="3806450"/>
            <a:chExt cx="416725" cy="481825"/>
          </a:xfrm>
        </p:grpSpPr>
        <p:sp>
          <p:nvSpPr>
            <p:cNvPr id="7930" name="Google Shape;7930;p77"/>
            <p:cNvSpPr/>
            <p:nvPr/>
          </p:nvSpPr>
          <p:spPr>
            <a:xfrm>
              <a:off x="2710875" y="4144450"/>
              <a:ext cx="416725" cy="143825"/>
            </a:xfrm>
            <a:custGeom>
              <a:rect b="b" l="l" r="r" t="t"/>
              <a:pathLst>
                <a:path extrusionOk="0" h="5753" w="16669">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31" name="Google Shape;7931;p77"/>
            <p:cNvSpPr/>
            <p:nvPr/>
          </p:nvSpPr>
          <p:spPr>
            <a:xfrm>
              <a:off x="2784800" y="3806450"/>
              <a:ext cx="268850" cy="309800"/>
            </a:xfrm>
            <a:custGeom>
              <a:rect b="b" l="l" r="r" t="t"/>
              <a:pathLst>
                <a:path extrusionOk="0" h="12392" w="10754">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32" name="Google Shape;7932;p77"/>
          <p:cNvGrpSpPr/>
          <p:nvPr/>
        </p:nvGrpSpPr>
        <p:grpSpPr>
          <a:xfrm>
            <a:off x="7147952" y="3126199"/>
            <a:ext cx="295528" cy="338795"/>
            <a:chOff x="3895050" y="3806775"/>
            <a:chExt cx="419725" cy="481175"/>
          </a:xfrm>
        </p:grpSpPr>
        <p:sp>
          <p:nvSpPr>
            <p:cNvPr id="7933" name="Google Shape;7933;p77"/>
            <p:cNvSpPr/>
            <p:nvPr/>
          </p:nvSpPr>
          <p:spPr>
            <a:xfrm>
              <a:off x="3895050" y="3942650"/>
              <a:ext cx="419725" cy="345300"/>
            </a:xfrm>
            <a:custGeom>
              <a:rect b="b" l="l" r="r" t="t"/>
              <a:pathLst>
                <a:path extrusionOk="0" h="13812" w="16789">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34" name="Google Shape;7934;p77"/>
            <p:cNvSpPr/>
            <p:nvPr/>
          </p:nvSpPr>
          <p:spPr>
            <a:xfrm>
              <a:off x="4016325" y="3806775"/>
              <a:ext cx="199225" cy="142475"/>
            </a:xfrm>
            <a:custGeom>
              <a:rect b="b" l="l" r="r" t="t"/>
              <a:pathLst>
                <a:path extrusionOk="0" h="5699" w="7969">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35" name="Google Shape;7935;p77"/>
          <p:cNvGrpSpPr/>
          <p:nvPr/>
        </p:nvGrpSpPr>
        <p:grpSpPr>
          <a:xfrm>
            <a:off x="7974679" y="3125970"/>
            <a:ext cx="339253" cy="339253"/>
            <a:chOff x="5049725" y="3806450"/>
            <a:chExt cx="481825" cy="481825"/>
          </a:xfrm>
        </p:grpSpPr>
        <p:sp>
          <p:nvSpPr>
            <p:cNvPr id="7936" name="Google Shape;7936;p77"/>
            <p:cNvSpPr/>
            <p:nvPr/>
          </p:nvSpPr>
          <p:spPr>
            <a:xfrm>
              <a:off x="536115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37" name="Google Shape;7937;p77"/>
            <p:cNvSpPr/>
            <p:nvPr/>
          </p:nvSpPr>
          <p:spPr>
            <a:xfrm>
              <a:off x="519177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38" name="Google Shape;7938;p77"/>
            <p:cNvSpPr/>
            <p:nvPr/>
          </p:nvSpPr>
          <p:spPr>
            <a:xfrm>
              <a:off x="504972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39" name="Google Shape;7939;p77"/>
          <p:cNvGrpSpPr/>
          <p:nvPr/>
        </p:nvGrpSpPr>
        <p:grpSpPr>
          <a:xfrm>
            <a:off x="1461983" y="3951798"/>
            <a:ext cx="339253" cy="339253"/>
            <a:chOff x="5651375" y="3806450"/>
            <a:chExt cx="481825" cy="481825"/>
          </a:xfrm>
        </p:grpSpPr>
        <p:sp>
          <p:nvSpPr>
            <p:cNvPr id="7940" name="Google Shape;7940;p77"/>
            <p:cNvSpPr/>
            <p:nvPr/>
          </p:nvSpPr>
          <p:spPr>
            <a:xfrm>
              <a:off x="579342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41" name="Google Shape;7941;p77"/>
            <p:cNvSpPr/>
            <p:nvPr/>
          </p:nvSpPr>
          <p:spPr>
            <a:xfrm>
              <a:off x="5794475" y="4089725"/>
              <a:ext cx="195600" cy="84725"/>
            </a:xfrm>
            <a:custGeom>
              <a:rect b="b" l="l" r="r" t="t"/>
              <a:pathLst>
                <a:path extrusionOk="0" h="3389" w="7824">
                  <a:moveTo>
                    <a:pt x="1" y="1"/>
                  </a:moveTo>
                  <a:cubicBezTo>
                    <a:pt x="284" y="1943"/>
                    <a:pt x="1949" y="3385"/>
                    <a:pt x="3912" y="3388"/>
                  </a:cubicBezTo>
                  <a:cubicBezTo>
                    <a:pt x="5875" y="3385"/>
                    <a:pt x="7541" y="1943"/>
                    <a:pt x="78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42" name="Google Shape;7942;p77"/>
            <p:cNvSpPr/>
            <p:nvPr/>
          </p:nvSpPr>
          <p:spPr>
            <a:xfrm>
              <a:off x="565137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43" name="Google Shape;7943;p77"/>
            <p:cNvSpPr/>
            <p:nvPr/>
          </p:nvSpPr>
          <p:spPr>
            <a:xfrm>
              <a:off x="596280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44" name="Google Shape;7944;p77"/>
          <p:cNvGrpSpPr/>
          <p:nvPr/>
        </p:nvGrpSpPr>
        <p:grpSpPr>
          <a:xfrm>
            <a:off x="3360663" y="3953787"/>
            <a:ext cx="298503" cy="335275"/>
            <a:chOff x="6264300" y="3809300"/>
            <a:chExt cx="423950" cy="476175"/>
          </a:xfrm>
        </p:grpSpPr>
        <p:sp>
          <p:nvSpPr>
            <p:cNvPr id="7945" name="Google Shape;7945;p77"/>
            <p:cNvSpPr/>
            <p:nvPr/>
          </p:nvSpPr>
          <p:spPr>
            <a:xfrm>
              <a:off x="6346200" y="4002825"/>
              <a:ext cx="66950" cy="63225"/>
            </a:xfrm>
            <a:custGeom>
              <a:rect b="b" l="l" r="r" t="t"/>
              <a:pathLst>
                <a:path extrusionOk="0" h="2529" w="2678">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46" name="Google Shape;7946;p77"/>
            <p:cNvSpPr/>
            <p:nvPr/>
          </p:nvSpPr>
          <p:spPr>
            <a:xfrm>
              <a:off x="6539375" y="4002825"/>
              <a:ext cx="66950" cy="63200"/>
            </a:xfrm>
            <a:custGeom>
              <a:rect b="b" l="l" r="r" t="t"/>
              <a:pathLst>
                <a:path extrusionOk="0" h="2528" w="2678">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47" name="Google Shape;7947;p77"/>
            <p:cNvSpPr/>
            <p:nvPr/>
          </p:nvSpPr>
          <p:spPr>
            <a:xfrm>
              <a:off x="6264300" y="3809300"/>
              <a:ext cx="423950" cy="476175"/>
            </a:xfrm>
            <a:custGeom>
              <a:rect b="b" l="l" r="r" t="t"/>
              <a:pathLst>
                <a:path extrusionOk="0" h="19047" w="16958">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48" name="Google Shape;7948;p77"/>
          <p:cNvGrpSpPr/>
          <p:nvPr/>
        </p:nvGrpSpPr>
        <p:grpSpPr>
          <a:xfrm>
            <a:off x="5039841" y="3538881"/>
            <a:ext cx="340573" cy="339271"/>
            <a:chOff x="898875" y="4399275"/>
            <a:chExt cx="483700" cy="481850"/>
          </a:xfrm>
        </p:grpSpPr>
        <p:sp>
          <p:nvSpPr>
            <p:cNvPr id="7949" name="Google Shape;7949;p77"/>
            <p:cNvSpPr/>
            <p:nvPr/>
          </p:nvSpPr>
          <p:spPr>
            <a:xfrm>
              <a:off x="992750" y="4642900"/>
              <a:ext cx="145300" cy="144100"/>
            </a:xfrm>
            <a:custGeom>
              <a:rect b="b" l="l" r="r" t="t"/>
              <a:pathLst>
                <a:path extrusionOk="0" h="5764" w="5812">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50" name="Google Shape;7950;p77"/>
            <p:cNvSpPr/>
            <p:nvPr/>
          </p:nvSpPr>
          <p:spPr>
            <a:xfrm>
              <a:off x="1138025" y="4763350"/>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51" name="Google Shape;7951;p77"/>
            <p:cNvSpPr/>
            <p:nvPr/>
          </p:nvSpPr>
          <p:spPr>
            <a:xfrm>
              <a:off x="1269550" y="4399275"/>
              <a:ext cx="113025" cy="112125"/>
            </a:xfrm>
            <a:custGeom>
              <a:rect b="b" l="l" r="r" t="t"/>
              <a:pathLst>
                <a:path extrusionOk="0" h="4485" w="4521">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52" name="Google Shape;7952;p77"/>
            <p:cNvSpPr/>
            <p:nvPr/>
          </p:nvSpPr>
          <p:spPr>
            <a:xfrm>
              <a:off x="1161975" y="4531175"/>
              <a:ext cx="91400" cy="84350"/>
            </a:xfrm>
            <a:custGeom>
              <a:rect b="b" l="l" r="r" t="t"/>
              <a:pathLst>
                <a:path extrusionOk="0" h="3374" w="3656">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53" name="Google Shape;7953;p77"/>
            <p:cNvSpPr/>
            <p:nvPr/>
          </p:nvSpPr>
          <p:spPr>
            <a:xfrm>
              <a:off x="1031050" y="4411100"/>
              <a:ext cx="338650" cy="338725"/>
            </a:xfrm>
            <a:custGeom>
              <a:rect b="b" l="l" r="r" t="t"/>
              <a:pathLst>
                <a:path extrusionOk="0" h="13549" w="13546">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54" name="Google Shape;7954;p77"/>
            <p:cNvSpPr/>
            <p:nvPr/>
          </p:nvSpPr>
          <p:spPr>
            <a:xfrm>
              <a:off x="1130500" y="4740450"/>
              <a:ext cx="108950" cy="111250"/>
            </a:xfrm>
            <a:custGeom>
              <a:rect b="b" l="l" r="r" t="t"/>
              <a:pathLst>
                <a:path extrusionOk="0" h="4450" w="4358">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55" name="Google Shape;7955;p77"/>
            <p:cNvSpPr/>
            <p:nvPr/>
          </p:nvSpPr>
          <p:spPr>
            <a:xfrm>
              <a:off x="927325" y="4539825"/>
              <a:ext cx="114150" cy="109800"/>
            </a:xfrm>
            <a:custGeom>
              <a:rect b="b" l="l" r="r" t="t"/>
              <a:pathLst>
                <a:path extrusionOk="0" h="4392" w="4566">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56" name="Google Shape;7956;p77"/>
            <p:cNvSpPr/>
            <p:nvPr/>
          </p:nvSpPr>
          <p:spPr>
            <a:xfrm>
              <a:off x="898875" y="4711550"/>
              <a:ext cx="170825" cy="169575"/>
            </a:xfrm>
            <a:custGeom>
              <a:rect b="b" l="l" r="r" t="t"/>
              <a:pathLst>
                <a:path extrusionOk="0" h="6783" w="6833">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57" name="Google Shape;7957;p77"/>
          <p:cNvGrpSpPr/>
          <p:nvPr/>
        </p:nvGrpSpPr>
        <p:grpSpPr>
          <a:xfrm>
            <a:off x="5473575" y="3554133"/>
            <a:ext cx="339253" cy="308765"/>
            <a:chOff x="1492675" y="4420975"/>
            <a:chExt cx="481825" cy="438525"/>
          </a:xfrm>
        </p:grpSpPr>
        <p:sp>
          <p:nvSpPr>
            <p:cNvPr id="7958" name="Google Shape;7958;p77"/>
            <p:cNvSpPr/>
            <p:nvPr/>
          </p:nvSpPr>
          <p:spPr>
            <a:xfrm>
              <a:off x="1841375" y="4649825"/>
              <a:ext cx="43325" cy="43300"/>
            </a:xfrm>
            <a:custGeom>
              <a:rect b="b" l="l" r="r" t="t"/>
              <a:pathLst>
                <a:path extrusionOk="0" h="1732" w="1733">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59" name="Google Shape;7959;p77"/>
            <p:cNvSpPr/>
            <p:nvPr/>
          </p:nvSpPr>
          <p:spPr>
            <a:xfrm>
              <a:off x="1582425" y="4649825"/>
              <a:ext cx="43300" cy="43300"/>
            </a:xfrm>
            <a:custGeom>
              <a:rect b="b" l="l" r="r" t="t"/>
              <a:pathLst>
                <a:path extrusionOk="0" h="1732" w="1732">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60" name="Google Shape;7960;p77"/>
            <p:cNvSpPr/>
            <p:nvPr/>
          </p:nvSpPr>
          <p:spPr>
            <a:xfrm>
              <a:off x="1492675" y="4420975"/>
              <a:ext cx="481825" cy="356475"/>
            </a:xfrm>
            <a:custGeom>
              <a:rect b="b" l="l" r="r" t="t"/>
              <a:pathLst>
                <a:path extrusionOk="0" h="14259" w="19273">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61" name="Google Shape;7961;p77"/>
            <p:cNvSpPr/>
            <p:nvPr/>
          </p:nvSpPr>
          <p:spPr>
            <a:xfrm>
              <a:off x="154687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62" name="Google Shape;7962;p77"/>
            <p:cNvSpPr/>
            <p:nvPr/>
          </p:nvSpPr>
          <p:spPr>
            <a:xfrm>
              <a:off x="180132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63" name="Google Shape;7963;p77"/>
          <p:cNvGrpSpPr/>
          <p:nvPr/>
        </p:nvGrpSpPr>
        <p:grpSpPr>
          <a:xfrm>
            <a:off x="4588276" y="3125886"/>
            <a:ext cx="343759" cy="339271"/>
            <a:chOff x="6232000" y="1435050"/>
            <a:chExt cx="488225" cy="481850"/>
          </a:xfrm>
        </p:grpSpPr>
        <p:sp>
          <p:nvSpPr>
            <p:cNvPr id="7964" name="Google Shape;7964;p77"/>
            <p:cNvSpPr/>
            <p:nvPr/>
          </p:nvSpPr>
          <p:spPr>
            <a:xfrm>
              <a:off x="6578000" y="1463375"/>
              <a:ext cx="83150" cy="78250"/>
            </a:xfrm>
            <a:custGeom>
              <a:rect b="b" l="l" r="r" t="t"/>
              <a:pathLst>
                <a:path extrusionOk="0" h="3130" w="3326">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65" name="Google Shape;7965;p77"/>
            <p:cNvSpPr/>
            <p:nvPr/>
          </p:nvSpPr>
          <p:spPr>
            <a:xfrm>
              <a:off x="6421725" y="1773850"/>
              <a:ext cx="112950" cy="143050"/>
            </a:xfrm>
            <a:custGeom>
              <a:rect b="b" l="l" r="r" t="t"/>
              <a:pathLst>
                <a:path extrusionOk="0" h="5722" w="4518">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66" name="Google Shape;7966;p77"/>
            <p:cNvSpPr/>
            <p:nvPr/>
          </p:nvSpPr>
          <p:spPr>
            <a:xfrm>
              <a:off x="6448975" y="1632700"/>
              <a:ext cx="56475" cy="56475"/>
            </a:xfrm>
            <a:custGeom>
              <a:rect b="b" l="l" r="r" t="t"/>
              <a:pathLst>
                <a:path extrusionOk="0" h="2259" w="2259">
                  <a:moveTo>
                    <a:pt x="0" y="0"/>
                  </a:moveTo>
                  <a:lnTo>
                    <a:pt x="0" y="2259"/>
                  </a:lnTo>
                  <a:lnTo>
                    <a:pt x="2259" y="2259"/>
                  </a:lnTo>
                  <a:lnTo>
                    <a:pt x="22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67" name="Google Shape;7967;p77"/>
            <p:cNvSpPr/>
            <p:nvPr/>
          </p:nvSpPr>
          <p:spPr>
            <a:xfrm>
              <a:off x="6232000" y="1435050"/>
              <a:ext cx="488225" cy="237825"/>
            </a:xfrm>
            <a:custGeom>
              <a:rect b="b" l="l" r="r" t="t"/>
              <a:pathLst>
                <a:path extrusionOk="0" h="9513" w="19529">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68" name="Google Shape;7968;p77"/>
            <p:cNvSpPr/>
            <p:nvPr/>
          </p:nvSpPr>
          <p:spPr>
            <a:xfrm>
              <a:off x="6291025" y="1537700"/>
              <a:ext cx="369800" cy="379200"/>
            </a:xfrm>
            <a:custGeom>
              <a:rect b="b" l="l" r="r" t="t"/>
              <a:pathLst>
                <a:path extrusionOk="0" h="15168" w="14792">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69" name="Google Shape;7969;p77"/>
          <p:cNvGrpSpPr/>
          <p:nvPr/>
        </p:nvGrpSpPr>
        <p:grpSpPr>
          <a:xfrm>
            <a:off x="849012" y="3539545"/>
            <a:ext cx="299929" cy="337792"/>
            <a:chOff x="924450" y="2028975"/>
            <a:chExt cx="425975" cy="479750"/>
          </a:xfrm>
        </p:grpSpPr>
        <p:sp>
          <p:nvSpPr>
            <p:cNvPr id="7970" name="Google Shape;7970;p77"/>
            <p:cNvSpPr/>
            <p:nvPr/>
          </p:nvSpPr>
          <p:spPr>
            <a:xfrm>
              <a:off x="1035500" y="2028975"/>
              <a:ext cx="314925" cy="153075"/>
            </a:xfrm>
            <a:custGeom>
              <a:rect b="b" l="l" r="r" t="t"/>
              <a:pathLst>
                <a:path extrusionOk="0" h="6123" w="12597">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71" name="Google Shape;7971;p77"/>
            <p:cNvSpPr/>
            <p:nvPr/>
          </p:nvSpPr>
          <p:spPr>
            <a:xfrm>
              <a:off x="1212475" y="2137450"/>
              <a:ext cx="137950" cy="304275"/>
            </a:xfrm>
            <a:custGeom>
              <a:rect b="b" l="l" r="r" t="t"/>
              <a:pathLst>
                <a:path extrusionOk="0" h="12171" w="5518">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72" name="Google Shape;7972;p77"/>
            <p:cNvSpPr/>
            <p:nvPr/>
          </p:nvSpPr>
          <p:spPr>
            <a:xfrm>
              <a:off x="924450" y="2204450"/>
              <a:ext cx="139300" cy="304275"/>
            </a:xfrm>
            <a:custGeom>
              <a:rect b="b" l="l" r="r" t="t"/>
              <a:pathLst>
                <a:path extrusionOk="0" h="12171" w="5572">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73" name="Google Shape;7973;p77"/>
          <p:cNvGrpSpPr/>
          <p:nvPr/>
        </p:nvGrpSpPr>
        <p:grpSpPr>
          <a:xfrm>
            <a:off x="5878556" y="3539558"/>
            <a:ext cx="342580" cy="337915"/>
            <a:chOff x="2084100" y="4400250"/>
            <a:chExt cx="486550" cy="479925"/>
          </a:xfrm>
        </p:grpSpPr>
        <p:sp>
          <p:nvSpPr>
            <p:cNvPr id="7974" name="Google Shape;7974;p77"/>
            <p:cNvSpPr/>
            <p:nvPr/>
          </p:nvSpPr>
          <p:spPr>
            <a:xfrm>
              <a:off x="2084100" y="4652250"/>
              <a:ext cx="105325" cy="90050"/>
            </a:xfrm>
            <a:custGeom>
              <a:rect b="b" l="l" r="r" t="t"/>
              <a:pathLst>
                <a:path extrusionOk="0" h="3602" w="4213">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75" name="Google Shape;7975;p77"/>
            <p:cNvSpPr/>
            <p:nvPr/>
          </p:nvSpPr>
          <p:spPr>
            <a:xfrm>
              <a:off x="2372575" y="4644175"/>
              <a:ext cx="175875" cy="226275"/>
            </a:xfrm>
            <a:custGeom>
              <a:rect b="b" l="l" r="r" t="t"/>
              <a:pathLst>
                <a:path extrusionOk="0" h="9051" w="7035">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76" name="Google Shape;7976;p77"/>
            <p:cNvSpPr/>
            <p:nvPr/>
          </p:nvSpPr>
          <p:spPr>
            <a:xfrm>
              <a:off x="2093950" y="4419400"/>
              <a:ext cx="228500" cy="174750"/>
            </a:xfrm>
            <a:custGeom>
              <a:rect b="b" l="l" r="r" t="t"/>
              <a:pathLst>
                <a:path extrusionOk="0" h="6990" w="914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77" name="Google Shape;7977;p77"/>
            <p:cNvSpPr/>
            <p:nvPr/>
          </p:nvSpPr>
          <p:spPr>
            <a:xfrm>
              <a:off x="2224425" y="4777500"/>
              <a:ext cx="90425" cy="102675"/>
            </a:xfrm>
            <a:custGeom>
              <a:rect b="b" l="l" r="r" t="t"/>
              <a:pathLst>
                <a:path extrusionOk="0" h="4107" w="3617">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78" name="Google Shape;7978;p77"/>
            <p:cNvSpPr/>
            <p:nvPr/>
          </p:nvSpPr>
          <p:spPr>
            <a:xfrm>
              <a:off x="2454100" y="4400250"/>
              <a:ext cx="116550" cy="107300"/>
            </a:xfrm>
            <a:custGeom>
              <a:rect b="b" l="l" r="r" t="t"/>
              <a:pathLst>
                <a:path extrusionOk="0" h="4292" w="4662">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79" name="Google Shape;7979;p77"/>
            <p:cNvSpPr/>
            <p:nvPr/>
          </p:nvSpPr>
          <p:spPr>
            <a:xfrm>
              <a:off x="2152975" y="4431500"/>
              <a:ext cx="381925" cy="377725"/>
            </a:xfrm>
            <a:custGeom>
              <a:rect b="b" l="l" r="r" t="t"/>
              <a:pathLst>
                <a:path extrusionOk="0" h="15109" w="15277">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80" name="Google Shape;7980;p77"/>
          <p:cNvGrpSpPr/>
          <p:nvPr/>
        </p:nvGrpSpPr>
        <p:grpSpPr>
          <a:xfrm>
            <a:off x="6744555" y="3538881"/>
            <a:ext cx="275057" cy="339271"/>
            <a:chOff x="3330525" y="4399275"/>
            <a:chExt cx="390650" cy="481850"/>
          </a:xfrm>
        </p:grpSpPr>
        <p:sp>
          <p:nvSpPr>
            <p:cNvPr id="7981" name="Google Shape;7981;p77"/>
            <p:cNvSpPr/>
            <p:nvPr/>
          </p:nvSpPr>
          <p:spPr>
            <a:xfrm>
              <a:off x="3543950" y="4648550"/>
              <a:ext cx="78450" cy="95775"/>
            </a:xfrm>
            <a:custGeom>
              <a:rect b="b" l="l" r="r" t="t"/>
              <a:pathLst>
                <a:path extrusionOk="0" h="3831" w="3138">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82" name="Google Shape;7982;p77"/>
            <p:cNvSpPr/>
            <p:nvPr/>
          </p:nvSpPr>
          <p:spPr>
            <a:xfrm>
              <a:off x="3427250" y="4456050"/>
              <a:ext cx="197650" cy="197175"/>
            </a:xfrm>
            <a:custGeom>
              <a:rect b="b" l="l" r="r" t="t"/>
              <a:pathLst>
                <a:path extrusionOk="0" h="7887" w="7906">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83" name="Google Shape;7983;p77"/>
            <p:cNvSpPr/>
            <p:nvPr/>
          </p:nvSpPr>
          <p:spPr>
            <a:xfrm>
              <a:off x="3428150" y="4399275"/>
              <a:ext cx="166925" cy="84725"/>
            </a:xfrm>
            <a:custGeom>
              <a:rect b="b" l="l" r="r" t="t"/>
              <a:pathLst>
                <a:path extrusionOk="0" h="3389" w="6677">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84" name="Google Shape;7984;p77"/>
            <p:cNvSpPr/>
            <p:nvPr/>
          </p:nvSpPr>
          <p:spPr>
            <a:xfrm>
              <a:off x="3330525" y="4674000"/>
              <a:ext cx="181225" cy="207125"/>
            </a:xfrm>
            <a:custGeom>
              <a:rect b="b" l="l" r="r" t="t"/>
              <a:pathLst>
                <a:path extrusionOk="0" h="8285" w="7249">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85" name="Google Shape;7985;p77"/>
            <p:cNvSpPr/>
            <p:nvPr/>
          </p:nvSpPr>
          <p:spPr>
            <a:xfrm>
              <a:off x="3540175" y="4674000"/>
              <a:ext cx="181000" cy="207100"/>
            </a:xfrm>
            <a:custGeom>
              <a:rect b="b" l="l" r="r" t="t"/>
              <a:pathLst>
                <a:path extrusionOk="0" h="8284" w="724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86" name="Google Shape;7986;p77"/>
            <p:cNvSpPr/>
            <p:nvPr/>
          </p:nvSpPr>
          <p:spPr>
            <a:xfrm>
              <a:off x="3429975" y="4648850"/>
              <a:ext cx="78225" cy="95400"/>
            </a:xfrm>
            <a:custGeom>
              <a:rect b="b" l="l" r="r" t="t"/>
              <a:pathLst>
                <a:path extrusionOk="0" h="3816" w="3129">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87" name="Google Shape;7987;p77"/>
            <p:cNvSpPr/>
            <p:nvPr/>
          </p:nvSpPr>
          <p:spPr>
            <a:xfrm>
              <a:off x="3514200" y="4681000"/>
              <a:ext cx="23150" cy="17550"/>
            </a:xfrm>
            <a:custGeom>
              <a:rect b="b" l="l" r="r" t="t"/>
              <a:pathLst>
                <a:path extrusionOk="0" h="702" w="926">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88" name="Google Shape;7988;p77"/>
          <p:cNvGrpSpPr/>
          <p:nvPr/>
        </p:nvGrpSpPr>
        <p:grpSpPr>
          <a:xfrm>
            <a:off x="7169084" y="3538890"/>
            <a:ext cx="253265" cy="339253"/>
            <a:chOff x="3938800" y="4399275"/>
            <a:chExt cx="359700" cy="481825"/>
          </a:xfrm>
        </p:grpSpPr>
        <p:sp>
          <p:nvSpPr>
            <p:cNvPr id="7989" name="Google Shape;7989;p77"/>
            <p:cNvSpPr/>
            <p:nvPr/>
          </p:nvSpPr>
          <p:spPr>
            <a:xfrm>
              <a:off x="4022650" y="4427525"/>
              <a:ext cx="166625" cy="84700"/>
            </a:xfrm>
            <a:custGeom>
              <a:rect b="b" l="l" r="r" t="t"/>
              <a:pathLst>
                <a:path extrusionOk="0" h="3388" w="6665">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90" name="Google Shape;7990;p77"/>
            <p:cNvSpPr/>
            <p:nvPr/>
          </p:nvSpPr>
          <p:spPr>
            <a:xfrm>
              <a:off x="4021450" y="4484275"/>
              <a:ext cx="197650" cy="199225"/>
            </a:xfrm>
            <a:custGeom>
              <a:rect b="b" l="l" r="r" t="t"/>
              <a:pathLst>
                <a:path extrusionOk="0" h="7969" w="7906">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91" name="Google Shape;7991;p77"/>
            <p:cNvSpPr/>
            <p:nvPr/>
          </p:nvSpPr>
          <p:spPr>
            <a:xfrm>
              <a:off x="4054050" y="4692500"/>
              <a:ext cx="132975" cy="47450"/>
            </a:xfrm>
            <a:custGeom>
              <a:rect b="b" l="l" r="r" t="t"/>
              <a:pathLst>
                <a:path extrusionOk="0" h="1898" w="5319">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92" name="Google Shape;7992;p77"/>
            <p:cNvSpPr/>
            <p:nvPr/>
          </p:nvSpPr>
          <p:spPr>
            <a:xfrm>
              <a:off x="4163275" y="4399275"/>
              <a:ext cx="84275" cy="84200"/>
            </a:xfrm>
            <a:custGeom>
              <a:rect b="b" l="l" r="r" t="t"/>
              <a:pathLst>
                <a:path extrusionOk="0" h="3368" w="3371">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93" name="Google Shape;7993;p77"/>
            <p:cNvSpPr/>
            <p:nvPr/>
          </p:nvSpPr>
          <p:spPr>
            <a:xfrm>
              <a:off x="3938800" y="4692800"/>
              <a:ext cx="359700" cy="188300"/>
            </a:xfrm>
            <a:custGeom>
              <a:rect b="b" l="l" r="r" t="t"/>
              <a:pathLst>
                <a:path extrusionOk="0" h="7532" w="14388">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94" name="Google Shape;7994;p77"/>
          <p:cNvGrpSpPr/>
          <p:nvPr/>
        </p:nvGrpSpPr>
        <p:grpSpPr>
          <a:xfrm>
            <a:off x="7639862" y="3538890"/>
            <a:ext cx="159039" cy="339253"/>
            <a:chOff x="4584850" y="4399275"/>
            <a:chExt cx="225875" cy="481825"/>
          </a:xfrm>
        </p:grpSpPr>
        <p:sp>
          <p:nvSpPr>
            <p:cNvPr id="7995" name="Google Shape;7995;p77"/>
            <p:cNvSpPr/>
            <p:nvPr/>
          </p:nvSpPr>
          <p:spPr>
            <a:xfrm>
              <a:off x="4655400" y="4399275"/>
              <a:ext cx="84700" cy="84725"/>
            </a:xfrm>
            <a:custGeom>
              <a:rect b="b" l="l" r="r" t="t"/>
              <a:pathLst>
                <a:path extrusionOk="0" h="3389" w="3388">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96" name="Google Shape;7996;p77"/>
            <p:cNvSpPr/>
            <p:nvPr/>
          </p:nvSpPr>
          <p:spPr>
            <a:xfrm>
              <a:off x="4584850" y="4512200"/>
              <a:ext cx="225875" cy="368900"/>
            </a:xfrm>
            <a:custGeom>
              <a:rect b="b" l="l" r="r" t="t"/>
              <a:pathLst>
                <a:path extrusionOk="0" h="14756" w="9035">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997" name="Google Shape;7997;p77"/>
          <p:cNvGrpSpPr/>
          <p:nvPr/>
        </p:nvGrpSpPr>
        <p:grpSpPr>
          <a:xfrm>
            <a:off x="6712457" y="3166412"/>
            <a:ext cx="339253" cy="258369"/>
            <a:chOff x="3271200" y="3863875"/>
            <a:chExt cx="481825" cy="366950"/>
          </a:xfrm>
        </p:grpSpPr>
        <p:sp>
          <p:nvSpPr>
            <p:cNvPr id="7998" name="Google Shape;7998;p77"/>
            <p:cNvSpPr/>
            <p:nvPr/>
          </p:nvSpPr>
          <p:spPr>
            <a:xfrm>
              <a:off x="3271200" y="3920350"/>
              <a:ext cx="283225" cy="310475"/>
            </a:xfrm>
            <a:custGeom>
              <a:rect b="b" l="l" r="r" t="t"/>
              <a:pathLst>
                <a:path extrusionOk="0" h="12419" w="11329">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99" name="Google Shape;7999;p77"/>
            <p:cNvSpPr/>
            <p:nvPr/>
          </p:nvSpPr>
          <p:spPr>
            <a:xfrm>
              <a:off x="3526175" y="3863875"/>
              <a:ext cx="226850" cy="310575"/>
            </a:xfrm>
            <a:custGeom>
              <a:rect b="b" l="l" r="r" t="t"/>
              <a:pathLst>
                <a:path extrusionOk="0" h="12423" w="9074">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000" name="Google Shape;8000;p77"/>
          <p:cNvSpPr/>
          <p:nvPr/>
        </p:nvSpPr>
        <p:spPr>
          <a:xfrm>
            <a:off x="7957998" y="3538820"/>
            <a:ext cx="372275" cy="339112"/>
          </a:xfrm>
          <a:custGeom>
            <a:rect b="b" l="l" r="r" t="t"/>
            <a:pathLst>
              <a:path extrusionOk="0" h="19265" w="21149">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001" name="Google Shape;8001;p77"/>
          <p:cNvGrpSpPr/>
          <p:nvPr/>
        </p:nvGrpSpPr>
        <p:grpSpPr>
          <a:xfrm>
            <a:off x="1049680" y="3951795"/>
            <a:ext cx="339253" cy="339253"/>
            <a:chOff x="5642550" y="4399275"/>
            <a:chExt cx="481825" cy="481825"/>
          </a:xfrm>
        </p:grpSpPr>
        <p:sp>
          <p:nvSpPr>
            <p:cNvPr id="8002" name="Google Shape;8002;p77"/>
            <p:cNvSpPr/>
            <p:nvPr/>
          </p:nvSpPr>
          <p:spPr>
            <a:xfrm>
              <a:off x="5642550" y="4399275"/>
              <a:ext cx="481825" cy="481825"/>
            </a:xfrm>
            <a:custGeom>
              <a:rect b="b" l="l" r="r" t="t"/>
              <a:pathLst>
                <a:path extrusionOk="0" h="19273" w="19273">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03" name="Google Shape;8003;p77"/>
            <p:cNvSpPr/>
            <p:nvPr/>
          </p:nvSpPr>
          <p:spPr>
            <a:xfrm>
              <a:off x="5756375" y="4626100"/>
              <a:ext cx="254100" cy="28275"/>
            </a:xfrm>
            <a:custGeom>
              <a:rect b="b" l="l" r="r" t="t"/>
              <a:pathLst>
                <a:path extrusionOk="0" h="1131" w="10164">
                  <a:moveTo>
                    <a:pt x="1" y="1"/>
                  </a:moveTo>
                  <a:lnTo>
                    <a:pt x="1" y="1130"/>
                  </a:lnTo>
                  <a:lnTo>
                    <a:pt x="10164" y="1130"/>
                  </a:lnTo>
                  <a:lnTo>
                    <a:pt x="101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004" name="Google Shape;8004;p77"/>
          <p:cNvGrpSpPr/>
          <p:nvPr/>
        </p:nvGrpSpPr>
        <p:grpSpPr>
          <a:xfrm>
            <a:off x="2859815" y="3963703"/>
            <a:ext cx="363316" cy="315437"/>
            <a:chOff x="6218300" y="4416175"/>
            <a:chExt cx="516000" cy="448000"/>
          </a:xfrm>
        </p:grpSpPr>
        <p:sp>
          <p:nvSpPr>
            <p:cNvPr id="8005" name="Google Shape;8005;p77"/>
            <p:cNvSpPr/>
            <p:nvPr/>
          </p:nvSpPr>
          <p:spPr>
            <a:xfrm>
              <a:off x="6462150" y="4525375"/>
              <a:ext cx="28250" cy="141250"/>
            </a:xfrm>
            <a:custGeom>
              <a:rect b="b" l="l" r="r" t="t"/>
              <a:pathLst>
                <a:path extrusionOk="0" h="5650" w="113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06" name="Google Shape;8006;p77"/>
            <p:cNvSpPr/>
            <p:nvPr/>
          </p:nvSpPr>
          <p:spPr>
            <a:xfrm>
              <a:off x="6218300" y="4416175"/>
              <a:ext cx="516000" cy="448000"/>
            </a:xfrm>
            <a:custGeom>
              <a:rect b="b" l="l" r="r" t="t"/>
              <a:pathLst>
                <a:path extrusionOk="0" h="17920" w="2064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07" name="Google Shape;8007;p77"/>
            <p:cNvSpPr/>
            <p:nvPr/>
          </p:nvSpPr>
          <p:spPr>
            <a:xfrm>
              <a:off x="6462150" y="4751225"/>
              <a:ext cx="28250" cy="28250"/>
            </a:xfrm>
            <a:custGeom>
              <a:rect b="b" l="l" r="r" t="t"/>
              <a:pathLst>
                <a:path extrusionOk="0" h="1130" w="113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008" name="Google Shape;8008;p77"/>
          <p:cNvGrpSpPr/>
          <p:nvPr/>
        </p:nvGrpSpPr>
        <p:grpSpPr>
          <a:xfrm>
            <a:off x="5918879" y="3951792"/>
            <a:ext cx="339253" cy="339253"/>
            <a:chOff x="899850" y="4992125"/>
            <a:chExt cx="481825" cy="481825"/>
          </a:xfrm>
        </p:grpSpPr>
        <p:sp>
          <p:nvSpPr>
            <p:cNvPr id="8009" name="Google Shape;8009;p77"/>
            <p:cNvSpPr/>
            <p:nvPr/>
          </p:nvSpPr>
          <p:spPr>
            <a:xfrm>
              <a:off x="1126600" y="5360100"/>
              <a:ext cx="28250" cy="28250"/>
            </a:xfrm>
            <a:custGeom>
              <a:rect b="b" l="l" r="r" t="t"/>
              <a:pathLst>
                <a:path extrusionOk="0" h="1130" w="113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10" name="Google Shape;8010;p77"/>
            <p:cNvSpPr/>
            <p:nvPr/>
          </p:nvSpPr>
          <p:spPr>
            <a:xfrm>
              <a:off x="1056050" y="5079900"/>
              <a:ext cx="169400" cy="194950"/>
            </a:xfrm>
            <a:custGeom>
              <a:rect b="b" l="l" r="r" t="t"/>
              <a:pathLst>
                <a:path extrusionOk="0" h="7798" w="6776">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11" name="Google Shape;8011;p77"/>
            <p:cNvSpPr/>
            <p:nvPr/>
          </p:nvSpPr>
          <p:spPr>
            <a:xfrm>
              <a:off x="899850" y="4992125"/>
              <a:ext cx="481825" cy="481825"/>
            </a:xfrm>
            <a:custGeom>
              <a:rect b="b" l="l" r="r" t="t"/>
              <a:pathLst>
                <a:path extrusionOk="0" h="19273" w="19273">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012" name="Google Shape;8012;p77"/>
          <p:cNvGrpSpPr/>
          <p:nvPr/>
        </p:nvGrpSpPr>
        <p:grpSpPr>
          <a:xfrm>
            <a:off x="5461708" y="3951792"/>
            <a:ext cx="339253" cy="339253"/>
            <a:chOff x="1492675" y="4992125"/>
            <a:chExt cx="481825" cy="481825"/>
          </a:xfrm>
        </p:grpSpPr>
        <p:sp>
          <p:nvSpPr>
            <p:cNvPr id="8013" name="Google Shape;8013;p77"/>
            <p:cNvSpPr/>
            <p:nvPr/>
          </p:nvSpPr>
          <p:spPr>
            <a:xfrm>
              <a:off x="1492675" y="4992125"/>
              <a:ext cx="481825" cy="481825"/>
            </a:xfrm>
            <a:custGeom>
              <a:rect b="b" l="l" r="r" t="t"/>
              <a:pathLst>
                <a:path extrusionOk="0" h="19273" w="19273">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14" name="Google Shape;8014;p77"/>
            <p:cNvSpPr/>
            <p:nvPr/>
          </p:nvSpPr>
          <p:spPr>
            <a:xfrm>
              <a:off x="1639625" y="5170175"/>
              <a:ext cx="190100" cy="125750"/>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015" name="Google Shape;8015;p77"/>
          <p:cNvGrpSpPr/>
          <p:nvPr/>
        </p:nvGrpSpPr>
        <p:grpSpPr>
          <a:xfrm>
            <a:off x="5004462" y="3951792"/>
            <a:ext cx="339253" cy="339253"/>
            <a:chOff x="2085525" y="4992125"/>
            <a:chExt cx="481825" cy="481825"/>
          </a:xfrm>
        </p:grpSpPr>
        <p:sp>
          <p:nvSpPr>
            <p:cNvPr id="8016" name="Google Shape;8016;p77"/>
            <p:cNvSpPr/>
            <p:nvPr/>
          </p:nvSpPr>
          <p:spPr>
            <a:xfrm>
              <a:off x="2244150" y="5152125"/>
              <a:ext cx="164500" cy="161825"/>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17" name="Google Shape;8017;p77"/>
            <p:cNvSpPr/>
            <p:nvPr/>
          </p:nvSpPr>
          <p:spPr>
            <a:xfrm>
              <a:off x="2085525" y="4992125"/>
              <a:ext cx="481825" cy="481825"/>
            </a:xfrm>
            <a:custGeom>
              <a:rect b="b" l="l" r="r" t="t"/>
              <a:pathLst>
                <a:path extrusionOk="0" h="19273" w="19273">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018" name="Google Shape;8018;p77"/>
          <p:cNvGrpSpPr/>
          <p:nvPr/>
        </p:nvGrpSpPr>
        <p:grpSpPr>
          <a:xfrm>
            <a:off x="6833221" y="3951792"/>
            <a:ext cx="339253" cy="339253"/>
            <a:chOff x="2678350" y="4992125"/>
            <a:chExt cx="481825" cy="481825"/>
          </a:xfrm>
        </p:grpSpPr>
        <p:sp>
          <p:nvSpPr>
            <p:cNvPr id="8019" name="Google Shape;8019;p77"/>
            <p:cNvSpPr/>
            <p:nvPr/>
          </p:nvSpPr>
          <p:spPr>
            <a:xfrm>
              <a:off x="2975725" y="5079150"/>
              <a:ext cx="56475" cy="309125"/>
            </a:xfrm>
            <a:custGeom>
              <a:rect b="b" l="l" r="r" t="t"/>
              <a:pathLst>
                <a:path extrusionOk="0" h="12365" w="2259">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20" name="Google Shape;8020;p77"/>
            <p:cNvSpPr/>
            <p:nvPr/>
          </p:nvSpPr>
          <p:spPr>
            <a:xfrm>
              <a:off x="2806350" y="5162500"/>
              <a:ext cx="84700" cy="225775"/>
            </a:xfrm>
            <a:custGeom>
              <a:rect b="b" l="l" r="r" t="t"/>
              <a:pathLst>
                <a:path extrusionOk="0" h="9031" w="3388">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21" name="Google Shape;8021;p77"/>
            <p:cNvSpPr/>
            <p:nvPr/>
          </p:nvSpPr>
          <p:spPr>
            <a:xfrm>
              <a:off x="2678350" y="4992125"/>
              <a:ext cx="481825" cy="481825"/>
            </a:xfrm>
            <a:custGeom>
              <a:rect b="b" l="l" r="r" t="t"/>
              <a:pathLst>
                <a:path extrusionOk="0" h="19273" w="19273">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022" name="Google Shape;8022;p77"/>
          <p:cNvGrpSpPr/>
          <p:nvPr/>
        </p:nvGrpSpPr>
        <p:grpSpPr>
          <a:xfrm>
            <a:off x="4628816" y="3951792"/>
            <a:ext cx="339253" cy="339253"/>
            <a:chOff x="3271200" y="4992125"/>
            <a:chExt cx="481825" cy="481825"/>
          </a:xfrm>
        </p:grpSpPr>
        <p:sp>
          <p:nvSpPr>
            <p:cNvPr id="8023" name="Google Shape;8023;p77"/>
            <p:cNvSpPr/>
            <p:nvPr/>
          </p:nvSpPr>
          <p:spPr>
            <a:xfrm>
              <a:off x="3497950" y="5106025"/>
              <a:ext cx="28250" cy="28250"/>
            </a:xfrm>
            <a:custGeom>
              <a:rect b="b" l="l" r="r" t="t"/>
              <a:pathLst>
                <a:path extrusionOk="0" h="1130" w="113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24" name="Google Shape;8024;p77"/>
            <p:cNvSpPr/>
            <p:nvPr/>
          </p:nvSpPr>
          <p:spPr>
            <a:xfrm>
              <a:off x="3497950" y="5218950"/>
              <a:ext cx="28250" cy="141175"/>
            </a:xfrm>
            <a:custGeom>
              <a:rect b="b" l="l" r="r" t="t"/>
              <a:pathLst>
                <a:path extrusionOk="0" h="5647" w="1130">
                  <a:moveTo>
                    <a:pt x="0" y="0"/>
                  </a:moveTo>
                  <a:lnTo>
                    <a:pt x="0" y="5647"/>
                  </a:lnTo>
                  <a:lnTo>
                    <a:pt x="1130" y="5647"/>
                  </a:lnTo>
                  <a:lnTo>
                    <a:pt x="11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25" name="Google Shape;8025;p77"/>
            <p:cNvSpPr/>
            <p:nvPr/>
          </p:nvSpPr>
          <p:spPr>
            <a:xfrm>
              <a:off x="3271200" y="4992125"/>
              <a:ext cx="481825" cy="481825"/>
            </a:xfrm>
            <a:custGeom>
              <a:rect b="b" l="l" r="r" t="t"/>
              <a:pathLst>
                <a:path extrusionOk="0" h="19273" w="19273">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026" name="Google Shape;8026;p77"/>
          <p:cNvGrpSpPr/>
          <p:nvPr/>
        </p:nvGrpSpPr>
        <p:grpSpPr>
          <a:xfrm>
            <a:off x="7290263" y="3952822"/>
            <a:ext cx="339411" cy="337193"/>
            <a:chOff x="3863900" y="4993625"/>
            <a:chExt cx="482050" cy="478900"/>
          </a:xfrm>
        </p:grpSpPr>
        <p:sp>
          <p:nvSpPr>
            <p:cNvPr id="8027" name="Google Shape;8027;p77"/>
            <p:cNvSpPr/>
            <p:nvPr/>
          </p:nvSpPr>
          <p:spPr>
            <a:xfrm>
              <a:off x="3877525"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28" name="Google Shape;8028;p77"/>
            <p:cNvSpPr/>
            <p:nvPr/>
          </p:nvSpPr>
          <p:spPr>
            <a:xfrm>
              <a:off x="4113750" y="5133350"/>
              <a:ext cx="232200" cy="339175"/>
            </a:xfrm>
            <a:custGeom>
              <a:rect b="b" l="l" r="r" t="t"/>
              <a:pathLst>
                <a:path extrusionOk="0" h="13567" w="9288">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29" name="Google Shape;8029;p77"/>
            <p:cNvSpPr/>
            <p:nvPr/>
          </p:nvSpPr>
          <p:spPr>
            <a:xfrm>
              <a:off x="3998800" y="4993625"/>
              <a:ext cx="334125" cy="168500"/>
            </a:xfrm>
            <a:custGeom>
              <a:rect b="b" l="l" r="r" t="t"/>
              <a:pathLst>
                <a:path extrusionOk="0" h="6740" w="13365">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30" name="Google Shape;8030;p77"/>
            <p:cNvSpPr/>
            <p:nvPr/>
          </p:nvSpPr>
          <p:spPr>
            <a:xfrm>
              <a:off x="3863900" y="5132450"/>
              <a:ext cx="221650" cy="339925"/>
            </a:xfrm>
            <a:custGeom>
              <a:rect b="b" l="l" r="r" t="t"/>
              <a:pathLst>
                <a:path extrusionOk="0" h="13597" w="8866">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031" name="Google Shape;8031;p77"/>
          <p:cNvGrpSpPr/>
          <p:nvPr/>
        </p:nvGrpSpPr>
        <p:grpSpPr>
          <a:xfrm>
            <a:off x="7747437" y="3952822"/>
            <a:ext cx="339411" cy="337193"/>
            <a:chOff x="4456725" y="4993625"/>
            <a:chExt cx="482050" cy="478900"/>
          </a:xfrm>
        </p:grpSpPr>
        <p:sp>
          <p:nvSpPr>
            <p:cNvPr id="8032" name="Google Shape;8032;p77"/>
            <p:cNvSpPr/>
            <p:nvPr/>
          </p:nvSpPr>
          <p:spPr>
            <a:xfrm>
              <a:off x="4470350" y="5058825"/>
              <a:ext cx="315450" cy="164750"/>
            </a:xfrm>
            <a:custGeom>
              <a:rect b="b" l="l" r="r" t="t"/>
              <a:pathLst>
                <a:path extrusionOk="0" h="6590" w="12618">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33" name="Google Shape;8033;p77"/>
            <p:cNvSpPr/>
            <p:nvPr/>
          </p:nvSpPr>
          <p:spPr>
            <a:xfrm>
              <a:off x="4706575" y="5133350"/>
              <a:ext cx="232200" cy="339175"/>
            </a:xfrm>
            <a:custGeom>
              <a:rect b="b" l="l" r="r" t="t"/>
              <a:pathLst>
                <a:path extrusionOk="0" h="13567" w="9288">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34" name="Google Shape;8034;p77"/>
            <p:cNvSpPr/>
            <p:nvPr/>
          </p:nvSpPr>
          <p:spPr>
            <a:xfrm>
              <a:off x="4591625" y="4993625"/>
              <a:ext cx="334125" cy="168500"/>
            </a:xfrm>
            <a:custGeom>
              <a:rect b="b" l="l" r="r" t="t"/>
              <a:pathLst>
                <a:path extrusionOk="0" h="6740" w="13365">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35" name="Google Shape;8035;p77"/>
            <p:cNvSpPr/>
            <p:nvPr/>
          </p:nvSpPr>
          <p:spPr>
            <a:xfrm>
              <a:off x="4456725" y="5132450"/>
              <a:ext cx="221650" cy="339925"/>
            </a:xfrm>
            <a:custGeom>
              <a:rect b="b" l="l" r="r" t="t"/>
              <a:pathLst>
                <a:path extrusionOk="0" h="13597" w="8866">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036" name="Google Shape;8036;p77"/>
          <p:cNvGrpSpPr/>
          <p:nvPr/>
        </p:nvGrpSpPr>
        <p:grpSpPr>
          <a:xfrm>
            <a:off x="7549755" y="2297783"/>
            <a:ext cx="339253" cy="318042"/>
            <a:chOff x="4456875" y="2635825"/>
            <a:chExt cx="481825" cy="451700"/>
          </a:xfrm>
        </p:grpSpPr>
        <p:sp>
          <p:nvSpPr>
            <p:cNvPr id="8037" name="Google Shape;8037;p77"/>
            <p:cNvSpPr/>
            <p:nvPr/>
          </p:nvSpPr>
          <p:spPr>
            <a:xfrm>
              <a:off x="4542475" y="3031050"/>
              <a:ext cx="189725" cy="56475"/>
            </a:xfrm>
            <a:custGeom>
              <a:rect b="b" l="l" r="r" t="t"/>
              <a:pathLst>
                <a:path extrusionOk="0" h="2259" w="7589">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38" name="Google Shape;8038;p77"/>
            <p:cNvSpPr/>
            <p:nvPr/>
          </p:nvSpPr>
          <p:spPr>
            <a:xfrm>
              <a:off x="4456875" y="2946350"/>
              <a:ext cx="256125" cy="56500"/>
            </a:xfrm>
            <a:custGeom>
              <a:rect b="b" l="l" r="r" t="t"/>
              <a:pathLst>
                <a:path extrusionOk="0" h="2260" w="10245">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39" name="Google Shape;8039;p77"/>
            <p:cNvSpPr/>
            <p:nvPr/>
          </p:nvSpPr>
          <p:spPr>
            <a:xfrm>
              <a:off x="4741225" y="2861675"/>
              <a:ext cx="169400" cy="141175"/>
            </a:xfrm>
            <a:custGeom>
              <a:rect b="b" l="l" r="r" t="t"/>
              <a:pathLst>
                <a:path extrusionOk="0" h="5647" w="6776">
                  <a:moveTo>
                    <a:pt x="0" y="0"/>
                  </a:moveTo>
                  <a:lnTo>
                    <a:pt x="0" y="5646"/>
                  </a:lnTo>
                  <a:lnTo>
                    <a:pt x="6775" y="5646"/>
                  </a:lnTo>
                  <a:lnTo>
                    <a:pt x="67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40" name="Google Shape;8040;p77"/>
            <p:cNvSpPr/>
            <p:nvPr/>
          </p:nvSpPr>
          <p:spPr>
            <a:xfrm>
              <a:off x="4741225" y="3031050"/>
              <a:ext cx="169400" cy="42400"/>
            </a:xfrm>
            <a:custGeom>
              <a:rect b="b" l="l" r="r" t="t"/>
              <a:pathLst>
                <a:path extrusionOk="0" h="1696" w="6776">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41" name="Google Shape;8041;p77"/>
            <p:cNvSpPr/>
            <p:nvPr/>
          </p:nvSpPr>
          <p:spPr>
            <a:xfrm>
              <a:off x="4456875" y="2635825"/>
              <a:ext cx="481825" cy="282325"/>
            </a:xfrm>
            <a:custGeom>
              <a:rect b="b" l="l" r="r" t="t"/>
              <a:pathLst>
                <a:path extrusionOk="0" h="11293" w="19273">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42" name="Google Shape;8042;p77"/>
            <p:cNvSpPr/>
            <p:nvPr/>
          </p:nvSpPr>
          <p:spPr>
            <a:xfrm>
              <a:off x="4741225" y="2791125"/>
              <a:ext cx="169400" cy="42325"/>
            </a:xfrm>
            <a:custGeom>
              <a:rect b="b" l="l" r="r" t="t"/>
              <a:pathLst>
                <a:path extrusionOk="0" h="1693" w="6776">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043" name="Google Shape;8043;p77"/>
          <p:cNvGrpSpPr/>
          <p:nvPr/>
        </p:nvGrpSpPr>
        <p:grpSpPr>
          <a:xfrm>
            <a:off x="6376030" y="3952813"/>
            <a:ext cx="339411" cy="337211"/>
            <a:chOff x="5049575" y="4993600"/>
            <a:chExt cx="482050" cy="478925"/>
          </a:xfrm>
        </p:grpSpPr>
        <p:sp>
          <p:nvSpPr>
            <p:cNvPr id="8044" name="Google Shape;8044;p77"/>
            <p:cNvSpPr/>
            <p:nvPr/>
          </p:nvSpPr>
          <p:spPr>
            <a:xfrm>
              <a:off x="5063200"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45" name="Google Shape;8045;p77"/>
            <p:cNvSpPr/>
            <p:nvPr/>
          </p:nvSpPr>
          <p:spPr>
            <a:xfrm>
              <a:off x="5299425" y="5133350"/>
              <a:ext cx="232200" cy="339175"/>
            </a:xfrm>
            <a:custGeom>
              <a:rect b="b" l="l" r="r" t="t"/>
              <a:pathLst>
                <a:path extrusionOk="0" h="13567" w="9288">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46" name="Google Shape;8046;p77"/>
            <p:cNvSpPr/>
            <p:nvPr/>
          </p:nvSpPr>
          <p:spPr>
            <a:xfrm>
              <a:off x="5184475" y="4993600"/>
              <a:ext cx="334125" cy="168525"/>
            </a:xfrm>
            <a:custGeom>
              <a:rect b="b" l="l" r="r" t="t"/>
              <a:pathLst>
                <a:path extrusionOk="0" h="6741" w="13365">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47" name="Google Shape;8047;p77"/>
            <p:cNvSpPr/>
            <p:nvPr/>
          </p:nvSpPr>
          <p:spPr>
            <a:xfrm>
              <a:off x="5049575" y="5132450"/>
              <a:ext cx="221650" cy="339925"/>
            </a:xfrm>
            <a:custGeom>
              <a:rect b="b" l="l" r="r" t="t"/>
              <a:pathLst>
                <a:path extrusionOk="0" h="13597" w="8866">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048" name="Google Shape;8048;p77"/>
          <p:cNvGrpSpPr/>
          <p:nvPr/>
        </p:nvGrpSpPr>
        <p:grpSpPr>
          <a:xfrm>
            <a:off x="7551234" y="3125979"/>
            <a:ext cx="336296" cy="339235"/>
            <a:chOff x="4464775" y="3806475"/>
            <a:chExt cx="477625" cy="481800"/>
          </a:xfrm>
        </p:grpSpPr>
        <p:sp>
          <p:nvSpPr>
            <p:cNvPr id="8049" name="Google Shape;8049;p77"/>
            <p:cNvSpPr/>
            <p:nvPr/>
          </p:nvSpPr>
          <p:spPr>
            <a:xfrm>
              <a:off x="4726375" y="3806475"/>
              <a:ext cx="56500" cy="141125"/>
            </a:xfrm>
            <a:custGeom>
              <a:rect b="b" l="l" r="r" t="t"/>
              <a:pathLst>
                <a:path extrusionOk="0" h="5645" w="226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50" name="Google Shape;8050;p77"/>
            <p:cNvSpPr/>
            <p:nvPr/>
          </p:nvSpPr>
          <p:spPr>
            <a:xfrm>
              <a:off x="4641700" y="3806475"/>
              <a:ext cx="56475" cy="141125"/>
            </a:xfrm>
            <a:custGeom>
              <a:rect b="b" l="l" r="r" t="t"/>
              <a:pathLst>
                <a:path extrusionOk="0" h="5645" w="2259">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51" name="Google Shape;8051;p77"/>
            <p:cNvSpPr/>
            <p:nvPr/>
          </p:nvSpPr>
          <p:spPr>
            <a:xfrm>
              <a:off x="4557000" y="3806475"/>
              <a:ext cx="56500" cy="141125"/>
            </a:xfrm>
            <a:custGeom>
              <a:rect b="b" l="l" r="r" t="t"/>
              <a:pathLst>
                <a:path extrusionOk="0" h="5645" w="226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52" name="Google Shape;8052;p77"/>
            <p:cNvSpPr/>
            <p:nvPr/>
          </p:nvSpPr>
          <p:spPr>
            <a:xfrm>
              <a:off x="4464775" y="4230875"/>
              <a:ext cx="395250" cy="57400"/>
            </a:xfrm>
            <a:custGeom>
              <a:rect b="b" l="l" r="r" t="t"/>
              <a:pathLst>
                <a:path extrusionOk="0" h="2296" w="1581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53" name="Google Shape;8053;p77"/>
            <p:cNvSpPr/>
            <p:nvPr/>
          </p:nvSpPr>
          <p:spPr>
            <a:xfrm>
              <a:off x="4840675" y="4007300"/>
              <a:ext cx="101725" cy="166025"/>
            </a:xfrm>
            <a:custGeom>
              <a:rect b="b" l="l" r="r" t="t"/>
              <a:pathLst>
                <a:path extrusionOk="0" h="6641" w="4069">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54" name="Google Shape;8054;p77"/>
            <p:cNvSpPr/>
            <p:nvPr/>
          </p:nvSpPr>
          <p:spPr>
            <a:xfrm>
              <a:off x="4464775" y="3976800"/>
              <a:ext cx="395250" cy="225875"/>
            </a:xfrm>
            <a:custGeom>
              <a:rect b="b" l="l" r="r" t="t"/>
              <a:pathLst>
                <a:path extrusionOk="0" h="9035" w="1581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055" name="Google Shape;8055;p77"/>
          <p:cNvGrpSpPr/>
          <p:nvPr/>
        </p:nvGrpSpPr>
        <p:grpSpPr>
          <a:xfrm>
            <a:off x="6315036" y="3538907"/>
            <a:ext cx="298169" cy="339218"/>
            <a:chOff x="2707950" y="4399325"/>
            <a:chExt cx="423475" cy="481775"/>
          </a:xfrm>
        </p:grpSpPr>
        <p:sp>
          <p:nvSpPr>
            <p:cNvPr id="8056" name="Google Shape;8056;p77"/>
            <p:cNvSpPr/>
            <p:nvPr/>
          </p:nvSpPr>
          <p:spPr>
            <a:xfrm>
              <a:off x="2905550" y="4515000"/>
              <a:ext cx="28275" cy="366100"/>
            </a:xfrm>
            <a:custGeom>
              <a:rect b="b" l="l" r="r" t="t"/>
              <a:pathLst>
                <a:path extrusionOk="0" h="14644" w="1131">
                  <a:moveTo>
                    <a:pt x="1" y="0"/>
                  </a:moveTo>
                  <a:lnTo>
                    <a:pt x="1" y="14644"/>
                  </a:lnTo>
                  <a:lnTo>
                    <a:pt x="1130" y="14644"/>
                  </a:lnTo>
                  <a:lnTo>
                    <a:pt x="11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57" name="Google Shape;8057;p77"/>
            <p:cNvSpPr/>
            <p:nvPr/>
          </p:nvSpPr>
          <p:spPr>
            <a:xfrm>
              <a:off x="2962025" y="4710725"/>
              <a:ext cx="141175" cy="29225"/>
            </a:xfrm>
            <a:custGeom>
              <a:rect b="b" l="l" r="r" t="t"/>
              <a:pathLst>
                <a:path extrusionOk="0" h="1169" w="5647">
                  <a:moveTo>
                    <a:pt x="0" y="0"/>
                  </a:moveTo>
                  <a:lnTo>
                    <a:pt x="0" y="1169"/>
                  </a:lnTo>
                  <a:lnTo>
                    <a:pt x="5646" y="1169"/>
                  </a:lnTo>
                  <a:lnTo>
                    <a:pt x="56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58" name="Google Shape;8058;p77"/>
            <p:cNvSpPr/>
            <p:nvPr/>
          </p:nvSpPr>
          <p:spPr>
            <a:xfrm>
              <a:off x="2962025" y="4768175"/>
              <a:ext cx="141175" cy="112925"/>
            </a:xfrm>
            <a:custGeom>
              <a:rect b="b" l="l" r="r" t="t"/>
              <a:pathLst>
                <a:path extrusionOk="0" h="4517" w="5647">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59" name="Google Shape;8059;p77"/>
            <p:cNvSpPr/>
            <p:nvPr/>
          </p:nvSpPr>
          <p:spPr>
            <a:xfrm>
              <a:off x="2736175" y="4710725"/>
              <a:ext cx="141175" cy="29225"/>
            </a:xfrm>
            <a:custGeom>
              <a:rect b="b" l="l" r="r" t="t"/>
              <a:pathLst>
                <a:path extrusionOk="0" h="1169" w="5647">
                  <a:moveTo>
                    <a:pt x="1" y="0"/>
                  </a:moveTo>
                  <a:lnTo>
                    <a:pt x="1" y="1169"/>
                  </a:lnTo>
                  <a:lnTo>
                    <a:pt x="5647" y="1169"/>
                  </a:lnTo>
                  <a:lnTo>
                    <a:pt x="56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60" name="Google Shape;8060;p77"/>
            <p:cNvSpPr/>
            <p:nvPr/>
          </p:nvSpPr>
          <p:spPr>
            <a:xfrm>
              <a:off x="2736175" y="4768175"/>
              <a:ext cx="141175" cy="112925"/>
            </a:xfrm>
            <a:custGeom>
              <a:rect b="b" l="l" r="r" t="t"/>
              <a:pathLst>
                <a:path extrusionOk="0" h="4517" w="5647">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61" name="Google Shape;8061;p77"/>
            <p:cNvSpPr/>
            <p:nvPr/>
          </p:nvSpPr>
          <p:spPr>
            <a:xfrm>
              <a:off x="2707950" y="4515075"/>
              <a:ext cx="169400" cy="82825"/>
            </a:xfrm>
            <a:custGeom>
              <a:rect b="b" l="l" r="r" t="t"/>
              <a:pathLst>
                <a:path extrusionOk="0" h="3313" w="6776">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62" name="Google Shape;8062;p77"/>
            <p:cNvSpPr/>
            <p:nvPr/>
          </p:nvSpPr>
          <p:spPr>
            <a:xfrm>
              <a:off x="2736175" y="4626025"/>
              <a:ext cx="141175" cy="56500"/>
            </a:xfrm>
            <a:custGeom>
              <a:rect b="b" l="l" r="r" t="t"/>
              <a:pathLst>
                <a:path extrusionOk="0" h="2260" w="5647">
                  <a:moveTo>
                    <a:pt x="1" y="1"/>
                  </a:moveTo>
                  <a:lnTo>
                    <a:pt x="1" y="2259"/>
                  </a:lnTo>
                  <a:lnTo>
                    <a:pt x="5647" y="2259"/>
                  </a:lnTo>
                  <a:lnTo>
                    <a:pt x="5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63" name="Google Shape;8063;p77"/>
            <p:cNvSpPr/>
            <p:nvPr/>
          </p:nvSpPr>
          <p:spPr>
            <a:xfrm>
              <a:off x="2850525" y="4430375"/>
              <a:ext cx="138325" cy="56500"/>
            </a:xfrm>
            <a:custGeom>
              <a:rect b="b" l="l" r="r" t="t"/>
              <a:pathLst>
                <a:path extrusionOk="0" h="2260" w="5533">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64" name="Google Shape;8064;p77"/>
            <p:cNvSpPr/>
            <p:nvPr/>
          </p:nvSpPr>
          <p:spPr>
            <a:xfrm>
              <a:off x="2974300" y="4399350"/>
              <a:ext cx="129650" cy="87525"/>
            </a:xfrm>
            <a:custGeom>
              <a:rect b="b" l="l" r="r" t="t"/>
              <a:pathLst>
                <a:path extrusionOk="0" h="3501" w="5186">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65" name="Google Shape;8065;p77"/>
            <p:cNvSpPr/>
            <p:nvPr/>
          </p:nvSpPr>
          <p:spPr>
            <a:xfrm>
              <a:off x="2735425" y="4399325"/>
              <a:ext cx="129650" cy="87475"/>
            </a:xfrm>
            <a:custGeom>
              <a:rect b="b" l="l" r="r" t="t"/>
              <a:pathLst>
                <a:path extrusionOk="0" h="3499" w="5186">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66" name="Google Shape;8066;p77"/>
            <p:cNvSpPr/>
            <p:nvPr/>
          </p:nvSpPr>
          <p:spPr>
            <a:xfrm>
              <a:off x="2962025" y="4515075"/>
              <a:ext cx="169400" cy="82825"/>
            </a:xfrm>
            <a:custGeom>
              <a:rect b="b" l="l" r="r" t="t"/>
              <a:pathLst>
                <a:path extrusionOk="0" h="3313" w="6776">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67" name="Google Shape;8067;p77"/>
            <p:cNvSpPr/>
            <p:nvPr/>
          </p:nvSpPr>
          <p:spPr>
            <a:xfrm>
              <a:off x="2962025" y="4626025"/>
              <a:ext cx="141175" cy="56500"/>
            </a:xfrm>
            <a:custGeom>
              <a:rect b="b" l="l" r="r" t="t"/>
              <a:pathLst>
                <a:path extrusionOk="0" h="2260" w="5647">
                  <a:moveTo>
                    <a:pt x="0" y="1"/>
                  </a:moveTo>
                  <a:lnTo>
                    <a:pt x="0" y="2259"/>
                  </a:lnTo>
                  <a:lnTo>
                    <a:pt x="5646" y="2259"/>
                  </a:lnTo>
                  <a:lnTo>
                    <a:pt x="56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071" name="Shape 8071"/>
        <p:cNvGrpSpPr/>
        <p:nvPr/>
      </p:nvGrpSpPr>
      <p:grpSpPr>
        <a:xfrm>
          <a:off x="0" y="0"/>
          <a:ext cx="0" cy="0"/>
          <a:chOff x="0" y="0"/>
          <a:chExt cx="0" cy="0"/>
        </a:xfrm>
      </p:grpSpPr>
      <p:sp>
        <p:nvSpPr>
          <p:cNvPr id="8072" name="Google Shape;8072;p78"/>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073" name="Google Shape;8073;p78"/>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8074" name="Google Shape;8074;p78"/>
          <p:cNvGrpSpPr/>
          <p:nvPr/>
        </p:nvGrpSpPr>
        <p:grpSpPr>
          <a:xfrm>
            <a:off x="876361" y="1533504"/>
            <a:ext cx="322099" cy="370529"/>
            <a:chOff x="-42971725" y="3217825"/>
            <a:chExt cx="275675" cy="317125"/>
          </a:xfrm>
        </p:grpSpPr>
        <p:sp>
          <p:nvSpPr>
            <p:cNvPr id="8075" name="Google Shape;8075;p78"/>
            <p:cNvSpPr/>
            <p:nvPr/>
          </p:nvSpPr>
          <p:spPr>
            <a:xfrm>
              <a:off x="-42951250" y="3279250"/>
              <a:ext cx="233950" cy="152050"/>
            </a:xfrm>
            <a:custGeom>
              <a:rect b="b" l="l" r="r" t="t"/>
              <a:pathLst>
                <a:path extrusionOk="0" h="6082" w="9358">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78"/>
            <p:cNvSpPr/>
            <p:nvPr/>
          </p:nvSpPr>
          <p:spPr>
            <a:xfrm>
              <a:off x="-42971725" y="3451750"/>
              <a:ext cx="275675" cy="83200"/>
            </a:xfrm>
            <a:custGeom>
              <a:rect b="b" l="l" r="r" t="t"/>
              <a:pathLst>
                <a:path extrusionOk="0" h="3328" w="11027">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78"/>
            <p:cNvSpPr/>
            <p:nvPr/>
          </p:nvSpPr>
          <p:spPr>
            <a:xfrm>
              <a:off x="-42866975" y="3217825"/>
              <a:ext cx="63025" cy="40975"/>
            </a:xfrm>
            <a:custGeom>
              <a:rect b="b" l="l" r="r" t="t"/>
              <a:pathLst>
                <a:path extrusionOk="0" h="1639" w="2521">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8" name="Google Shape;8078;p78"/>
          <p:cNvGrpSpPr/>
          <p:nvPr/>
        </p:nvGrpSpPr>
        <p:grpSpPr>
          <a:xfrm>
            <a:off x="848276" y="2002160"/>
            <a:ext cx="378270" cy="337551"/>
            <a:chOff x="-42996150" y="3612600"/>
            <a:chExt cx="323750" cy="288900"/>
          </a:xfrm>
        </p:grpSpPr>
        <p:sp>
          <p:nvSpPr>
            <p:cNvPr id="8079" name="Google Shape;8079;p78"/>
            <p:cNvSpPr/>
            <p:nvPr/>
          </p:nvSpPr>
          <p:spPr>
            <a:xfrm>
              <a:off x="-42914225" y="3612600"/>
              <a:ext cx="241825" cy="239275"/>
            </a:xfrm>
            <a:custGeom>
              <a:rect b="b" l="l" r="r" t="t"/>
              <a:pathLst>
                <a:path extrusionOk="0" h="9571" w="9673">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78"/>
            <p:cNvSpPr/>
            <p:nvPr/>
          </p:nvSpPr>
          <p:spPr>
            <a:xfrm>
              <a:off x="-42946525" y="3762850"/>
              <a:ext cx="118950" cy="118950"/>
            </a:xfrm>
            <a:custGeom>
              <a:rect b="b" l="l" r="r" t="t"/>
              <a:pathLst>
                <a:path extrusionOk="0" h="4758" w="4758">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78"/>
            <p:cNvSpPr/>
            <p:nvPr/>
          </p:nvSpPr>
          <p:spPr>
            <a:xfrm>
              <a:off x="-42996150" y="3855800"/>
              <a:ext cx="78000" cy="45700"/>
            </a:xfrm>
            <a:custGeom>
              <a:rect b="b" l="l" r="r" t="t"/>
              <a:pathLst>
                <a:path extrusionOk="0" h="1828" w="312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2" name="Google Shape;8082;p78"/>
          <p:cNvGrpSpPr/>
          <p:nvPr/>
        </p:nvGrpSpPr>
        <p:grpSpPr>
          <a:xfrm>
            <a:off x="851036" y="2411530"/>
            <a:ext cx="372749" cy="370909"/>
            <a:chOff x="-42994575" y="3950300"/>
            <a:chExt cx="319025" cy="317450"/>
          </a:xfrm>
        </p:grpSpPr>
        <p:sp>
          <p:nvSpPr>
            <p:cNvPr id="8083" name="Google Shape;8083;p78"/>
            <p:cNvSpPr/>
            <p:nvPr/>
          </p:nvSpPr>
          <p:spPr>
            <a:xfrm>
              <a:off x="-42930775" y="4225200"/>
              <a:ext cx="191425" cy="42550"/>
            </a:xfrm>
            <a:custGeom>
              <a:rect b="b" l="l" r="r" t="t"/>
              <a:pathLst>
                <a:path extrusionOk="0" h="1702" w="7657">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78"/>
            <p:cNvSpPr/>
            <p:nvPr/>
          </p:nvSpPr>
          <p:spPr>
            <a:xfrm>
              <a:off x="-42908725" y="4163750"/>
              <a:ext cx="148900" cy="42550"/>
            </a:xfrm>
            <a:custGeom>
              <a:rect b="b" l="l" r="r" t="t"/>
              <a:pathLst>
                <a:path extrusionOk="0" h="1702" w="5956">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78"/>
            <p:cNvSpPr/>
            <p:nvPr/>
          </p:nvSpPr>
          <p:spPr>
            <a:xfrm>
              <a:off x="-42994575" y="3950300"/>
              <a:ext cx="319025" cy="211125"/>
            </a:xfrm>
            <a:custGeom>
              <a:rect b="b" l="l" r="r" t="t"/>
              <a:pathLst>
                <a:path extrusionOk="0" h="8445" w="12761">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6" name="Google Shape;8086;p78"/>
          <p:cNvGrpSpPr/>
          <p:nvPr/>
        </p:nvGrpSpPr>
        <p:grpSpPr>
          <a:xfrm>
            <a:off x="3004431" y="1558362"/>
            <a:ext cx="371785" cy="370879"/>
            <a:chOff x="-41111350" y="3239100"/>
            <a:chExt cx="318200" cy="317425"/>
          </a:xfrm>
        </p:grpSpPr>
        <p:sp>
          <p:nvSpPr>
            <p:cNvPr id="8087" name="Google Shape;8087;p78"/>
            <p:cNvSpPr/>
            <p:nvPr/>
          </p:nvSpPr>
          <p:spPr>
            <a:xfrm>
              <a:off x="-41111350" y="3239100"/>
              <a:ext cx="145725" cy="144925"/>
            </a:xfrm>
            <a:custGeom>
              <a:rect b="b" l="l" r="r" t="t"/>
              <a:pathLst>
                <a:path extrusionOk="0" h="5797" w="5829">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78"/>
            <p:cNvSpPr/>
            <p:nvPr/>
          </p:nvSpPr>
          <p:spPr>
            <a:xfrm>
              <a:off x="-41110575" y="3412375"/>
              <a:ext cx="146525" cy="144150"/>
            </a:xfrm>
            <a:custGeom>
              <a:rect b="b" l="l" r="r" t="t"/>
              <a:pathLst>
                <a:path extrusionOk="0" h="5766" w="5861">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78"/>
            <p:cNvSpPr/>
            <p:nvPr/>
          </p:nvSpPr>
          <p:spPr>
            <a:xfrm>
              <a:off x="-40938875" y="3239100"/>
              <a:ext cx="145725" cy="144925"/>
            </a:xfrm>
            <a:custGeom>
              <a:rect b="b" l="l" r="r" t="t"/>
              <a:pathLst>
                <a:path extrusionOk="0" h="5797" w="5829">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78"/>
            <p:cNvSpPr/>
            <p:nvPr/>
          </p:nvSpPr>
          <p:spPr>
            <a:xfrm>
              <a:off x="-40938875" y="3411575"/>
              <a:ext cx="145725" cy="144950"/>
            </a:xfrm>
            <a:custGeom>
              <a:rect b="b" l="l" r="r" t="t"/>
              <a:pathLst>
                <a:path extrusionOk="0" h="5798" w="5829">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1" name="Google Shape;8091;p78"/>
          <p:cNvGrpSpPr/>
          <p:nvPr/>
        </p:nvGrpSpPr>
        <p:grpSpPr>
          <a:xfrm>
            <a:off x="3000751" y="1993894"/>
            <a:ext cx="379146" cy="370967"/>
            <a:chOff x="-41117650" y="3605525"/>
            <a:chExt cx="324500" cy="317500"/>
          </a:xfrm>
        </p:grpSpPr>
        <p:sp>
          <p:nvSpPr>
            <p:cNvPr id="8092" name="Google Shape;8092;p78"/>
            <p:cNvSpPr/>
            <p:nvPr/>
          </p:nvSpPr>
          <p:spPr>
            <a:xfrm>
              <a:off x="-41016850" y="3605525"/>
              <a:ext cx="106350" cy="105375"/>
            </a:xfrm>
            <a:custGeom>
              <a:rect b="b" l="l" r="r" t="t"/>
              <a:pathLst>
                <a:path extrusionOk="0" h="4215" w="4254">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78"/>
            <p:cNvSpPr/>
            <p:nvPr/>
          </p:nvSpPr>
          <p:spPr>
            <a:xfrm>
              <a:off x="-40900275" y="3721300"/>
              <a:ext cx="107125" cy="105375"/>
            </a:xfrm>
            <a:custGeom>
              <a:rect b="b" l="l" r="r" t="t"/>
              <a:pathLst>
                <a:path extrusionOk="0" h="4215" w="4285">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78"/>
            <p:cNvSpPr/>
            <p:nvPr/>
          </p:nvSpPr>
          <p:spPr>
            <a:xfrm>
              <a:off x="-41117650" y="3668350"/>
              <a:ext cx="262300" cy="254675"/>
            </a:xfrm>
            <a:custGeom>
              <a:rect b="b" l="l" r="r" t="t"/>
              <a:pathLst>
                <a:path extrusionOk="0" h="10187" w="10492">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95" name="Google Shape;8095;p78"/>
          <p:cNvSpPr/>
          <p:nvPr/>
        </p:nvSpPr>
        <p:spPr>
          <a:xfrm>
            <a:off x="3006881" y="2443479"/>
            <a:ext cx="372720" cy="361678"/>
          </a:xfrm>
          <a:custGeom>
            <a:rect b="b" l="l" r="r" t="t"/>
            <a:pathLst>
              <a:path extrusionOk="0" h="12382" w="1276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96" name="Google Shape;8096;p78"/>
          <p:cNvGrpSpPr/>
          <p:nvPr/>
        </p:nvGrpSpPr>
        <p:grpSpPr>
          <a:xfrm>
            <a:off x="1827005" y="2885417"/>
            <a:ext cx="216271" cy="371814"/>
            <a:chOff x="-39205300" y="3220175"/>
            <a:chExt cx="185100" cy="318225"/>
          </a:xfrm>
        </p:grpSpPr>
        <p:sp>
          <p:nvSpPr>
            <p:cNvPr id="8097" name="Google Shape;8097;p78"/>
            <p:cNvSpPr/>
            <p:nvPr/>
          </p:nvSpPr>
          <p:spPr>
            <a:xfrm>
              <a:off x="-39205300" y="3220175"/>
              <a:ext cx="185100" cy="111875"/>
            </a:xfrm>
            <a:custGeom>
              <a:rect b="b" l="l" r="r" t="t"/>
              <a:pathLst>
                <a:path extrusionOk="0" h="4475" w="7404">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78"/>
            <p:cNvSpPr/>
            <p:nvPr/>
          </p:nvSpPr>
          <p:spPr>
            <a:xfrm>
              <a:off x="-39184825" y="3353300"/>
              <a:ext cx="144950" cy="185100"/>
            </a:xfrm>
            <a:custGeom>
              <a:rect b="b" l="l" r="r" t="t"/>
              <a:pathLst>
                <a:path extrusionOk="0" h="7404" w="5798">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9" name="Google Shape;8099;p78"/>
          <p:cNvGrpSpPr/>
          <p:nvPr/>
        </p:nvGrpSpPr>
        <p:grpSpPr>
          <a:xfrm>
            <a:off x="1792533" y="3345488"/>
            <a:ext cx="300016" cy="369273"/>
            <a:chOff x="-39248625" y="3588600"/>
            <a:chExt cx="256775" cy="316050"/>
          </a:xfrm>
        </p:grpSpPr>
        <p:sp>
          <p:nvSpPr>
            <p:cNvPr id="8100" name="Google Shape;8100;p78"/>
            <p:cNvSpPr/>
            <p:nvPr/>
          </p:nvSpPr>
          <p:spPr>
            <a:xfrm>
              <a:off x="-39248625" y="3588600"/>
              <a:ext cx="256775" cy="316050"/>
            </a:xfrm>
            <a:custGeom>
              <a:rect b="b" l="l" r="r" t="t"/>
              <a:pathLst>
                <a:path extrusionOk="0" h="12642" w="10271">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78"/>
            <p:cNvSpPr/>
            <p:nvPr/>
          </p:nvSpPr>
          <p:spPr>
            <a:xfrm>
              <a:off x="-39076150" y="3684875"/>
              <a:ext cx="84300" cy="80300"/>
            </a:xfrm>
            <a:custGeom>
              <a:rect b="b" l="l" r="r" t="t"/>
              <a:pathLst>
                <a:path extrusionOk="0" h="3212" w="3372">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02" name="Google Shape;8102;p78"/>
          <p:cNvSpPr/>
          <p:nvPr/>
        </p:nvSpPr>
        <p:spPr>
          <a:xfrm>
            <a:off x="1763554" y="3801114"/>
            <a:ext cx="363548" cy="370909"/>
          </a:xfrm>
          <a:custGeom>
            <a:rect b="b" l="l" r="r" t="t"/>
            <a:pathLst>
              <a:path extrusionOk="0" h="12698" w="12446">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78"/>
          <p:cNvSpPr/>
          <p:nvPr/>
        </p:nvSpPr>
        <p:spPr>
          <a:xfrm>
            <a:off x="3953101" y="2872552"/>
            <a:ext cx="369974" cy="368601"/>
          </a:xfrm>
          <a:custGeom>
            <a:rect b="b" l="l" r="r" t="t"/>
            <a:pathLst>
              <a:path extrusionOk="0" h="12619" w="12666">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04" name="Google Shape;8104;p78"/>
          <p:cNvGrpSpPr/>
          <p:nvPr/>
        </p:nvGrpSpPr>
        <p:grpSpPr>
          <a:xfrm>
            <a:off x="1243246" y="1533504"/>
            <a:ext cx="429504" cy="370879"/>
            <a:chOff x="-42651700" y="3217825"/>
            <a:chExt cx="367600" cy="317425"/>
          </a:xfrm>
        </p:grpSpPr>
        <p:sp>
          <p:nvSpPr>
            <p:cNvPr id="8105" name="Google Shape;8105;p78"/>
            <p:cNvSpPr/>
            <p:nvPr/>
          </p:nvSpPr>
          <p:spPr>
            <a:xfrm>
              <a:off x="-42651700" y="3239075"/>
              <a:ext cx="367600" cy="296175"/>
            </a:xfrm>
            <a:custGeom>
              <a:rect b="b" l="l" r="r" t="t"/>
              <a:pathLst>
                <a:path extrusionOk="0" h="11847" w="14704">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78"/>
            <p:cNvSpPr/>
            <p:nvPr/>
          </p:nvSpPr>
          <p:spPr>
            <a:xfrm>
              <a:off x="-42419600" y="3217825"/>
              <a:ext cx="106350" cy="106350"/>
            </a:xfrm>
            <a:custGeom>
              <a:rect b="b" l="l" r="r" t="t"/>
              <a:pathLst>
                <a:path extrusionOk="0" h="4254" w="4254">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78"/>
            <p:cNvSpPr/>
            <p:nvPr/>
          </p:nvSpPr>
          <p:spPr>
            <a:xfrm>
              <a:off x="-42623600" y="3218600"/>
              <a:ext cx="106350" cy="106375"/>
            </a:xfrm>
            <a:custGeom>
              <a:rect b="b" l="l" r="r" t="t"/>
              <a:pathLst>
                <a:path extrusionOk="0" h="4255" w="4254">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78"/>
            <p:cNvSpPr/>
            <p:nvPr/>
          </p:nvSpPr>
          <p:spPr>
            <a:xfrm>
              <a:off x="-42561375" y="3279250"/>
              <a:ext cx="185900" cy="186700"/>
            </a:xfrm>
            <a:custGeom>
              <a:rect b="b" l="l" r="r" t="t"/>
              <a:pathLst>
                <a:path extrusionOk="0" h="7468" w="7436">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9" name="Google Shape;8109;p78"/>
          <p:cNvGrpSpPr/>
          <p:nvPr/>
        </p:nvGrpSpPr>
        <p:grpSpPr>
          <a:xfrm>
            <a:off x="1278678" y="1973154"/>
            <a:ext cx="358640" cy="363226"/>
            <a:chOff x="-42617300" y="3587775"/>
            <a:chExt cx="306950" cy="310875"/>
          </a:xfrm>
        </p:grpSpPr>
        <p:sp>
          <p:nvSpPr>
            <p:cNvPr id="8110" name="Google Shape;8110;p78"/>
            <p:cNvSpPr/>
            <p:nvPr/>
          </p:nvSpPr>
          <p:spPr>
            <a:xfrm>
              <a:off x="-42617300" y="3587775"/>
              <a:ext cx="306950" cy="310875"/>
            </a:xfrm>
            <a:custGeom>
              <a:rect b="b" l="l" r="r" t="t"/>
              <a:pathLst>
                <a:path extrusionOk="0" h="12435" w="12278">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78"/>
            <p:cNvSpPr/>
            <p:nvPr/>
          </p:nvSpPr>
          <p:spPr>
            <a:xfrm>
              <a:off x="-42500725" y="3712425"/>
              <a:ext cx="63025" cy="62275"/>
            </a:xfrm>
            <a:custGeom>
              <a:rect b="b" l="l" r="r" t="t"/>
              <a:pathLst>
                <a:path extrusionOk="0" h="2491" w="2521">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12" name="Google Shape;8112;p78"/>
          <p:cNvSpPr/>
          <p:nvPr/>
        </p:nvSpPr>
        <p:spPr>
          <a:xfrm>
            <a:off x="1275131" y="2412197"/>
            <a:ext cx="371785" cy="369974"/>
          </a:xfrm>
          <a:custGeom>
            <a:rect b="b" l="l" r="r" t="t"/>
            <a:pathLst>
              <a:path extrusionOk="0" h="12666" w="12728">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13" name="Google Shape;8113;p78"/>
          <p:cNvGrpSpPr/>
          <p:nvPr/>
        </p:nvGrpSpPr>
        <p:grpSpPr>
          <a:xfrm>
            <a:off x="3450506" y="1557895"/>
            <a:ext cx="376926" cy="370324"/>
            <a:chOff x="-40748275" y="3238700"/>
            <a:chExt cx="322600" cy="316950"/>
          </a:xfrm>
        </p:grpSpPr>
        <p:sp>
          <p:nvSpPr>
            <p:cNvPr id="8114" name="Google Shape;8114;p78"/>
            <p:cNvSpPr/>
            <p:nvPr/>
          </p:nvSpPr>
          <p:spPr>
            <a:xfrm>
              <a:off x="-40709675" y="3273750"/>
              <a:ext cx="84300" cy="84300"/>
            </a:xfrm>
            <a:custGeom>
              <a:rect b="b" l="l" r="r" t="t"/>
              <a:pathLst>
                <a:path extrusionOk="0" h="3372" w="3372">
                  <a:moveTo>
                    <a:pt x="2710" y="0"/>
                  </a:moveTo>
                  <a:lnTo>
                    <a:pt x="1" y="2710"/>
                  </a:lnTo>
                  <a:lnTo>
                    <a:pt x="694" y="3371"/>
                  </a:lnTo>
                  <a:lnTo>
                    <a:pt x="3372" y="662"/>
                  </a:lnTo>
                  <a:lnTo>
                    <a:pt x="27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78"/>
            <p:cNvSpPr/>
            <p:nvPr/>
          </p:nvSpPr>
          <p:spPr>
            <a:xfrm>
              <a:off x="-40578925" y="3247175"/>
              <a:ext cx="151250" cy="149475"/>
            </a:xfrm>
            <a:custGeom>
              <a:rect b="b" l="l" r="r" t="t"/>
              <a:pathLst>
                <a:path extrusionOk="0" h="5979" w="605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78"/>
            <p:cNvSpPr/>
            <p:nvPr/>
          </p:nvSpPr>
          <p:spPr>
            <a:xfrm>
              <a:off x="-40678175" y="3305250"/>
              <a:ext cx="213475" cy="213475"/>
            </a:xfrm>
            <a:custGeom>
              <a:rect b="b" l="l" r="r" t="t"/>
              <a:pathLst>
                <a:path extrusionOk="0" h="8539" w="8539">
                  <a:moveTo>
                    <a:pt x="2679" y="0"/>
                  </a:moveTo>
                  <a:lnTo>
                    <a:pt x="1" y="2678"/>
                  </a:lnTo>
                  <a:lnTo>
                    <a:pt x="5861" y="8538"/>
                  </a:lnTo>
                  <a:lnTo>
                    <a:pt x="8539" y="5860"/>
                  </a:lnTo>
                  <a:lnTo>
                    <a:pt x="2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78"/>
            <p:cNvSpPr/>
            <p:nvPr/>
          </p:nvSpPr>
          <p:spPr>
            <a:xfrm>
              <a:off x="-40513550" y="3469850"/>
              <a:ext cx="87875" cy="85800"/>
            </a:xfrm>
            <a:custGeom>
              <a:rect b="b" l="l" r="r" t="t"/>
              <a:pathLst>
                <a:path extrusionOk="0" h="3432" w="3515">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78"/>
            <p:cNvSpPr/>
            <p:nvPr/>
          </p:nvSpPr>
          <p:spPr>
            <a:xfrm>
              <a:off x="-40738025" y="3404500"/>
              <a:ext cx="150450" cy="149475"/>
            </a:xfrm>
            <a:custGeom>
              <a:rect b="b" l="l" r="r" t="t"/>
              <a:pathLst>
                <a:path extrusionOk="0" h="5979" w="6018">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78"/>
            <p:cNvSpPr/>
            <p:nvPr/>
          </p:nvSpPr>
          <p:spPr>
            <a:xfrm>
              <a:off x="-40748275" y="3238700"/>
              <a:ext cx="92175" cy="87850"/>
            </a:xfrm>
            <a:custGeom>
              <a:rect b="b" l="l" r="r" t="t"/>
              <a:pathLst>
                <a:path extrusionOk="0" h="3514" w="3687">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0" name="Google Shape;8120;p78"/>
          <p:cNvGrpSpPr/>
          <p:nvPr/>
        </p:nvGrpSpPr>
        <p:grpSpPr>
          <a:xfrm>
            <a:off x="3453062" y="2025879"/>
            <a:ext cx="371814" cy="338690"/>
            <a:chOff x="-40745125" y="3632900"/>
            <a:chExt cx="318225" cy="289875"/>
          </a:xfrm>
        </p:grpSpPr>
        <p:sp>
          <p:nvSpPr>
            <p:cNvPr id="8121" name="Google Shape;8121;p78"/>
            <p:cNvSpPr/>
            <p:nvPr/>
          </p:nvSpPr>
          <p:spPr>
            <a:xfrm>
              <a:off x="-40745125" y="3632900"/>
              <a:ext cx="300125" cy="82725"/>
            </a:xfrm>
            <a:custGeom>
              <a:rect b="b" l="l" r="r" t="t"/>
              <a:pathLst>
                <a:path extrusionOk="0" h="3309" w="12005">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78"/>
            <p:cNvSpPr/>
            <p:nvPr/>
          </p:nvSpPr>
          <p:spPr>
            <a:xfrm>
              <a:off x="-40508050" y="3736075"/>
              <a:ext cx="21300" cy="82725"/>
            </a:xfrm>
            <a:custGeom>
              <a:rect b="b" l="l" r="r" t="t"/>
              <a:pathLst>
                <a:path extrusionOk="0" h="3309" w="852">
                  <a:moveTo>
                    <a:pt x="1" y="1"/>
                  </a:moveTo>
                  <a:lnTo>
                    <a:pt x="1" y="3309"/>
                  </a:lnTo>
                  <a:lnTo>
                    <a:pt x="852" y="3309"/>
                  </a:lnTo>
                  <a:lnTo>
                    <a:pt x="85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78"/>
            <p:cNvSpPr/>
            <p:nvPr/>
          </p:nvSpPr>
          <p:spPr>
            <a:xfrm>
              <a:off x="-40466300" y="3736875"/>
              <a:ext cx="39400" cy="82725"/>
            </a:xfrm>
            <a:custGeom>
              <a:rect b="b" l="l" r="r" t="t"/>
              <a:pathLst>
                <a:path extrusionOk="0" h="3309" w="1576">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78"/>
            <p:cNvSpPr/>
            <p:nvPr/>
          </p:nvSpPr>
          <p:spPr>
            <a:xfrm>
              <a:off x="-40723050" y="3736075"/>
              <a:ext cx="194550" cy="82725"/>
            </a:xfrm>
            <a:custGeom>
              <a:rect b="b" l="l" r="r" t="t"/>
              <a:pathLst>
                <a:path extrusionOk="0" h="3309" w="7782">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78"/>
            <p:cNvSpPr/>
            <p:nvPr/>
          </p:nvSpPr>
          <p:spPr>
            <a:xfrm>
              <a:off x="-40681325" y="3839250"/>
              <a:ext cx="21300" cy="82725"/>
            </a:xfrm>
            <a:custGeom>
              <a:rect b="b" l="l" r="r" t="t"/>
              <a:pathLst>
                <a:path extrusionOk="0" h="3309" w="852">
                  <a:moveTo>
                    <a:pt x="1" y="1"/>
                  </a:moveTo>
                  <a:lnTo>
                    <a:pt x="1" y="3309"/>
                  </a:lnTo>
                  <a:lnTo>
                    <a:pt x="851" y="3309"/>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78"/>
            <p:cNvSpPr/>
            <p:nvPr/>
          </p:nvSpPr>
          <p:spPr>
            <a:xfrm>
              <a:off x="-40639575" y="3840825"/>
              <a:ext cx="190625" cy="81950"/>
            </a:xfrm>
            <a:custGeom>
              <a:rect b="b" l="l" r="r" t="t"/>
              <a:pathLst>
                <a:path extrusionOk="0" h="3278" w="7625">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78"/>
            <p:cNvSpPr/>
            <p:nvPr/>
          </p:nvSpPr>
          <p:spPr>
            <a:xfrm>
              <a:off x="-40745125" y="3840050"/>
              <a:ext cx="43350" cy="82725"/>
            </a:xfrm>
            <a:custGeom>
              <a:rect b="b" l="l" r="r" t="t"/>
              <a:pathLst>
                <a:path extrusionOk="0" h="3309" w="1734">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8" name="Google Shape;8128;p78"/>
          <p:cNvGrpSpPr/>
          <p:nvPr/>
        </p:nvGrpSpPr>
        <p:grpSpPr>
          <a:xfrm>
            <a:off x="3457209" y="2437089"/>
            <a:ext cx="363518" cy="370178"/>
            <a:chOff x="-40742750" y="3972175"/>
            <a:chExt cx="311125" cy="316825"/>
          </a:xfrm>
        </p:grpSpPr>
        <p:sp>
          <p:nvSpPr>
            <p:cNvPr id="8129" name="Google Shape;8129;p78"/>
            <p:cNvSpPr/>
            <p:nvPr/>
          </p:nvSpPr>
          <p:spPr>
            <a:xfrm>
              <a:off x="-40699425" y="4118075"/>
              <a:ext cx="226850" cy="101625"/>
            </a:xfrm>
            <a:custGeom>
              <a:rect b="b" l="l" r="r" t="t"/>
              <a:pathLst>
                <a:path extrusionOk="0" h="4065" w="9074">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78"/>
            <p:cNvSpPr/>
            <p:nvPr/>
          </p:nvSpPr>
          <p:spPr>
            <a:xfrm>
              <a:off x="-40742750" y="3972175"/>
              <a:ext cx="311125" cy="316825"/>
            </a:xfrm>
            <a:custGeom>
              <a:rect b="b" l="l" r="r" t="t"/>
              <a:pathLst>
                <a:path extrusionOk="0" h="12673" w="12445">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1" name="Google Shape;8131;p78"/>
          <p:cNvGrpSpPr/>
          <p:nvPr/>
        </p:nvGrpSpPr>
        <p:grpSpPr>
          <a:xfrm>
            <a:off x="2239871" y="2887257"/>
            <a:ext cx="266892" cy="369974"/>
            <a:chOff x="-38860325" y="3221750"/>
            <a:chExt cx="228425" cy="316650"/>
          </a:xfrm>
        </p:grpSpPr>
        <p:sp>
          <p:nvSpPr>
            <p:cNvPr id="8132" name="Google Shape;8132;p78"/>
            <p:cNvSpPr/>
            <p:nvPr/>
          </p:nvSpPr>
          <p:spPr>
            <a:xfrm>
              <a:off x="-38735875" y="3222550"/>
              <a:ext cx="103975" cy="123675"/>
            </a:xfrm>
            <a:custGeom>
              <a:rect b="b" l="l" r="r" t="t"/>
              <a:pathLst>
                <a:path extrusionOk="0" h="4947" w="4159">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78"/>
            <p:cNvSpPr/>
            <p:nvPr/>
          </p:nvSpPr>
          <p:spPr>
            <a:xfrm>
              <a:off x="-38756375" y="3302875"/>
              <a:ext cx="22075" cy="63050"/>
            </a:xfrm>
            <a:custGeom>
              <a:rect b="b" l="l" r="r" t="t"/>
              <a:pathLst>
                <a:path extrusionOk="0" h="2522" w="883">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78"/>
            <p:cNvSpPr/>
            <p:nvPr/>
          </p:nvSpPr>
          <p:spPr>
            <a:xfrm>
              <a:off x="-38859550" y="3221750"/>
              <a:ext cx="103200" cy="122900"/>
            </a:xfrm>
            <a:custGeom>
              <a:rect b="b" l="l" r="r" t="t"/>
              <a:pathLst>
                <a:path extrusionOk="0" h="4916" w="4128">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78"/>
            <p:cNvSpPr/>
            <p:nvPr/>
          </p:nvSpPr>
          <p:spPr>
            <a:xfrm>
              <a:off x="-38860325" y="3367475"/>
              <a:ext cx="228425" cy="170925"/>
            </a:xfrm>
            <a:custGeom>
              <a:rect b="b" l="l" r="r" t="t"/>
              <a:pathLst>
                <a:path extrusionOk="0" h="6837" w="9137">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6" name="Google Shape;8136;p78"/>
          <p:cNvGrpSpPr/>
          <p:nvPr/>
        </p:nvGrpSpPr>
        <p:grpSpPr>
          <a:xfrm>
            <a:off x="2190678" y="3349314"/>
            <a:ext cx="380081" cy="367111"/>
            <a:chOff x="-38905225" y="3591875"/>
            <a:chExt cx="325300" cy="314200"/>
          </a:xfrm>
        </p:grpSpPr>
        <p:sp>
          <p:nvSpPr>
            <p:cNvPr id="8137" name="Google Shape;8137;p78"/>
            <p:cNvSpPr/>
            <p:nvPr/>
          </p:nvSpPr>
          <p:spPr>
            <a:xfrm>
              <a:off x="-38716975" y="3591875"/>
              <a:ext cx="137050" cy="131625"/>
            </a:xfrm>
            <a:custGeom>
              <a:rect b="b" l="l" r="r" t="t"/>
              <a:pathLst>
                <a:path extrusionOk="0" h="5265" w="5482">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78"/>
            <p:cNvSpPr/>
            <p:nvPr/>
          </p:nvSpPr>
          <p:spPr>
            <a:xfrm>
              <a:off x="-38905225" y="3774675"/>
              <a:ext cx="137075" cy="131400"/>
            </a:xfrm>
            <a:custGeom>
              <a:rect b="b" l="l" r="r" t="t"/>
              <a:pathLst>
                <a:path extrusionOk="0" h="5256" w="5483">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78"/>
            <p:cNvSpPr/>
            <p:nvPr/>
          </p:nvSpPr>
          <p:spPr>
            <a:xfrm>
              <a:off x="-38891050" y="3599025"/>
              <a:ext cx="298525" cy="300900"/>
            </a:xfrm>
            <a:custGeom>
              <a:rect b="b" l="l" r="r" t="t"/>
              <a:pathLst>
                <a:path extrusionOk="0" h="12036" w="11941">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40" name="Google Shape;8140;p78"/>
          <p:cNvSpPr/>
          <p:nvPr/>
        </p:nvSpPr>
        <p:spPr>
          <a:xfrm>
            <a:off x="2198491" y="3859092"/>
            <a:ext cx="369974" cy="312927"/>
          </a:xfrm>
          <a:custGeom>
            <a:rect b="b" l="l" r="r" t="t"/>
            <a:pathLst>
              <a:path extrusionOk="0" h="10713" w="12666">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41" name="Google Shape;8141;p78"/>
          <p:cNvGrpSpPr/>
          <p:nvPr/>
        </p:nvGrpSpPr>
        <p:grpSpPr>
          <a:xfrm>
            <a:off x="3997427" y="3334394"/>
            <a:ext cx="290815" cy="369740"/>
            <a:chOff x="-37370925" y="3579105"/>
            <a:chExt cx="248900" cy="316450"/>
          </a:xfrm>
        </p:grpSpPr>
        <p:sp>
          <p:nvSpPr>
            <p:cNvPr id="8142" name="Google Shape;8142;p78"/>
            <p:cNvSpPr/>
            <p:nvPr/>
          </p:nvSpPr>
          <p:spPr>
            <a:xfrm>
              <a:off x="-37268550" y="3671055"/>
              <a:ext cx="83525" cy="82525"/>
            </a:xfrm>
            <a:custGeom>
              <a:rect b="b" l="l" r="r" t="t"/>
              <a:pathLst>
                <a:path extrusionOk="0" h="3301" w="3341">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78"/>
            <p:cNvSpPr/>
            <p:nvPr/>
          </p:nvSpPr>
          <p:spPr>
            <a:xfrm>
              <a:off x="-37370925" y="3579105"/>
              <a:ext cx="248900" cy="316450"/>
            </a:xfrm>
            <a:custGeom>
              <a:rect b="b" l="l" r="r" t="t"/>
              <a:pathLst>
                <a:path extrusionOk="0" h="12658" w="9956">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44" name="Google Shape;8144;p78"/>
          <p:cNvSpPr/>
          <p:nvPr/>
        </p:nvSpPr>
        <p:spPr>
          <a:xfrm>
            <a:off x="1697481" y="1534192"/>
            <a:ext cx="364453" cy="369419"/>
          </a:xfrm>
          <a:custGeom>
            <a:rect b="b" l="l" r="r" t="t"/>
            <a:pathLst>
              <a:path extrusionOk="0" h="12647" w="12477">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78"/>
          <p:cNvSpPr/>
          <p:nvPr/>
        </p:nvSpPr>
        <p:spPr>
          <a:xfrm>
            <a:off x="1722323" y="1969494"/>
            <a:ext cx="314767" cy="371814"/>
          </a:xfrm>
          <a:custGeom>
            <a:rect b="b" l="l" r="r" t="t"/>
            <a:pathLst>
              <a:path extrusionOk="0" h="12729" w="10776">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46" name="Google Shape;8146;p78"/>
          <p:cNvGrpSpPr/>
          <p:nvPr/>
        </p:nvGrpSpPr>
        <p:grpSpPr>
          <a:xfrm>
            <a:off x="1690803" y="2412465"/>
            <a:ext cx="371814" cy="369974"/>
            <a:chOff x="-42259725" y="3951100"/>
            <a:chExt cx="318225" cy="316650"/>
          </a:xfrm>
        </p:grpSpPr>
        <p:sp>
          <p:nvSpPr>
            <p:cNvPr id="8147" name="Google Shape;8147;p78"/>
            <p:cNvSpPr/>
            <p:nvPr/>
          </p:nvSpPr>
          <p:spPr>
            <a:xfrm>
              <a:off x="-42258150" y="3951100"/>
              <a:ext cx="316650" cy="123675"/>
            </a:xfrm>
            <a:custGeom>
              <a:rect b="b" l="l" r="r" t="t"/>
              <a:pathLst>
                <a:path extrusionOk="0" h="4947" w="12666">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78"/>
            <p:cNvSpPr/>
            <p:nvPr/>
          </p:nvSpPr>
          <p:spPr>
            <a:xfrm>
              <a:off x="-42259725" y="4096800"/>
              <a:ext cx="316650" cy="170950"/>
            </a:xfrm>
            <a:custGeom>
              <a:rect b="b" l="l" r="r" t="t"/>
              <a:pathLst>
                <a:path extrusionOk="0" h="6838" w="12666">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9" name="Google Shape;8149;p78"/>
          <p:cNvGrpSpPr/>
          <p:nvPr/>
        </p:nvGrpSpPr>
        <p:grpSpPr>
          <a:xfrm>
            <a:off x="3889164" y="1591486"/>
            <a:ext cx="370879" cy="337755"/>
            <a:chOff x="-40378075" y="3267450"/>
            <a:chExt cx="317425" cy="289075"/>
          </a:xfrm>
        </p:grpSpPr>
        <p:sp>
          <p:nvSpPr>
            <p:cNvPr id="8150" name="Google Shape;8150;p78"/>
            <p:cNvSpPr/>
            <p:nvPr/>
          </p:nvSpPr>
          <p:spPr>
            <a:xfrm>
              <a:off x="-40218975" y="3308400"/>
              <a:ext cx="158325" cy="248125"/>
            </a:xfrm>
            <a:custGeom>
              <a:rect b="b" l="l" r="r" t="t"/>
              <a:pathLst>
                <a:path extrusionOk="0" h="9925" w="6333">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78"/>
            <p:cNvSpPr/>
            <p:nvPr/>
          </p:nvSpPr>
          <p:spPr>
            <a:xfrm>
              <a:off x="-40316650" y="3267450"/>
              <a:ext cx="86675" cy="257575"/>
            </a:xfrm>
            <a:custGeom>
              <a:rect b="b" l="l" r="r" t="t"/>
              <a:pathLst>
                <a:path extrusionOk="0" h="10303" w="3467">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78"/>
            <p:cNvSpPr/>
            <p:nvPr/>
          </p:nvSpPr>
          <p:spPr>
            <a:xfrm>
              <a:off x="-40209525" y="3267450"/>
              <a:ext cx="86650" cy="257575"/>
            </a:xfrm>
            <a:custGeom>
              <a:rect b="b" l="l" r="r" t="t"/>
              <a:pathLst>
                <a:path extrusionOk="0" h="10303" w="3466">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78"/>
            <p:cNvSpPr/>
            <p:nvPr/>
          </p:nvSpPr>
          <p:spPr>
            <a:xfrm>
              <a:off x="-40378075" y="3308400"/>
              <a:ext cx="157550" cy="248125"/>
            </a:xfrm>
            <a:custGeom>
              <a:rect b="b" l="l" r="r" t="t"/>
              <a:pathLst>
                <a:path extrusionOk="0" h="9925" w="6302">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4" name="Google Shape;8154;p78"/>
          <p:cNvGrpSpPr/>
          <p:nvPr/>
        </p:nvGrpSpPr>
        <p:grpSpPr>
          <a:xfrm>
            <a:off x="3892830" y="1992754"/>
            <a:ext cx="363548" cy="369974"/>
            <a:chOff x="-40372575" y="3604550"/>
            <a:chExt cx="311150" cy="316650"/>
          </a:xfrm>
        </p:grpSpPr>
        <p:sp>
          <p:nvSpPr>
            <p:cNvPr id="8155" name="Google Shape;8155;p78"/>
            <p:cNvSpPr/>
            <p:nvPr/>
          </p:nvSpPr>
          <p:spPr>
            <a:xfrm>
              <a:off x="-40372575" y="3604550"/>
              <a:ext cx="311150" cy="134475"/>
            </a:xfrm>
            <a:custGeom>
              <a:rect b="b" l="l" r="r" t="t"/>
              <a:pathLst>
                <a:path extrusionOk="0" h="5379" w="12446">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78"/>
            <p:cNvSpPr/>
            <p:nvPr/>
          </p:nvSpPr>
          <p:spPr>
            <a:xfrm>
              <a:off x="-40312700" y="3730575"/>
              <a:ext cx="185100" cy="190625"/>
            </a:xfrm>
            <a:custGeom>
              <a:rect b="b" l="l" r="r" t="t"/>
              <a:pathLst>
                <a:path extrusionOk="0" h="7625" w="7404">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78"/>
            <p:cNvSpPr/>
            <p:nvPr/>
          </p:nvSpPr>
          <p:spPr>
            <a:xfrm>
              <a:off x="-40250475" y="3688025"/>
              <a:ext cx="66950" cy="20500"/>
            </a:xfrm>
            <a:custGeom>
              <a:rect b="b" l="l" r="r" t="t"/>
              <a:pathLst>
                <a:path extrusionOk="0" h="820" w="2678">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58" name="Google Shape;8158;p78"/>
          <p:cNvSpPr/>
          <p:nvPr/>
        </p:nvSpPr>
        <p:spPr>
          <a:xfrm>
            <a:off x="3896162" y="2436031"/>
            <a:ext cx="362613" cy="371902"/>
          </a:xfrm>
          <a:custGeom>
            <a:rect b="b" l="l" r="r" t="t"/>
            <a:pathLst>
              <a:path extrusionOk="0" h="12732" w="12414">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59" name="Google Shape;8159;p78"/>
          <p:cNvGrpSpPr/>
          <p:nvPr/>
        </p:nvGrpSpPr>
        <p:grpSpPr>
          <a:xfrm>
            <a:off x="2616780" y="2885417"/>
            <a:ext cx="399038" cy="372165"/>
            <a:chOff x="-38542250" y="3220175"/>
            <a:chExt cx="341525" cy="318525"/>
          </a:xfrm>
        </p:grpSpPr>
        <p:sp>
          <p:nvSpPr>
            <p:cNvPr id="8160" name="Google Shape;8160;p78"/>
            <p:cNvSpPr/>
            <p:nvPr/>
          </p:nvSpPr>
          <p:spPr>
            <a:xfrm>
              <a:off x="-38542250" y="3440725"/>
              <a:ext cx="101750" cy="97975"/>
            </a:xfrm>
            <a:custGeom>
              <a:rect b="b" l="l" r="r" t="t"/>
              <a:pathLst>
                <a:path extrusionOk="0" h="3919" w="407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78"/>
            <p:cNvSpPr/>
            <p:nvPr/>
          </p:nvSpPr>
          <p:spPr>
            <a:xfrm>
              <a:off x="-38494875" y="3354075"/>
              <a:ext cx="141800" cy="141025"/>
            </a:xfrm>
            <a:custGeom>
              <a:rect b="b" l="l" r="r" t="t"/>
              <a:pathLst>
                <a:path extrusionOk="0" h="5641" w="5672">
                  <a:moveTo>
                    <a:pt x="2742" y="1"/>
                  </a:moveTo>
                  <a:lnTo>
                    <a:pt x="1" y="2710"/>
                  </a:lnTo>
                  <a:lnTo>
                    <a:pt x="2931" y="5640"/>
                  </a:lnTo>
                  <a:lnTo>
                    <a:pt x="5671" y="2899"/>
                  </a:lnTo>
                  <a:lnTo>
                    <a:pt x="27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78"/>
            <p:cNvSpPr/>
            <p:nvPr/>
          </p:nvSpPr>
          <p:spPr>
            <a:xfrm>
              <a:off x="-38432050" y="3220175"/>
              <a:ext cx="231325" cy="192225"/>
            </a:xfrm>
            <a:custGeom>
              <a:rect b="b" l="l" r="r" t="t"/>
              <a:pathLst>
                <a:path extrusionOk="0" h="7689" w="9253">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3" name="Google Shape;8163;p78"/>
          <p:cNvGrpSpPr/>
          <p:nvPr/>
        </p:nvGrpSpPr>
        <p:grpSpPr>
          <a:xfrm>
            <a:off x="2638712" y="3344787"/>
            <a:ext cx="369974" cy="369068"/>
            <a:chOff x="-38537400" y="3588000"/>
            <a:chExt cx="316650" cy="315875"/>
          </a:xfrm>
        </p:grpSpPr>
        <p:sp>
          <p:nvSpPr>
            <p:cNvPr id="8164" name="Google Shape;8164;p78"/>
            <p:cNvSpPr/>
            <p:nvPr/>
          </p:nvSpPr>
          <p:spPr>
            <a:xfrm>
              <a:off x="-38327900" y="3719550"/>
              <a:ext cx="20500" cy="41750"/>
            </a:xfrm>
            <a:custGeom>
              <a:rect b="b" l="l" r="r" t="t"/>
              <a:pathLst>
                <a:path extrusionOk="0" h="1670" w="82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78"/>
            <p:cNvSpPr/>
            <p:nvPr/>
          </p:nvSpPr>
          <p:spPr>
            <a:xfrm>
              <a:off x="-38452350" y="3719550"/>
              <a:ext cx="21300" cy="41750"/>
            </a:xfrm>
            <a:custGeom>
              <a:rect b="b" l="l" r="r" t="t"/>
              <a:pathLst>
                <a:path extrusionOk="0" h="1670" w="852">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78"/>
            <p:cNvSpPr/>
            <p:nvPr/>
          </p:nvSpPr>
          <p:spPr>
            <a:xfrm>
              <a:off x="-38516925" y="3759700"/>
              <a:ext cx="275700" cy="144175"/>
            </a:xfrm>
            <a:custGeom>
              <a:rect b="b" l="l" r="r" t="t"/>
              <a:pathLst>
                <a:path extrusionOk="0" h="5767" w="11028">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78"/>
            <p:cNvSpPr/>
            <p:nvPr/>
          </p:nvSpPr>
          <p:spPr>
            <a:xfrm>
              <a:off x="-38537400" y="3588000"/>
              <a:ext cx="316650" cy="151250"/>
            </a:xfrm>
            <a:custGeom>
              <a:rect b="b" l="l" r="r" t="t"/>
              <a:pathLst>
                <a:path extrusionOk="0" h="6050" w="12666">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8" name="Google Shape;8168;p78"/>
          <p:cNvGrpSpPr/>
          <p:nvPr/>
        </p:nvGrpSpPr>
        <p:grpSpPr>
          <a:xfrm>
            <a:off x="2637792" y="3802316"/>
            <a:ext cx="371814" cy="369974"/>
            <a:chOff x="-38538975" y="3954250"/>
            <a:chExt cx="318225" cy="316650"/>
          </a:xfrm>
        </p:grpSpPr>
        <p:sp>
          <p:nvSpPr>
            <p:cNvPr id="8169" name="Google Shape;8169;p78"/>
            <p:cNvSpPr/>
            <p:nvPr/>
          </p:nvSpPr>
          <p:spPr>
            <a:xfrm>
              <a:off x="-38538975" y="3954250"/>
              <a:ext cx="254425" cy="253625"/>
            </a:xfrm>
            <a:custGeom>
              <a:rect b="b" l="l" r="r" t="t"/>
              <a:pathLst>
                <a:path extrusionOk="0" h="10145" w="10177">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78"/>
            <p:cNvSpPr/>
            <p:nvPr/>
          </p:nvSpPr>
          <p:spPr>
            <a:xfrm>
              <a:off x="-38496450" y="4081725"/>
              <a:ext cx="275700" cy="189175"/>
            </a:xfrm>
            <a:custGeom>
              <a:rect b="b" l="l" r="r" t="t"/>
              <a:pathLst>
                <a:path extrusionOk="0" h="7567" w="11028">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1" name="Google Shape;8171;p78"/>
          <p:cNvGrpSpPr/>
          <p:nvPr/>
        </p:nvGrpSpPr>
        <p:grpSpPr>
          <a:xfrm>
            <a:off x="3955104" y="3797243"/>
            <a:ext cx="375465" cy="371814"/>
            <a:chOff x="-37385100" y="3949908"/>
            <a:chExt cx="321350" cy="318225"/>
          </a:xfrm>
        </p:grpSpPr>
        <p:sp>
          <p:nvSpPr>
            <p:cNvPr id="8172" name="Google Shape;8172;p78"/>
            <p:cNvSpPr/>
            <p:nvPr/>
          </p:nvSpPr>
          <p:spPr>
            <a:xfrm>
              <a:off x="-37190575" y="4145233"/>
              <a:ext cx="126825" cy="122900"/>
            </a:xfrm>
            <a:custGeom>
              <a:rect b="b" l="l" r="r" t="t"/>
              <a:pathLst>
                <a:path extrusionOk="0" h="4916" w="5073">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78"/>
            <p:cNvSpPr/>
            <p:nvPr/>
          </p:nvSpPr>
          <p:spPr>
            <a:xfrm>
              <a:off x="-37385100" y="3949908"/>
              <a:ext cx="248125" cy="248950"/>
            </a:xfrm>
            <a:custGeom>
              <a:rect b="b" l="l" r="r" t="t"/>
              <a:pathLst>
                <a:path extrusionOk="0" h="9958" w="9925">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4" name="Google Shape;8174;p78"/>
          <p:cNvGrpSpPr/>
          <p:nvPr/>
        </p:nvGrpSpPr>
        <p:grpSpPr>
          <a:xfrm>
            <a:off x="2130763" y="1532803"/>
            <a:ext cx="370909" cy="370675"/>
            <a:chOff x="-41895050" y="3217225"/>
            <a:chExt cx="317450" cy="317250"/>
          </a:xfrm>
        </p:grpSpPr>
        <p:sp>
          <p:nvSpPr>
            <p:cNvPr id="8175" name="Google Shape;8175;p78"/>
            <p:cNvSpPr/>
            <p:nvPr/>
          </p:nvSpPr>
          <p:spPr>
            <a:xfrm>
              <a:off x="-41895050" y="3273750"/>
              <a:ext cx="41775" cy="245750"/>
            </a:xfrm>
            <a:custGeom>
              <a:rect b="b" l="l" r="r" t="t"/>
              <a:pathLst>
                <a:path extrusionOk="0" h="9830" w="1671">
                  <a:moveTo>
                    <a:pt x="1" y="0"/>
                  </a:moveTo>
                  <a:lnTo>
                    <a:pt x="1" y="9830"/>
                  </a:lnTo>
                  <a:lnTo>
                    <a:pt x="1670" y="8192"/>
                  </a:lnTo>
                  <a:lnTo>
                    <a:pt x="1670" y="1639"/>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78"/>
            <p:cNvSpPr/>
            <p:nvPr/>
          </p:nvSpPr>
          <p:spPr>
            <a:xfrm>
              <a:off x="-41619375" y="3273750"/>
              <a:ext cx="41775" cy="245750"/>
            </a:xfrm>
            <a:custGeom>
              <a:rect b="b" l="l" r="r" t="t"/>
              <a:pathLst>
                <a:path extrusionOk="0" h="9830" w="1671">
                  <a:moveTo>
                    <a:pt x="1670" y="0"/>
                  </a:moveTo>
                  <a:lnTo>
                    <a:pt x="0" y="1639"/>
                  </a:lnTo>
                  <a:lnTo>
                    <a:pt x="0" y="8192"/>
                  </a:lnTo>
                  <a:lnTo>
                    <a:pt x="1670" y="9830"/>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78"/>
            <p:cNvSpPr/>
            <p:nvPr/>
          </p:nvSpPr>
          <p:spPr>
            <a:xfrm>
              <a:off x="-41832825" y="3321000"/>
              <a:ext cx="193000" cy="151250"/>
            </a:xfrm>
            <a:custGeom>
              <a:rect b="b" l="l" r="r" t="t"/>
              <a:pathLst>
                <a:path extrusionOk="0" h="6050" w="772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78"/>
            <p:cNvSpPr/>
            <p:nvPr/>
          </p:nvSpPr>
          <p:spPr>
            <a:xfrm>
              <a:off x="-41880075" y="3493500"/>
              <a:ext cx="287500" cy="40975"/>
            </a:xfrm>
            <a:custGeom>
              <a:rect b="b" l="l" r="r" t="t"/>
              <a:pathLst>
                <a:path extrusionOk="0" h="1639" w="11500">
                  <a:moveTo>
                    <a:pt x="1639" y="0"/>
                  </a:moveTo>
                  <a:lnTo>
                    <a:pt x="0" y="1638"/>
                  </a:lnTo>
                  <a:lnTo>
                    <a:pt x="11500" y="1638"/>
                  </a:lnTo>
                  <a:lnTo>
                    <a:pt x="98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78"/>
            <p:cNvSpPr/>
            <p:nvPr/>
          </p:nvSpPr>
          <p:spPr>
            <a:xfrm>
              <a:off x="-41880875" y="3217225"/>
              <a:ext cx="288300" cy="83325"/>
            </a:xfrm>
            <a:custGeom>
              <a:rect b="b" l="l" r="r" t="t"/>
              <a:pathLst>
                <a:path extrusionOk="0" h="3333" w="11532">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0" name="Google Shape;8180;p78"/>
          <p:cNvGrpSpPr/>
          <p:nvPr/>
        </p:nvGrpSpPr>
        <p:grpSpPr>
          <a:xfrm>
            <a:off x="2130310" y="1969737"/>
            <a:ext cx="371814" cy="369974"/>
            <a:chOff x="-41893475" y="3584850"/>
            <a:chExt cx="318225" cy="316650"/>
          </a:xfrm>
        </p:grpSpPr>
        <p:sp>
          <p:nvSpPr>
            <p:cNvPr id="8181" name="Google Shape;8181;p78"/>
            <p:cNvSpPr/>
            <p:nvPr/>
          </p:nvSpPr>
          <p:spPr>
            <a:xfrm>
              <a:off x="-41827300" y="3715600"/>
              <a:ext cx="186675" cy="185900"/>
            </a:xfrm>
            <a:custGeom>
              <a:rect b="b" l="l" r="r" t="t"/>
              <a:pathLst>
                <a:path extrusionOk="0" h="7436" w="7467">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78"/>
            <p:cNvSpPr/>
            <p:nvPr/>
          </p:nvSpPr>
          <p:spPr>
            <a:xfrm>
              <a:off x="-41726500" y="3586725"/>
              <a:ext cx="151250" cy="147800"/>
            </a:xfrm>
            <a:custGeom>
              <a:rect b="b" l="l" r="r" t="t"/>
              <a:pathLst>
                <a:path extrusionOk="0" h="5912" w="605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78"/>
            <p:cNvSpPr/>
            <p:nvPr/>
          </p:nvSpPr>
          <p:spPr>
            <a:xfrm>
              <a:off x="-41808400" y="3584850"/>
              <a:ext cx="148100" cy="89825"/>
            </a:xfrm>
            <a:custGeom>
              <a:rect b="b" l="l" r="r" t="t"/>
              <a:pathLst>
                <a:path extrusionOk="0" h="3593" w="5924">
                  <a:moveTo>
                    <a:pt x="0" y="1"/>
                  </a:moveTo>
                  <a:lnTo>
                    <a:pt x="2962" y="3592"/>
                  </a:lnTo>
                  <a:lnTo>
                    <a:pt x="59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78"/>
            <p:cNvSpPr/>
            <p:nvPr/>
          </p:nvSpPr>
          <p:spPr>
            <a:xfrm>
              <a:off x="-41893475" y="3586725"/>
              <a:ext cx="148875" cy="147025"/>
            </a:xfrm>
            <a:custGeom>
              <a:rect b="b" l="l" r="r" t="t"/>
              <a:pathLst>
                <a:path extrusionOk="0" h="5881" w="5955">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85" name="Google Shape;8185;p78"/>
          <p:cNvSpPr/>
          <p:nvPr/>
        </p:nvSpPr>
        <p:spPr>
          <a:xfrm>
            <a:off x="2133283" y="2414037"/>
            <a:ext cx="371814" cy="369302"/>
          </a:xfrm>
          <a:custGeom>
            <a:rect b="b" l="l" r="r" t="t"/>
            <a:pathLst>
              <a:path extrusionOk="0" h="12643" w="12729">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78"/>
          <p:cNvSpPr/>
          <p:nvPr/>
        </p:nvSpPr>
        <p:spPr>
          <a:xfrm>
            <a:off x="845041" y="2906375"/>
            <a:ext cx="438997" cy="369039"/>
          </a:xfrm>
          <a:custGeom>
            <a:rect b="b" l="l" r="r" t="t"/>
            <a:pathLst>
              <a:path extrusionOk="0" h="12634" w="15029">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87" name="Google Shape;8187;p78"/>
          <p:cNvGrpSpPr/>
          <p:nvPr/>
        </p:nvGrpSpPr>
        <p:grpSpPr>
          <a:xfrm>
            <a:off x="900338" y="3365029"/>
            <a:ext cx="337522" cy="370909"/>
            <a:chOff x="-39998250" y="3605325"/>
            <a:chExt cx="288875" cy="317450"/>
          </a:xfrm>
        </p:grpSpPr>
        <p:sp>
          <p:nvSpPr>
            <p:cNvPr id="8188" name="Google Shape;8188;p78"/>
            <p:cNvSpPr/>
            <p:nvPr/>
          </p:nvSpPr>
          <p:spPr>
            <a:xfrm>
              <a:off x="-39998250" y="3799600"/>
              <a:ext cx="288875" cy="123175"/>
            </a:xfrm>
            <a:custGeom>
              <a:rect b="b" l="l" r="r" t="t"/>
              <a:pathLst>
                <a:path extrusionOk="0" h="4927" w="11555">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78"/>
            <p:cNvSpPr/>
            <p:nvPr/>
          </p:nvSpPr>
          <p:spPr>
            <a:xfrm>
              <a:off x="-39940950" y="3605325"/>
              <a:ext cx="160700" cy="212050"/>
            </a:xfrm>
            <a:custGeom>
              <a:rect b="b" l="l" r="r" t="t"/>
              <a:pathLst>
                <a:path extrusionOk="0" h="8482" w="6428">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0" name="Google Shape;8190;p78"/>
          <p:cNvGrpSpPr/>
          <p:nvPr/>
        </p:nvGrpSpPr>
        <p:grpSpPr>
          <a:xfrm>
            <a:off x="884112" y="3823493"/>
            <a:ext cx="369974" cy="369945"/>
            <a:chOff x="-40011050" y="3972375"/>
            <a:chExt cx="316650" cy="316625"/>
          </a:xfrm>
        </p:grpSpPr>
        <p:sp>
          <p:nvSpPr>
            <p:cNvPr id="8191" name="Google Shape;8191;p78"/>
            <p:cNvSpPr/>
            <p:nvPr/>
          </p:nvSpPr>
          <p:spPr>
            <a:xfrm>
              <a:off x="-40011050" y="3972375"/>
              <a:ext cx="316650" cy="232350"/>
            </a:xfrm>
            <a:custGeom>
              <a:rect b="b" l="l" r="r" t="t"/>
              <a:pathLst>
                <a:path extrusionOk="0" h="9294" w="12666">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78"/>
            <p:cNvSpPr/>
            <p:nvPr/>
          </p:nvSpPr>
          <p:spPr>
            <a:xfrm>
              <a:off x="-39950400" y="4225975"/>
              <a:ext cx="194575" cy="63025"/>
            </a:xfrm>
            <a:custGeom>
              <a:rect b="b" l="l" r="r" t="t"/>
              <a:pathLst>
                <a:path extrusionOk="0" h="2521" w="7783">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3" name="Google Shape;8193;p78"/>
          <p:cNvGrpSpPr/>
          <p:nvPr/>
        </p:nvGrpSpPr>
        <p:grpSpPr>
          <a:xfrm>
            <a:off x="3116043" y="2888192"/>
            <a:ext cx="266921" cy="369039"/>
            <a:chOff x="-38129425" y="3222550"/>
            <a:chExt cx="228450" cy="315850"/>
          </a:xfrm>
        </p:grpSpPr>
        <p:sp>
          <p:nvSpPr>
            <p:cNvPr id="8194" name="Google Shape;8194;p78"/>
            <p:cNvSpPr/>
            <p:nvPr/>
          </p:nvSpPr>
          <p:spPr>
            <a:xfrm>
              <a:off x="-38129425" y="3222550"/>
              <a:ext cx="228450" cy="227650"/>
            </a:xfrm>
            <a:custGeom>
              <a:rect b="b" l="l" r="r" t="t"/>
              <a:pathLst>
                <a:path extrusionOk="0" h="9106" w="9138">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78"/>
            <p:cNvSpPr/>
            <p:nvPr/>
          </p:nvSpPr>
          <p:spPr>
            <a:xfrm>
              <a:off x="-38067200" y="3470650"/>
              <a:ext cx="103200" cy="67750"/>
            </a:xfrm>
            <a:custGeom>
              <a:rect b="b" l="l" r="r" t="t"/>
              <a:pathLst>
                <a:path extrusionOk="0" h="2710" w="4128">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6" name="Google Shape;8196;p78"/>
          <p:cNvGrpSpPr/>
          <p:nvPr/>
        </p:nvGrpSpPr>
        <p:grpSpPr>
          <a:xfrm>
            <a:off x="3071012" y="3344787"/>
            <a:ext cx="371785" cy="369974"/>
            <a:chOff x="-38172725" y="3588000"/>
            <a:chExt cx="318200" cy="316650"/>
          </a:xfrm>
        </p:grpSpPr>
        <p:sp>
          <p:nvSpPr>
            <p:cNvPr id="8197" name="Google Shape;8197;p78"/>
            <p:cNvSpPr/>
            <p:nvPr/>
          </p:nvSpPr>
          <p:spPr>
            <a:xfrm>
              <a:off x="-38171150" y="3760050"/>
              <a:ext cx="98475" cy="91050"/>
            </a:xfrm>
            <a:custGeom>
              <a:rect b="b" l="l" r="r" t="t"/>
              <a:pathLst>
                <a:path extrusionOk="0" h="3642" w="3939">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78"/>
            <p:cNvSpPr/>
            <p:nvPr/>
          </p:nvSpPr>
          <p:spPr>
            <a:xfrm>
              <a:off x="-38172725" y="3641575"/>
              <a:ext cx="144150" cy="133900"/>
            </a:xfrm>
            <a:custGeom>
              <a:rect b="b" l="l" r="r" t="t"/>
              <a:pathLst>
                <a:path extrusionOk="0" h="5356" w="5766">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78"/>
            <p:cNvSpPr/>
            <p:nvPr/>
          </p:nvSpPr>
          <p:spPr>
            <a:xfrm>
              <a:off x="-38117600" y="3806975"/>
              <a:ext cx="77200" cy="94525"/>
            </a:xfrm>
            <a:custGeom>
              <a:rect b="b" l="l" r="r" t="t"/>
              <a:pathLst>
                <a:path extrusionOk="0" h="3781" w="3088">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78"/>
            <p:cNvSpPr/>
            <p:nvPr/>
          </p:nvSpPr>
          <p:spPr>
            <a:xfrm>
              <a:off x="-37997875" y="3716375"/>
              <a:ext cx="143350" cy="135500"/>
            </a:xfrm>
            <a:custGeom>
              <a:rect b="b" l="l" r="r" t="t"/>
              <a:pathLst>
                <a:path extrusionOk="0" h="5420" w="5734">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78"/>
            <p:cNvSpPr/>
            <p:nvPr/>
          </p:nvSpPr>
          <p:spPr>
            <a:xfrm>
              <a:off x="-38044350" y="3761275"/>
              <a:ext cx="135500" cy="143375"/>
            </a:xfrm>
            <a:custGeom>
              <a:rect b="b" l="l" r="r" t="t"/>
              <a:pathLst>
                <a:path extrusionOk="0" h="5735" w="542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78"/>
            <p:cNvSpPr/>
            <p:nvPr/>
          </p:nvSpPr>
          <p:spPr>
            <a:xfrm>
              <a:off x="-37997875" y="3588800"/>
              <a:ext cx="89025" cy="97675"/>
            </a:xfrm>
            <a:custGeom>
              <a:rect b="b" l="l" r="r" t="t"/>
              <a:pathLst>
                <a:path extrusionOk="0" h="3907" w="3561">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78"/>
            <p:cNvSpPr/>
            <p:nvPr/>
          </p:nvSpPr>
          <p:spPr>
            <a:xfrm>
              <a:off x="-38117600" y="3588000"/>
              <a:ext cx="135500" cy="143375"/>
            </a:xfrm>
            <a:custGeom>
              <a:rect b="b" l="l" r="r" t="t"/>
              <a:pathLst>
                <a:path extrusionOk="0" h="5735" w="542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78"/>
            <p:cNvSpPr/>
            <p:nvPr/>
          </p:nvSpPr>
          <p:spPr>
            <a:xfrm>
              <a:off x="-37953000" y="3641575"/>
              <a:ext cx="97700" cy="86350"/>
            </a:xfrm>
            <a:custGeom>
              <a:rect b="b" l="l" r="r" t="t"/>
              <a:pathLst>
                <a:path extrusionOk="0" h="3454" w="3908">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5" name="Google Shape;8205;p78"/>
          <p:cNvGrpSpPr/>
          <p:nvPr/>
        </p:nvGrpSpPr>
        <p:grpSpPr>
          <a:xfrm>
            <a:off x="3146914" y="3803222"/>
            <a:ext cx="219981" cy="369974"/>
            <a:chOff x="-38109725" y="3955025"/>
            <a:chExt cx="188275" cy="316650"/>
          </a:xfrm>
        </p:grpSpPr>
        <p:sp>
          <p:nvSpPr>
            <p:cNvPr id="8206" name="Google Shape;8206;p78"/>
            <p:cNvSpPr/>
            <p:nvPr/>
          </p:nvSpPr>
          <p:spPr>
            <a:xfrm>
              <a:off x="-38109725" y="3955025"/>
              <a:ext cx="188275" cy="220575"/>
            </a:xfrm>
            <a:custGeom>
              <a:rect b="b" l="l" r="r" t="t"/>
              <a:pathLst>
                <a:path extrusionOk="0" h="8823" w="7531">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78"/>
            <p:cNvSpPr/>
            <p:nvPr/>
          </p:nvSpPr>
          <p:spPr>
            <a:xfrm>
              <a:off x="-38067200" y="4196050"/>
              <a:ext cx="104775" cy="75625"/>
            </a:xfrm>
            <a:custGeom>
              <a:rect b="b" l="l" r="r" t="t"/>
              <a:pathLst>
                <a:path extrusionOk="0" h="3025" w="4191">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08" name="Google Shape;8208;p78"/>
          <p:cNvSpPr/>
          <p:nvPr/>
        </p:nvSpPr>
        <p:spPr>
          <a:xfrm>
            <a:off x="2248517" y="4262983"/>
            <a:ext cx="383790" cy="370266"/>
          </a:xfrm>
          <a:custGeom>
            <a:rect b="b" l="l" r="r" t="t"/>
            <a:pathLst>
              <a:path extrusionOk="0" h="12676" w="13139">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09" name="Google Shape;8209;p78"/>
          <p:cNvGrpSpPr/>
          <p:nvPr/>
        </p:nvGrpSpPr>
        <p:grpSpPr>
          <a:xfrm>
            <a:off x="2562313" y="1534643"/>
            <a:ext cx="373654" cy="369068"/>
            <a:chOff x="-41530375" y="3218800"/>
            <a:chExt cx="319800" cy="315875"/>
          </a:xfrm>
        </p:grpSpPr>
        <p:sp>
          <p:nvSpPr>
            <p:cNvPr id="8210" name="Google Shape;8210;p78"/>
            <p:cNvSpPr/>
            <p:nvPr/>
          </p:nvSpPr>
          <p:spPr>
            <a:xfrm>
              <a:off x="-41530375" y="3337550"/>
              <a:ext cx="199300" cy="197125"/>
            </a:xfrm>
            <a:custGeom>
              <a:rect b="b" l="l" r="r" t="t"/>
              <a:pathLst>
                <a:path extrusionOk="0" h="7885" w="7972">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78"/>
            <p:cNvSpPr/>
            <p:nvPr/>
          </p:nvSpPr>
          <p:spPr>
            <a:xfrm>
              <a:off x="-41435075" y="3218800"/>
              <a:ext cx="224500" cy="221950"/>
            </a:xfrm>
            <a:custGeom>
              <a:rect b="b" l="l" r="r" t="t"/>
              <a:pathLst>
                <a:path extrusionOk="0" h="8878" w="898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2" name="Google Shape;8212;p78"/>
          <p:cNvGrpSpPr/>
          <p:nvPr/>
        </p:nvGrpSpPr>
        <p:grpSpPr>
          <a:xfrm>
            <a:off x="2564607" y="2049801"/>
            <a:ext cx="369068" cy="289004"/>
            <a:chOff x="-41526450" y="3653375"/>
            <a:chExt cx="315875" cy="247350"/>
          </a:xfrm>
        </p:grpSpPr>
        <p:sp>
          <p:nvSpPr>
            <p:cNvPr id="8213" name="Google Shape;8213;p78"/>
            <p:cNvSpPr/>
            <p:nvPr/>
          </p:nvSpPr>
          <p:spPr>
            <a:xfrm>
              <a:off x="-41526450" y="3860525"/>
              <a:ext cx="315875" cy="40200"/>
            </a:xfrm>
            <a:custGeom>
              <a:rect b="b" l="l" r="r" t="t"/>
              <a:pathLst>
                <a:path extrusionOk="0" h="1608" w="12635">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78"/>
            <p:cNvSpPr/>
            <p:nvPr/>
          </p:nvSpPr>
          <p:spPr>
            <a:xfrm>
              <a:off x="-41506750" y="3653375"/>
              <a:ext cx="275700" cy="186700"/>
            </a:xfrm>
            <a:custGeom>
              <a:rect b="b" l="l" r="r" t="t"/>
              <a:pathLst>
                <a:path extrusionOk="0" h="7468" w="11028">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5" name="Google Shape;8215;p78"/>
          <p:cNvGrpSpPr/>
          <p:nvPr/>
        </p:nvGrpSpPr>
        <p:grpSpPr>
          <a:xfrm>
            <a:off x="2565994" y="2412465"/>
            <a:ext cx="366293" cy="369974"/>
            <a:chOff x="-41526450" y="3951100"/>
            <a:chExt cx="313500" cy="316650"/>
          </a:xfrm>
        </p:grpSpPr>
        <p:sp>
          <p:nvSpPr>
            <p:cNvPr id="8216" name="Google Shape;8216;p78"/>
            <p:cNvSpPr/>
            <p:nvPr/>
          </p:nvSpPr>
          <p:spPr>
            <a:xfrm>
              <a:off x="-41483125" y="4041675"/>
              <a:ext cx="226075" cy="226075"/>
            </a:xfrm>
            <a:custGeom>
              <a:rect b="b" l="l" r="r" t="t"/>
              <a:pathLst>
                <a:path extrusionOk="0" h="9043" w="9043">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78"/>
            <p:cNvSpPr/>
            <p:nvPr/>
          </p:nvSpPr>
          <p:spPr>
            <a:xfrm>
              <a:off x="-41422475" y="4114925"/>
              <a:ext cx="104775" cy="104775"/>
            </a:xfrm>
            <a:custGeom>
              <a:rect b="b" l="l" r="r" t="t"/>
              <a:pathLst>
                <a:path extrusionOk="0" h="4191" w="4191">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78"/>
            <p:cNvSpPr/>
            <p:nvPr/>
          </p:nvSpPr>
          <p:spPr>
            <a:xfrm>
              <a:off x="-41526450" y="3951100"/>
              <a:ext cx="313500" cy="165575"/>
            </a:xfrm>
            <a:custGeom>
              <a:rect b="b" l="l" r="r" t="t"/>
              <a:pathLst>
                <a:path extrusionOk="0" h="6623" w="1254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9" name="Google Shape;8219;p78"/>
          <p:cNvGrpSpPr/>
          <p:nvPr/>
        </p:nvGrpSpPr>
        <p:grpSpPr>
          <a:xfrm>
            <a:off x="1331249" y="2906594"/>
            <a:ext cx="339595" cy="371814"/>
            <a:chOff x="-39625900" y="3238300"/>
            <a:chExt cx="290650" cy="318225"/>
          </a:xfrm>
        </p:grpSpPr>
        <p:sp>
          <p:nvSpPr>
            <p:cNvPr id="8220" name="Google Shape;8220;p78"/>
            <p:cNvSpPr/>
            <p:nvPr/>
          </p:nvSpPr>
          <p:spPr>
            <a:xfrm>
              <a:off x="-39625900" y="3238300"/>
              <a:ext cx="290650" cy="318225"/>
            </a:xfrm>
            <a:custGeom>
              <a:rect b="b" l="l" r="r" t="t"/>
              <a:pathLst>
                <a:path extrusionOk="0" h="12729" w="11626">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78"/>
            <p:cNvSpPr/>
            <p:nvPr/>
          </p:nvSpPr>
          <p:spPr>
            <a:xfrm>
              <a:off x="-39521150" y="3328875"/>
              <a:ext cx="82725" cy="227650"/>
            </a:xfrm>
            <a:custGeom>
              <a:rect b="b" l="l" r="r" t="t"/>
              <a:pathLst>
                <a:path extrusionOk="0" h="9106" w="3309">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22" name="Google Shape;8222;p78"/>
          <p:cNvSpPr/>
          <p:nvPr/>
        </p:nvSpPr>
        <p:spPr>
          <a:xfrm>
            <a:off x="1353422" y="3365720"/>
            <a:ext cx="315672" cy="369974"/>
          </a:xfrm>
          <a:custGeom>
            <a:rect b="b" l="l" r="r" t="t"/>
            <a:pathLst>
              <a:path extrusionOk="0" h="12666" w="10807">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23" name="Google Shape;8223;p78"/>
          <p:cNvGrpSpPr/>
          <p:nvPr/>
        </p:nvGrpSpPr>
        <p:grpSpPr>
          <a:xfrm>
            <a:off x="1325300" y="3823055"/>
            <a:ext cx="366293" cy="370441"/>
            <a:chOff x="-39647175" y="3972000"/>
            <a:chExt cx="313500" cy="317050"/>
          </a:xfrm>
        </p:grpSpPr>
        <p:sp>
          <p:nvSpPr>
            <p:cNvPr id="8224" name="Google Shape;8224;p78"/>
            <p:cNvSpPr/>
            <p:nvPr/>
          </p:nvSpPr>
          <p:spPr>
            <a:xfrm>
              <a:off x="-39647175" y="3972000"/>
              <a:ext cx="95325" cy="153975"/>
            </a:xfrm>
            <a:custGeom>
              <a:rect b="b" l="l" r="r" t="t"/>
              <a:pathLst>
                <a:path extrusionOk="0" h="6159" w="3813">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78"/>
            <p:cNvSpPr/>
            <p:nvPr/>
          </p:nvSpPr>
          <p:spPr>
            <a:xfrm>
              <a:off x="-39588875" y="4011750"/>
              <a:ext cx="216600" cy="277300"/>
            </a:xfrm>
            <a:custGeom>
              <a:rect b="b" l="l" r="r" t="t"/>
              <a:pathLst>
                <a:path extrusionOk="0" h="11092" w="8664">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78"/>
            <p:cNvSpPr/>
            <p:nvPr/>
          </p:nvSpPr>
          <p:spPr>
            <a:xfrm>
              <a:off x="-39398275" y="4073975"/>
              <a:ext cx="64600" cy="71600"/>
            </a:xfrm>
            <a:custGeom>
              <a:rect b="b" l="l" r="r" t="t"/>
              <a:pathLst>
                <a:path extrusionOk="0" h="2864" w="2584">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7" name="Google Shape;8227;p78"/>
          <p:cNvGrpSpPr/>
          <p:nvPr/>
        </p:nvGrpSpPr>
        <p:grpSpPr>
          <a:xfrm>
            <a:off x="3494427" y="2887053"/>
            <a:ext cx="375495" cy="370879"/>
            <a:chOff x="-37808850" y="3221575"/>
            <a:chExt cx="321375" cy="317425"/>
          </a:xfrm>
        </p:grpSpPr>
        <p:sp>
          <p:nvSpPr>
            <p:cNvPr id="8228" name="Google Shape;8228;p78"/>
            <p:cNvSpPr/>
            <p:nvPr/>
          </p:nvSpPr>
          <p:spPr>
            <a:xfrm>
              <a:off x="-37808850" y="3294050"/>
              <a:ext cx="261500" cy="244950"/>
            </a:xfrm>
            <a:custGeom>
              <a:rect b="b" l="l" r="r" t="t"/>
              <a:pathLst>
                <a:path extrusionOk="0" h="9798" w="1046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78"/>
            <p:cNvSpPr/>
            <p:nvPr/>
          </p:nvSpPr>
          <p:spPr>
            <a:xfrm>
              <a:off x="-37601700" y="3221575"/>
              <a:ext cx="114225" cy="111275"/>
            </a:xfrm>
            <a:custGeom>
              <a:rect b="b" l="l" r="r" t="t"/>
              <a:pathLst>
                <a:path extrusionOk="0" h="4451" w="4569">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0" name="Google Shape;8230;p78"/>
          <p:cNvGrpSpPr/>
          <p:nvPr/>
        </p:nvGrpSpPr>
        <p:grpSpPr>
          <a:xfrm>
            <a:off x="3503201" y="3409084"/>
            <a:ext cx="372749" cy="241158"/>
            <a:chOff x="-37806500" y="3643030"/>
            <a:chExt cx="319025" cy="206400"/>
          </a:xfrm>
        </p:grpSpPr>
        <p:sp>
          <p:nvSpPr>
            <p:cNvPr id="8231" name="Google Shape;8231;p78"/>
            <p:cNvSpPr/>
            <p:nvPr/>
          </p:nvSpPr>
          <p:spPr>
            <a:xfrm>
              <a:off x="-37615100" y="3759700"/>
              <a:ext cx="62250" cy="62250"/>
            </a:xfrm>
            <a:custGeom>
              <a:rect b="b" l="l" r="r" t="t"/>
              <a:pathLst>
                <a:path extrusionOk="0" h="2490" w="249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78"/>
            <p:cNvSpPr/>
            <p:nvPr/>
          </p:nvSpPr>
          <p:spPr>
            <a:xfrm>
              <a:off x="-37806500" y="3643030"/>
              <a:ext cx="319025" cy="206400"/>
            </a:xfrm>
            <a:custGeom>
              <a:rect b="b" l="l" r="r" t="t"/>
              <a:pathLst>
                <a:path extrusionOk="0" h="8256" w="12761">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3" name="Google Shape;8233;p78"/>
          <p:cNvGrpSpPr/>
          <p:nvPr/>
        </p:nvGrpSpPr>
        <p:grpSpPr>
          <a:xfrm>
            <a:off x="3505508" y="3801381"/>
            <a:ext cx="368134" cy="371814"/>
            <a:chOff x="-37804925" y="3953450"/>
            <a:chExt cx="315075" cy="318225"/>
          </a:xfrm>
        </p:grpSpPr>
        <p:sp>
          <p:nvSpPr>
            <p:cNvPr id="8234" name="Google Shape;8234;p78"/>
            <p:cNvSpPr/>
            <p:nvPr/>
          </p:nvSpPr>
          <p:spPr>
            <a:xfrm>
              <a:off x="-37614300" y="3955025"/>
              <a:ext cx="124450" cy="186200"/>
            </a:xfrm>
            <a:custGeom>
              <a:rect b="b" l="l" r="r" t="t"/>
              <a:pathLst>
                <a:path extrusionOk="0" h="7448" w="4978">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78"/>
            <p:cNvSpPr/>
            <p:nvPr/>
          </p:nvSpPr>
          <p:spPr>
            <a:xfrm>
              <a:off x="-37761600" y="4230700"/>
              <a:ext cx="270175" cy="40975"/>
            </a:xfrm>
            <a:custGeom>
              <a:rect b="b" l="l" r="r" t="t"/>
              <a:pathLst>
                <a:path extrusionOk="0" h="1639" w="10807">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78"/>
            <p:cNvSpPr/>
            <p:nvPr/>
          </p:nvSpPr>
          <p:spPr>
            <a:xfrm>
              <a:off x="-37804925" y="3953450"/>
              <a:ext cx="274125" cy="295675"/>
            </a:xfrm>
            <a:custGeom>
              <a:rect b="b" l="l" r="r" t="t"/>
              <a:pathLst>
                <a:path extrusionOk="0" h="11827" w="10965">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37" name="Google Shape;8237;p78"/>
          <p:cNvSpPr/>
          <p:nvPr/>
        </p:nvSpPr>
        <p:spPr>
          <a:xfrm>
            <a:off x="2754452" y="4266125"/>
            <a:ext cx="265986" cy="369039"/>
          </a:xfrm>
          <a:custGeom>
            <a:rect b="b" l="l" r="r" t="t"/>
            <a:pathLst>
              <a:path extrusionOk="0" h="12634" w="9106">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38" name="Google Shape;8238;p78"/>
          <p:cNvGrpSpPr/>
          <p:nvPr/>
        </p:nvGrpSpPr>
        <p:grpSpPr>
          <a:xfrm>
            <a:off x="4860977" y="1553988"/>
            <a:ext cx="355663" cy="308725"/>
            <a:chOff x="-28462125" y="3199700"/>
            <a:chExt cx="298550" cy="259150"/>
          </a:xfrm>
        </p:grpSpPr>
        <p:sp>
          <p:nvSpPr>
            <p:cNvPr id="8239" name="Google Shape;8239;p78"/>
            <p:cNvSpPr/>
            <p:nvPr/>
          </p:nvSpPr>
          <p:spPr>
            <a:xfrm>
              <a:off x="-28459750" y="3284775"/>
              <a:ext cx="296175" cy="104775"/>
            </a:xfrm>
            <a:custGeom>
              <a:rect b="b" l="l" r="r" t="t"/>
              <a:pathLst>
                <a:path extrusionOk="0" h="4191" w="11847">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78"/>
            <p:cNvSpPr/>
            <p:nvPr/>
          </p:nvSpPr>
          <p:spPr>
            <a:xfrm>
              <a:off x="-28462125" y="3199700"/>
              <a:ext cx="295400" cy="125275"/>
            </a:xfrm>
            <a:custGeom>
              <a:rect b="b" l="l" r="r" t="t"/>
              <a:pathLst>
                <a:path extrusionOk="0" h="5011" w="11816">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78"/>
            <p:cNvSpPr/>
            <p:nvPr/>
          </p:nvSpPr>
          <p:spPr>
            <a:xfrm>
              <a:off x="-28405400" y="3360375"/>
              <a:ext cx="186675" cy="98475"/>
            </a:xfrm>
            <a:custGeom>
              <a:rect b="b" l="l" r="r" t="t"/>
              <a:pathLst>
                <a:path extrusionOk="0" h="3939" w="7467">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2" name="Google Shape;8242;p78"/>
          <p:cNvGrpSpPr/>
          <p:nvPr/>
        </p:nvGrpSpPr>
        <p:grpSpPr>
          <a:xfrm>
            <a:off x="4861930" y="1988678"/>
            <a:ext cx="353757" cy="352833"/>
            <a:chOff x="-28461325" y="3545475"/>
            <a:chExt cx="296950" cy="296175"/>
          </a:xfrm>
        </p:grpSpPr>
        <p:sp>
          <p:nvSpPr>
            <p:cNvPr id="8243" name="Google Shape;8243;p78"/>
            <p:cNvSpPr/>
            <p:nvPr/>
          </p:nvSpPr>
          <p:spPr>
            <a:xfrm>
              <a:off x="-28461325" y="3666775"/>
              <a:ext cx="34675" cy="52775"/>
            </a:xfrm>
            <a:custGeom>
              <a:rect b="b" l="l" r="r" t="t"/>
              <a:pathLst>
                <a:path extrusionOk="0" h="2111" w="1387">
                  <a:moveTo>
                    <a:pt x="0" y="0"/>
                  </a:moveTo>
                  <a:lnTo>
                    <a:pt x="0" y="2111"/>
                  </a:lnTo>
                  <a:lnTo>
                    <a:pt x="1386" y="2111"/>
                  </a:lnTo>
                  <a:lnTo>
                    <a:pt x="13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78"/>
            <p:cNvSpPr/>
            <p:nvPr/>
          </p:nvSpPr>
          <p:spPr>
            <a:xfrm>
              <a:off x="-28461325" y="3737650"/>
              <a:ext cx="52775" cy="17350"/>
            </a:xfrm>
            <a:custGeom>
              <a:rect b="b" l="l" r="r" t="t"/>
              <a:pathLst>
                <a:path extrusionOk="0" h="694" w="2111">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78"/>
            <p:cNvSpPr/>
            <p:nvPr/>
          </p:nvSpPr>
          <p:spPr>
            <a:xfrm>
              <a:off x="-28461325" y="3632100"/>
              <a:ext cx="52775" cy="17375"/>
            </a:xfrm>
            <a:custGeom>
              <a:rect b="b" l="l" r="r" t="t"/>
              <a:pathLst>
                <a:path extrusionOk="0" h="695" w="2111">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78"/>
            <p:cNvSpPr/>
            <p:nvPr/>
          </p:nvSpPr>
          <p:spPr>
            <a:xfrm>
              <a:off x="-28460550" y="3545475"/>
              <a:ext cx="296175" cy="296175"/>
            </a:xfrm>
            <a:custGeom>
              <a:rect b="b" l="l" r="r" t="t"/>
              <a:pathLst>
                <a:path extrusionOk="0" h="11847" w="11847">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78"/>
            <p:cNvSpPr/>
            <p:nvPr/>
          </p:nvSpPr>
          <p:spPr>
            <a:xfrm>
              <a:off x="-28347925" y="3649450"/>
              <a:ext cx="86675" cy="86650"/>
            </a:xfrm>
            <a:custGeom>
              <a:rect b="b" l="l" r="r" t="t"/>
              <a:pathLst>
                <a:path extrusionOk="0" h="3466" w="3467">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78"/>
            <p:cNvSpPr/>
            <p:nvPr/>
          </p:nvSpPr>
          <p:spPr>
            <a:xfrm>
              <a:off x="-28408550" y="3597450"/>
              <a:ext cx="191400" cy="192200"/>
            </a:xfrm>
            <a:custGeom>
              <a:rect b="b" l="l" r="r" t="t"/>
              <a:pathLst>
                <a:path extrusionOk="0" h="7688" w="7656">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9" name="Google Shape;8249;p78"/>
          <p:cNvGrpSpPr/>
          <p:nvPr/>
        </p:nvGrpSpPr>
        <p:grpSpPr>
          <a:xfrm>
            <a:off x="4858162" y="2438722"/>
            <a:ext cx="361292" cy="352803"/>
            <a:chOff x="-28463700" y="3914875"/>
            <a:chExt cx="303275" cy="296150"/>
          </a:xfrm>
        </p:grpSpPr>
        <p:sp>
          <p:nvSpPr>
            <p:cNvPr id="8250" name="Google Shape;8250;p78"/>
            <p:cNvSpPr/>
            <p:nvPr/>
          </p:nvSpPr>
          <p:spPr>
            <a:xfrm>
              <a:off x="-28333725" y="4057375"/>
              <a:ext cx="86650" cy="64650"/>
            </a:xfrm>
            <a:custGeom>
              <a:rect b="b" l="l" r="r" t="t"/>
              <a:pathLst>
                <a:path extrusionOk="0" h="2586" w="3466">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78"/>
            <p:cNvSpPr/>
            <p:nvPr/>
          </p:nvSpPr>
          <p:spPr>
            <a:xfrm>
              <a:off x="-28463700" y="3914875"/>
              <a:ext cx="303275" cy="296150"/>
            </a:xfrm>
            <a:custGeom>
              <a:rect b="b" l="l" r="r" t="t"/>
              <a:pathLst>
                <a:path extrusionOk="0" h="11846" w="12131">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2" name="Google Shape;8252;p78"/>
          <p:cNvGrpSpPr/>
          <p:nvPr/>
        </p:nvGrpSpPr>
        <p:grpSpPr>
          <a:xfrm>
            <a:off x="7092947" y="1594805"/>
            <a:ext cx="351880" cy="227092"/>
            <a:chOff x="-26573400" y="3224125"/>
            <a:chExt cx="295375" cy="190625"/>
          </a:xfrm>
        </p:grpSpPr>
        <p:sp>
          <p:nvSpPr>
            <p:cNvPr id="8253" name="Google Shape;8253;p78"/>
            <p:cNvSpPr/>
            <p:nvPr/>
          </p:nvSpPr>
          <p:spPr>
            <a:xfrm>
              <a:off x="-26330800" y="3327900"/>
              <a:ext cx="52775" cy="68750"/>
            </a:xfrm>
            <a:custGeom>
              <a:rect b="b" l="l" r="r" t="t"/>
              <a:pathLst>
                <a:path extrusionOk="0" h="2750" w="2111">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78"/>
            <p:cNvSpPr/>
            <p:nvPr/>
          </p:nvSpPr>
          <p:spPr>
            <a:xfrm>
              <a:off x="-26573400" y="3224125"/>
              <a:ext cx="293025" cy="190625"/>
            </a:xfrm>
            <a:custGeom>
              <a:rect b="b" l="l" r="r" t="t"/>
              <a:pathLst>
                <a:path extrusionOk="0" h="7625" w="11721">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5" name="Google Shape;8255;p78"/>
          <p:cNvGrpSpPr/>
          <p:nvPr/>
        </p:nvGrpSpPr>
        <p:grpSpPr>
          <a:xfrm>
            <a:off x="7092947" y="1989140"/>
            <a:ext cx="351880" cy="351910"/>
            <a:chOff x="-26573400" y="3546250"/>
            <a:chExt cx="295375" cy="295400"/>
          </a:xfrm>
        </p:grpSpPr>
        <p:sp>
          <p:nvSpPr>
            <p:cNvPr id="8256" name="Google Shape;8256;p78"/>
            <p:cNvSpPr/>
            <p:nvPr/>
          </p:nvSpPr>
          <p:spPr>
            <a:xfrm>
              <a:off x="-26464700" y="3599225"/>
              <a:ext cx="77200" cy="38425"/>
            </a:xfrm>
            <a:custGeom>
              <a:rect b="b" l="l" r="r" t="t"/>
              <a:pathLst>
                <a:path extrusionOk="0" h="1537" w="3088">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78"/>
            <p:cNvSpPr/>
            <p:nvPr/>
          </p:nvSpPr>
          <p:spPr>
            <a:xfrm>
              <a:off x="-26434775" y="3686450"/>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78"/>
            <p:cNvSpPr/>
            <p:nvPr/>
          </p:nvSpPr>
          <p:spPr>
            <a:xfrm>
              <a:off x="-26520625" y="3703775"/>
              <a:ext cx="55950" cy="67775"/>
            </a:xfrm>
            <a:custGeom>
              <a:rect b="b" l="l" r="r" t="t"/>
              <a:pathLst>
                <a:path extrusionOk="0" h="2711" w="2238">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78"/>
            <p:cNvSpPr/>
            <p:nvPr/>
          </p:nvSpPr>
          <p:spPr>
            <a:xfrm>
              <a:off x="-26387525" y="3703000"/>
              <a:ext cx="55950" cy="67750"/>
            </a:xfrm>
            <a:custGeom>
              <a:rect b="b" l="l" r="r" t="t"/>
              <a:pathLst>
                <a:path extrusionOk="0" h="2710" w="2238">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78"/>
            <p:cNvSpPr/>
            <p:nvPr/>
          </p:nvSpPr>
          <p:spPr>
            <a:xfrm>
              <a:off x="-26573400" y="3546250"/>
              <a:ext cx="295375" cy="295400"/>
            </a:xfrm>
            <a:custGeom>
              <a:rect b="b" l="l" r="r" t="t"/>
              <a:pathLst>
                <a:path extrusionOk="0" h="11816" w="11815">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1" name="Google Shape;8261;p78"/>
          <p:cNvGrpSpPr/>
          <p:nvPr/>
        </p:nvGrpSpPr>
        <p:grpSpPr>
          <a:xfrm>
            <a:off x="7081228" y="2439049"/>
            <a:ext cx="375319" cy="352148"/>
            <a:chOff x="-26583625" y="3917025"/>
            <a:chExt cx="315050" cy="295600"/>
          </a:xfrm>
        </p:grpSpPr>
        <p:sp>
          <p:nvSpPr>
            <p:cNvPr id="8262" name="Google Shape;8262;p78"/>
            <p:cNvSpPr/>
            <p:nvPr/>
          </p:nvSpPr>
          <p:spPr>
            <a:xfrm>
              <a:off x="-26413500" y="3918400"/>
              <a:ext cx="144925" cy="135125"/>
            </a:xfrm>
            <a:custGeom>
              <a:rect b="b" l="l" r="r" t="t"/>
              <a:pathLst>
                <a:path extrusionOk="0" h="5405" w="5797">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78"/>
            <p:cNvSpPr/>
            <p:nvPr/>
          </p:nvSpPr>
          <p:spPr>
            <a:xfrm>
              <a:off x="-26466275" y="4026700"/>
              <a:ext cx="78775" cy="77225"/>
            </a:xfrm>
            <a:custGeom>
              <a:rect b="b" l="l" r="r" t="t"/>
              <a:pathLst>
                <a:path extrusionOk="0" h="3089" w="3151">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78"/>
            <p:cNvSpPr/>
            <p:nvPr/>
          </p:nvSpPr>
          <p:spPr>
            <a:xfrm>
              <a:off x="-26583625" y="4077125"/>
              <a:ext cx="144925" cy="134700"/>
            </a:xfrm>
            <a:custGeom>
              <a:rect b="b" l="l" r="r" t="t"/>
              <a:pathLst>
                <a:path extrusionOk="0" h="5388" w="5797">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78"/>
            <p:cNvSpPr/>
            <p:nvPr/>
          </p:nvSpPr>
          <p:spPr>
            <a:xfrm>
              <a:off x="-26581275" y="3917025"/>
              <a:ext cx="311125" cy="295600"/>
            </a:xfrm>
            <a:custGeom>
              <a:rect b="b" l="l" r="r" t="t"/>
              <a:pathLst>
                <a:path extrusionOk="0" h="11824" w="12445">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66" name="Google Shape;8266;p78"/>
          <p:cNvSpPr/>
          <p:nvPr/>
        </p:nvSpPr>
        <p:spPr>
          <a:xfrm>
            <a:off x="5748315" y="2919564"/>
            <a:ext cx="352833" cy="351880"/>
          </a:xfrm>
          <a:custGeom>
            <a:rect b="b" l="l" r="r" t="t"/>
            <a:pathLst>
              <a:path extrusionOk="0" h="11815" w="11847">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67" name="Google Shape;8267;p78"/>
          <p:cNvGrpSpPr/>
          <p:nvPr/>
        </p:nvGrpSpPr>
        <p:grpSpPr>
          <a:xfrm>
            <a:off x="5779742" y="3398079"/>
            <a:ext cx="289039" cy="352833"/>
            <a:chOff x="-24694925" y="3518700"/>
            <a:chExt cx="242625" cy="296175"/>
          </a:xfrm>
        </p:grpSpPr>
        <p:sp>
          <p:nvSpPr>
            <p:cNvPr id="8268" name="Google Shape;8268;p78"/>
            <p:cNvSpPr/>
            <p:nvPr/>
          </p:nvSpPr>
          <p:spPr>
            <a:xfrm>
              <a:off x="-24694925" y="3572250"/>
              <a:ext cx="104000" cy="112650"/>
            </a:xfrm>
            <a:custGeom>
              <a:rect b="b" l="l" r="r" t="t"/>
              <a:pathLst>
                <a:path extrusionOk="0" h="4506" w="416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78"/>
            <p:cNvSpPr/>
            <p:nvPr/>
          </p:nvSpPr>
          <p:spPr>
            <a:xfrm>
              <a:off x="-24556300" y="3648650"/>
              <a:ext cx="104000" cy="113450"/>
            </a:xfrm>
            <a:custGeom>
              <a:rect b="b" l="l" r="r" t="t"/>
              <a:pathLst>
                <a:path extrusionOk="0" h="4538" w="416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78"/>
            <p:cNvSpPr/>
            <p:nvPr/>
          </p:nvSpPr>
          <p:spPr>
            <a:xfrm>
              <a:off x="-24694925" y="3702200"/>
              <a:ext cx="104000" cy="112675"/>
            </a:xfrm>
            <a:custGeom>
              <a:rect b="b" l="l" r="r" t="t"/>
              <a:pathLst>
                <a:path extrusionOk="0" h="4507" w="416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78"/>
            <p:cNvSpPr/>
            <p:nvPr/>
          </p:nvSpPr>
          <p:spPr>
            <a:xfrm>
              <a:off x="-24556300" y="3518700"/>
              <a:ext cx="104000" cy="113425"/>
            </a:xfrm>
            <a:custGeom>
              <a:rect b="b" l="l" r="r" t="t"/>
              <a:pathLst>
                <a:path extrusionOk="0" h="4537" w="416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2" name="Google Shape;8272;p78"/>
          <p:cNvGrpSpPr/>
          <p:nvPr/>
        </p:nvGrpSpPr>
        <p:grpSpPr>
          <a:xfrm>
            <a:off x="5779280" y="3848107"/>
            <a:ext cx="289962" cy="352833"/>
            <a:chOff x="-24709100" y="3888875"/>
            <a:chExt cx="243400" cy="296175"/>
          </a:xfrm>
        </p:grpSpPr>
        <p:sp>
          <p:nvSpPr>
            <p:cNvPr id="8273" name="Google Shape;8273;p78"/>
            <p:cNvSpPr/>
            <p:nvPr/>
          </p:nvSpPr>
          <p:spPr>
            <a:xfrm>
              <a:off x="-24587800" y="3888875"/>
              <a:ext cx="105575" cy="227650"/>
            </a:xfrm>
            <a:custGeom>
              <a:rect b="b" l="l" r="r" t="t"/>
              <a:pathLst>
                <a:path extrusionOk="0" h="9106" w="4223">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78"/>
            <p:cNvSpPr/>
            <p:nvPr/>
          </p:nvSpPr>
          <p:spPr>
            <a:xfrm>
              <a:off x="-24536600" y="4132250"/>
              <a:ext cx="70900" cy="17350"/>
            </a:xfrm>
            <a:custGeom>
              <a:rect b="b" l="l" r="r" t="t"/>
              <a:pathLst>
                <a:path extrusionOk="0" h="694" w="2836">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78"/>
            <p:cNvSpPr/>
            <p:nvPr/>
          </p:nvSpPr>
          <p:spPr>
            <a:xfrm>
              <a:off x="-24709100" y="3963700"/>
              <a:ext cx="208750" cy="221350"/>
            </a:xfrm>
            <a:custGeom>
              <a:rect b="b" l="l" r="r" t="t"/>
              <a:pathLst>
                <a:path extrusionOk="0" h="8854" w="835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6" name="Google Shape;8276;p78"/>
          <p:cNvGrpSpPr/>
          <p:nvPr/>
        </p:nvGrpSpPr>
        <p:grpSpPr>
          <a:xfrm>
            <a:off x="7979280" y="2920770"/>
            <a:ext cx="356556" cy="349557"/>
            <a:chOff x="-22863675" y="3131775"/>
            <a:chExt cx="299300" cy="293425"/>
          </a:xfrm>
        </p:grpSpPr>
        <p:sp>
          <p:nvSpPr>
            <p:cNvPr id="8277" name="Google Shape;8277;p78"/>
            <p:cNvSpPr/>
            <p:nvPr/>
          </p:nvSpPr>
          <p:spPr>
            <a:xfrm>
              <a:off x="-22863675" y="3131775"/>
              <a:ext cx="299300" cy="293425"/>
            </a:xfrm>
            <a:custGeom>
              <a:rect b="b" l="l" r="r" t="t"/>
              <a:pathLst>
                <a:path extrusionOk="0" h="11737" w="11972">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78"/>
            <p:cNvSpPr/>
            <p:nvPr/>
          </p:nvSpPr>
          <p:spPr>
            <a:xfrm>
              <a:off x="-22740025" y="3217825"/>
              <a:ext cx="52000" cy="51225"/>
            </a:xfrm>
            <a:custGeom>
              <a:rect b="b" l="l" r="r" t="t"/>
              <a:pathLst>
                <a:path extrusionOk="0" h="2049" w="208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78"/>
            <p:cNvSpPr/>
            <p:nvPr/>
          </p:nvSpPr>
          <p:spPr>
            <a:xfrm>
              <a:off x="-22705375" y="33218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0" name="Google Shape;8280;p78"/>
          <p:cNvGrpSpPr/>
          <p:nvPr/>
        </p:nvGrpSpPr>
        <p:grpSpPr>
          <a:xfrm>
            <a:off x="5322144" y="1531949"/>
            <a:ext cx="310602" cy="352803"/>
            <a:chOff x="-28069875" y="3175300"/>
            <a:chExt cx="260725" cy="296150"/>
          </a:xfrm>
        </p:grpSpPr>
        <p:sp>
          <p:nvSpPr>
            <p:cNvPr id="8281" name="Google Shape;8281;p78"/>
            <p:cNvSpPr/>
            <p:nvPr/>
          </p:nvSpPr>
          <p:spPr>
            <a:xfrm>
              <a:off x="-28059650" y="3192625"/>
              <a:ext cx="26025" cy="70125"/>
            </a:xfrm>
            <a:custGeom>
              <a:rect b="b" l="l" r="r" t="t"/>
              <a:pathLst>
                <a:path extrusionOk="0" h="2805" w="1041">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78"/>
            <p:cNvSpPr/>
            <p:nvPr/>
          </p:nvSpPr>
          <p:spPr>
            <a:xfrm>
              <a:off x="-27843050" y="3192625"/>
              <a:ext cx="26025" cy="69325"/>
            </a:xfrm>
            <a:custGeom>
              <a:rect b="b" l="l" r="r" t="t"/>
              <a:pathLst>
                <a:path extrusionOk="0" h="2773" w="1041">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78"/>
            <p:cNvSpPr/>
            <p:nvPr/>
          </p:nvSpPr>
          <p:spPr>
            <a:xfrm>
              <a:off x="-27973000" y="3202075"/>
              <a:ext cx="26000" cy="57525"/>
            </a:xfrm>
            <a:custGeom>
              <a:rect b="b" l="l" r="r" t="t"/>
              <a:pathLst>
                <a:path extrusionOk="0" h="2301" w="104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78"/>
            <p:cNvSpPr/>
            <p:nvPr/>
          </p:nvSpPr>
          <p:spPr>
            <a:xfrm>
              <a:off x="-27929675" y="3202075"/>
              <a:ext cx="26000" cy="57525"/>
            </a:xfrm>
            <a:custGeom>
              <a:rect b="b" l="l" r="r" t="t"/>
              <a:pathLst>
                <a:path extrusionOk="0" h="2301" w="104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78"/>
            <p:cNvSpPr/>
            <p:nvPr/>
          </p:nvSpPr>
          <p:spPr>
            <a:xfrm>
              <a:off x="-28016325" y="3175300"/>
              <a:ext cx="26025" cy="91375"/>
            </a:xfrm>
            <a:custGeom>
              <a:rect b="b" l="l" r="r" t="t"/>
              <a:pathLst>
                <a:path extrusionOk="0" h="3655" w="1041">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78"/>
            <p:cNvSpPr/>
            <p:nvPr/>
          </p:nvSpPr>
          <p:spPr>
            <a:xfrm>
              <a:off x="-27886375" y="3176075"/>
              <a:ext cx="26025" cy="91400"/>
            </a:xfrm>
            <a:custGeom>
              <a:rect b="b" l="l" r="r" t="t"/>
              <a:pathLst>
                <a:path extrusionOk="0" h="3656" w="1041">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78"/>
            <p:cNvSpPr/>
            <p:nvPr/>
          </p:nvSpPr>
          <p:spPr>
            <a:xfrm>
              <a:off x="-28017900" y="3269025"/>
              <a:ext cx="161475" cy="133125"/>
            </a:xfrm>
            <a:custGeom>
              <a:rect b="b" l="l" r="r" t="t"/>
              <a:pathLst>
                <a:path extrusionOk="0" h="5325" w="6459">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78"/>
            <p:cNvSpPr/>
            <p:nvPr/>
          </p:nvSpPr>
          <p:spPr>
            <a:xfrm>
              <a:off x="-27930475" y="3269800"/>
              <a:ext cx="121325" cy="201650"/>
            </a:xfrm>
            <a:custGeom>
              <a:rect b="b" l="l" r="r" t="t"/>
              <a:pathLst>
                <a:path extrusionOk="0" h="8066" w="4853">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78"/>
            <p:cNvSpPr/>
            <p:nvPr/>
          </p:nvSpPr>
          <p:spPr>
            <a:xfrm>
              <a:off x="-28069875" y="3271375"/>
              <a:ext cx="122875" cy="200075"/>
            </a:xfrm>
            <a:custGeom>
              <a:rect b="b" l="l" r="r" t="t"/>
              <a:pathLst>
                <a:path extrusionOk="0" h="8003" w="4915">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90" name="Google Shape;8290;p78"/>
          <p:cNvSpPr/>
          <p:nvPr/>
        </p:nvSpPr>
        <p:spPr>
          <a:xfrm>
            <a:off x="5301578" y="1989685"/>
            <a:ext cx="352803" cy="350719"/>
          </a:xfrm>
          <a:custGeom>
            <a:rect b="b" l="l" r="r" t="t"/>
            <a:pathLst>
              <a:path extrusionOk="0" h="11776" w="11846">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91" name="Google Shape;8291;p78"/>
          <p:cNvGrpSpPr/>
          <p:nvPr/>
        </p:nvGrpSpPr>
        <p:grpSpPr>
          <a:xfrm>
            <a:off x="5363423" y="2439183"/>
            <a:ext cx="228045" cy="351880"/>
            <a:chOff x="-28032075" y="3916450"/>
            <a:chExt cx="191425" cy="295375"/>
          </a:xfrm>
        </p:grpSpPr>
        <p:sp>
          <p:nvSpPr>
            <p:cNvPr id="8292" name="Google Shape;8292;p78"/>
            <p:cNvSpPr/>
            <p:nvPr/>
          </p:nvSpPr>
          <p:spPr>
            <a:xfrm>
              <a:off x="-27996625" y="3916450"/>
              <a:ext cx="120525" cy="51225"/>
            </a:xfrm>
            <a:custGeom>
              <a:rect b="b" l="l" r="r" t="t"/>
              <a:pathLst>
                <a:path extrusionOk="0" h="2049" w="4821">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78"/>
            <p:cNvSpPr/>
            <p:nvPr/>
          </p:nvSpPr>
          <p:spPr>
            <a:xfrm>
              <a:off x="-28032075" y="4089975"/>
              <a:ext cx="191425" cy="121850"/>
            </a:xfrm>
            <a:custGeom>
              <a:rect b="b" l="l" r="r" t="t"/>
              <a:pathLst>
                <a:path extrusionOk="0" h="4874" w="7657">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78"/>
            <p:cNvSpPr/>
            <p:nvPr/>
          </p:nvSpPr>
          <p:spPr>
            <a:xfrm>
              <a:off x="-28024975" y="3985750"/>
              <a:ext cx="181950" cy="121975"/>
            </a:xfrm>
            <a:custGeom>
              <a:rect b="b" l="l" r="r" t="t"/>
              <a:pathLst>
                <a:path extrusionOk="0" h="4879" w="7278">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5" name="Google Shape;8295;p78"/>
          <p:cNvGrpSpPr/>
          <p:nvPr/>
        </p:nvGrpSpPr>
        <p:grpSpPr>
          <a:xfrm>
            <a:off x="7528769" y="1531934"/>
            <a:ext cx="352833" cy="352833"/>
            <a:chOff x="-26201650" y="3176075"/>
            <a:chExt cx="296175" cy="296175"/>
          </a:xfrm>
        </p:grpSpPr>
        <p:sp>
          <p:nvSpPr>
            <p:cNvPr id="8296" name="Google Shape;8296;p78"/>
            <p:cNvSpPr/>
            <p:nvPr/>
          </p:nvSpPr>
          <p:spPr>
            <a:xfrm>
              <a:off x="-26082700" y="3176075"/>
              <a:ext cx="51200" cy="226875"/>
            </a:xfrm>
            <a:custGeom>
              <a:rect b="b" l="l" r="r" t="t"/>
              <a:pathLst>
                <a:path extrusionOk="0" h="9075" w="2048">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78"/>
            <p:cNvSpPr/>
            <p:nvPr/>
          </p:nvSpPr>
          <p:spPr>
            <a:xfrm>
              <a:off x="-26201650" y="3317075"/>
              <a:ext cx="296175" cy="155175"/>
            </a:xfrm>
            <a:custGeom>
              <a:rect b="b" l="l" r="r" t="t"/>
              <a:pathLst>
                <a:path extrusionOk="0" h="6207" w="11847">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8" name="Google Shape;8298;p78"/>
          <p:cNvGrpSpPr/>
          <p:nvPr/>
        </p:nvGrpSpPr>
        <p:grpSpPr>
          <a:xfrm>
            <a:off x="7528293" y="1989155"/>
            <a:ext cx="353786" cy="351880"/>
            <a:chOff x="-26204800" y="3547050"/>
            <a:chExt cx="296975" cy="295375"/>
          </a:xfrm>
        </p:grpSpPr>
        <p:sp>
          <p:nvSpPr>
            <p:cNvPr id="8299" name="Google Shape;8299;p78"/>
            <p:cNvSpPr/>
            <p:nvPr/>
          </p:nvSpPr>
          <p:spPr>
            <a:xfrm>
              <a:off x="-26204000" y="3669125"/>
              <a:ext cx="296175" cy="173300"/>
            </a:xfrm>
            <a:custGeom>
              <a:rect b="b" l="l" r="r" t="t"/>
              <a:pathLst>
                <a:path extrusionOk="0" h="6932" w="11847">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78"/>
            <p:cNvSpPr/>
            <p:nvPr/>
          </p:nvSpPr>
          <p:spPr>
            <a:xfrm>
              <a:off x="-26204800" y="3547050"/>
              <a:ext cx="296975" cy="122100"/>
            </a:xfrm>
            <a:custGeom>
              <a:rect b="b" l="l" r="r" t="t"/>
              <a:pathLst>
                <a:path extrusionOk="0" h="4884" w="11879">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01" name="Google Shape;8301;p78"/>
          <p:cNvSpPr/>
          <p:nvPr/>
        </p:nvSpPr>
        <p:spPr>
          <a:xfrm>
            <a:off x="7561179" y="2438650"/>
            <a:ext cx="289009" cy="352833"/>
          </a:xfrm>
          <a:custGeom>
            <a:rect b="b" l="l" r="r" t="t"/>
            <a:pathLst>
              <a:path extrusionOk="0" h="11847" w="9704">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02" name="Google Shape;8302;p78"/>
          <p:cNvGrpSpPr/>
          <p:nvPr/>
        </p:nvGrpSpPr>
        <p:grpSpPr>
          <a:xfrm>
            <a:off x="6199548" y="2919133"/>
            <a:ext cx="345328" cy="352833"/>
            <a:chOff x="-24353875" y="3147725"/>
            <a:chExt cx="289875" cy="296175"/>
          </a:xfrm>
        </p:grpSpPr>
        <p:sp>
          <p:nvSpPr>
            <p:cNvPr id="8303" name="Google Shape;8303;p78"/>
            <p:cNvSpPr/>
            <p:nvPr/>
          </p:nvSpPr>
          <p:spPr>
            <a:xfrm>
              <a:off x="-24238100" y="3271375"/>
              <a:ext cx="52025" cy="51225"/>
            </a:xfrm>
            <a:custGeom>
              <a:rect b="b" l="l" r="r" t="t"/>
              <a:pathLst>
                <a:path extrusionOk="0" h="2049" w="2081">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78"/>
            <p:cNvSpPr/>
            <p:nvPr/>
          </p:nvSpPr>
          <p:spPr>
            <a:xfrm>
              <a:off x="-24353875" y="3147725"/>
              <a:ext cx="289875" cy="296175"/>
            </a:xfrm>
            <a:custGeom>
              <a:rect b="b" l="l" r="r" t="t"/>
              <a:pathLst>
                <a:path extrusionOk="0" h="11847" w="11595">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5" name="Google Shape;8305;p78"/>
          <p:cNvGrpSpPr/>
          <p:nvPr/>
        </p:nvGrpSpPr>
        <p:grpSpPr>
          <a:xfrm>
            <a:off x="6207530" y="3398540"/>
            <a:ext cx="329365" cy="351910"/>
            <a:chOff x="-24344425" y="3519475"/>
            <a:chExt cx="276475" cy="295400"/>
          </a:xfrm>
        </p:grpSpPr>
        <p:sp>
          <p:nvSpPr>
            <p:cNvPr id="8306" name="Google Shape;8306;p78"/>
            <p:cNvSpPr/>
            <p:nvPr/>
          </p:nvSpPr>
          <p:spPr>
            <a:xfrm>
              <a:off x="-24240450" y="3554150"/>
              <a:ext cx="69325" cy="34450"/>
            </a:xfrm>
            <a:custGeom>
              <a:rect b="b" l="l" r="r" t="t"/>
              <a:pathLst>
                <a:path extrusionOk="0" h="1378" w="2773">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78"/>
            <p:cNvSpPr/>
            <p:nvPr/>
          </p:nvSpPr>
          <p:spPr>
            <a:xfrm>
              <a:off x="-24344425" y="3519475"/>
              <a:ext cx="276475" cy="295400"/>
            </a:xfrm>
            <a:custGeom>
              <a:rect b="b" l="l" r="r" t="t"/>
              <a:pathLst>
                <a:path extrusionOk="0" h="11816" w="11059">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8" name="Google Shape;8308;p78"/>
          <p:cNvGrpSpPr/>
          <p:nvPr/>
        </p:nvGrpSpPr>
        <p:grpSpPr>
          <a:xfrm>
            <a:off x="6197210" y="3850460"/>
            <a:ext cx="350004" cy="348128"/>
            <a:chOff x="-24353075" y="3891250"/>
            <a:chExt cx="293800" cy="292225"/>
          </a:xfrm>
        </p:grpSpPr>
        <p:sp>
          <p:nvSpPr>
            <p:cNvPr id="8309" name="Google Shape;8309;p78"/>
            <p:cNvSpPr/>
            <p:nvPr/>
          </p:nvSpPr>
          <p:spPr>
            <a:xfrm>
              <a:off x="-24251475" y="4012525"/>
              <a:ext cx="88225" cy="65400"/>
            </a:xfrm>
            <a:custGeom>
              <a:rect b="b" l="l" r="r" t="t"/>
              <a:pathLst>
                <a:path extrusionOk="0" h="2616" w="3529">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78"/>
            <p:cNvSpPr/>
            <p:nvPr/>
          </p:nvSpPr>
          <p:spPr>
            <a:xfrm>
              <a:off x="-24353075" y="3891250"/>
              <a:ext cx="293800" cy="292225"/>
            </a:xfrm>
            <a:custGeom>
              <a:rect b="b" l="l" r="r" t="t"/>
              <a:pathLst>
                <a:path extrusionOk="0" h="11689" w="11752">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1" name="Google Shape;8311;p78"/>
          <p:cNvGrpSpPr/>
          <p:nvPr/>
        </p:nvGrpSpPr>
        <p:grpSpPr>
          <a:xfrm>
            <a:off x="7980681" y="3398763"/>
            <a:ext cx="353757" cy="351463"/>
            <a:chOff x="-22845575" y="3504075"/>
            <a:chExt cx="296950" cy="295025"/>
          </a:xfrm>
        </p:grpSpPr>
        <p:sp>
          <p:nvSpPr>
            <p:cNvPr id="8312" name="Google Shape;8312;p78"/>
            <p:cNvSpPr/>
            <p:nvPr/>
          </p:nvSpPr>
          <p:spPr>
            <a:xfrm>
              <a:off x="-22688825" y="3504100"/>
              <a:ext cx="140200" cy="295000"/>
            </a:xfrm>
            <a:custGeom>
              <a:rect b="b" l="l" r="r" t="t"/>
              <a:pathLst>
                <a:path extrusionOk="0" h="11800" w="5608">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78"/>
            <p:cNvSpPr/>
            <p:nvPr/>
          </p:nvSpPr>
          <p:spPr>
            <a:xfrm>
              <a:off x="-22845575" y="3504075"/>
              <a:ext cx="139425" cy="294250"/>
            </a:xfrm>
            <a:custGeom>
              <a:rect b="b" l="l" r="r" t="t"/>
              <a:pathLst>
                <a:path extrusionOk="0" h="11770" w="5577">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4" name="Google Shape;8314;p78"/>
          <p:cNvGrpSpPr/>
          <p:nvPr/>
        </p:nvGrpSpPr>
        <p:grpSpPr>
          <a:xfrm>
            <a:off x="5773862" y="1532411"/>
            <a:ext cx="299344" cy="351880"/>
            <a:chOff x="-27691025" y="3175300"/>
            <a:chExt cx="251275" cy="295375"/>
          </a:xfrm>
        </p:grpSpPr>
        <p:sp>
          <p:nvSpPr>
            <p:cNvPr id="8315" name="Google Shape;8315;p78"/>
            <p:cNvSpPr/>
            <p:nvPr/>
          </p:nvSpPr>
          <p:spPr>
            <a:xfrm>
              <a:off x="-27492550" y="3298150"/>
              <a:ext cx="18125" cy="18150"/>
            </a:xfrm>
            <a:custGeom>
              <a:rect b="b" l="l" r="r" t="t"/>
              <a:pathLst>
                <a:path extrusionOk="0" h="726" w="725">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78"/>
            <p:cNvSpPr/>
            <p:nvPr/>
          </p:nvSpPr>
          <p:spPr>
            <a:xfrm>
              <a:off x="-27613050" y="3175300"/>
              <a:ext cx="60650" cy="105550"/>
            </a:xfrm>
            <a:custGeom>
              <a:rect b="b" l="l" r="r" t="t"/>
              <a:pathLst>
                <a:path extrusionOk="0" h="4222" w="2426">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78"/>
            <p:cNvSpPr/>
            <p:nvPr/>
          </p:nvSpPr>
          <p:spPr>
            <a:xfrm>
              <a:off x="-27691025" y="3175300"/>
              <a:ext cx="60650" cy="105550"/>
            </a:xfrm>
            <a:custGeom>
              <a:rect b="b" l="l" r="r" t="t"/>
              <a:pathLst>
                <a:path extrusionOk="0" h="4222" w="2426">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78"/>
            <p:cNvSpPr/>
            <p:nvPr/>
          </p:nvSpPr>
          <p:spPr>
            <a:xfrm>
              <a:off x="-27691025" y="3263500"/>
              <a:ext cx="251275" cy="207175"/>
            </a:xfrm>
            <a:custGeom>
              <a:rect b="b" l="l" r="r" t="t"/>
              <a:pathLst>
                <a:path extrusionOk="0" h="8287" w="10051">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9" name="Google Shape;8319;p78"/>
          <p:cNvGrpSpPr/>
          <p:nvPr/>
        </p:nvGrpSpPr>
        <p:grpSpPr>
          <a:xfrm>
            <a:off x="5746179" y="2051087"/>
            <a:ext cx="354710" cy="228015"/>
            <a:chOff x="-27721750" y="3598250"/>
            <a:chExt cx="297750" cy="191400"/>
          </a:xfrm>
        </p:grpSpPr>
        <p:sp>
          <p:nvSpPr>
            <p:cNvPr id="8320" name="Google Shape;8320;p78"/>
            <p:cNvSpPr/>
            <p:nvPr/>
          </p:nvSpPr>
          <p:spPr>
            <a:xfrm>
              <a:off x="-27616200" y="3651800"/>
              <a:ext cx="86650" cy="86675"/>
            </a:xfrm>
            <a:custGeom>
              <a:rect b="b" l="l" r="r" t="t"/>
              <a:pathLst>
                <a:path extrusionOk="0" h="3467" w="3466">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78"/>
            <p:cNvSpPr/>
            <p:nvPr/>
          </p:nvSpPr>
          <p:spPr>
            <a:xfrm>
              <a:off x="-27721750" y="3598250"/>
              <a:ext cx="297750" cy="191400"/>
            </a:xfrm>
            <a:custGeom>
              <a:rect b="b" l="l" r="r" t="t"/>
              <a:pathLst>
                <a:path extrusionOk="0" h="7656" w="1191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2" name="Google Shape;8322;p78"/>
          <p:cNvGrpSpPr/>
          <p:nvPr/>
        </p:nvGrpSpPr>
        <p:grpSpPr>
          <a:xfrm>
            <a:off x="5747579" y="2444633"/>
            <a:ext cx="351910" cy="340980"/>
            <a:chOff x="-27719400" y="3925600"/>
            <a:chExt cx="295400" cy="286225"/>
          </a:xfrm>
        </p:grpSpPr>
        <p:sp>
          <p:nvSpPr>
            <p:cNvPr id="8323" name="Google Shape;8323;p78"/>
            <p:cNvSpPr/>
            <p:nvPr/>
          </p:nvSpPr>
          <p:spPr>
            <a:xfrm>
              <a:off x="-27596525" y="3925600"/>
              <a:ext cx="172525" cy="162575"/>
            </a:xfrm>
            <a:custGeom>
              <a:rect b="b" l="l" r="r" t="t"/>
              <a:pathLst>
                <a:path extrusionOk="0" h="6503" w="6901">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78"/>
            <p:cNvSpPr/>
            <p:nvPr/>
          </p:nvSpPr>
          <p:spPr>
            <a:xfrm>
              <a:off x="-27719400" y="4054275"/>
              <a:ext cx="157550" cy="157550"/>
            </a:xfrm>
            <a:custGeom>
              <a:rect b="b" l="l" r="r" t="t"/>
              <a:pathLst>
                <a:path extrusionOk="0" h="6302" w="6302">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5" name="Google Shape;8325;p78"/>
          <p:cNvGrpSpPr/>
          <p:nvPr/>
        </p:nvGrpSpPr>
        <p:grpSpPr>
          <a:xfrm>
            <a:off x="7968851" y="1531473"/>
            <a:ext cx="353757" cy="353757"/>
            <a:chOff x="-25834600" y="3176875"/>
            <a:chExt cx="296950" cy="296950"/>
          </a:xfrm>
        </p:grpSpPr>
        <p:sp>
          <p:nvSpPr>
            <p:cNvPr id="8326" name="Google Shape;8326;p78"/>
            <p:cNvSpPr/>
            <p:nvPr/>
          </p:nvSpPr>
          <p:spPr>
            <a:xfrm>
              <a:off x="-25625875" y="3316275"/>
              <a:ext cx="69325" cy="85875"/>
            </a:xfrm>
            <a:custGeom>
              <a:rect b="b" l="l" r="r" t="t"/>
              <a:pathLst>
                <a:path extrusionOk="0" h="3435" w="2773">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78"/>
            <p:cNvSpPr/>
            <p:nvPr/>
          </p:nvSpPr>
          <p:spPr>
            <a:xfrm>
              <a:off x="-25729075" y="3176875"/>
              <a:ext cx="191425" cy="296950"/>
            </a:xfrm>
            <a:custGeom>
              <a:rect b="b" l="l" r="r" t="t"/>
              <a:pathLst>
                <a:path extrusionOk="0" h="11878" w="7657">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78"/>
            <p:cNvSpPr/>
            <p:nvPr/>
          </p:nvSpPr>
          <p:spPr>
            <a:xfrm>
              <a:off x="-25834600" y="3350150"/>
              <a:ext cx="69325" cy="96100"/>
            </a:xfrm>
            <a:custGeom>
              <a:rect b="b" l="l" r="r" t="t"/>
              <a:pathLst>
                <a:path extrusionOk="0" h="3844" w="2773">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78"/>
            <p:cNvSpPr/>
            <p:nvPr/>
          </p:nvSpPr>
          <p:spPr>
            <a:xfrm>
              <a:off x="-25799950" y="3368250"/>
              <a:ext cx="104775" cy="104000"/>
            </a:xfrm>
            <a:custGeom>
              <a:rect b="b" l="l" r="r" t="t"/>
              <a:pathLst>
                <a:path extrusionOk="0" h="4160" w="4191">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78"/>
            <p:cNvSpPr/>
            <p:nvPr/>
          </p:nvSpPr>
          <p:spPr>
            <a:xfrm>
              <a:off x="-25712525" y="3317075"/>
              <a:ext cx="34675" cy="86650"/>
            </a:xfrm>
            <a:custGeom>
              <a:rect b="b" l="l" r="r" t="t"/>
              <a:pathLst>
                <a:path extrusionOk="0" h="3466" w="1387">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1" name="Google Shape;8331;p78"/>
          <p:cNvGrpSpPr/>
          <p:nvPr/>
        </p:nvGrpSpPr>
        <p:grpSpPr>
          <a:xfrm>
            <a:off x="7968851" y="1999474"/>
            <a:ext cx="353757" cy="331241"/>
            <a:chOff x="-25834600" y="3564375"/>
            <a:chExt cx="296950" cy="278050"/>
          </a:xfrm>
        </p:grpSpPr>
        <p:sp>
          <p:nvSpPr>
            <p:cNvPr id="8332" name="Google Shape;8332;p78"/>
            <p:cNvSpPr/>
            <p:nvPr/>
          </p:nvSpPr>
          <p:spPr>
            <a:xfrm>
              <a:off x="-25694400" y="3703775"/>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78"/>
            <p:cNvSpPr/>
            <p:nvPr/>
          </p:nvSpPr>
          <p:spPr>
            <a:xfrm>
              <a:off x="-25591225" y="3703775"/>
              <a:ext cx="53575" cy="18150"/>
            </a:xfrm>
            <a:custGeom>
              <a:rect b="b" l="l" r="r" t="t"/>
              <a:pathLst>
                <a:path extrusionOk="0" h="726" w="2143">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78"/>
            <p:cNvSpPr/>
            <p:nvPr/>
          </p:nvSpPr>
          <p:spPr>
            <a:xfrm>
              <a:off x="-25834600" y="3703775"/>
              <a:ext cx="53575" cy="18150"/>
            </a:xfrm>
            <a:custGeom>
              <a:rect b="b" l="l" r="r" t="t"/>
              <a:pathLst>
                <a:path extrusionOk="0" h="726" w="2143">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78"/>
            <p:cNvSpPr/>
            <p:nvPr/>
          </p:nvSpPr>
          <p:spPr>
            <a:xfrm>
              <a:off x="-25695200" y="3564375"/>
              <a:ext cx="17350" cy="52800"/>
            </a:xfrm>
            <a:custGeom>
              <a:rect b="b" l="l" r="r" t="t"/>
              <a:pathLst>
                <a:path extrusionOk="0" h="2112" w="694">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78"/>
            <p:cNvSpPr/>
            <p:nvPr/>
          </p:nvSpPr>
          <p:spPr>
            <a:xfrm>
              <a:off x="-25792850" y="3606125"/>
              <a:ext cx="42550" cy="40975"/>
            </a:xfrm>
            <a:custGeom>
              <a:rect b="b" l="l" r="r" t="t"/>
              <a:pathLst>
                <a:path extrusionOk="0" h="1639" w="1702">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78"/>
            <p:cNvSpPr/>
            <p:nvPr/>
          </p:nvSpPr>
          <p:spPr>
            <a:xfrm>
              <a:off x="-25621950" y="3606125"/>
              <a:ext cx="43350" cy="40975"/>
            </a:xfrm>
            <a:custGeom>
              <a:rect b="b" l="l" r="r" t="t"/>
              <a:pathLst>
                <a:path extrusionOk="0" h="1639" w="1734">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78"/>
            <p:cNvSpPr/>
            <p:nvPr/>
          </p:nvSpPr>
          <p:spPr>
            <a:xfrm>
              <a:off x="-25783400" y="3806975"/>
              <a:ext cx="192200" cy="35450"/>
            </a:xfrm>
            <a:custGeom>
              <a:rect b="b" l="l" r="r" t="t"/>
              <a:pathLst>
                <a:path extrusionOk="0" h="1418" w="7688">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78"/>
            <p:cNvSpPr/>
            <p:nvPr/>
          </p:nvSpPr>
          <p:spPr>
            <a:xfrm>
              <a:off x="-25764500" y="3635275"/>
              <a:ext cx="153600" cy="155175"/>
            </a:xfrm>
            <a:custGeom>
              <a:rect b="b" l="l" r="r" t="t"/>
              <a:pathLst>
                <a:path extrusionOk="0" h="6207" w="6144">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0" name="Google Shape;8340;p78"/>
          <p:cNvGrpSpPr/>
          <p:nvPr/>
        </p:nvGrpSpPr>
        <p:grpSpPr>
          <a:xfrm>
            <a:off x="7966974" y="2438826"/>
            <a:ext cx="357509" cy="352595"/>
            <a:chOff x="-25834600" y="3915850"/>
            <a:chExt cx="300100" cy="295975"/>
          </a:xfrm>
        </p:grpSpPr>
        <p:sp>
          <p:nvSpPr>
            <p:cNvPr id="8341" name="Google Shape;8341;p78"/>
            <p:cNvSpPr/>
            <p:nvPr/>
          </p:nvSpPr>
          <p:spPr>
            <a:xfrm>
              <a:off x="-25677875" y="3915850"/>
              <a:ext cx="143375" cy="137675"/>
            </a:xfrm>
            <a:custGeom>
              <a:rect b="b" l="l" r="r" t="t"/>
              <a:pathLst>
                <a:path extrusionOk="0" h="5507" w="5735">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78"/>
            <p:cNvSpPr/>
            <p:nvPr/>
          </p:nvSpPr>
          <p:spPr>
            <a:xfrm>
              <a:off x="-25834600" y="4167700"/>
              <a:ext cx="43350" cy="44125"/>
            </a:xfrm>
            <a:custGeom>
              <a:rect b="b" l="l" r="r" t="t"/>
              <a:pathLst>
                <a:path extrusionOk="0" h="1765" w="1734">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78"/>
            <p:cNvSpPr/>
            <p:nvPr/>
          </p:nvSpPr>
          <p:spPr>
            <a:xfrm>
              <a:off x="-25800725" y="3972375"/>
              <a:ext cx="206375" cy="207950"/>
            </a:xfrm>
            <a:custGeom>
              <a:rect b="b" l="l" r="r" t="t"/>
              <a:pathLst>
                <a:path extrusionOk="0" h="8318" w="8255">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4" name="Google Shape;8344;p78"/>
          <p:cNvGrpSpPr/>
          <p:nvPr/>
        </p:nvGrpSpPr>
        <p:grpSpPr>
          <a:xfrm>
            <a:off x="6702402" y="2920056"/>
            <a:ext cx="228968" cy="350987"/>
            <a:chOff x="-23930925" y="3149300"/>
            <a:chExt cx="192200" cy="294625"/>
          </a:xfrm>
        </p:grpSpPr>
        <p:sp>
          <p:nvSpPr>
            <p:cNvPr id="8345" name="Google Shape;8345;p78"/>
            <p:cNvSpPr/>
            <p:nvPr/>
          </p:nvSpPr>
          <p:spPr>
            <a:xfrm>
              <a:off x="-23930125" y="3149300"/>
              <a:ext cx="191400" cy="35475"/>
            </a:xfrm>
            <a:custGeom>
              <a:rect b="b" l="l" r="r" t="t"/>
              <a:pathLst>
                <a:path extrusionOk="0" h="1419" w="7656">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78"/>
            <p:cNvSpPr/>
            <p:nvPr/>
          </p:nvSpPr>
          <p:spPr>
            <a:xfrm>
              <a:off x="-23878925" y="3237525"/>
              <a:ext cx="86650" cy="86650"/>
            </a:xfrm>
            <a:custGeom>
              <a:rect b="b" l="l" r="r" t="t"/>
              <a:pathLst>
                <a:path extrusionOk="0" h="3466" w="3466">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78"/>
            <p:cNvSpPr/>
            <p:nvPr/>
          </p:nvSpPr>
          <p:spPr>
            <a:xfrm>
              <a:off x="-23930925" y="3375350"/>
              <a:ext cx="190625" cy="68575"/>
            </a:xfrm>
            <a:custGeom>
              <a:rect b="b" l="l" r="r" t="t"/>
              <a:pathLst>
                <a:path extrusionOk="0" h="2743" w="7625">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78"/>
            <p:cNvSpPr/>
            <p:nvPr/>
          </p:nvSpPr>
          <p:spPr>
            <a:xfrm>
              <a:off x="-23930925" y="3202075"/>
              <a:ext cx="190625" cy="155975"/>
            </a:xfrm>
            <a:custGeom>
              <a:rect b="b" l="l" r="r" t="t"/>
              <a:pathLst>
                <a:path extrusionOk="0" h="6239" w="7625">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9" name="Google Shape;8349;p78"/>
          <p:cNvGrpSpPr/>
          <p:nvPr/>
        </p:nvGrpSpPr>
        <p:grpSpPr>
          <a:xfrm>
            <a:off x="6659232" y="3398540"/>
            <a:ext cx="315307" cy="351910"/>
            <a:chOff x="-23962425" y="3519475"/>
            <a:chExt cx="264675" cy="295400"/>
          </a:xfrm>
        </p:grpSpPr>
        <p:sp>
          <p:nvSpPr>
            <p:cNvPr id="8350" name="Google Shape;8350;p78"/>
            <p:cNvSpPr/>
            <p:nvPr/>
          </p:nvSpPr>
          <p:spPr>
            <a:xfrm>
              <a:off x="-23961625" y="3580925"/>
              <a:ext cx="263875" cy="233950"/>
            </a:xfrm>
            <a:custGeom>
              <a:rect b="b" l="l" r="r" t="t"/>
              <a:pathLst>
                <a:path extrusionOk="0" h="9358" w="10555">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78"/>
            <p:cNvSpPr/>
            <p:nvPr/>
          </p:nvSpPr>
          <p:spPr>
            <a:xfrm>
              <a:off x="-23962425" y="3519475"/>
              <a:ext cx="158350" cy="122125"/>
            </a:xfrm>
            <a:custGeom>
              <a:rect b="b" l="l" r="r" t="t"/>
              <a:pathLst>
                <a:path extrusionOk="0" h="4885" w="6334">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52" name="Google Shape;8352;p78"/>
          <p:cNvSpPr/>
          <p:nvPr/>
        </p:nvSpPr>
        <p:spPr>
          <a:xfrm>
            <a:off x="6629668" y="3852251"/>
            <a:ext cx="375349" cy="344435"/>
          </a:xfrm>
          <a:custGeom>
            <a:rect b="b" l="l" r="r" t="t"/>
            <a:pathLst>
              <a:path extrusionOk="0" h="11565" w="12603">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53" name="Google Shape;8353;p78"/>
          <p:cNvGrpSpPr/>
          <p:nvPr/>
        </p:nvGrpSpPr>
        <p:grpSpPr>
          <a:xfrm>
            <a:off x="8037908" y="3848584"/>
            <a:ext cx="239302" cy="351880"/>
            <a:chOff x="-22788075" y="3904625"/>
            <a:chExt cx="200875" cy="295375"/>
          </a:xfrm>
        </p:grpSpPr>
        <p:sp>
          <p:nvSpPr>
            <p:cNvPr id="8354" name="Google Shape;8354;p78"/>
            <p:cNvSpPr/>
            <p:nvPr/>
          </p:nvSpPr>
          <p:spPr>
            <a:xfrm>
              <a:off x="-22775475" y="4165325"/>
              <a:ext cx="65400" cy="34675"/>
            </a:xfrm>
            <a:custGeom>
              <a:rect b="b" l="l" r="r" t="t"/>
              <a:pathLst>
                <a:path extrusionOk="0" h="1387" w="2616">
                  <a:moveTo>
                    <a:pt x="32" y="1"/>
                  </a:moveTo>
                  <a:cubicBezTo>
                    <a:pt x="1" y="883"/>
                    <a:pt x="631" y="1387"/>
                    <a:pt x="1292" y="1387"/>
                  </a:cubicBezTo>
                  <a:cubicBezTo>
                    <a:pt x="1985" y="1387"/>
                    <a:pt x="2615" y="851"/>
                    <a:pt x="25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78"/>
            <p:cNvSpPr/>
            <p:nvPr/>
          </p:nvSpPr>
          <p:spPr>
            <a:xfrm>
              <a:off x="-22669150" y="3904725"/>
              <a:ext cx="81950" cy="244100"/>
            </a:xfrm>
            <a:custGeom>
              <a:rect b="b" l="l" r="r" t="t"/>
              <a:pathLst>
                <a:path extrusionOk="0" h="9764" w="3278">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78"/>
            <p:cNvSpPr/>
            <p:nvPr/>
          </p:nvSpPr>
          <p:spPr>
            <a:xfrm>
              <a:off x="-22788075" y="3904625"/>
              <a:ext cx="87450" cy="244200"/>
            </a:xfrm>
            <a:custGeom>
              <a:rect b="b" l="l" r="r" t="t"/>
              <a:pathLst>
                <a:path extrusionOk="0" h="9768" w="3498">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78"/>
            <p:cNvSpPr/>
            <p:nvPr/>
          </p:nvSpPr>
          <p:spPr>
            <a:xfrm>
              <a:off x="-22670725" y="4165325"/>
              <a:ext cx="64625" cy="34675"/>
            </a:xfrm>
            <a:custGeom>
              <a:rect b="b" l="l" r="r" t="t"/>
              <a:pathLst>
                <a:path extrusionOk="0" h="1387" w="2585">
                  <a:moveTo>
                    <a:pt x="32" y="1"/>
                  </a:moveTo>
                  <a:cubicBezTo>
                    <a:pt x="1" y="883"/>
                    <a:pt x="631" y="1387"/>
                    <a:pt x="1292" y="1387"/>
                  </a:cubicBezTo>
                  <a:cubicBezTo>
                    <a:pt x="1954" y="1387"/>
                    <a:pt x="2584" y="851"/>
                    <a:pt x="25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8" name="Google Shape;8358;p78"/>
          <p:cNvGrpSpPr/>
          <p:nvPr/>
        </p:nvGrpSpPr>
        <p:grpSpPr>
          <a:xfrm>
            <a:off x="6193206" y="1531949"/>
            <a:ext cx="354710" cy="352803"/>
            <a:chOff x="-27351575" y="3175300"/>
            <a:chExt cx="297750" cy="296150"/>
          </a:xfrm>
        </p:grpSpPr>
        <p:sp>
          <p:nvSpPr>
            <p:cNvPr id="8359" name="Google Shape;8359;p78"/>
            <p:cNvSpPr/>
            <p:nvPr/>
          </p:nvSpPr>
          <p:spPr>
            <a:xfrm>
              <a:off x="-27351575" y="3175300"/>
              <a:ext cx="296975" cy="157550"/>
            </a:xfrm>
            <a:custGeom>
              <a:rect b="b" l="l" r="r" t="t"/>
              <a:pathLst>
                <a:path extrusionOk="0" h="6302" w="11879">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78"/>
            <p:cNvSpPr/>
            <p:nvPr/>
          </p:nvSpPr>
          <p:spPr>
            <a:xfrm>
              <a:off x="-27123950" y="3332825"/>
              <a:ext cx="17350" cy="52000"/>
            </a:xfrm>
            <a:custGeom>
              <a:rect b="b" l="l" r="r" t="t"/>
              <a:pathLst>
                <a:path extrusionOk="0" h="2080" w="694">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78"/>
            <p:cNvSpPr/>
            <p:nvPr/>
          </p:nvSpPr>
          <p:spPr>
            <a:xfrm>
              <a:off x="-27350775" y="3350150"/>
              <a:ext cx="296950" cy="121300"/>
            </a:xfrm>
            <a:custGeom>
              <a:rect b="b" l="l" r="r" t="t"/>
              <a:pathLst>
                <a:path extrusionOk="0" h="4852" w="11878">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78"/>
            <p:cNvSpPr/>
            <p:nvPr/>
          </p:nvSpPr>
          <p:spPr>
            <a:xfrm>
              <a:off x="-27299575" y="3332825"/>
              <a:ext cx="18125" cy="52000"/>
            </a:xfrm>
            <a:custGeom>
              <a:rect b="b" l="l" r="r" t="t"/>
              <a:pathLst>
                <a:path extrusionOk="0" h="2080" w="725">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3" name="Google Shape;8363;p78"/>
          <p:cNvGrpSpPr/>
          <p:nvPr/>
        </p:nvGrpSpPr>
        <p:grpSpPr>
          <a:xfrm>
            <a:off x="6235914" y="1988559"/>
            <a:ext cx="269293" cy="353072"/>
            <a:chOff x="-27313750" y="3545275"/>
            <a:chExt cx="226050" cy="296375"/>
          </a:xfrm>
        </p:grpSpPr>
        <p:sp>
          <p:nvSpPr>
            <p:cNvPr id="8364" name="Google Shape;8364;p78"/>
            <p:cNvSpPr/>
            <p:nvPr/>
          </p:nvSpPr>
          <p:spPr>
            <a:xfrm>
              <a:off x="-27305100" y="3598450"/>
              <a:ext cx="208750" cy="173100"/>
            </a:xfrm>
            <a:custGeom>
              <a:rect b="b" l="l" r="r" t="t"/>
              <a:pathLst>
                <a:path extrusionOk="0" h="6924" w="835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78"/>
            <p:cNvSpPr/>
            <p:nvPr/>
          </p:nvSpPr>
          <p:spPr>
            <a:xfrm>
              <a:off x="-27313750" y="3770725"/>
              <a:ext cx="226050" cy="70925"/>
            </a:xfrm>
            <a:custGeom>
              <a:rect b="b" l="l" r="r" t="t"/>
              <a:pathLst>
                <a:path extrusionOk="0" h="2837" w="9042">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78"/>
            <p:cNvSpPr/>
            <p:nvPr/>
          </p:nvSpPr>
          <p:spPr>
            <a:xfrm>
              <a:off x="-27261000" y="3545275"/>
              <a:ext cx="122100" cy="51425"/>
            </a:xfrm>
            <a:custGeom>
              <a:rect b="b" l="l" r="r" t="t"/>
              <a:pathLst>
                <a:path extrusionOk="0" h="2057" w="4884">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7" name="Google Shape;8367;p78"/>
          <p:cNvGrpSpPr/>
          <p:nvPr/>
        </p:nvGrpSpPr>
        <p:grpSpPr>
          <a:xfrm>
            <a:off x="6193206" y="2436830"/>
            <a:ext cx="354710" cy="356586"/>
            <a:chOff x="-27351575" y="3915650"/>
            <a:chExt cx="297750" cy="299325"/>
          </a:xfrm>
        </p:grpSpPr>
        <p:sp>
          <p:nvSpPr>
            <p:cNvPr id="8368" name="Google Shape;8368;p78"/>
            <p:cNvSpPr/>
            <p:nvPr/>
          </p:nvSpPr>
          <p:spPr>
            <a:xfrm>
              <a:off x="-27351575" y="4059000"/>
              <a:ext cx="153625" cy="155975"/>
            </a:xfrm>
            <a:custGeom>
              <a:rect b="b" l="l" r="r" t="t"/>
              <a:pathLst>
                <a:path extrusionOk="0" h="6239" w="6145">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78"/>
            <p:cNvSpPr/>
            <p:nvPr/>
          </p:nvSpPr>
          <p:spPr>
            <a:xfrm>
              <a:off x="-27257050" y="3915650"/>
              <a:ext cx="203225" cy="202450"/>
            </a:xfrm>
            <a:custGeom>
              <a:rect b="b" l="l" r="r" t="t"/>
              <a:pathLst>
                <a:path extrusionOk="0" h="8098" w="8129">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0" name="Google Shape;8370;p78"/>
          <p:cNvGrpSpPr/>
          <p:nvPr/>
        </p:nvGrpSpPr>
        <p:grpSpPr>
          <a:xfrm>
            <a:off x="4880696" y="2919029"/>
            <a:ext cx="319060" cy="353042"/>
            <a:chOff x="-25445525" y="3175900"/>
            <a:chExt cx="267825" cy="296350"/>
          </a:xfrm>
        </p:grpSpPr>
        <p:sp>
          <p:nvSpPr>
            <p:cNvPr id="8371" name="Google Shape;8371;p78"/>
            <p:cNvSpPr/>
            <p:nvPr/>
          </p:nvSpPr>
          <p:spPr>
            <a:xfrm>
              <a:off x="-25445525" y="3367475"/>
              <a:ext cx="123675" cy="104775"/>
            </a:xfrm>
            <a:custGeom>
              <a:rect b="b" l="l" r="r" t="t"/>
              <a:pathLst>
                <a:path extrusionOk="0" h="4191" w="4947">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78"/>
            <p:cNvSpPr/>
            <p:nvPr/>
          </p:nvSpPr>
          <p:spPr>
            <a:xfrm>
              <a:off x="-25398250" y="3175900"/>
              <a:ext cx="220550" cy="296350"/>
            </a:xfrm>
            <a:custGeom>
              <a:rect b="b" l="l" r="r" t="t"/>
              <a:pathLst>
                <a:path extrusionOk="0" h="11854" w="8822">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78"/>
            <p:cNvSpPr/>
            <p:nvPr/>
          </p:nvSpPr>
          <p:spPr>
            <a:xfrm>
              <a:off x="-25328950" y="3211525"/>
              <a:ext cx="35475" cy="36250"/>
            </a:xfrm>
            <a:custGeom>
              <a:rect b="b" l="l" r="r" t="t"/>
              <a:pathLst>
                <a:path extrusionOk="0" h="1450" w="1419">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4" name="Google Shape;8374;p78"/>
          <p:cNvGrpSpPr/>
          <p:nvPr/>
        </p:nvGrpSpPr>
        <p:grpSpPr>
          <a:xfrm>
            <a:off x="4862410" y="3409352"/>
            <a:ext cx="355633" cy="330288"/>
            <a:chOff x="-25465200" y="3565175"/>
            <a:chExt cx="298525" cy="277250"/>
          </a:xfrm>
        </p:grpSpPr>
        <p:sp>
          <p:nvSpPr>
            <p:cNvPr id="8375" name="Google Shape;8375;p78"/>
            <p:cNvSpPr/>
            <p:nvPr/>
          </p:nvSpPr>
          <p:spPr>
            <a:xfrm>
              <a:off x="-25413225" y="3565175"/>
              <a:ext cx="172500" cy="103975"/>
            </a:xfrm>
            <a:custGeom>
              <a:rect b="b" l="l" r="r" t="t"/>
              <a:pathLst>
                <a:path extrusionOk="0" h="4159" w="690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78"/>
            <p:cNvSpPr/>
            <p:nvPr/>
          </p:nvSpPr>
          <p:spPr>
            <a:xfrm>
              <a:off x="-25465200" y="3650225"/>
              <a:ext cx="298525" cy="192200"/>
            </a:xfrm>
            <a:custGeom>
              <a:rect b="b" l="l" r="r" t="t"/>
              <a:pathLst>
                <a:path extrusionOk="0" h="7688" w="11941">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7" name="Google Shape;8377;p78"/>
          <p:cNvGrpSpPr/>
          <p:nvPr/>
        </p:nvGrpSpPr>
        <p:grpSpPr>
          <a:xfrm>
            <a:off x="4861948" y="3848882"/>
            <a:ext cx="356556" cy="351285"/>
            <a:chOff x="-25465200" y="3916150"/>
            <a:chExt cx="299300" cy="294875"/>
          </a:xfrm>
        </p:grpSpPr>
        <p:sp>
          <p:nvSpPr>
            <p:cNvPr id="8378" name="Google Shape;8378;p78"/>
            <p:cNvSpPr/>
            <p:nvPr/>
          </p:nvSpPr>
          <p:spPr>
            <a:xfrm>
              <a:off x="-25316350" y="3916150"/>
              <a:ext cx="150450" cy="149175"/>
            </a:xfrm>
            <a:custGeom>
              <a:rect b="b" l="l" r="r" t="t"/>
              <a:pathLst>
                <a:path extrusionOk="0" h="5967" w="6018">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78"/>
            <p:cNvSpPr/>
            <p:nvPr/>
          </p:nvSpPr>
          <p:spPr>
            <a:xfrm>
              <a:off x="-25465200" y="4003875"/>
              <a:ext cx="208725" cy="207150"/>
            </a:xfrm>
            <a:custGeom>
              <a:rect b="b" l="l" r="r" t="t"/>
              <a:pathLst>
                <a:path extrusionOk="0" h="8286" w="8349">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0" name="Google Shape;8380;p78"/>
          <p:cNvGrpSpPr/>
          <p:nvPr/>
        </p:nvGrpSpPr>
        <p:grpSpPr>
          <a:xfrm>
            <a:off x="7089388" y="2919148"/>
            <a:ext cx="351880" cy="352803"/>
            <a:chOff x="-23615075" y="3148525"/>
            <a:chExt cx="295375" cy="296150"/>
          </a:xfrm>
        </p:grpSpPr>
        <p:sp>
          <p:nvSpPr>
            <p:cNvPr id="8381" name="Google Shape;8381;p78"/>
            <p:cNvSpPr/>
            <p:nvPr/>
          </p:nvSpPr>
          <p:spPr>
            <a:xfrm>
              <a:off x="-23493775" y="3183950"/>
              <a:ext cx="52775" cy="53600"/>
            </a:xfrm>
            <a:custGeom>
              <a:rect b="b" l="l" r="r" t="t"/>
              <a:pathLst>
                <a:path extrusionOk="0" h="2144" w="2111">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78"/>
            <p:cNvSpPr/>
            <p:nvPr/>
          </p:nvSpPr>
          <p:spPr>
            <a:xfrm>
              <a:off x="-23615075" y="3268225"/>
              <a:ext cx="34675" cy="173300"/>
            </a:xfrm>
            <a:custGeom>
              <a:rect b="b" l="l" r="r" t="t"/>
              <a:pathLst>
                <a:path extrusionOk="0" h="6932" w="1387">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78"/>
            <p:cNvSpPr/>
            <p:nvPr/>
          </p:nvSpPr>
          <p:spPr>
            <a:xfrm>
              <a:off x="-23354375" y="3270600"/>
              <a:ext cx="34675" cy="173300"/>
            </a:xfrm>
            <a:custGeom>
              <a:rect b="b" l="l" r="r" t="t"/>
              <a:pathLst>
                <a:path extrusionOk="0" h="6932" w="1387">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78"/>
            <p:cNvSpPr/>
            <p:nvPr/>
          </p:nvSpPr>
          <p:spPr>
            <a:xfrm>
              <a:off x="-23562300" y="3148525"/>
              <a:ext cx="191400" cy="296150"/>
            </a:xfrm>
            <a:custGeom>
              <a:rect b="b" l="l" r="r" t="t"/>
              <a:pathLst>
                <a:path extrusionOk="0" h="11846" w="7656">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85" name="Google Shape;8385;p78"/>
          <p:cNvSpPr/>
          <p:nvPr/>
        </p:nvSpPr>
        <p:spPr>
          <a:xfrm>
            <a:off x="7087484" y="3397507"/>
            <a:ext cx="356586" cy="353876"/>
          </a:xfrm>
          <a:custGeom>
            <a:rect b="b" l="l" r="r" t="t"/>
            <a:pathLst>
              <a:path extrusionOk="0" h="11882" w="11973">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86" name="Google Shape;8386;p78"/>
          <p:cNvGrpSpPr/>
          <p:nvPr/>
        </p:nvGrpSpPr>
        <p:grpSpPr>
          <a:xfrm>
            <a:off x="7088911" y="3858427"/>
            <a:ext cx="352833" cy="332194"/>
            <a:chOff x="-23615075" y="3906200"/>
            <a:chExt cx="296175" cy="278850"/>
          </a:xfrm>
        </p:grpSpPr>
        <p:sp>
          <p:nvSpPr>
            <p:cNvPr id="8387" name="Google Shape;8387;p78"/>
            <p:cNvSpPr/>
            <p:nvPr/>
          </p:nvSpPr>
          <p:spPr>
            <a:xfrm>
              <a:off x="-23615075" y="3954250"/>
              <a:ext cx="296175" cy="193775"/>
            </a:xfrm>
            <a:custGeom>
              <a:rect b="b" l="l" r="r" t="t"/>
              <a:pathLst>
                <a:path extrusionOk="0" h="7751" w="11847">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78"/>
            <p:cNvSpPr/>
            <p:nvPr/>
          </p:nvSpPr>
          <p:spPr>
            <a:xfrm>
              <a:off x="-23615075" y="3906200"/>
              <a:ext cx="77200" cy="77225"/>
            </a:xfrm>
            <a:custGeom>
              <a:rect b="b" l="l" r="r" t="t"/>
              <a:pathLst>
                <a:path extrusionOk="0" h="3089" w="3088">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78"/>
            <p:cNvSpPr/>
            <p:nvPr/>
          </p:nvSpPr>
          <p:spPr>
            <a:xfrm>
              <a:off x="-23543400" y="4167700"/>
              <a:ext cx="153600" cy="17350"/>
            </a:xfrm>
            <a:custGeom>
              <a:rect b="b" l="l" r="r" t="t"/>
              <a:pathLst>
                <a:path extrusionOk="0" h="694" w="6144">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90" name="Google Shape;8390;p78"/>
          <p:cNvSpPr/>
          <p:nvPr/>
        </p:nvSpPr>
        <p:spPr>
          <a:xfrm>
            <a:off x="6207743" y="4290395"/>
            <a:ext cx="351880" cy="350957"/>
          </a:xfrm>
          <a:custGeom>
            <a:rect b="b" l="l" r="r" t="t"/>
            <a:pathLst>
              <a:path extrusionOk="0" h="11784" w="11815">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91" name="Google Shape;8391;p78"/>
          <p:cNvGrpSpPr/>
          <p:nvPr/>
        </p:nvGrpSpPr>
        <p:grpSpPr>
          <a:xfrm>
            <a:off x="6637880" y="1532068"/>
            <a:ext cx="353757" cy="352565"/>
            <a:chOff x="-26980600" y="3175500"/>
            <a:chExt cx="296950" cy="295950"/>
          </a:xfrm>
        </p:grpSpPr>
        <p:sp>
          <p:nvSpPr>
            <p:cNvPr id="8392" name="Google Shape;8392;p78"/>
            <p:cNvSpPr/>
            <p:nvPr/>
          </p:nvSpPr>
          <p:spPr>
            <a:xfrm>
              <a:off x="-26798650" y="3175500"/>
              <a:ext cx="115000" cy="114025"/>
            </a:xfrm>
            <a:custGeom>
              <a:rect b="b" l="l" r="r" t="t"/>
              <a:pathLst>
                <a:path extrusionOk="0" h="4561" w="460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78"/>
            <p:cNvSpPr/>
            <p:nvPr/>
          </p:nvSpPr>
          <p:spPr>
            <a:xfrm>
              <a:off x="-26980600" y="3325725"/>
              <a:ext cx="168575" cy="145725"/>
            </a:xfrm>
            <a:custGeom>
              <a:rect b="b" l="l" r="r" t="t"/>
              <a:pathLst>
                <a:path extrusionOk="0" h="5829" w="6743">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78"/>
            <p:cNvSpPr/>
            <p:nvPr/>
          </p:nvSpPr>
          <p:spPr>
            <a:xfrm>
              <a:off x="-26893950" y="3226500"/>
              <a:ext cx="159125" cy="137850"/>
            </a:xfrm>
            <a:custGeom>
              <a:rect b="b" l="l" r="r" t="t"/>
              <a:pathLst>
                <a:path extrusionOk="0" h="5514" w="6365">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95" name="Google Shape;8395;p78"/>
          <p:cNvSpPr/>
          <p:nvPr/>
        </p:nvSpPr>
        <p:spPr>
          <a:xfrm>
            <a:off x="6660447" y="1989089"/>
            <a:ext cx="309649" cy="351910"/>
          </a:xfrm>
          <a:custGeom>
            <a:rect b="b" l="l" r="r" t="t"/>
            <a:pathLst>
              <a:path extrusionOk="0" h="11816" w="10397">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96" name="Google Shape;8396;p78"/>
          <p:cNvGrpSpPr/>
          <p:nvPr/>
        </p:nvGrpSpPr>
        <p:grpSpPr>
          <a:xfrm>
            <a:off x="6638357" y="2470604"/>
            <a:ext cx="352803" cy="289039"/>
            <a:chOff x="-26981375" y="3951875"/>
            <a:chExt cx="296150" cy="242625"/>
          </a:xfrm>
        </p:grpSpPr>
        <p:sp>
          <p:nvSpPr>
            <p:cNvPr id="8397" name="Google Shape;8397;p78"/>
            <p:cNvSpPr/>
            <p:nvPr/>
          </p:nvSpPr>
          <p:spPr>
            <a:xfrm>
              <a:off x="-26978225" y="3951875"/>
              <a:ext cx="173300" cy="155975"/>
            </a:xfrm>
            <a:custGeom>
              <a:rect b="b" l="l" r="r" t="t"/>
              <a:pathLst>
                <a:path extrusionOk="0" h="6239" w="6932">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78"/>
            <p:cNvSpPr/>
            <p:nvPr/>
          </p:nvSpPr>
          <p:spPr>
            <a:xfrm>
              <a:off x="-26981375" y="4124375"/>
              <a:ext cx="174075" cy="70125"/>
            </a:xfrm>
            <a:custGeom>
              <a:rect b="b" l="l" r="r" t="t"/>
              <a:pathLst>
                <a:path extrusionOk="0" h="2805" w="6963">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78"/>
            <p:cNvSpPr/>
            <p:nvPr/>
          </p:nvSpPr>
          <p:spPr>
            <a:xfrm>
              <a:off x="-26790000" y="4002300"/>
              <a:ext cx="104775" cy="192200"/>
            </a:xfrm>
            <a:custGeom>
              <a:rect b="b" l="l" r="r" t="t"/>
              <a:pathLst>
                <a:path extrusionOk="0" h="7688" w="4191">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0" name="Google Shape;8400;p78"/>
          <p:cNvGrpSpPr/>
          <p:nvPr/>
        </p:nvGrpSpPr>
        <p:grpSpPr>
          <a:xfrm>
            <a:off x="5303399" y="2918195"/>
            <a:ext cx="351910" cy="354710"/>
            <a:chOff x="-25094250" y="3176075"/>
            <a:chExt cx="295400" cy="297750"/>
          </a:xfrm>
        </p:grpSpPr>
        <p:sp>
          <p:nvSpPr>
            <p:cNvPr id="8401" name="Google Shape;8401;p78"/>
            <p:cNvSpPr/>
            <p:nvPr/>
          </p:nvSpPr>
          <p:spPr>
            <a:xfrm>
              <a:off x="-24989225" y="3176075"/>
              <a:ext cx="87200" cy="122500"/>
            </a:xfrm>
            <a:custGeom>
              <a:rect b="b" l="l" r="r" t="t"/>
              <a:pathLst>
                <a:path extrusionOk="0" h="4900" w="3488">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78"/>
            <p:cNvSpPr/>
            <p:nvPr/>
          </p:nvSpPr>
          <p:spPr>
            <a:xfrm>
              <a:off x="-25094250" y="3179225"/>
              <a:ext cx="295400" cy="291450"/>
            </a:xfrm>
            <a:custGeom>
              <a:rect b="b" l="l" r="r" t="t"/>
              <a:pathLst>
                <a:path extrusionOk="0" h="11658" w="11816">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78"/>
            <p:cNvSpPr/>
            <p:nvPr/>
          </p:nvSpPr>
          <p:spPr>
            <a:xfrm>
              <a:off x="-24989225" y="3350975"/>
              <a:ext cx="87200" cy="122850"/>
            </a:xfrm>
            <a:custGeom>
              <a:rect b="b" l="l" r="r" t="t"/>
              <a:pathLst>
                <a:path extrusionOk="0" h="4914" w="3488">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4" name="Google Shape;8404;p78"/>
          <p:cNvGrpSpPr/>
          <p:nvPr/>
        </p:nvGrpSpPr>
        <p:grpSpPr>
          <a:xfrm>
            <a:off x="5303399" y="3398556"/>
            <a:ext cx="351910" cy="351880"/>
            <a:chOff x="-25094250" y="3547050"/>
            <a:chExt cx="295400" cy="295375"/>
          </a:xfrm>
        </p:grpSpPr>
        <p:sp>
          <p:nvSpPr>
            <p:cNvPr id="8405" name="Google Shape;8405;p78"/>
            <p:cNvSpPr/>
            <p:nvPr/>
          </p:nvSpPr>
          <p:spPr>
            <a:xfrm>
              <a:off x="-24990275" y="358092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78"/>
            <p:cNvSpPr/>
            <p:nvPr/>
          </p:nvSpPr>
          <p:spPr>
            <a:xfrm>
              <a:off x="-25041475" y="3668350"/>
              <a:ext cx="52025" cy="52000"/>
            </a:xfrm>
            <a:custGeom>
              <a:rect b="b" l="l" r="r" t="t"/>
              <a:pathLst>
                <a:path extrusionOk="0" h="2080" w="2081">
                  <a:moveTo>
                    <a:pt x="1" y="0"/>
                  </a:moveTo>
                  <a:lnTo>
                    <a:pt x="1" y="2080"/>
                  </a:lnTo>
                  <a:lnTo>
                    <a:pt x="2080" y="2080"/>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78"/>
            <p:cNvSpPr/>
            <p:nvPr/>
          </p:nvSpPr>
          <p:spPr>
            <a:xfrm>
              <a:off x="-25094250" y="3547050"/>
              <a:ext cx="224500" cy="295375"/>
            </a:xfrm>
            <a:custGeom>
              <a:rect b="b" l="l" r="r" t="t"/>
              <a:pathLst>
                <a:path extrusionOk="0" h="11815" w="898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78"/>
            <p:cNvSpPr/>
            <p:nvPr/>
          </p:nvSpPr>
          <p:spPr>
            <a:xfrm>
              <a:off x="-24851650" y="3582300"/>
              <a:ext cx="52800" cy="190825"/>
            </a:xfrm>
            <a:custGeom>
              <a:rect b="b" l="l" r="r" t="t"/>
              <a:pathLst>
                <a:path extrusionOk="0" h="7633" w="2112">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78"/>
            <p:cNvSpPr/>
            <p:nvPr/>
          </p:nvSpPr>
          <p:spPr>
            <a:xfrm>
              <a:off x="-24850875" y="3788050"/>
              <a:ext cx="52025" cy="53600"/>
            </a:xfrm>
            <a:custGeom>
              <a:rect b="b" l="l" r="r" t="t"/>
              <a:pathLst>
                <a:path extrusionOk="0" h="2144" w="2081">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10" name="Google Shape;8410;p78"/>
          <p:cNvSpPr/>
          <p:nvPr/>
        </p:nvSpPr>
        <p:spPr>
          <a:xfrm>
            <a:off x="5303415" y="3903536"/>
            <a:ext cx="352833" cy="241864"/>
          </a:xfrm>
          <a:custGeom>
            <a:rect b="b" l="l" r="r" t="t"/>
            <a:pathLst>
              <a:path extrusionOk="0" h="8121" w="11847">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11" name="Google Shape;8411;p78"/>
          <p:cNvGrpSpPr/>
          <p:nvPr/>
        </p:nvGrpSpPr>
        <p:grpSpPr>
          <a:xfrm>
            <a:off x="7535476" y="2919148"/>
            <a:ext cx="352803" cy="352803"/>
            <a:chOff x="-23245675" y="3148525"/>
            <a:chExt cx="296150" cy="296150"/>
          </a:xfrm>
        </p:grpSpPr>
        <p:sp>
          <p:nvSpPr>
            <p:cNvPr id="8412" name="Google Shape;8412;p78"/>
            <p:cNvSpPr/>
            <p:nvPr/>
          </p:nvSpPr>
          <p:spPr>
            <a:xfrm>
              <a:off x="-23192925" y="3251700"/>
              <a:ext cx="192225" cy="105550"/>
            </a:xfrm>
            <a:custGeom>
              <a:rect b="b" l="l" r="r" t="t"/>
              <a:pathLst>
                <a:path extrusionOk="0" h="4222" w="7689">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78"/>
            <p:cNvSpPr/>
            <p:nvPr/>
          </p:nvSpPr>
          <p:spPr>
            <a:xfrm>
              <a:off x="-23193700" y="3200500"/>
              <a:ext cx="192200" cy="106350"/>
            </a:xfrm>
            <a:custGeom>
              <a:rect b="b" l="l" r="r" t="t"/>
              <a:pathLst>
                <a:path extrusionOk="0" h="4254" w="7688">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78"/>
            <p:cNvSpPr/>
            <p:nvPr/>
          </p:nvSpPr>
          <p:spPr>
            <a:xfrm>
              <a:off x="-23245675" y="3148525"/>
              <a:ext cx="296150" cy="296150"/>
            </a:xfrm>
            <a:custGeom>
              <a:rect b="b" l="l" r="r" t="t"/>
              <a:pathLst>
                <a:path extrusionOk="0" h="11846" w="11846">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15" name="Google Shape;8415;p78"/>
          <p:cNvSpPr/>
          <p:nvPr/>
        </p:nvSpPr>
        <p:spPr>
          <a:xfrm>
            <a:off x="7577658" y="3398490"/>
            <a:ext cx="269323" cy="351910"/>
          </a:xfrm>
          <a:custGeom>
            <a:rect b="b" l="l" r="r" t="t"/>
            <a:pathLst>
              <a:path extrusionOk="0" h="11816" w="9043">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16" name="Google Shape;8416;p78"/>
          <p:cNvGrpSpPr/>
          <p:nvPr/>
        </p:nvGrpSpPr>
        <p:grpSpPr>
          <a:xfrm>
            <a:off x="7535938" y="3848122"/>
            <a:ext cx="351880" cy="352803"/>
            <a:chOff x="-23244900" y="3888100"/>
            <a:chExt cx="295375" cy="296150"/>
          </a:xfrm>
        </p:grpSpPr>
        <p:sp>
          <p:nvSpPr>
            <p:cNvPr id="8417" name="Google Shape;8417;p78"/>
            <p:cNvSpPr/>
            <p:nvPr/>
          </p:nvSpPr>
          <p:spPr>
            <a:xfrm>
              <a:off x="-23106275" y="3958975"/>
              <a:ext cx="18150" cy="17350"/>
            </a:xfrm>
            <a:custGeom>
              <a:rect b="b" l="l" r="r" t="t"/>
              <a:pathLst>
                <a:path extrusionOk="0" h="694" w="726">
                  <a:moveTo>
                    <a:pt x="0" y="0"/>
                  </a:moveTo>
                  <a:lnTo>
                    <a:pt x="0" y="694"/>
                  </a:lnTo>
                  <a:lnTo>
                    <a:pt x="725" y="694"/>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78"/>
            <p:cNvSpPr/>
            <p:nvPr/>
          </p:nvSpPr>
          <p:spPr>
            <a:xfrm>
              <a:off x="-23106275" y="3992850"/>
              <a:ext cx="18150" cy="18125"/>
            </a:xfrm>
            <a:custGeom>
              <a:rect b="b" l="l" r="r" t="t"/>
              <a:pathLst>
                <a:path extrusionOk="0" h="725" w="726">
                  <a:moveTo>
                    <a:pt x="0" y="0"/>
                  </a:moveTo>
                  <a:lnTo>
                    <a:pt x="0" y="725"/>
                  </a:lnTo>
                  <a:lnTo>
                    <a:pt x="725" y="72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78"/>
            <p:cNvSpPr/>
            <p:nvPr/>
          </p:nvSpPr>
          <p:spPr>
            <a:xfrm>
              <a:off x="-23106275" y="4062950"/>
              <a:ext cx="18150" cy="34675"/>
            </a:xfrm>
            <a:custGeom>
              <a:rect b="b" l="l" r="r" t="t"/>
              <a:pathLst>
                <a:path extrusionOk="0" h="1387" w="726">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78"/>
            <p:cNvSpPr/>
            <p:nvPr/>
          </p:nvSpPr>
          <p:spPr>
            <a:xfrm>
              <a:off x="-23070825" y="3940850"/>
              <a:ext cx="52775" cy="26825"/>
            </a:xfrm>
            <a:custGeom>
              <a:rect b="b" l="l" r="r" t="t"/>
              <a:pathLst>
                <a:path extrusionOk="0" h="1073" w="2111">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78"/>
            <p:cNvSpPr/>
            <p:nvPr/>
          </p:nvSpPr>
          <p:spPr>
            <a:xfrm>
              <a:off x="-23106275" y="3923525"/>
              <a:ext cx="18150" cy="17350"/>
            </a:xfrm>
            <a:custGeom>
              <a:rect b="b" l="l" r="r" t="t"/>
              <a:pathLst>
                <a:path extrusionOk="0" h="694" w="726">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78"/>
            <p:cNvSpPr/>
            <p:nvPr/>
          </p:nvSpPr>
          <p:spPr>
            <a:xfrm>
              <a:off x="-23106275" y="4027500"/>
              <a:ext cx="18150" cy="18125"/>
            </a:xfrm>
            <a:custGeom>
              <a:rect b="b" l="l" r="r" t="t"/>
              <a:pathLst>
                <a:path extrusionOk="0" h="725" w="726">
                  <a:moveTo>
                    <a:pt x="0" y="0"/>
                  </a:moveTo>
                  <a:lnTo>
                    <a:pt x="0" y="725"/>
                  </a:lnTo>
                  <a:lnTo>
                    <a:pt x="725" y="72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78"/>
            <p:cNvSpPr/>
            <p:nvPr/>
          </p:nvSpPr>
          <p:spPr>
            <a:xfrm>
              <a:off x="-23244900" y="3888100"/>
              <a:ext cx="295375" cy="296150"/>
            </a:xfrm>
            <a:custGeom>
              <a:rect b="b" l="l" r="r" t="t"/>
              <a:pathLst>
                <a:path extrusionOk="0" h="11846" w="11815">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78"/>
            <p:cNvSpPr/>
            <p:nvPr/>
          </p:nvSpPr>
          <p:spPr>
            <a:xfrm>
              <a:off x="-23070825" y="3975525"/>
              <a:ext cx="43325" cy="26800"/>
            </a:xfrm>
            <a:custGeom>
              <a:rect b="b" l="l" r="r" t="t"/>
              <a:pathLst>
                <a:path extrusionOk="0" h="1072" w="1733">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78"/>
            <p:cNvSpPr/>
            <p:nvPr/>
          </p:nvSpPr>
          <p:spPr>
            <a:xfrm>
              <a:off x="-23158250" y="4097600"/>
              <a:ext cx="121300" cy="52000"/>
            </a:xfrm>
            <a:custGeom>
              <a:rect b="b" l="l" r="r" t="t"/>
              <a:pathLst>
                <a:path extrusionOk="0" h="2080" w="4852">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78"/>
            <p:cNvSpPr/>
            <p:nvPr/>
          </p:nvSpPr>
          <p:spPr>
            <a:xfrm>
              <a:off x="-23176375" y="3940850"/>
              <a:ext cx="52800" cy="26825"/>
            </a:xfrm>
            <a:custGeom>
              <a:rect b="b" l="l" r="r" t="t"/>
              <a:pathLst>
                <a:path extrusionOk="0" h="1073" w="2112">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78"/>
            <p:cNvSpPr/>
            <p:nvPr/>
          </p:nvSpPr>
          <p:spPr>
            <a:xfrm>
              <a:off x="-23166125" y="3976300"/>
              <a:ext cx="44125" cy="26800"/>
            </a:xfrm>
            <a:custGeom>
              <a:rect b="b" l="l" r="r" t="t"/>
              <a:pathLst>
                <a:path extrusionOk="0" h="1072" w="1765">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28" name="Google Shape;8428;p78"/>
          <p:cNvSpPr/>
          <p:nvPr/>
        </p:nvSpPr>
        <p:spPr>
          <a:xfrm>
            <a:off x="6612202" y="4288988"/>
            <a:ext cx="353786" cy="353757"/>
          </a:xfrm>
          <a:custGeom>
            <a:rect b="b" l="l" r="r" t="t"/>
            <a:pathLst>
              <a:path extrusionOk="0" h="11878" w="11879">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432" name="Shape 8432"/>
        <p:cNvGrpSpPr/>
        <p:nvPr/>
      </p:nvGrpSpPr>
      <p:grpSpPr>
        <a:xfrm>
          <a:off x="0" y="0"/>
          <a:ext cx="0" cy="0"/>
          <a:chOff x="0" y="0"/>
          <a:chExt cx="0" cy="0"/>
        </a:xfrm>
      </p:grpSpPr>
      <p:sp>
        <p:nvSpPr>
          <p:cNvPr id="8433" name="Google Shape;8433;p79"/>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434" name="Google Shape;8434;p79"/>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sp>
        <p:nvSpPr>
          <p:cNvPr id="8435" name="Google Shape;8435;p79"/>
          <p:cNvSpPr/>
          <p:nvPr/>
        </p:nvSpPr>
        <p:spPr>
          <a:xfrm>
            <a:off x="849879" y="1532849"/>
            <a:ext cx="367261" cy="366364"/>
          </a:xfrm>
          <a:custGeom>
            <a:rect b="b" l="l" r="r" t="t"/>
            <a:pathLst>
              <a:path extrusionOk="0" h="12666" w="12697">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36" name="Google Shape;8436;p79"/>
          <p:cNvGrpSpPr/>
          <p:nvPr/>
        </p:nvGrpSpPr>
        <p:grpSpPr>
          <a:xfrm>
            <a:off x="850004" y="1975418"/>
            <a:ext cx="367261" cy="367261"/>
            <a:chOff x="-65145700" y="3727425"/>
            <a:chExt cx="317425" cy="317425"/>
          </a:xfrm>
        </p:grpSpPr>
        <p:sp>
          <p:nvSpPr>
            <p:cNvPr id="8437" name="Google Shape;8437;p79"/>
            <p:cNvSpPr/>
            <p:nvPr/>
          </p:nvSpPr>
          <p:spPr>
            <a:xfrm>
              <a:off x="-65145700" y="3769150"/>
              <a:ext cx="275675" cy="275700"/>
            </a:xfrm>
            <a:custGeom>
              <a:rect b="b" l="l" r="r" t="t"/>
              <a:pathLst>
                <a:path extrusionOk="0" h="11028" w="11027">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79"/>
            <p:cNvSpPr/>
            <p:nvPr/>
          </p:nvSpPr>
          <p:spPr>
            <a:xfrm>
              <a:off x="-64977150" y="3727425"/>
              <a:ext cx="148875" cy="147300"/>
            </a:xfrm>
            <a:custGeom>
              <a:rect b="b" l="l" r="r" t="t"/>
              <a:pathLst>
                <a:path extrusionOk="0" h="5892" w="5955">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9" name="Google Shape;8439;p79"/>
          <p:cNvGrpSpPr/>
          <p:nvPr/>
        </p:nvGrpSpPr>
        <p:grpSpPr>
          <a:xfrm>
            <a:off x="853201" y="2404333"/>
            <a:ext cx="360868" cy="367261"/>
            <a:chOff x="-65144125" y="4094450"/>
            <a:chExt cx="311900" cy="317425"/>
          </a:xfrm>
        </p:grpSpPr>
        <p:sp>
          <p:nvSpPr>
            <p:cNvPr id="8440" name="Google Shape;8440;p79"/>
            <p:cNvSpPr/>
            <p:nvPr/>
          </p:nvSpPr>
          <p:spPr>
            <a:xfrm>
              <a:off x="-65079550" y="4183450"/>
              <a:ext cx="185900" cy="185900"/>
            </a:xfrm>
            <a:custGeom>
              <a:rect b="b" l="l" r="r" t="t"/>
              <a:pathLst>
                <a:path extrusionOk="0" h="7436" w="7436">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79"/>
            <p:cNvSpPr/>
            <p:nvPr/>
          </p:nvSpPr>
          <p:spPr>
            <a:xfrm>
              <a:off x="-65039375" y="4094450"/>
              <a:ext cx="104775" cy="19700"/>
            </a:xfrm>
            <a:custGeom>
              <a:rect b="b" l="l" r="r" t="t"/>
              <a:pathLst>
                <a:path extrusionOk="0" h="788" w="4191">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79"/>
            <p:cNvSpPr/>
            <p:nvPr/>
          </p:nvSpPr>
          <p:spPr>
            <a:xfrm>
              <a:off x="-65144125" y="4121025"/>
              <a:ext cx="311900" cy="290850"/>
            </a:xfrm>
            <a:custGeom>
              <a:rect b="b" l="l" r="r" t="t"/>
              <a:pathLst>
                <a:path extrusionOk="0" h="11634" w="12476">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43" name="Google Shape;8443;p79"/>
          <p:cNvSpPr/>
          <p:nvPr/>
        </p:nvSpPr>
        <p:spPr>
          <a:xfrm>
            <a:off x="3057429" y="1531476"/>
            <a:ext cx="369083" cy="369112"/>
          </a:xfrm>
          <a:custGeom>
            <a:rect b="b" l="l" r="r" t="t"/>
            <a:pathLst>
              <a:path extrusionOk="0" h="12761" w="1276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44" name="Google Shape;8444;p79"/>
          <p:cNvGrpSpPr/>
          <p:nvPr/>
        </p:nvGrpSpPr>
        <p:grpSpPr>
          <a:xfrm>
            <a:off x="3056770" y="1975028"/>
            <a:ext cx="370645" cy="368042"/>
            <a:chOff x="-63250675" y="3744075"/>
            <a:chExt cx="320350" cy="318100"/>
          </a:xfrm>
        </p:grpSpPr>
        <p:sp>
          <p:nvSpPr>
            <p:cNvPr id="8445" name="Google Shape;8445;p79"/>
            <p:cNvSpPr/>
            <p:nvPr/>
          </p:nvSpPr>
          <p:spPr>
            <a:xfrm>
              <a:off x="-63126250" y="3744075"/>
              <a:ext cx="195925" cy="192875"/>
            </a:xfrm>
            <a:custGeom>
              <a:rect b="b" l="l" r="r" t="t"/>
              <a:pathLst>
                <a:path extrusionOk="0" h="7715" w="7837">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79"/>
            <p:cNvSpPr/>
            <p:nvPr/>
          </p:nvSpPr>
          <p:spPr>
            <a:xfrm>
              <a:off x="-63190025" y="3814050"/>
              <a:ext cx="186675" cy="185900"/>
            </a:xfrm>
            <a:custGeom>
              <a:rect b="b" l="l" r="r" t="t"/>
              <a:pathLst>
                <a:path extrusionOk="0" h="7436" w="7467">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79"/>
            <p:cNvSpPr/>
            <p:nvPr/>
          </p:nvSpPr>
          <p:spPr>
            <a:xfrm>
              <a:off x="-63250675" y="3751050"/>
              <a:ext cx="311125" cy="311125"/>
            </a:xfrm>
            <a:custGeom>
              <a:rect b="b" l="l" r="r" t="t"/>
              <a:pathLst>
                <a:path extrusionOk="0" h="12445" w="12445">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8" name="Google Shape;8448;p79"/>
          <p:cNvGrpSpPr/>
          <p:nvPr/>
        </p:nvGrpSpPr>
        <p:grpSpPr>
          <a:xfrm>
            <a:off x="3058462" y="2404333"/>
            <a:ext cx="367261" cy="367261"/>
            <a:chOff x="-63250675" y="4110200"/>
            <a:chExt cx="317425" cy="317425"/>
          </a:xfrm>
        </p:grpSpPr>
        <p:sp>
          <p:nvSpPr>
            <p:cNvPr id="8449" name="Google Shape;8449;p79"/>
            <p:cNvSpPr/>
            <p:nvPr/>
          </p:nvSpPr>
          <p:spPr>
            <a:xfrm>
              <a:off x="-63007300" y="4153725"/>
              <a:ext cx="30725" cy="29750"/>
            </a:xfrm>
            <a:custGeom>
              <a:rect b="b" l="l" r="r" t="t"/>
              <a:pathLst>
                <a:path extrusionOk="0" h="1190" w="1229">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79"/>
            <p:cNvSpPr/>
            <p:nvPr/>
          </p:nvSpPr>
          <p:spPr>
            <a:xfrm>
              <a:off x="-63203425" y="4159025"/>
              <a:ext cx="222925" cy="222150"/>
            </a:xfrm>
            <a:custGeom>
              <a:rect b="b" l="l" r="r" t="t"/>
              <a:pathLst>
                <a:path extrusionOk="0" h="8886" w="8917">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79"/>
            <p:cNvSpPr/>
            <p:nvPr/>
          </p:nvSpPr>
          <p:spPr>
            <a:xfrm>
              <a:off x="-63102600" y="4401625"/>
              <a:ext cx="20500" cy="26000"/>
            </a:xfrm>
            <a:custGeom>
              <a:rect b="b" l="l" r="r" t="t"/>
              <a:pathLst>
                <a:path extrusionOk="0" h="1040" w="82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79"/>
            <p:cNvSpPr/>
            <p:nvPr/>
          </p:nvSpPr>
          <p:spPr>
            <a:xfrm>
              <a:off x="-63006525" y="4354350"/>
              <a:ext cx="29950" cy="29975"/>
            </a:xfrm>
            <a:custGeom>
              <a:rect b="b" l="l" r="r" t="t"/>
              <a:pathLst>
                <a:path extrusionOk="0" h="1199" w="1198">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79"/>
            <p:cNvSpPr/>
            <p:nvPr/>
          </p:nvSpPr>
          <p:spPr>
            <a:xfrm>
              <a:off x="-62960825" y="4258275"/>
              <a:ext cx="27575" cy="20500"/>
            </a:xfrm>
            <a:custGeom>
              <a:rect b="b" l="l" r="r" t="t"/>
              <a:pathLst>
                <a:path extrusionOk="0" h="820" w="1103">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79"/>
            <p:cNvSpPr/>
            <p:nvPr/>
          </p:nvSpPr>
          <p:spPr>
            <a:xfrm>
              <a:off x="-63250675" y="4259050"/>
              <a:ext cx="26800" cy="20500"/>
            </a:xfrm>
            <a:custGeom>
              <a:rect b="b" l="l" r="r" t="t"/>
              <a:pathLst>
                <a:path extrusionOk="0" h="820" w="1072">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79"/>
            <p:cNvSpPr/>
            <p:nvPr/>
          </p:nvSpPr>
          <p:spPr>
            <a:xfrm>
              <a:off x="-63208950" y="4354350"/>
              <a:ext cx="29175" cy="29975"/>
            </a:xfrm>
            <a:custGeom>
              <a:rect b="b" l="l" r="r" t="t"/>
              <a:pathLst>
                <a:path extrusionOk="0" h="1199" w="1167">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79"/>
            <p:cNvSpPr/>
            <p:nvPr/>
          </p:nvSpPr>
          <p:spPr>
            <a:xfrm>
              <a:off x="-63208150" y="4153725"/>
              <a:ext cx="30725" cy="29750"/>
            </a:xfrm>
            <a:custGeom>
              <a:rect b="b" l="l" r="r" t="t"/>
              <a:pathLst>
                <a:path extrusionOk="0" h="1190" w="1229">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79"/>
            <p:cNvSpPr/>
            <p:nvPr/>
          </p:nvSpPr>
          <p:spPr>
            <a:xfrm>
              <a:off x="-63102600" y="4110200"/>
              <a:ext cx="20500" cy="27600"/>
            </a:xfrm>
            <a:custGeom>
              <a:rect b="b" l="l" r="r" t="t"/>
              <a:pathLst>
                <a:path extrusionOk="0" h="1104" w="82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8" name="Google Shape;8458;p79"/>
          <p:cNvGrpSpPr/>
          <p:nvPr/>
        </p:nvGrpSpPr>
        <p:grpSpPr>
          <a:xfrm>
            <a:off x="1737509" y="2901428"/>
            <a:ext cx="359075" cy="358844"/>
            <a:chOff x="-61351725" y="3372400"/>
            <a:chExt cx="310350" cy="310150"/>
          </a:xfrm>
        </p:grpSpPr>
        <p:sp>
          <p:nvSpPr>
            <p:cNvPr id="8459" name="Google Shape;8459;p79"/>
            <p:cNvSpPr/>
            <p:nvPr/>
          </p:nvSpPr>
          <p:spPr>
            <a:xfrm>
              <a:off x="-61165050" y="3558875"/>
              <a:ext cx="19700" cy="19700"/>
            </a:xfrm>
            <a:custGeom>
              <a:rect b="b" l="l" r="r" t="t"/>
              <a:pathLst>
                <a:path extrusionOk="0" h="788" w="788">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79"/>
            <p:cNvSpPr/>
            <p:nvPr/>
          </p:nvSpPr>
          <p:spPr>
            <a:xfrm>
              <a:off x="-61247750" y="3476175"/>
              <a:ext cx="19700" cy="19700"/>
            </a:xfrm>
            <a:custGeom>
              <a:rect b="b" l="l" r="r" t="t"/>
              <a:pathLst>
                <a:path extrusionOk="0" h="788" w="788">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79"/>
            <p:cNvSpPr/>
            <p:nvPr/>
          </p:nvSpPr>
          <p:spPr>
            <a:xfrm>
              <a:off x="-61351725" y="3372400"/>
              <a:ext cx="310350" cy="310150"/>
            </a:xfrm>
            <a:custGeom>
              <a:rect b="b" l="l" r="r" t="t"/>
              <a:pathLst>
                <a:path extrusionOk="0" h="12406" w="12414">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2" name="Google Shape;8462;p79"/>
          <p:cNvGrpSpPr/>
          <p:nvPr/>
        </p:nvGrpSpPr>
        <p:grpSpPr>
          <a:xfrm>
            <a:off x="1733864" y="3364484"/>
            <a:ext cx="366364" cy="333534"/>
            <a:chOff x="-61354875" y="3751050"/>
            <a:chExt cx="316650" cy="288275"/>
          </a:xfrm>
        </p:grpSpPr>
        <p:sp>
          <p:nvSpPr>
            <p:cNvPr id="8463" name="Google Shape;8463;p79"/>
            <p:cNvSpPr/>
            <p:nvPr/>
          </p:nvSpPr>
          <p:spPr>
            <a:xfrm>
              <a:off x="-61200500" y="3875475"/>
              <a:ext cx="41775" cy="41000"/>
            </a:xfrm>
            <a:custGeom>
              <a:rect b="b" l="l" r="r" t="t"/>
              <a:pathLst>
                <a:path extrusionOk="0" h="1640" w="1671">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79"/>
            <p:cNvSpPr/>
            <p:nvPr/>
          </p:nvSpPr>
          <p:spPr>
            <a:xfrm>
              <a:off x="-61293425" y="3813275"/>
              <a:ext cx="192975" cy="165425"/>
            </a:xfrm>
            <a:custGeom>
              <a:rect b="b" l="l" r="r" t="t"/>
              <a:pathLst>
                <a:path extrusionOk="0" h="6617" w="7719">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79"/>
            <p:cNvSpPr/>
            <p:nvPr/>
          </p:nvSpPr>
          <p:spPr>
            <a:xfrm>
              <a:off x="-61354875" y="3751050"/>
              <a:ext cx="316650" cy="288275"/>
            </a:xfrm>
            <a:custGeom>
              <a:rect b="b" l="l" r="r" t="t"/>
              <a:pathLst>
                <a:path extrusionOk="0" h="11531" w="12666">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6" name="Google Shape;8466;p79"/>
          <p:cNvGrpSpPr/>
          <p:nvPr/>
        </p:nvGrpSpPr>
        <p:grpSpPr>
          <a:xfrm>
            <a:off x="1733864" y="3806124"/>
            <a:ext cx="366364" cy="367290"/>
            <a:chOff x="-61354875" y="4101525"/>
            <a:chExt cx="316650" cy="317450"/>
          </a:xfrm>
        </p:grpSpPr>
        <p:sp>
          <p:nvSpPr>
            <p:cNvPr id="8467" name="Google Shape;8467;p79"/>
            <p:cNvSpPr/>
            <p:nvPr/>
          </p:nvSpPr>
          <p:spPr>
            <a:xfrm>
              <a:off x="-61172925" y="4240150"/>
              <a:ext cx="62225" cy="145750"/>
            </a:xfrm>
            <a:custGeom>
              <a:rect b="b" l="l" r="r" t="t"/>
              <a:pathLst>
                <a:path extrusionOk="0" h="5830" w="2489">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79"/>
            <p:cNvSpPr/>
            <p:nvPr/>
          </p:nvSpPr>
          <p:spPr>
            <a:xfrm>
              <a:off x="-61354875" y="4101525"/>
              <a:ext cx="316650" cy="317450"/>
            </a:xfrm>
            <a:custGeom>
              <a:rect b="b" l="l" r="r" t="t"/>
              <a:pathLst>
                <a:path extrusionOk="0" h="12698" w="12666">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9" name="Google Shape;8469;p79"/>
          <p:cNvGrpSpPr/>
          <p:nvPr/>
        </p:nvGrpSpPr>
        <p:grpSpPr>
          <a:xfrm>
            <a:off x="3950299" y="2898000"/>
            <a:ext cx="368157" cy="365699"/>
            <a:chOff x="-59470075" y="3308975"/>
            <a:chExt cx="318200" cy="316075"/>
          </a:xfrm>
        </p:grpSpPr>
        <p:sp>
          <p:nvSpPr>
            <p:cNvPr id="8470" name="Google Shape;8470;p79"/>
            <p:cNvSpPr/>
            <p:nvPr/>
          </p:nvSpPr>
          <p:spPr>
            <a:xfrm>
              <a:off x="-59403925" y="3522625"/>
              <a:ext cx="21275" cy="20500"/>
            </a:xfrm>
            <a:custGeom>
              <a:rect b="b" l="l" r="r" t="t"/>
              <a:pathLst>
                <a:path extrusionOk="0" h="820" w="851">
                  <a:moveTo>
                    <a:pt x="0" y="1"/>
                  </a:moveTo>
                  <a:lnTo>
                    <a:pt x="0" y="820"/>
                  </a:lnTo>
                  <a:lnTo>
                    <a:pt x="851" y="820"/>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79"/>
            <p:cNvSpPr/>
            <p:nvPr/>
          </p:nvSpPr>
          <p:spPr>
            <a:xfrm>
              <a:off x="-59362175" y="3522625"/>
              <a:ext cx="20500" cy="20500"/>
            </a:xfrm>
            <a:custGeom>
              <a:rect b="b" l="l" r="r" t="t"/>
              <a:pathLst>
                <a:path extrusionOk="0" h="820" w="820">
                  <a:moveTo>
                    <a:pt x="0" y="1"/>
                  </a:moveTo>
                  <a:lnTo>
                    <a:pt x="0" y="820"/>
                  </a:lnTo>
                  <a:lnTo>
                    <a:pt x="819" y="820"/>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79"/>
            <p:cNvSpPr/>
            <p:nvPr/>
          </p:nvSpPr>
          <p:spPr>
            <a:xfrm>
              <a:off x="-59321225" y="3522625"/>
              <a:ext cx="20500" cy="20500"/>
            </a:xfrm>
            <a:custGeom>
              <a:rect b="b" l="l" r="r" t="t"/>
              <a:pathLst>
                <a:path extrusionOk="0" h="820" w="820">
                  <a:moveTo>
                    <a:pt x="0" y="1"/>
                  </a:moveTo>
                  <a:lnTo>
                    <a:pt x="0" y="820"/>
                  </a:lnTo>
                  <a:lnTo>
                    <a:pt x="820" y="820"/>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79"/>
            <p:cNvSpPr/>
            <p:nvPr/>
          </p:nvSpPr>
          <p:spPr>
            <a:xfrm>
              <a:off x="-59279475" y="3522625"/>
              <a:ext cx="20500" cy="20500"/>
            </a:xfrm>
            <a:custGeom>
              <a:rect b="b" l="l" r="r" t="t"/>
              <a:pathLst>
                <a:path extrusionOk="0" h="820" w="820">
                  <a:moveTo>
                    <a:pt x="0" y="1"/>
                  </a:moveTo>
                  <a:lnTo>
                    <a:pt x="0" y="820"/>
                  </a:lnTo>
                  <a:lnTo>
                    <a:pt x="819" y="820"/>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79"/>
            <p:cNvSpPr/>
            <p:nvPr/>
          </p:nvSpPr>
          <p:spPr>
            <a:xfrm>
              <a:off x="-59470075" y="3418825"/>
              <a:ext cx="317425" cy="206225"/>
            </a:xfrm>
            <a:custGeom>
              <a:rect b="b" l="l" r="r" t="t"/>
              <a:pathLst>
                <a:path extrusionOk="0" h="8249" w="12697">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79"/>
            <p:cNvSpPr/>
            <p:nvPr/>
          </p:nvSpPr>
          <p:spPr>
            <a:xfrm>
              <a:off x="-59238525" y="3522625"/>
              <a:ext cx="20500" cy="20500"/>
            </a:xfrm>
            <a:custGeom>
              <a:rect b="b" l="l" r="r" t="t"/>
              <a:pathLst>
                <a:path extrusionOk="0" h="820" w="820">
                  <a:moveTo>
                    <a:pt x="0" y="1"/>
                  </a:moveTo>
                  <a:lnTo>
                    <a:pt x="0" y="820"/>
                  </a:lnTo>
                  <a:lnTo>
                    <a:pt x="820" y="820"/>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79"/>
            <p:cNvSpPr/>
            <p:nvPr/>
          </p:nvSpPr>
          <p:spPr>
            <a:xfrm>
              <a:off x="-59292875" y="3308975"/>
              <a:ext cx="106350" cy="41400"/>
            </a:xfrm>
            <a:custGeom>
              <a:rect b="b" l="l" r="r" t="t"/>
              <a:pathLst>
                <a:path extrusionOk="0" h="1656" w="4254">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79"/>
            <p:cNvSpPr/>
            <p:nvPr/>
          </p:nvSpPr>
          <p:spPr>
            <a:xfrm>
              <a:off x="-59214100" y="3371400"/>
              <a:ext cx="62225" cy="68550"/>
            </a:xfrm>
            <a:custGeom>
              <a:rect b="b" l="l" r="r" t="t"/>
              <a:pathLst>
                <a:path extrusionOk="0" h="2742" w="2489">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79"/>
            <p:cNvSpPr/>
            <p:nvPr/>
          </p:nvSpPr>
          <p:spPr>
            <a:xfrm>
              <a:off x="-59297600" y="3392600"/>
              <a:ext cx="62250" cy="48150"/>
            </a:xfrm>
            <a:custGeom>
              <a:rect b="b" l="l" r="r" t="t"/>
              <a:pathLst>
                <a:path extrusionOk="0" h="1926" w="249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9" name="Google Shape;8479;p79"/>
          <p:cNvGrpSpPr/>
          <p:nvPr/>
        </p:nvGrpSpPr>
        <p:grpSpPr>
          <a:xfrm>
            <a:off x="1295729" y="1533705"/>
            <a:ext cx="367261" cy="364686"/>
            <a:chOff x="-64781025" y="3361050"/>
            <a:chExt cx="317425" cy="315200"/>
          </a:xfrm>
        </p:grpSpPr>
        <p:sp>
          <p:nvSpPr>
            <p:cNvPr id="8480" name="Google Shape;8480;p79"/>
            <p:cNvSpPr/>
            <p:nvPr/>
          </p:nvSpPr>
          <p:spPr>
            <a:xfrm>
              <a:off x="-64764500" y="3388725"/>
              <a:ext cx="272550" cy="272550"/>
            </a:xfrm>
            <a:custGeom>
              <a:rect b="b" l="l" r="r" t="t"/>
              <a:pathLst>
                <a:path extrusionOk="0" h="10902" w="10902">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79"/>
            <p:cNvSpPr/>
            <p:nvPr/>
          </p:nvSpPr>
          <p:spPr>
            <a:xfrm>
              <a:off x="-64568375" y="3361050"/>
              <a:ext cx="104775" cy="105675"/>
            </a:xfrm>
            <a:custGeom>
              <a:rect b="b" l="l" r="r" t="t"/>
              <a:pathLst>
                <a:path extrusionOk="0" h="4227" w="4191">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79"/>
            <p:cNvSpPr/>
            <p:nvPr/>
          </p:nvSpPr>
          <p:spPr>
            <a:xfrm>
              <a:off x="-64645575" y="3596675"/>
              <a:ext cx="85100" cy="79575"/>
            </a:xfrm>
            <a:custGeom>
              <a:rect b="b" l="l" r="r" t="t"/>
              <a:pathLst>
                <a:path extrusionOk="0" h="3183" w="3404">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79"/>
            <p:cNvSpPr/>
            <p:nvPr/>
          </p:nvSpPr>
          <p:spPr>
            <a:xfrm>
              <a:off x="-64781025" y="3456475"/>
              <a:ext cx="80350" cy="85075"/>
            </a:xfrm>
            <a:custGeom>
              <a:rect b="b" l="l" r="r" t="t"/>
              <a:pathLst>
                <a:path extrusionOk="0" h="3403" w="3214">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84" name="Google Shape;8484;p79"/>
          <p:cNvSpPr/>
          <p:nvPr/>
        </p:nvSpPr>
        <p:spPr>
          <a:xfrm>
            <a:off x="1295604" y="1976311"/>
            <a:ext cx="367261" cy="365438"/>
          </a:xfrm>
          <a:custGeom>
            <a:rect b="b" l="l" r="r" t="t"/>
            <a:pathLst>
              <a:path extrusionOk="0" h="12634" w="12697">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79"/>
          <p:cNvSpPr/>
          <p:nvPr/>
        </p:nvSpPr>
        <p:spPr>
          <a:xfrm>
            <a:off x="1322938" y="2404313"/>
            <a:ext cx="312592" cy="367261"/>
          </a:xfrm>
          <a:custGeom>
            <a:rect b="b" l="l" r="r" t="t"/>
            <a:pathLst>
              <a:path extrusionOk="0" h="12697" w="10807">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79"/>
          <p:cNvSpPr/>
          <p:nvPr/>
        </p:nvSpPr>
        <p:spPr>
          <a:xfrm>
            <a:off x="3508223" y="1572954"/>
            <a:ext cx="366335" cy="286155"/>
          </a:xfrm>
          <a:custGeom>
            <a:rect b="b" l="l" r="r" t="t"/>
            <a:pathLst>
              <a:path extrusionOk="0" h="9893" w="12665">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87" name="Google Shape;8487;p79"/>
          <p:cNvGrpSpPr/>
          <p:nvPr/>
        </p:nvGrpSpPr>
        <p:grpSpPr>
          <a:xfrm>
            <a:off x="3500129" y="1975144"/>
            <a:ext cx="382765" cy="367810"/>
            <a:chOff x="-62890750" y="3747425"/>
            <a:chExt cx="330825" cy="317900"/>
          </a:xfrm>
        </p:grpSpPr>
        <p:sp>
          <p:nvSpPr>
            <p:cNvPr id="8488" name="Google Shape;8488;p79"/>
            <p:cNvSpPr/>
            <p:nvPr/>
          </p:nvSpPr>
          <p:spPr>
            <a:xfrm>
              <a:off x="-62890750" y="3747425"/>
              <a:ext cx="313500" cy="195825"/>
            </a:xfrm>
            <a:custGeom>
              <a:rect b="b" l="l" r="r" t="t"/>
              <a:pathLst>
                <a:path extrusionOk="0" h="7833" w="1254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79"/>
            <p:cNvSpPr/>
            <p:nvPr/>
          </p:nvSpPr>
          <p:spPr>
            <a:xfrm>
              <a:off x="-62874975" y="3869075"/>
              <a:ext cx="315050" cy="196250"/>
            </a:xfrm>
            <a:custGeom>
              <a:rect b="b" l="l" r="r" t="t"/>
              <a:pathLst>
                <a:path extrusionOk="0" h="7850" w="12602">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79"/>
            <p:cNvSpPr/>
            <p:nvPr/>
          </p:nvSpPr>
          <p:spPr>
            <a:xfrm>
              <a:off x="-62751325" y="3834525"/>
              <a:ext cx="15775" cy="26800"/>
            </a:xfrm>
            <a:custGeom>
              <a:rect b="b" l="l" r="r" t="t"/>
              <a:pathLst>
                <a:path extrusionOk="0" h="1072" w="631">
                  <a:moveTo>
                    <a:pt x="630" y="1"/>
                  </a:moveTo>
                  <a:cubicBezTo>
                    <a:pt x="410" y="221"/>
                    <a:pt x="158" y="599"/>
                    <a:pt x="0" y="1072"/>
                  </a:cubicBezTo>
                  <a:lnTo>
                    <a:pt x="630" y="1072"/>
                  </a:ln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79"/>
            <p:cNvSpPr/>
            <p:nvPr/>
          </p:nvSpPr>
          <p:spPr>
            <a:xfrm>
              <a:off x="-62715100" y="3950300"/>
              <a:ext cx="15775" cy="26025"/>
            </a:xfrm>
            <a:custGeom>
              <a:rect b="b" l="l" r="r" t="t"/>
              <a:pathLst>
                <a:path extrusionOk="0" h="1041" w="631">
                  <a:moveTo>
                    <a:pt x="1" y="1"/>
                  </a:moveTo>
                  <a:lnTo>
                    <a:pt x="1" y="1041"/>
                  </a:lnTo>
                  <a:cubicBezTo>
                    <a:pt x="253" y="852"/>
                    <a:pt x="473" y="47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79"/>
            <p:cNvSpPr/>
            <p:nvPr/>
          </p:nvSpPr>
          <p:spPr>
            <a:xfrm>
              <a:off x="-62751325" y="3950300"/>
              <a:ext cx="15775" cy="26025"/>
            </a:xfrm>
            <a:custGeom>
              <a:rect b="b" l="l" r="r" t="t"/>
              <a:pathLst>
                <a:path extrusionOk="0" h="1041" w="631">
                  <a:moveTo>
                    <a:pt x="0" y="1"/>
                  </a:moveTo>
                  <a:cubicBezTo>
                    <a:pt x="158" y="473"/>
                    <a:pt x="410" y="852"/>
                    <a:pt x="630" y="1041"/>
                  </a:cubicBez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79"/>
            <p:cNvSpPr/>
            <p:nvPr/>
          </p:nvSpPr>
          <p:spPr>
            <a:xfrm>
              <a:off x="-62822225" y="3881000"/>
              <a:ext cx="44125" cy="48075"/>
            </a:xfrm>
            <a:custGeom>
              <a:rect b="b" l="l" r="r" t="t"/>
              <a:pathLst>
                <a:path extrusionOk="0" h="1923" w="1765">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79"/>
            <p:cNvSpPr/>
            <p:nvPr/>
          </p:nvSpPr>
          <p:spPr>
            <a:xfrm>
              <a:off x="-62715100" y="3833750"/>
              <a:ext cx="15775" cy="26800"/>
            </a:xfrm>
            <a:custGeom>
              <a:rect b="b" l="l" r="r" t="t"/>
              <a:pathLst>
                <a:path extrusionOk="0" h="1072" w="631">
                  <a:moveTo>
                    <a:pt x="1" y="0"/>
                  </a:moveTo>
                  <a:lnTo>
                    <a:pt x="1" y="1071"/>
                  </a:lnTo>
                  <a:lnTo>
                    <a:pt x="631" y="1071"/>
                  </a:lnTo>
                  <a:cubicBezTo>
                    <a:pt x="505" y="599"/>
                    <a:pt x="253" y="189"/>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79"/>
            <p:cNvSpPr/>
            <p:nvPr/>
          </p:nvSpPr>
          <p:spPr>
            <a:xfrm>
              <a:off x="-62758425" y="3881000"/>
              <a:ext cx="22875" cy="48075"/>
            </a:xfrm>
            <a:custGeom>
              <a:rect b="b" l="l" r="r" t="t"/>
              <a:pathLst>
                <a:path extrusionOk="0" h="1923" w="915">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79"/>
            <p:cNvSpPr/>
            <p:nvPr/>
          </p:nvSpPr>
          <p:spPr>
            <a:xfrm>
              <a:off x="-62715100" y="3809325"/>
              <a:ext cx="74850" cy="51225"/>
            </a:xfrm>
            <a:custGeom>
              <a:rect b="b" l="l" r="r" t="t"/>
              <a:pathLst>
                <a:path extrusionOk="0" h="2049" w="2994">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79"/>
            <p:cNvSpPr/>
            <p:nvPr/>
          </p:nvSpPr>
          <p:spPr>
            <a:xfrm>
              <a:off x="-62715875" y="3950300"/>
              <a:ext cx="75625" cy="51225"/>
            </a:xfrm>
            <a:custGeom>
              <a:rect b="b" l="l" r="r" t="t"/>
              <a:pathLst>
                <a:path extrusionOk="0" h="2049" w="3025">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79"/>
            <p:cNvSpPr/>
            <p:nvPr/>
          </p:nvSpPr>
          <p:spPr>
            <a:xfrm>
              <a:off x="-62811200" y="3949525"/>
              <a:ext cx="75650" cy="52000"/>
            </a:xfrm>
            <a:custGeom>
              <a:rect b="b" l="l" r="r" t="t"/>
              <a:pathLst>
                <a:path extrusionOk="0" h="2080" w="3026">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79"/>
            <p:cNvSpPr/>
            <p:nvPr/>
          </p:nvSpPr>
          <p:spPr>
            <a:xfrm>
              <a:off x="-62673350" y="3881000"/>
              <a:ext cx="44125" cy="48075"/>
            </a:xfrm>
            <a:custGeom>
              <a:rect b="b" l="l" r="r" t="t"/>
              <a:pathLst>
                <a:path extrusionOk="0" h="1923" w="1765">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79"/>
            <p:cNvSpPr/>
            <p:nvPr/>
          </p:nvSpPr>
          <p:spPr>
            <a:xfrm>
              <a:off x="-62810400" y="3810125"/>
              <a:ext cx="75625" cy="51200"/>
            </a:xfrm>
            <a:custGeom>
              <a:rect b="b" l="l" r="r" t="t"/>
              <a:pathLst>
                <a:path extrusionOk="0" h="2048" w="3025">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79"/>
            <p:cNvSpPr/>
            <p:nvPr/>
          </p:nvSpPr>
          <p:spPr>
            <a:xfrm>
              <a:off x="-62715100" y="3881000"/>
              <a:ext cx="22850" cy="48075"/>
            </a:xfrm>
            <a:custGeom>
              <a:rect b="b" l="l" r="r" t="t"/>
              <a:pathLst>
                <a:path extrusionOk="0" h="1923" w="914">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2" name="Google Shape;8502;p79"/>
          <p:cNvGrpSpPr/>
          <p:nvPr/>
        </p:nvGrpSpPr>
        <p:grpSpPr>
          <a:xfrm>
            <a:off x="3507881" y="2404781"/>
            <a:ext cx="367261" cy="366364"/>
            <a:chOff x="-62884425" y="4111775"/>
            <a:chExt cx="317425" cy="316650"/>
          </a:xfrm>
        </p:grpSpPr>
        <p:sp>
          <p:nvSpPr>
            <p:cNvPr id="8503" name="Google Shape;8503;p79"/>
            <p:cNvSpPr/>
            <p:nvPr/>
          </p:nvSpPr>
          <p:spPr>
            <a:xfrm>
              <a:off x="-62884425" y="4325225"/>
              <a:ext cx="317425" cy="103200"/>
            </a:xfrm>
            <a:custGeom>
              <a:rect b="b" l="l" r="r" t="t"/>
              <a:pathLst>
                <a:path extrusionOk="0" h="4128" w="12697">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79"/>
            <p:cNvSpPr/>
            <p:nvPr/>
          </p:nvSpPr>
          <p:spPr>
            <a:xfrm>
              <a:off x="-62884425" y="4111775"/>
              <a:ext cx="317425" cy="193000"/>
            </a:xfrm>
            <a:custGeom>
              <a:rect b="b" l="l" r="r" t="t"/>
              <a:pathLst>
                <a:path extrusionOk="0" h="7720" w="12697">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5" name="Google Shape;8505;p79"/>
          <p:cNvGrpSpPr/>
          <p:nvPr/>
        </p:nvGrpSpPr>
        <p:grpSpPr>
          <a:xfrm>
            <a:off x="2180515" y="2900850"/>
            <a:ext cx="365438" cy="360001"/>
            <a:chOff x="-60991775" y="3376900"/>
            <a:chExt cx="315850" cy="311150"/>
          </a:xfrm>
        </p:grpSpPr>
        <p:sp>
          <p:nvSpPr>
            <p:cNvPr id="8506" name="Google Shape;8506;p79"/>
            <p:cNvSpPr/>
            <p:nvPr/>
          </p:nvSpPr>
          <p:spPr>
            <a:xfrm>
              <a:off x="-60991000" y="3376900"/>
              <a:ext cx="315075" cy="311150"/>
            </a:xfrm>
            <a:custGeom>
              <a:rect b="b" l="l" r="r" t="t"/>
              <a:pathLst>
                <a:path extrusionOk="0" h="12446" w="12603">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79"/>
            <p:cNvSpPr/>
            <p:nvPr/>
          </p:nvSpPr>
          <p:spPr>
            <a:xfrm>
              <a:off x="-60991775" y="3404275"/>
              <a:ext cx="174875" cy="89250"/>
            </a:xfrm>
            <a:custGeom>
              <a:rect b="b" l="l" r="r" t="t"/>
              <a:pathLst>
                <a:path extrusionOk="0" h="3570" w="6995">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79"/>
            <p:cNvSpPr/>
            <p:nvPr/>
          </p:nvSpPr>
          <p:spPr>
            <a:xfrm>
              <a:off x="-60795650" y="3513975"/>
              <a:ext cx="89000" cy="173300"/>
            </a:xfrm>
            <a:custGeom>
              <a:rect b="b" l="l" r="r" t="t"/>
              <a:pathLst>
                <a:path extrusionOk="0" h="6932" w="356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9" name="Google Shape;8509;p79"/>
          <p:cNvGrpSpPr/>
          <p:nvPr/>
        </p:nvGrpSpPr>
        <p:grpSpPr>
          <a:xfrm>
            <a:off x="2180052" y="3351714"/>
            <a:ext cx="366364" cy="359075"/>
            <a:chOff x="-60988625" y="3740800"/>
            <a:chExt cx="316650" cy="310350"/>
          </a:xfrm>
        </p:grpSpPr>
        <p:sp>
          <p:nvSpPr>
            <p:cNvPr id="8510" name="Google Shape;8510;p79"/>
            <p:cNvSpPr/>
            <p:nvPr/>
          </p:nvSpPr>
          <p:spPr>
            <a:xfrm>
              <a:off x="-60988625" y="3740800"/>
              <a:ext cx="311125" cy="310350"/>
            </a:xfrm>
            <a:custGeom>
              <a:rect b="b" l="l" r="r" t="t"/>
              <a:pathLst>
                <a:path extrusionOk="0" h="12414" w="12445">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79"/>
            <p:cNvSpPr/>
            <p:nvPr/>
          </p:nvSpPr>
          <p:spPr>
            <a:xfrm>
              <a:off x="-60742100" y="3920375"/>
              <a:ext cx="68550" cy="55175"/>
            </a:xfrm>
            <a:custGeom>
              <a:rect b="b" l="l" r="r" t="t"/>
              <a:pathLst>
                <a:path extrusionOk="0" h="2207" w="2742">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79"/>
            <p:cNvSpPr/>
            <p:nvPr/>
          </p:nvSpPr>
          <p:spPr>
            <a:xfrm>
              <a:off x="-60740525" y="3741600"/>
              <a:ext cx="68550" cy="158325"/>
            </a:xfrm>
            <a:custGeom>
              <a:rect b="b" l="l" r="r" t="t"/>
              <a:pathLst>
                <a:path extrusionOk="0" h="6333" w="2742">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3" name="Google Shape;8513;p79"/>
          <p:cNvGrpSpPr/>
          <p:nvPr/>
        </p:nvGrpSpPr>
        <p:grpSpPr>
          <a:xfrm>
            <a:off x="2180052" y="3807165"/>
            <a:ext cx="366364" cy="365207"/>
            <a:chOff x="-60987850" y="4100950"/>
            <a:chExt cx="316650" cy="315650"/>
          </a:xfrm>
        </p:grpSpPr>
        <p:sp>
          <p:nvSpPr>
            <p:cNvPr id="8514" name="Google Shape;8514;p79"/>
            <p:cNvSpPr/>
            <p:nvPr/>
          </p:nvSpPr>
          <p:spPr>
            <a:xfrm>
              <a:off x="-60987850" y="4355925"/>
              <a:ext cx="315875" cy="60675"/>
            </a:xfrm>
            <a:custGeom>
              <a:rect b="b" l="l" r="r" t="t"/>
              <a:pathLst>
                <a:path extrusionOk="0" h="2427" w="12635">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79"/>
            <p:cNvSpPr/>
            <p:nvPr/>
          </p:nvSpPr>
          <p:spPr>
            <a:xfrm>
              <a:off x="-60987050" y="4100950"/>
              <a:ext cx="315850" cy="123475"/>
            </a:xfrm>
            <a:custGeom>
              <a:rect b="b" l="l" r="r" t="t"/>
              <a:pathLst>
                <a:path extrusionOk="0" h="4939" w="12634">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79"/>
            <p:cNvSpPr/>
            <p:nvPr/>
          </p:nvSpPr>
          <p:spPr>
            <a:xfrm>
              <a:off x="-60757075" y="4245675"/>
              <a:ext cx="61475" cy="89025"/>
            </a:xfrm>
            <a:custGeom>
              <a:rect b="b" l="l" r="r" t="t"/>
              <a:pathLst>
                <a:path extrusionOk="0" h="3561" w="2459">
                  <a:moveTo>
                    <a:pt x="1" y="0"/>
                  </a:moveTo>
                  <a:lnTo>
                    <a:pt x="1" y="3560"/>
                  </a:lnTo>
                  <a:lnTo>
                    <a:pt x="2458" y="3560"/>
                  </a:lnTo>
                  <a:lnTo>
                    <a:pt x="24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79"/>
            <p:cNvSpPr/>
            <p:nvPr/>
          </p:nvSpPr>
          <p:spPr>
            <a:xfrm>
              <a:off x="-60861025" y="4245675"/>
              <a:ext cx="62225" cy="89025"/>
            </a:xfrm>
            <a:custGeom>
              <a:rect b="b" l="l" r="r" t="t"/>
              <a:pathLst>
                <a:path extrusionOk="0" h="3561" w="2489">
                  <a:moveTo>
                    <a:pt x="0" y="0"/>
                  </a:moveTo>
                  <a:lnTo>
                    <a:pt x="0" y="3560"/>
                  </a:lnTo>
                  <a:lnTo>
                    <a:pt x="2489" y="356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79"/>
            <p:cNvSpPr/>
            <p:nvPr/>
          </p:nvSpPr>
          <p:spPr>
            <a:xfrm>
              <a:off x="-60964200" y="4245675"/>
              <a:ext cx="62225" cy="89025"/>
            </a:xfrm>
            <a:custGeom>
              <a:rect b="b" l="l" r="r" t="t"/>
              <a:pathLst>
                <a:path extrusionOk="0" h="3561" w="2489">
                  <a:moveTo>
                    <a:pt x="0" y="0"/>
                  </a:moveTo>
                  <a:lnTo>
                    <a:pt x="0" y="3560"/>
                  </a:lnTo>
                  <a:lnTo>
                    <a:pt x="2489" y="356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9" name="Google Shape;8519;p79"/>
          <p:cNvGrpSpPr/>
          <p:nvPr/>
        </p:nvGrpSpPr>
        <p:grpSpPr>
          <a:xfrm>
            <a:off x="3949836" y="3352625"/>
            <a:ext cx="369083" cy="357253"/>
            <a:chOff x="-59447250" y="3706150"/>
            <a:chExt cx="319000" cy="308775"/>
          </a:xfrm>
        </p:grpSpPr>
        <p:sp>
          <p:nvSpPr>
            <p:cNvPr id="8520" name="Google Shape;8520;p79"/>
            <p:cNvSpPr/>
            <p:nvPr/>
          </p:nvSpPr>
          <p:spPr>
            <a:xfrm>
              <a:off x="-59381875" y="3922750"/>
              <a:ext cx="79575" cy="29950"/>
            </a:xfrm>
            <a:custGeom>
              <a:rect b="b" l="l" r="r" t="t"/>
              <a:pathLst>
                <a:path extrusionOk="0" h="1198" w="3183">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79"/>
            <p:cNvSpPr/>
            <p:nvPr/>
          </p:nvSpPr>
          <p:spPr>
            <a:xfrm>
              <a:off x="-59364550" y="3861525"/>
              <a:ext cx="43350" cy="40900"/>
            </a:xfrm>
            <a:custGeom>
              <a:rect b="b" l="l" r="r" t="t"/>
              <a:pathLst>
                <a:path extrusionOk="0" h="1636" w="1734">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79"/>
            <p:cNvSpPr/>
            <p:nvPr/>
          </p:nvSpPr>
          <p:spPr>
            <a:xfrm>
              <a:off x="-59447250" y="3706150"/>
              <a:ext cx="319000" cy="308775"/>
            </a:xfrm>
            <a:custGeom>
              <a:rect b="b" l="l" r="r" t="t"/>
              <a:pathLst>
                <a:path extrusionOk="0" h="12351" w="1276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79"/>
            <p:cNvSpPr/>
            <p:nvPr/>
          </p:nvSpPr>
          <p:spPr>
            <a:xfrm>
              <a:off x="-59293650" y="3740025"/>
              <a:ext cx="14175" cy="14200"/>
            </a:xfrm>
            <a:custGeom>
              <a:rect b="b" l="l" r="r" t="t"/>
              <a:pathLst>
                <a:path extrusionOk="0" h="568" w="567">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4" name="Google Shape;8524;p79"/>
          <p:cNvGrpSpPr/>
          <p:nvPr/>
        </p:nvGrpSpPr>
        <p:grpSpPr>
          <a:xfrm>
            <a:off x="1738564" y="1545199"/>
            <a:ext cx="368186" cy="364224"/>
            <a:chOff x="-64406125" y="3362225"/>
            <a:chExt cx="318225" cy="314800"/>
          </a:xfrm>
        </p:grpSpPr>
        <p:sp>
          <p:nvSpPr>
            <p:cNvPr id="8525" name="Google Shape;8525;p79"/>
            <p:cNvSpPr/>
            <p:nvPr/>
          </p:nvSpPr>
          <p:spPr>
            <a:xfrm>
              <a:off x="-64332100" y="3362225"/>
              <a:ext cx="170150" cy="199025"/>
            </a:xfrm>
            <a:custGeom>
              <a:rect b="b" l="l" r="r" t="t"/>
              <a:pathLst>
                <a:path extrusionOk="0" h="7961" w="6806">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79"/>
            <p:cNvSpPr/>
            <p:nvPr/>
          </p:nvSpPr>
          <p:spPr>
            <a:xfrm>
              <a:off x="-64406125" y="3559050"/>
              <a:ext cx="318225" cy="117975"/>
            </a:xfrm>
            <a:custGeom>
              <a:rect b="b" l="l" r="r" t="t"/>
              <a:pathLst>
                <a:path extrusionOk="0" h="4719" w="12729">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27" name="Google Shape;8527;p79"/>
          <p:cNvSpPr/>
          <p:nvPr/>
        </p:nvSpPr>
        <p:spPr>
          <a:xfrm>
            <a:off x="1801771" y="1986663"/>
            <a:ext cx="241524" cy="367261"/>
          </a:xfrm>
          <a:custGeom>
            <a:rect b="b" l="l" r="r" t="t"/>
            <a:pathLst>
              <a:path extrusionOk="0" h="12697" w="835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28" name="Google Shape;8528;p79"/>
          <p:cNvGrpSpPr/>
          <p:nvPr/>
        </p:nvGrpSpPr>
        <p:grpSpPr>
          <a:xfrm>
            <a:off x="1739027" y="2416044"/>
            <a:ext cx="367261" cy="366364"/>
            <a:chOff x="-64410850" y="4094450"/>
            <a:chExt cx="317425" cy="316650"/>
          </a:xfrm>
        </p:grpSpPr>
        <p:sp>
          <p:nvSpPr>
            <p:cNvPr id="8529" name="Google Shape;8529;p79"/>
            <p:cNvSpPr/>
            <p:nvPr/>
          </p:nvSpPr>
          <p:spPr>
            <a:xfrm>
              <a:off x="-64410850" y="4348850"/>
              <a:ext cx="317425" cy="62250"/>
            </a:xfrm>
            <a:custGeom>
              <a:rect b="b" l="l" r="r" t="t"/>
              <a:pathLst>
                <a:path extrusionOk="0" h="2490" w="12697">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79"/>
            <p:cNvSpPr/>
            <p:nvPr/>
          </p:nvSpPr>
          <p:spPr>
            <a:xfrm>
              <a:off x="-64315550" y="4094450"/>
              <a:ext cx="122100" cy="192200"/>
            </a:xfrm>
            <a:custGeom>
              <a:rect b="b" l="l" r="r" t="t"/>
              <a:pathLst>
                <a:path extrusionOk="0" h="7688" w="4884">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79"/>
            <p:cNvSpPr/>
            <p:nvPr/>
          </p:nvSpPr>
          <p:spPr>
            <a:xfrm>
              <a:off x="-64335250" y="4307100"/>
              <a:ext cx="161500" cy="21300"/>
            </a:xfrm>
            <a:custGeom>
              <a:rect b="b" l="l" r="r" t="t"/>
              <a:pathLst>
                <a:path extrusionOk="0" h="852" w="646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32" name="Google Shape;8532;p79"/>
          <p:cNvSpPr/>
          <p:nvPr/>
        </p:nvSpPr>
        <p:spPr>
          <a:xfrm>
            <a:off x="3983247" y="1532300"/>
            <a:ext cx="319882" cy="367463"/>
          </a:xfrm>
          <a:custGeom>
            <a:rect b="b" l="l" r="r" t="t"/>
            <a:pathLst>
              <a:path extrusionOk="0" h="12704" w="11059">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33" name="Google Shape;8533;p79"/>
          <p:cNvGrpSpPr/>
          <p:nvPr/>
        </p:nvGrpSpPr>
        <p:grpSpPr>
          <a:xfrm>
            <a:off x="3960575" y="1974854"/>
            <a:ext cx="365467" cy="368389"/>
            <a:chOff x="-62516625" y="3743175"/>
            <a:chExt cx="315875" cy="318400"/>
          </a:xfrm>
        </p:grpSpPr>
        <p:sp>
          <p:nvSpPr>
            <p:cNvPr id="8534" name="Google Shape;8534;p79"/>
            <p:cNvSpPr/>
            <p:nvPr/>
          </p:nvSpPr>
          <p:spPr>
            <a:xfrm>
              <a:off x="-62334675" y="3884950"/>
              <a:ext cx="62250" cy="145725"/>
            </a:xfrm>
            <a:custGeom>
              <a:rect b="b" l="l" r="r" t="t"/>
              <a:pathLst>
                <a:path extrusionOk="0" h="5829" w="249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79"/>
            <p:cNvSpPr/>
            <p:nvPr/>
          </p:nvSpPr>
          <p:spPr>
            <a:xfrm>
              <a:off x="-62516625" y="3743175"/>
              <a:ext cx="315875" cy="318400"/>
            </a:xfrm>
            <a:custGeom>
              <a:rect b="b" l="l" r="r" t="t"/>
              <a:pathLst>
                <a:path extrusionOk="0" h="12736" w="12635">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6" name="Google Shape;8536;p79"/>
          <p:cNvGrpSpPr/>
          <p:nvPr/>
        </p:nvGrpSpPr>
        <p:grpSpPr>
          <a:xfrm>
            <a:off x="3967415" y="2424826"/>
            <a:ext cx="351786" cy="326274"/>
            <a:chOff x="-62511900" y="4129100"/>
            <a:chExt cx="304050" cy="282000"/>
          </a:xfrm>
        </p:grpSpPr>
        <p:sp>
          <p:nvSpPr>
            <p:cNvPr id="8537" name="Google Shape;8537;p79"/>
            <p:cNvSpPr/>
            <p:nvPr/>
          </p:nvSpPr>
          <p:spPr>
            <a:xfrm>
              <a:off x="-62414225" y="4203925"/>
              <a:ext cx="206375" cy="207175"/>
            </a:xfrm>
            <a:custGeom>
              <a:rect b="b" l="l" r="r" t="t"/>
              <a:pathLst>
                <a:path extrusionOk="0" h="8287" w="8255">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79"/>
            <p:cNvSpPr/>
            <p:nvPr/>
          </p:nvSpPr>
          <p:spPr>
            <a:xfrm>
              <a:off x="-62511100" y="4129100"/>
              <a:ext cx="159900" cy="74850"/>
            </a:xfrm>
            <a:custGeom>
              <a:rect b="b" l="l" r="r" t="t"/>
              <a:pathLst>
                <a:path extrusionOk="0" h="2994" w="6396">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79"/>
            <p:cNvSpPr/>
            <p:nvPr/>
          </p:nvSpPr>
          <p:spPr>
            <a:xfrm>
              <a:off x="-62511100" y="4207075"/>
              <a:ext cx="110275" cy="59875"/>
            </a:xfrm>
            <a:custGeom>
              <a:rect b="b" l="l" r="r" t="t"/>
              <a:pathLst>
                <a:path extrusionOk="0" h="2395" w="4411">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79"/>
            <p:cNvSpPr/>
            <p:nvPr/>
          </p:nvSpPr>
          <p:spPr>
            <a:xfrm>
              <a:off x="-62511100" y="4329950"/>
              <a:ext cx="106350" cy="59875"/>
            </a:xfrm>
            <a:custGeom>
              <a:rect b="b" l="l" r="r" t="t"/>
              <a:pathLst>
                <a:path extrusionOk="0" h="2395" w="4254">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79"/>
            <p:cNvSpPr/>
            <p:nvPr/>
          </p:nvSpPr>
          <p:spPr>
            <a:xfrm>
              <a:off x="-62511900" y="4268500"/>
              <a:ext cx="78000" cy="60675"/>
            </a:xfrm>
            <a:custGeom>
              <a:rect b="b" l="l" r="r" t="t"/>
              <a:pathLst>
                <a:path extrusionOk="0" h="2427" w="312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2" name="Google Shape;8542;p79"/>
          <p:cNvGrpSpPr/>
          <p:nvPr/>
        </p:nvGrpSpPr>
        <p:grpSpPr>
          <a:xfrm>
            <a:off x="2645537" y="2897220"/>
            <a:ext cx="310770" cy="367261"/>
            <a:chOff x="-60597975" y="3367475"/>
            <a:chExt cx="268600" cy="317425"/>
          </a:xfrm>
        </p:grpSpPr>
        <p:sp>
          <p:nvSpPr>
            <p:cNvPr id="8543" name="Google Shape;8543;p79"/>
            <p:cNvSpPr/>
            <p:nvPr/>
          </p:nvSpPr>
          <p:spPr>
            <a:xfrm>
              <a:off x="-60535750" y="3495075"/>
              <a:ext cx="206375" cy="82725"/>
            </a:xfrm>
            <a:custGeom>
              <a:rect b="b" l="l" r="r" t="t"/>
              <a:pathLst>
                <a:path extrusionOk="0" h="3309" w="8255">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79"/>
            <p:cNvSpPr/>
            <p:nvPr/>
          </p:nvSpPr>
          <p:spPr>
            <a:xfrm>
              <a:off x="-60432575" y="3367475"/>
              <a:ext cx="20500" cy="47275"/>
            </a:xfrm>
            <a:custGeom>
              <a:rect b="b" l="l" r="r" t="t"/>
              <a:pathLst>
                <a:path extrusionOk="0" h="1891" w="82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79"/>
            <p:cNvSpPr/>
            <p:nvPr/>
          </p:nvSpPr>
          <p:spPr>
            <a:xfrm>
              <a:off x="-60535750" y="3367475"/>
              <a:ext cx="206375" cy="107150"/>
            </a:xfrm>
            <a:custGeom>
              <a:rect b="b" l="l" r="r" t="t"/>
              <a:pathLst>
                <a:path extrusionOk="0" h="4286" w="8255">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79"/>
            <p:cNvSpPr/>
            <p:nvPr/>
          </p:nvSpPr>
          <p:spPr>
            <a:xfrm>
              <a:off x="-60597975" y="3368175"/>
              <a:ext cx="40200" cy="316725"/>
            </a:xfrm>
            <a:custGeom>
              <a:rect b="b" l="l" r="r" t="t"/>
              <a:pathLst>
                <a:path extrusionOk="0" h="12669" w="1608">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79"/>
            <p:cNvSpPr/>
            <p:nvPr/>
          </p:nvSpPr>
          <p:spPr>
            <a:xfrm>
              <a:off x="-60535750" y="3597450"/>
              <a:ext cx="206375" cy="86675"/>
            </a:xfrm>
            <a:custGeom>
              <a:rect b="b" l="l" r="r" t="t"/>
              <a:pathLst>
                <a:path extrusionOk="0" h="3467" w="8255">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48" name="Google Shape;8548;p79"/>
          <p:cNvSpPr/>
          <p:nvPr/>
        </p:nvSpPr>
        <p:spPr>
          <a:xfrm>
            <a:off x="2616264" y="3348731"/>
            <a:ext cx="369083" cy="365005"/>
          </a:xfrm>
          <a:custGeom>
            <a:rect b="b" l="l" r="r" t="t"/>
            <a:pathLst>
              <a:path extrusionOk="0" h="12619" w="1276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49" name="Google Shape;8549;p79"/>
          <p:cNvGrpSpPr/>
          <p:nvPr/>
        </p:nvGrpSpPr>
        <p:grpSpPr>
          <a:xfrm>
            <a:off x="2617740" y="3858536"/>
            <a:ext cx="366364" cy="262465"/>
            <a:chOff x="-60621600" y="4145650"/>
            <a:chExt cx="316650" cy="226850"/>
          </a:xfrm>
        </p:grpSpPr>
        <p:sp>
          <p:nvSpPr>
            <p:cNvPr id="8550" name="Google Shape;8550;p79"/>
            <p:cNvSpPr/>
            <p:nvPr/>
          </p:nvSpPr>
          <p:spPr>
            <a:xfrm>
              <a:off x="-60463275" y="4249600"/>
              <a:ext cx="61450" cy="60675"/>
            </a:xfrm>
            <a:custGeom>
              <a:rect b="b" l="l" r="r" t="t"/>
              <a:pathLst>
                <a:path extrusionOk="0" h="2427" w="2458">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79"/>
            <p:cNvSpPr/>
            <p:nvPr/>
          </p:nvSpPr>
          <p:spPr>
            <a:xfrm>
              <a:off x="-60526300" y="4249600"/>
              <a:ext cx="48075" cy="60675"/>
            </a:xfrm>
            <a:custGeom>
              <a:rect b="b" l="l" r="r" t="t"/>
              <a:pathLst>
                <a:path extrusionOk="0" h="2427" w="1923">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79"/>
            <p:cNvSpPr/>
            <p:nvPr/>
          </p:nvSpPr>
          <p:spPr>
            <a:xfrm>
              <a:off x="-60621600" y="4145650"/>
              <a:ext cx="316650" cy="226850"/>
            </a:xfrm>
            <a:custGeom>
              <a:rect b="b" l="l" r="r" t="t"/>
              <a:pathLst>
                <a:path extrusionOk="0" h="9074" w="12666">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3" name="Google Shape;8553;p79"/>
          <p:cNvGrpSpPr/>
          <p:nvPr/>
        </p:nvGrpSpPr>
        <p:grpSpPr>
          <a:xfrm>
            <a:off x="3954392" y="3807035"/>
            <a:ext cx="359972" cy="365467"/>
            <a:chOff x="-59400775" y="4084200"/>
            <a:chExt cx="311125" cy="315875"/>
          </a:xfrm>
        </p:grpSpPr>
        <p:sp>
          <p:nvSpPr>
            <p:cNvPr id="8554" name="Google Shape;8554;p79"/>
            <p:cNvSpPr/>
            <p:nvPr/>
          </p:nvSpPr>
          <p:spPr>
            <a:xfrm>
              <a:off x="-59400775" y="4317350"/>
              <a:ext cx="89800" cy="82725"/>
            </a:xfrm>
            <a:custGeom>
              <a:rect b="b" l="l" r="r" t="t"/>
              <a:pathLst>
                <a:path extrusionOk="0" h="3309" w="3592">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79"/>
            <p:cNvSpPr/>
            <p:nvPr/>
          </p:nvSpPr>
          <p:spPr>
            <a:xfrm>
              <a:off x="-59400000" y="4084200"/>
              <a:ext cx="89825" cy="212700"/>
            </a:xfrm>
            <a:custGeom>
              <a:rect b="b" l="l" r="r" t="t"/>
              <a:pathLst>
                <a:path extrusionOk="0" h="8508" w="3593">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79"/>
            <p:cNvSpPr/>
            <p:nvPr/>
          </p:nvSpPr>
          <p:spPr>
            <a:xfrm>
              <a:off x="-59290500" y="4317350"/>
              <a:ext cx="89800" cy="82725"/>
            </a:xfrm>
            <a:custGeom>
              <a:rect b="b" l="l" r="r" t="t"/>
              <a:pathLst>
                <a:path extrusionOk="0" h="3309" w="3592">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79"/>
            <p:cNvSpPr/>
            <p:nvPr/>
          </p:nvSpPr>
          <p:spPr>
            <a:xfrm>
              <a:off x="-59290500" y="4084200"/>
              <a:ext cx="89800" cy="212700"/>
            </a:xfrm>
            <a:custGeom>
              <a:rect b="b" l="l" r="r" t="t"/>
              <a:pathLst>
                <a:path extrusionOk="0" h="8508" w="3592">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79"/>
            <p:cNvSpPr/>
            <p:nvPr/>
          </p:nvSpPr>
          <p:spPr>
            <a:xfrm>
              <a:off x="-59181025" y="4317350"/>
              <a:ext cx="89800" cy="82725"/>
            </a:xfrm>
            <a:custGeom>
              <a:rect b="b" l="l" r="r" t="t"/>
              <a:pathLst>
                <a:path extrusionOk="0" h="3309" w="3592">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79"/>
            <p:cNvSpPr/>
            <p:nvPr/>
          </p:nvSpPr>
          <p:spPr>
            <a:xfrm>
              <a:off x="-59179450" y="4084200"/>
              <a:ext cx="89800" cy="212700"/>
            </a:xfrm>
            <a:custGeom>
              <a:rect b="b" l="l" r="r" t="t"/>
              <a:pathLst>
                <a:path extrusionOk="0" h="8508" w="3592">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0" name="Google Shape;8560;p79"/>
          <p:cNvGrpSpPr/>
          <p:nvPr/>
        </p:nvGrpSpPr>
        <p:grpSpPr>
          <a:xfrm>
            <a:off x="2178486" y="1532866"/>
            <a:ext cx="365438" cy="366364"/>
            <a:chOff x="-64044600" y="3360375"/>
            <a:chExt cx="315850" cy="316650"/>
          </a:xfrm>
        </p:grpSpPr>
        <p:sp>
          <p:nvSpPr>
            <p:cNvPr id="8561" name="Google Shape;8561;p79"/>
            <p:cNvSpPr/>
            <p:nvPr/>
          </p:nvSpPr>
          <p:spPr>
            <a:xfrm>
              <a:off x="-63980025" y="3532875"/>
              <a:ext cx="185900" cy="144150"/>
            </a:xfrm>
            <a:custGeom>
              <a:rect b="b" l="l" r="r" t="t"/>
              <a:pathLst>
                <a:path extrusionOk="0" h="5766" w="7436">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79"/>
            <p:cNvSpPr/>
            <p:nvPr/>
          </p:nvSpPr>
          <p:spPr>
            <a:xfrm>
              <a:off x="-64044600" y="3360375"/>
              <a:ext cx="315850" cy="152825"/>
            </a:xfrm>
            <a:custGeom>
              <a:rect b="b" l="l" r="r" t="t"/>
              <a:pathLst>
                <a:path extrusionOk="0" h="6113" w="12634">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79"/>
            <p:cNvSpPr/>
            <p:nvPr/>
          </p:nvSpPr>
          <p:spPr>
            <a:xfrm>
              <a:off x="-63945375" y="3408425"/>
              <a:ext cx="117375" cy="103200"/>
            </a:xfrm>
            <a:custGeom>
              <a:rect b="b" l="l" r="r" t="t"/>
              <a:pathLst>
                <a:path extrusionOk="0" h="4128" w="4695">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4" name="Google Shape;8564;p79"/>
          <p:cNvGrpSpPr/>
          <p:nvPr/>
        </p:nvGrpSpPr>
        <p:grpSpPr>
          <a:xfrm>
            <a:off x="2204909" y="1975418"/>
            <a:ext cx="312592" cy="367261"/>
            <a:chOff x="-64022550" y="3727425"/>
            <a:chExt cx="270175" cy="317425"/>
          </a:xfrm>
        </p:grpSpPr>
        <p:sp>
          <p:nvSpPr>
            <p:cNvPr id="8565" name="Google Shape;8565;p79"/>
            <p:cNvSpPr/>
            <p:nvPr/>
          </p:nvSpPr>
          <p:spPr>
            <a:xfrm>
              <a:off x="-64022550" y="3912500"/>
              <a:ext cx="270175" cy="90600"/>
            </a:xfrm>
            <a:custGeom>
              <a:rect b="b" l="l" r="r" t="t"/>
              <a:pathLst>
                <a:path extrusionOk="0" h="3624" w="10807">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79"/>
            <p:cNvSpPr/>
            <p:nvPr/>
          </p:nvSpPr>
          <p:spPr>
            <a:xfrm>
              <a:off x="-64000500" y="4023550"/>
              <a:ext cx="227650" cy="21300"/>
            </a:xfrm>
            <a:custGeom>
              <a:rect b="b" l="l" r="r" t="t"/>
              <a:pathLst>
                <a:path extrusionOk="0" h="852" w="9106">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79"/>
            <p:cNvSpPr/>
            <p:nvPr/>
          </p:nvSpPr>
          <p:spPr>
            <a:xfrm>
              <a:off x="-63960325" y="3727425"/>
              <a:ext cx="144925" cy="165425"/>
            </a:xfrm>
            <a:custGeom>
              <a:rect b="b" l="l" r="r" t="t"/>
              <a:pathLst>
                <a:path extrusionOk="0" h="6617" w="5797">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8" name="Google Shape;8568;p79"/>
          <p:cNvGrpSpPr/>
          <p:nvPr/>
        </p:nvGrpSpPr>
        <p:grpSpPr>
          <a:xfrm>
            <a:off x="2229047" y="2404318"/>
            <a:ext cx="264317" cy="367290"/>
            <a:chOff x="-64001300" y="4093650"/>
            <a:chExt cx="228450" cy="317450"/>
          </a:xfrm>
        </p:grpSpPr>
        <p:sp>
          <p:nvSpPr>
            <p:cNvPr id="8569" name="Google Shape;8569;p79"/>
            <p:cNvSpPr/>
            <p:nvPr/>
          </p:nvSpPr>
          <p:spPr>
            <a:xfrm>
              <a:off x="-63933550" y="4328375"/>
              <a:ext cx="93750" cy="40975"/>
            </a:xfrm>
            <a:custGeom>
              <a:rect b="b" l="l" r="r" t="t"/>
              <a:pathLst>
                <a:path extrusionOk="0" h="1639" w="375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79"/>
            <p:cNvSpPr/>
            <p:nvPr/>
          </p:nvSpPr>
          <p:spPr>
            <a:xfrm>
              <a:off x="-63980025" y="4135400"/>
              <a:ext cx="185900" cy="234725"/>
            </a:xfrm>
            <a:custGeom>
              <a:rect b="b" l="l" r="r" t="t"/>
              <a:pathLst>
                <a:path extrusionOk="0" h="9389" w="7436">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79"/>
            <p:cNvSpPr/>
            <p:nvPr/>
          </p:nvSpPr>
          <p:spPr>
            <a:xfrm>
              <a:off x="-64001300" y="4389800"/>
              <a:ext cx="228450" cy="21300"/>
            </a:xfrm>
            <a:custGeom>
              <a:rect b="b" l="l" r="r" t="t"/>
              <a:pathLst>
                <a:path extrusionOk="0" h="852" w="9138">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79"/>
            <p:cNvSpPr/>
            <p:nvPr/>
          </p:nvSpPr>
          <p:spPr>
            <a:xfrm>
              <a:off x="-64001300" y="4093650"/>
              <a:ext cx="226875" cy="20500"/>
            </a:xfrm>
            <a:custGeom>
              <a:rect b="b" l="l" r="r" t="t"/>
              <a:pathLst>
                <a:path extrusionOk="0" h="820" w="9075">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3" name="Google Shape;8573;p79"/>
          <p:cNvGrpSpPr/>
          <p:nvPr/>
        </p:nvGrpSpPr>
        <p:grpSpPr>
          <a:xfrm>
            <a:off x="848051" y="2897610"/>
            <a:ext cx="359972" cy="366480"/>
            <a:chOff x="-62148800" y="3377700"/>
            <a:chExt cx="311125" cy="316750"/>
          </a:xfrm>
        </p:grpSpPr>
        <p:sp>
          <p:nvSpPr>
            <p:cNvPr id="8574" name="Google Shape;8574;p79"/>
            <p:cNvSpPr/>
            <p:nvPr/>
          </p:nvSpPr>
          <p:spPr>
            <a:xfrm>
              <a:off x="-62085775" y="3653375"/>
              <a:ext cx="185875" cy="41075"/>
            </a:xfrm>
            <a:custGeom>
              <a:rect b="b" l="l" r="r" t="t"/>
              <a:pathLst>
                <a:path extrusionOk="0" h="1643" w="7435">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79"/>
            <p:cNvSpPr/>
            <p:nvPr/>
          </p:nvSpPr>
          <p:spPr>
            <a:xfrm>
              <a:off x="-62148800" y="3377700"/>
              <a:ext cx="311125" cy="254425"/>
            </a:xfrm>
            <a:custGeom>
              <a:rect b="b" l="l" r="r" t="t"/>
              <a:pathLst>
                <a:path extrusionOk="0" h="10177" w="12445">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6" name="Google Shape;8576;p79"/>
          <p:cNvGrpSpPr/>
          <p:nvPr/>
        </p:nvGrpSpPr>
        <p:grpSpPr>
          <a:xfrm>
            <a:off x="843958" y="3347607"/>
            <a:ext cx="368157" cy="367290"/>
            <a:chOff x="-62154300" y="3743950"/>
            <a:chExt cx="318200" cy="317450"/>
          </a:xfrm>
        </p:grpSpPr>
        <p:sp>
          <p:nvSpPr>
            <p:cNvPr id="8577" name="Google Shape;8577;p79"/>
            <p:cNvSpPr/>
            <p:nvPr/>
          </p:nvSpPr>
          <p:spPr>
            <a:xfrm>
              <a:off x="-61992850" y="3743950"/>
              <a:ext cx="63825" cy="69150"/>
            </a:xfrm>
            <a:custGeom>
              <a:rect b="b" l="l" r="r" t="t"/>
              <a:pathLst>
                <a:path extrusionOk="0" h="2766" w="2553">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79"/>
            <p:cNvSpPr/>
            <p:nvPr/>
          </p:nvSpPr>
          <p:spPr>
            <a:xfrm>
              <a:off x="-62154300" y="3785700"/>
              <a:ext cx="318200" cy="275700"/>
            </a:xfrm>
            <a:custGeom>
              <a:rect b="b" l="l" r="r" t="t"/>
              <a:pathLst>
                <a:path extrusionOk="0" h="11028" w="12728">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9" name="Google Shape;8579;p79"/>
          <p:cNvGrpSpPr/>
          <p:nvPr/>
        </p:nvGrpSpPr>
        <p:grpSpPr>
          <a:xfrm>
            <a:off x="843944" y="3806587"/>
            <a:ext cx="368186" cy="366364"/>
            <a:chOff x="-62151950" y="4111775"/>
            <a:chExt cx="318225" cy="316650"/>
          </a:xfrm>
        </p:grpSpPr>
        <p:sp>
          <p:nvSpPr>
            <p:cNvPr id="8580" name="Google Shape;8580;p79"/>
            <p:cNvSpPr/>
            <p:nvPr/>
          </p:nvSpPr>
          <p:spPr>
            <a:xfrm>
              <a:off x="-62151950" y="4407925"/>
              <a:ext cx="318225" cy="20500"/>
            </a:xfrm>
            <a:custGeom>
              <a:rect b="b" l="l" r="r" t="t"/>
              <a:pathLst>
                <a:path extrusionOk="0" h="820" w="12729">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79"/>
            <p:cNvSpPr/>
            <p:nvPr/>
          </p:nvSpPr>
          <p:spPr>
            <a:xfrm>
              <a:off x="-62151950" y="4283475"/>
              <a:ext cx="84300" cy="104000"/>
            </a:xfrm>
            <a:custGeom>
              <a:rect b="b" l="l" r="r" t="t"/>
              <a:pathLst>
                <a:path extrusionOk="0" h="4160" w="3372">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79"/>
            <p:cNvSpPr/>
            <p:nvPr/>
          </p:nvSpPr>
          <p:spPr>
            <a:xfrm>
              <a:off x="-62033800" y="4111775"/>
              <a:ext cx="82725" cy="275700"/>
            </a:xfrm>
            <a:custGeom>
              <a:rect b="b" l="l" r="r" t="t"/>
              <a:pathLst>
                <a:path extrusionOk="0" h="11028" w="3309">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79"/>
            <p:cNvSpPr/>
            <p:nvPr/>
          </p:nvSpPr>
          <p:spPr>
            <a:xfrm>
              <a:off x="-61916450" y="4200775"/>
              <a:ext cx="82725" cy="186700"/>
            </a:xfrm>
            <a:custGeom>
              <a:rect b="b" l="l" r="r" t="t"/>
              <a:pathLst>
                <a:path extrusionOk="0" h="7468" w="3309">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4" name="Google Shape;8584;p79"/>
          <p:cNvGrpSpPr/>
          <p:nvPr/>
        </p:nvGrpSpPr>
        <p:grpSpPr>
          <a:xfrm>
            <a:off x="3062568" y="2897133"/>
            <a:ext cx="368157" cy="367434"/>
            <a:chOff x="-60254550" y="3367325"/>
            <a:chExt cx="318200" cy="317575"/>
          </a:xfrm>
        </p:grpSpPr>
        <p:sp>
          <p:nvSpPr>
            <p:cNvPr id="8585" name="Google Shape;8585;p79"/>
            <p:cNvSpPr/>
            <p:nvPr/>
          </p:nvSpPr>
          <p:spPr>
            <a:xfrm>
              <a:off x="-60219125" y="3367325"/>
              <a:ext cx="51225" cy="103575"/>
            </a:xfrm>
            <a:custGeom>
              <a:rect b="b" l="l" r="r" t="t"/>
              <a:pathLst>
                <a:path extrusionOk="0" h="4143" w="2049">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79"/>
            <p:cNvSpPr/>
            <p:nvPr/>
          </p:nvSpPr>
          <p:spPr>
            <a:xfrm>
              <a:off x="-60156900" y="3367325"/>
              <a:ext cx="51225" cy="103575"/>
            </a:xfrm>
            <a:custGeom>
              <a:rect b="b" l="l" r="r" t="t"/>
              <a:pathLst>
                <a:path extrusionOk="0" h="4143" w="2049">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79"/>
            <p:cNvSpPr/>
            <p:nvPr/>
          </p:nvSpPr>
          <p:spPr>
            <a:xfrm>
              <a:off x="-60094675" y="3367325"/>
              <a:ext cx="51225" cy="103575"/>
            </a:xfrm>
            <a:custGeom>
              <a:rect b="b" l="l" r="r" t="t"/>
              <a:pathLst>
                <a:path extrusionOk="0" h="4143" w="2049">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79"/>
            <p:cNvSpPr/>
            <p:nvPr/>
          </p:nvSpPr>
          <p:spPr>
            <a:xfrm>
              <a:off x="-60254550" y="3478525"/>
              <a:ext cx="318200" cy="206375"/>
            </a:xfrm>
            <a:custGeom>
              <a:rect b="b" l="l" r="r" t="t"/>
              <a:pathLst>
                <a:path extrusionOk="0" h="8255" w="12728">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9" name="Google Shape;8589;p79"/>
          <p:cNvGrpSpPr/>
          <p:nvPr/>
        </p:nvGrpSpPr>
        <p:grpSpPr>
          <a:xfrm>
            <a:off x="3063465" y="3348127"/>
            <a:ext cx="366364" cy="366248"/>
            <a:chOff x="-60255350" y="3733825"/>
            <a:chExt cx="316650" cy="316550"/>
          </a:xfrm>
        </p:grpSpPr>
        <p:sp>
          <p:nvSpPr>
            <p:cNvPr id="8590" name="Google Shape;8590;p79"/>
            <p:cNvSpPr/>
            <p:nvPr/>
          </p:nvSpPr>
          <p:spPr>
            <a:xfrm>
              <a:off x="-60218325" y="3733825"/>
              <a:ext cx="235525" cy="316550"/>
            </a:xfrm>
            <a:custGeom>
              <a:rect b="b" l="l" r="r" t="t"/>
              <a:pathLst>
                <a:path extrusionOk="0" h="12662" w="9421">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79"/>
            <p:cNvSpPr/>
            <p:nvPr/>
          </p:nvSpPr>
          <p:spPr>
            <a:xfrm>
              <a:off x="-60255350" y="3844775"/>
              <a:ext cx="34675" cy="20500"/>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79"/>
            <p:cNvSpPr/>
            <p:nvPr/>
          </p:nvSpPr>
          <p:spPr>
            <a:xfrm>
              <a:off x="-59974175" y="3844775"/>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79"/>
            <p:cNvSpPr/>
            <p:nvPr/>
          </p:nvSpPr>
          <p:spPr>
            <a:xfrm>
              <a:off x="-60212825" y="3939475"/>
              <a:ext cx="32325" cy="30350"/>
            </a:xfrm>
            <a:custGeom>
              <a:rect b="b" l="l" r="r" t="t"/>
              <a:pathLst>
                <a:path extrusionOk="0" h="1214" w="1293">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79"/>
            <p:cNvSpPr/>
            <p:nvPr/>
          </p:nvSpPr>
          <p:spPr>
            <a:xfrm>
              <a:off x="-60012750" y="3739425"/>
              <a:ext cx="32300" cy="30350"/>
            </a:xfrm>
            <a:custGeom>
              <a:rect b="b" l="l" r="r" t="t"/>
              <a:pathLst>
                <a:path extrusionOk="0" h="1214" w="1292">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79"/>
            <p:cNvSpPr/>
            <p:nvPr/>
          </p:nvSpPr>
          <p:spPr>
            <a:xfrm>
              <a:off x="-60012750" y="3939475"/>
              <a:ext cx="32300" cy="30350"/>
            </a:xfrm>
            <a:custGeom>
              <a:rect b="b" l="l" r="r" t="t"/>
              <a:pathLst>
                <a:path extrusionOk="0" h="1214" w="1292">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79"/>
            <p:cNvSpPr/>
            <p:nvPr/>
          </p:nvSpPr>
          <p:spPr>
            <a:xfrm>
              <a:off x="-60212825" y="3739425"/>
              <a:ext cx="32325" cy="30350"/>
            </a:xfrm>
            <a:custGeom>
              <a:rect b="b" l="l" r="r" t="t"/>
              <a:pathLst>
                <a:path extrusionOk="0" h="1214" w="1293">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7" name="Google Shape;8597;p79"/>
          <p:cNvGrpSpPr/>
          <p:nvPr/>
        </p:nvGrpSpPr>
        <p:grpSpPr>
          <a:xfrm>
            <a:off x="3091262" y="3807035"/>
            <a:ext cx="310770" cy="365467"/>
            <a:chOff x="-60232500" y="4101525"/>
            <a:chExt cx="268600" cy="315875"/>
          </a:xfrm>
        </p:grpSpPr>
        <p:sp>
          <p:nvSpPr>
            <p:cNvPr id="8598" name="Google Shape;8598;p79"/>
            <p:cNvSpPr/>
            <p:nvPr/>
          </p:nvSpPr>
          <p:spPr>
            <a:xfrm>
              <a:off x="-60222275" y="4273225"/>
              <a:ext cx="63025" cy="144175"/>
            </a:xfrm>
            <a:custGeom>
              <a:rect b="b" l="l" r="r" t="t"/>
              <a:pathLst>
                <a:path extrusionOk="0" h="5767" w="2521">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79"/>
            <p:cNvSpPr/>
            <p:nvPr/>
          </p:nvSpPr>
          <p:spPr>
            <a:xfrm>
              <a:off x="-60232500" y="4101525"/>
              <a:ext cx="268600" cy="315875"/>
            </a:xfrm>
            <a:custGeom>
              <a:rect b="b" l="l" r="r" t="t"/>
              <a:pathLst>
                <a:path extrusionOk="0" h="12635" w="10744">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00" name="Google Shape;8600;p79"/>
          <p:cNvSpPr/>
          <p:nvPr/>
        </p:nvSpPr>
        <p:spPr>
          <a:xfrm>
            <a:off x="2179036" y="4275969"/>
            <a:ext cx="366335" cy="367290"/>
          </a:xfrm>
          <a:custGeom>
            <a:rect b="b" l="l" r="r" t="t"/>
            <a:pathLst>
              <a:path extrusionOk="0" h="12698" w="12665">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01" name="Google Shape;8601;p79"/>
          <p:cNvGrpSpPr/>
          <p:nvPr/>
        </p:nvGrpSpPr>
        <p:grpSpPr>
          <a:xfrm>
            <a:off x="2624262" y="1532866"/>
            <a:ext cx="368186" cy="366364"/>
            <a:chOff x="-63679950" y="3360375"/>
            <a:chExt cx="318225" cy="316650"/>
          </a:xfrm>
        </p:grpSpPr>
        <p:sp>
          <p:nvSpPr>
            <p:cNvPr id="8602" name="Google Shape;8602;p79"/>
            <p:cNvSpPr/>
            <p:nvPr/>
          </p:nvSpPr>
          <p:spPr>
            <a:xfrm>
              <a:off x="-63497200" y="3423400"/>
              <a:ext cx="40975" cy="40975"/>
            </a:xfrm>
            <a:custGeom>
              <a:rect b="b" l="l" r="r" t="t"/>
              <a:pathLst>
                <a:path extrusionOk="0" h="1639" w="1639">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79"/>
            <p:cNvSpPr/>
            <p:nvPr/>
          </p:nvSpPr>
          <p:spPr>
            <a:xfrm>
              <a:off x="-63516900" y="3485625"/>
              <a:ext cx="79575" cy="29950"/>
            </a:xfrm>
            <a:custGeom>
              <a:rect b="b" l="l" r="r" t="t"/>
              <a:pathLst>
                <a:path extrusionOk="0" h="1198" w="3183">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79"/>
            <p:cNvSpPr/>
            <p:nvPr/>
          </p:nvSpPr>
          <p:spPr>
            <a:xfrm>
              <a:off x="-63618500" y="3360375"/>
              <a:ext cx="256775" cy="256600"/>
            </a:xfrm>
            <a:custGeom>
              <a:rect b="b" l="l" r="r" t="t"/>
              <a:pathLst>
                <a:path extrusionOk="0" h="10264" w="10271">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79"/>
            <p:cNvSpPr/>
            <p:nvPr/>
          </p:nvSpPr>
          <p:spPr>
            <a:xfrm>
              <a:off x="-63679950" y="3576200"/>
              <a:ext cx="102425" cy="100825"/>
            </a:xfrm>
            <a:custGeom>
              <a:rect b="b" l="l" r="r" t="t"/>
              <a:pathLst>
                <a:path extrusionOk="0" h="4033" w="4097">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06" name="Google Shape;8606;p79"/>
          <p:cNvSpPr/>
          <p:nvPr/>
        </p:nvSpPr>
        <p:spPr>
          <a:xfrm>
            <a:off x="2623229" y="1975169"/>
            <a:ext cx="370009" cy="367724"/>
          </a:xfrm>
          <a:custGeom>
            <a:rect b="b" l="l" r="r" t="t"/>
            <a:pathLst>
              <a:path extrusionOk="0" h="12713" w="12792">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07" name="Google Shape;8607;p79"/>
          <p:cNvGrpSpPr/>
          <p:nvPr/>
        </p:nvGrpSpPr>
        <p:grpSpPr>
          <a:xfrm>
            <a:off x="2622889" y="2404203"/>
            <a:ext cx="370934" cy="367521"/>
            <a:chOff x="-63679950" y="4093450"/>
            <a:chExt cx="320600" cy="317650"/>
          </a:xfrm>
        </p:grpSpPr>
        <p:sp>
          <p:nvSpPr>
            <p:cNvPr id="8608" name="Google Shape;8608;p79"/>
            <p:cNvSpPr/>
            <p:nvPr/>
          </p:nvSpPr>
          <p:spPr>
            <a:xfrm>
              <a:off x="-63595650" y="4093450"/>
              <a:ext cx="236300" cy="230425"/>
            </a:xfrm>
            <a:custGeom>
              <a:rect b="b" l="l" r="r" t="t"/>
              <a:pathLst>
                <a:path extrusionOk="0" h="9217" w="9452">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79"/>
            <p:cNvSpPr/>
            <p:nvPr/>
          </p:nvSpPr>
          <p:spPr>
            <a:xfrm>
              <a:off x="-63679950" y="4233850"/>
              <a:ext cx="177250" cy="177250"/>
            </a:xfrm>
            <a:custGeom>
              <a:rect b="b" l="l" r="r" t="t"/>
              <a:pathLst>
                <a:path extrusionOk="0" h="7090" w="709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79"/>
            <p:cNvSpPr/>
            <p:nvPr/>
          </p:nvSpPr>
          <p:spPr>
            <a:xfrm>
              <a:off x="-63548400" y="4348850"/>
              <a:ext cx="185900" cy="62250"/>
            </a:xfrm>
            <a:custGeom>
              <a:rect b="b" l="l" r="r" t="t"/>
              <a:pathLst>
                <a:path extrusionOk="0" h="2490" w="7436">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1" name="Google Shape;8611;p79"/>
          <p:cNvGrpSpPr/>
          <p:nvPr/>
        </p:nvGrpSpPr>
        <p:grpSpPr>
          <a:xfrm>
            <a:off x="1283006" y="2897205"/>
            <a:ext cx="366364" cy="367290"/>
            <a:chOff x="-61784125" y="3377700"/>
            <a:chExt cx="316650" cy="317450"/>
          </a:xfrm>
        </p:grpSpPr>
        <p:sp>
          <p:nvSpPr>
            <p:cNvPr id="8612" name="Google Shape;8612;p79"/>
            <p:cNvSpPr/>
            <p:nvPr/>
          </p:nvSpPr>
          <p:spPr>
            <a:xfrm>
              <a:off x="-61688025" y="3460400"/>
              <a:ext cx="124450" cy="51225"/>
            </a:xfrm>
            <a:custGeom>
              <a:rect b="b" l="l" r="r" t="t"/>
              <a:pathLst>
                <a:path extrusionOk="0" h="2049" w="4978">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79"/>
            <p:cNvSpPr/>
            <p:nvPr/>
          </p:nvSpPr>
          <p:spPr>
            <a:xfrm>
              <a:off x="-61677800" y="3518900"/>
              <a:ext cx="104775" cy="61850"/>
            </a:xfrm>
            <a:custGeom>
              <a:rect b="b" l="l" r="r" t="t"/>
              <a:pathLst>
                <a:path extrusionOk="0" h="2474" w="4191">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79"/>
            <p:cNvSpPr/>
            <p:nvPr/>
          </p:nvSpPr>
          <p:spPr>
            <a:xfrm>
              <a:off x="-61667550" y="3377700"/>
              <a:ext cx="82700" cy="82725"/>
            </a:xfrm>
            <a:custGeom>
              <a:rect b="b" l="l" r="r" t="t"/>
              <a:pathLst>
                <a:path extrusionOk="0" h="3309" w="3308">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79"/>
            <p:cNvSpPr/>
            <p:nvPr/>
          </p:nvSpPr>
          <p:spPr>
            <a:xfrm>
              <a:off x="-61591150" y="3643150"/>
              <a:ext cx="123675" cy="51200"/>
            </a:xfrm>
            <a:custGeom>
              <a:rect b="b" l="l" r="r" t="t"/>
              <a:pathLst>
                <a:path extrusionOk="0" h="2048" w="4947">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79"/>
            <p:cNvSpPr/>
            <p:nvPr/>
          </p:nvSpPr>
          <p:spPr>
            <a:xfrm>
              <a:off x="-61570675" y="3560450"/>
              <a:ext cx="82725" cy="82725"/>
            </a:xfrm>
            <a:custGeom>
              <a:rect b="b" l="l" r="r" t="t"/>
              <a:pathLst>
                <a:path extrusionOk="0" h="3309" w="3309">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79"/>
            <p:cNvSpPr/>
            <p:nvPr/>
          </p:nvSpPr>
          <p:spPr>
            <a:xfrm>
              <a:off x="-61784125" y="3643925"/>
              <a:ext cx="124450" cy="51225"/>
            </a:xfrm>
            <a:custGeom>
              <a:rect b="b" l="l" r="r" t="t"/>
              <a:pathLst>
                <a:path extrusionOk="0" h="2049" w="4978">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79"/>
            <p:cNvSpPr/>
            <p:nvPr/>
          </p:nvSpPr>
          <p:spPr>
            <a:xfrm>
              <a:off x="-61763650" y="3560450"/>
              <a:ext cx="82725" cy="82725"/>
            </a:xfrm>
            <a:custGeom>
              <a:rect b="b" l="l" r="r" t="t"/>
              <a:pathLst>
                <a:path extrusionOk="0" h="3309" w="3309">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9" name="Google Shape;8619;p79"/>
          <p:cNvGrpSpPr/>
          <p:nvPr/>
        </p:nvGrpSpPr>
        <p:grpSpPr>
          <a:xfrm>
            <a:off x="1283006" y="3347607"/>
            <a:ext cx="366364" cy="367290"/>
            <a:chOff x="-61783350" y="3743950"/>
            <a:chExt cx="316650" cy="317450"/>
          </a:xfrm>
        </p:grpSpPr>
        <p:sp>
          <p:nvSpPr>
            <p:cNvPr id="8620" name="Google Shape;8620;p79"/>
            <p:cNvSpPr/>
            <p:nvPr/>
          </p:nvSpPr>
          <p:spPr>
            <a:xfrm>
              <a:off x="-61783350" y="3743950"/>
              <a:ext cx="316650" cy="317450"/>
            </a:xfrm>
            <a:custGeom>
              <a:rect b="b" l="l" r="r" t="t"/>
              <a:pathLst>
                <a:path extrusionOk="0" h="12698" w="12666">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79"/>
            <p:cNvSpPr/>
            <p:nvPr/>
          </p:nvSpPr>
          <p:spPr>
            <a:xfrm>
              <a:off x="-61739225" y="3833750"/>
              <a:ext cx="272525" cy="149675"/>
            </a:xfrm>
            <a:custGeom>
              <a:rect b="b" l="l" r="r" t="t"/>
              <a:pathLst>
                <a:path extrusionOk="0" h="5987" w="10901">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22" name="Google Shape;8622;p79"/>
          <p:cNvSpPr/>
          <p:nvPr/>
        </p:nvSpPr>
        <p:spPr>
          <a:xfrm>
            <a:off x="1282887" y="3806407"/>
            <a:ext cx="366364" cy="366682"/>
          </a:xfrm>
          <a:custGeom>
            <a:rect b="b" l="l" r="r" t="t"/>
            <a:pathLst>
              <a:path extrusionOk="0" h="12677" w="12666">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79"/>
          <p:cNvSpPr/>
          <p:nvPr/>
        </p:nvSpPr>
        <p:spPr>
          <a:xfrm>
            <a:off x="3505689" y="2907052"/>
            <a:ext cx="366364" cy="347563"/>
          </a:xfrm>
          <a:custGeom>
            <a:rect b="b" l="l" r="r" t="t"/>
            <a:pathLst>
              <a:path extrusionOk="0" h="12016" w="12666">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79"/>
          <p:cNvSpPr/>
          <p:nvPr/>
        </p:nvSpPr>
        <p:spPr>
          <a:xfrm>
            <a:off x="3504778" y="3387693"/>
            <a:ext cx="368186" cy="287081"/>
          </a:xfrm>
          <a:custGeom>
            <a:rect b="b" l="l" r="r" t="t"/>
            <a:pathLst>
              <a:path extrusionOk="0" h="9925" w="12729">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25" name="Google Shape;8625;p79"/>
          <p:cNvGrpSpPr/>
          <p:nvPr/>
        </p:nvGrpSpPr>
        <p:grpSpPr>
          <a:xfrm>
            <a:off x="3504430" y="3807440"/>
            <a:ext cx="369112" cy="364657"/>
            <a:chOff x="-59869425" y="4102225"/>
            <a:chExt cx="319025" cy="315175"/>
          </a:xfrm>
        </p:grpSpPr>
        <p:sp>
          <p:nvSpPr>
            <p:cNvPr id="8626" name="Google Shape;8626;p79"/>
            <p:cNvSpPr/>
            <p:nvPr/>
          </p:nvSpPr>
          <p:spPr>
            <a:xfrm>
              <a:off x="-59869425" y="4102225"/>
              <a:ext cx="149675" cy="256825"/>
            </a:xfrm>
            <a:custGeom>
              <a:rect b="b" l="l" r="r" t="t"/>
              <a:pathLst>
                <a:path extrusionOk="0" h="10273" w="5987">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79"/>
            <p:cNvSpPr/>
            <p:nvPr/>
          </p:nvSpPr>
          <p:spPr>
            <a:xfrm>
              <a:off x="-59811125" y="4322075"/>
              <a:ext cx="201650" cy="95325"/>
            </a:xfrm>
            <a:custGeom>
              <a:rect b="b" l="l" r="r" t="t"/>
              <a:pathLst>
                <a:path extrusionOk="0" h="3813" w="8066">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79"/>
            <p:cNvSpPr/>
            <p:nvPr/>
          </p:nvSpPr>
          <p:spPr>
            <a:xfrm>
              <a:off x="-59700075" y="4102225"/>
              <a:ext cx="149675" cy="256525"/>
            </a:xfrm>
            <a:custGeom>
              <a:rect b="b" l="l" r="r" t="t"/>
              <a:pathLst>
                <a:path extrusionOk="0" h="10261" w="5987">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79"/>
            <p:cNvSpPr/>
            <p:nvPr/>
          </p:nvSpPr>
          <p:spPr>
            <a:xfrm>
              <a:off x="-59742600" y="4187375"/>
              <a:ext cx="63025" cy="144950"/>
            </a:xfrm>
            <a:custGeom>
              <a:rect b="b" l="l" r="r" t="t"/>
              <a:pathLst>
                <a:path extrusionOk="0" h="5798" w="2521">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0" name="Google Shape;8630;p79"/>
          <p:cNvGrpSpPr/>
          <p:nvPr/>
        </p:nvGrpSpPr>
        <p:grpSpPr>
          <a:xfrm>
            <a:off x="2623233" y="4276262"/>
            <a:ext cx="366364" cy="365467"/>
            <a:chOff x="-59029025" y="3711650"/>
            <a:chExt cx="316650" cy="315875"/>
          </a:xfrm>
        </p:grpSpPr>
        <p:sp>
          <p:nvSpPr>
            <p:cNvPr id="8631" name="Google Shape;8631;p79"/>
            <p:cNvSpPr/>
            <p:nvPr/>
          </p:nvSpPr>
          <p:spPr>
            <a:xfrm>
              <a:off x="-59029025" y="3712450"/>
              <a:ext cx="70125" cy="70125"/>
            </a:xfrm>
            <a:custGeom>
              <a:rect b="b" l="l" r="r" t="t"/>
              <a:pathLst>
                <a:path extrusionOk="0" h="2805" w="2805">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79"/>
            <p:cNvSpPr/>
            <p:nvPr/>
          </p:nvSpPr>
          <p:spPr>
            <a:xfrm>
              <a:off x="-58782500" y="3958175"/>
              <a:ext cx="70125" cy="69350"/>
            </a:xfrm>
            <a:custGeom>
              <a:rect b="b" l="l" r="r" t="t"/>
              <a:pathLst>
                <a:path extrusionOk="0" h="2774" w="2805">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79"/>
            <p:cNvSpPr/>
            <p:nvPr/>
          </p:nvSpPr>
          <p:spPr>
            <a:xfrm>
              <a:off x="-58782500" y="3711650"/>
              <a:ext cx="70125" cy="70125"/>
            </a:xfrm>
            <a:custGeom>
              <a:rect b="b" l="l" r="r" t="t"/>
              <a:pathLst>
                <a:path extrusionOk="0" h="2805" w="2805">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79"/>
            <p:cNvSpPr/>
            <p:nvPr/>
          </p:nvSpPr>
          <p:spPr>
            <a:xfrm>
              <a:off x="-58911650" y="3880200"/>
              <a:ext cx="79550" cy="30750"/>
            </a:xfrm>
            <a:custGeom>
              <a:rect b="b" l="l" r="r" t="t"/>
              <a:pathLst>
                <a:path extrusionOk="0" h="1230" w="3182">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79"/>
            <p:cNvSpPr/>
            <p:nvPr/>
          </p:nvSpPr>
          <p:spPr>
            <a:xfrm>
              <a:off x="-58891975" y="3818000"/>
              <a:ext cx="41775" cy="41750"/>
            </a:xfrm>
            <a:custGeom>
              <a:rect b="b" l="l" r="r" t="t"/>
              <a:pathLst>
                <a:path extrusionOk="0" h="1670" w="1671">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79"/>
            <p:cNvSpPr/>
            <p:nvPr/>
          </p:nvSpPr>
          <p:spPr>
            <a:xfrm>
              <a:off x="-58983325" y="3755775"/>
              <a:ext cx="227625" cy="226850"/>
            </a:xfrm>
            <a:custGeom>
              <a:rect b="b" l="l" r="r" t="t"/>
              <a:pathLst>
                <a:path extrusionOk="0" h="9074" w="9105">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79"/>
            <p:cNvSpPr/>
            <p:nvPr/>
          </p:nvSpPr>
          <p:spPr>
            <a:xfrm>
              <a:off x="-59029025" y="3956600"/>
              <a:ext cx="70900" cy="70925"/>
            </a:xfrm>
            <a:custGeom>
              <a:rect b="b" l="l" r="r" t="t"/>
              <a:pathLst>
                <a:path extrusionOk="0" h="2837" w="2836">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8" name="Google Shape;8638;p79"/>
          <p:cNvGrpSpPr/>
          <p:nvPr/>
        </p:nvGrpSpPr>
        <p:grpSpPr>
          <a:xfrm>
            <a:off x="4859311" y="1532317"/>
            <a:ext cx="351940" cy="348188"/>
            <a:chOff x="581525" y="3254850"/>
            <a:chExt cx="297750" cy="294575"/>
          </a:xfrm>
        </p:grpSpPr>
        <p:sp>
          <p:nvSpPr>
            <p:cNvPr id="8639" name="Google Shape;8639;p79"/>
            <p:cNvSpPr/>
            <p:nvPr/>
          </p:nvSpPr>
          <p:spPr>
            <a:xfrm>
              <a:off x="616950" y="3358025"/>
              <a:ext cx="89025" cy="86650"/>
            </a:xfrm>
            <a:custGeom>
              <a:rect b="b" l="l" r="r" t="t"/>
              <a:pathLst>
                <a:path extrusionOk="0" h="3466" w="3561">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79"/>
            <p:cNvSpPr/>
            <p:nvPr/>
          </p:nvSpPr>
          <p:spPr>
            <a:xfrm>
              <a:off x="721725" y="3254850"/>
              <a:ext cx="157550" cy="155975"/>
            </a:xfrm>
            <a:custGeom>
              <a:rect b="b" l="l" r="r" t="t"/>
              <a:pathLst>
                <a:path extrusionOk="0" h="6239" w="6302">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79"/>
            <p:cNvSpPr/>
            <p:nvPr/>
          </p:nvSpPr>
          <p:spPr>
            <a:xfrm>
              <a:off x="581525" y="3440725"/>
              <a:ext cx="157550" cy="108700"/>
            </a:xfrm>
            <a:custGeom>
              <a:rect b="b" l="l" r="r" t="t"/>
              <a:pathLst>
                <a:path extrusionOk="0" h="4348" w="6302">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2" name="Google Shape;8642;p79"/>
          <p:cNvGrpSpPr/>
          <p:nvPr/>
        </p:nvGrpSpPr>
        <p:grpSpPr>
          <a:xfrm>
            <a:off x="4858380" y="1971253"/>
            <a:ext cx="353802" cy="351497"/>
            <a:chOff x="580725" y="3617925"/>
            <a:chExt cx="299325" cy="297375"/>
          </a:xfrm>
        </p:grpSpPr>
        <p:sp>
          <p:nvSpPr>
            <p:cNvPr id="8643" name="Google Shape;8643;p79"/>
            <p:cNvSpPr/>
            <p:nvPr/>
          </p:nvSpPr>
          <p:spPr>
            <a:xfrm>
              <a:off x="609075" y="3662050"/>
              <a:ext cx="51225" cy="51200"/>
            </a:xfrm>
            <a:custGeom>
              <a:rect b="b" l="l" r="r" t="t"/>
              <a:pathLst>
                <a:path extrusionOk="0" h="2048" w="2049">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79"/>
            <p:cNvSpPr/>
            <p:nvPr/>
          </p:nvSpPr>
          <p:spPr>
            <a:xfrm>
              <a:off x="668950" y="3617925"/>
              <a:ext cx="122875" cy="104475"/>
            </a:xfrm>
            <a:custGeom>
              <a:rect b="b" l="l" r="r" t="t"/>
              <a:pathLst>
                <a:path extrusionOk="0" h="4179" w="4915">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79"/>
            <p:cNvSpPr/>
            <p:nvPr/>
          </p:nvSpPr>
          <p:spPr>
            <a:xfrm>
              <a:off x="580725" y="3721900"/>
              <a:ext cx="141800" cy="192025"/>
            </a:xfrm>
            <a:custGeom>
              <a:rect b="b" l="l" r="r" t="t"/>
              <a:pathLst>
                <a:path extrusionOk="0" h="7681" w="5672">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79"/>
            <p:cNvSpPr/>
            <p:nvPr/>
          </p:nvSpPr>
          <p:spPr>
            <a:xfrm>
              <a:off x="800475" y="3662050"/>
              <a:ext cx="51225" cy="51200"/>
            </a:xfrm>
            <a:custGeom>
              <a:rect b="b" l="l" r="r" t="t"/>
              <a:pathLst>
                <a:path extrusionOk="0" h="2048" w="2049">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79"/>
            <p:cNvSpPr/>
            <p:nvPr/>
          </p:nvSpPr>
          <p:spPr>
            <a:xfrm>
              <a:off x="738250" y="3722700"/>
              <a:ext cx="141800" cy="192600"/>
            </a:xfrm>
            <a:custGeom>
              <a:rect b="b" l="l" r="r" t="t"/>
              <a:pathLst>
                <a:path extrusionOk="0" h="7704" w="5672">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8" name="Google Shape;8648;p79"/>
          <p:cNvGrpSpPr/>
          <p:nvPr/>
        </p:nvGrpSpPr>
        <p:grpSpPr>
          <a:xfrm>
            <a:off x="4860242" y="2418443"/>
            <a:ext cx="350079" cy="350079"/>
            <a:chOff x="583100" y="3982600"/>
            <a:chExt cx="296175" cy="296175"/>
          </a:xfrm>
        </p:grpSpPr>
        <p:sp>
          <p:nvSpPr>
            <p:cNvPr id="8649" name="Google Shape;8649;p79"/>
            <p:cNvSpPr/>
            <p:nvPr/>
          </p:nvSpPr>
          <p:spPr>
            <a:xfrm>
              <a:off x="694925" y="3982600"/>
              <a:ext cx="70925" cy="68550"/>
            </a:xfrm>
            <a:custGeom>
              <a:rect b="b" l="l" r="r" t="t"/>
              <a:pathLst>
                <a:path extrusionOk="0" h="2742" w="2837">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79"/>
            <p:cNvSpPr/>
            <p:nvPr/>
          </p:nvSpPr>
          <p:spPr>
            <a:xfrm>
              <a:off x="609075" y="4139350"/>
              <a:ext cx="69350" cy="68525"/>
            </a:xfrm>
            <a:custGeom>
              <a:rect b="b" l="l" r="r" t="t"/>
              <a:pathLst>
                <a:path extrusionOk="0" h="2741"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79"/>
            <p:cNvSpPr/>
            <p:nvPr/>
          </p:nvSpPr>
          <p:spPr>
            <a:xfrm>
              <a:off x="783925" y="4140125"/>
              <a:ext cx="68550" cy="68550"/>
            </a:xfrm>
            <a:custGeom>
              <a:rect b="b" l="l" r="r" t="t"/>
              <a:pathLst>
                <a:path extrusionOk="0" h="2742" w="2742">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79"/>
            <p:cNvSpPr/>
            <p:nvPr/>
          </p:nvSpPr>
          <p:spPr>
            <a:xfrm>
              <a:off x="583100" y="4207075"/>
              <a:ext cx="122100" cy="71700"/>
            </a:xfrm>
            <a:custGeom>
              <a:rect b="b" l="l" r="r" t="t"/>
              <a:pathLst>
                <a:path extrusionOk="0" h="2868" w="4884">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79"/>
            <p:cNvSpPr/>
            <p:nvPr/>
          </p:nvSpPr>
          <p:spPr>
            <a:xfrm>
              <a:off x="669725" y="4049550"/>
              <a:ext cx="122900" cy="72475"/>
            </a:xfrm>
            <a:custGeom>
              <a:rect b="b" l="l" r="r" t="t"/>
              <a:pathLst>
                <a:path extrusionOk="0" h="2899" w="4916">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79"/>
            <p:cNvSpPr/>
            <p:nvPr/>
          </p:nvSpPr>
          <p:spPr>
            <a:xfrm>
              <a:off x="757150" y="4207075"/>
              <a:ext cx="122125" cy="71700"/>
            </a:xfrm>
            <a:custGeom>
              <a:rect b="b" l="l" r="r" t="t"/>
              <a:pathLst>
                <a:path extrusionOk="0" h="2868" w="4885">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79"/>
            <p:cNvSpPr/>
            <p:nvPr/>
          </p:nvSpPr>
          <p:spPr>
            <a:xfrm>
              <a:off x="691775" y="4139350"/>
              <a:ext cx="77225" cy="64600"/>
            </a:xfrm>
            <a:custGeom>
              <a:rect b="b" l="l" r="r" t="t"/>
              <a:pathLst>
                <a:path extrusionOk="0" h="2584" w="3089">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6" name="Google Shape;8656;p79"/>
          <p:cNvGrpSpPr/>
          <p:nvPr/>
        </p:nvGrpSpPr>
        <p:grpSpPr>
          <a:xfrm>
            <a:off x="7092856" y="1532067"/>
            <a:ext cx="307231" cy="348690"/>
            <a:chOff x="2423775" y="3226875"/>
            <a:chExt cx="259925" cy="295000"/>
          </a:xfrm>
        </p:grpSpPr>
        <p:sp>
          <p:nvSpPr>
            <p:cNvPr id="8657" name="Google Shape;8657;p79"/>
            <p:cNvSpPr/>
            <p:nvPr/>
          </p:nvSpPr>
          <p:spPr>
            <a:xfrm>
              <a:off x="2509625" y="3365900"/>
              <a:ext cx="86650" cy="52000"/>
            </a:xfrm>
            <a:custGeom>
              <a:rect b="b" l="l" r="r" t="t"/>
              <a:pathLst>
                <a:path extrusionOk="0" h="2080" w="3466">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79"/>
            <p:cNvSpPr/>
            <p:nvPr/>
          </p:nvSpPr>
          <p:spPr>
            <a:xfrm>
              <a:off x="2534825" y="3313925"/>
              <a:ext cx="35475" cy="35450"/>
            </a:xfrm>
            <a:custGeom>
              <a:rect b="b" l="l" r="r" t="t"/>
              <a:pathLst>
                <a:path extrusionOk="0" h="1418" w="1419">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79"/>
            <p:cNvSpPr/>
            <p:nvPr/>
          </p:nvSpPr>
          <p:spPr>
            <a:xfrm>
              <a:off x="2423775" y="3226875"/>
              <a:ext cx="259925" cy="295000"/>
            </a:xfrm>
            <a:custGeom>
              <a:rect b="b" l="l" r="r" t="t"/>
              <a:pathLst>
                <a:path extrusionOk="0" h="11800" w="10397">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0" name="Google Shape;8660;p79"/>
          <p:cNvGrpSpPr/>
          <p:nvPr/>
        </p:nvGrpSpPr>
        <p:grpSpPr>
          <a:xfrm>
            <a:off x="7070043" y="1973352"/>
            <a:ext cx="352857" cy="347301"/>
            <a:chOff x="2404875" y="3592725"/>
            <a:chExt cx="298525" cy="293825"/>
          </a:xfrm>
        </p:grpSpPr>
        <p:sp>
          <p:nvSpPr>
            <p:cNvPr id="8661" name="Google Shape;8661;p79"/>
            <p:cNvSpPr/>
            <p:nvPr/>
          </p:nvSpPr>
          <p:spPr>
            <a:xfrm>
              <a:off x="2404875" y="3747900"/>
              <a:ext cx="52775" cy="138650"/>
            </a:xfrm>
            <a:custGeom>
              <a:rect b="b" l="l" r="r" t="t"/>
              <a:pathLst>
                <a:path extrusionOk="0" h="5546" w="2111">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79"/>
            <p:cNvSpPr/>
            <p:nvPr/>
          </p:nvSpPr>
          <p:spPr>
            <a:xfrm>
              <a:off x="2458425" y="3592725"/>
              <a:ext cx="190625" cy="160700"/>
            </a:xfrm>
            <a:custGeom>
              <a:rect b="b" l="l" r="r" t="t"/>
              <a:pathLst>
                <a:path extrusionOk="0" h="6428" w="7625">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79"/>
            <p:cNvSpPr/>
            <p:nvPr/>
          </p:nvSpPr>
          <p:spPr>
            <a:xfrm>
              <a:off x="2474975" y="3742775"/>
              <a:ext cx="228425" cy="125650"/>
            </a:xfrm>
            <a:custGeom>
              <a:rect b="b" l="l" r="r" t="t"/>
              <a:pathLst>
                <a:path extrusionOk="0" h="5026" w="9137">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4" name="Google Shape;8664;p79"/>
          <p:cNvGrpSpPr/>
          <p:nvPr/>
        </p:nvGrpSpPr>
        <p:grpSpPr>
          <a:xfrm>
            <a:off x="7070974" y="2418917"/>
            <a:ext cx="350995" cy="349133"/>
            <a:chOff x="2404875" y="3955825"/>
            <a:chExt cx="296950" cy="295375"/>
          </a:xfrm>
        </p:grpSpPr>
        <p:sp>
          <p:nvSpPr>
            <p:cNvPr id="8665" name="Google Shape;8665;p79"/>
            <p:cNvSpPr/>
            <p:nvPr/>
          </p:nvSpPr>
          <p:spPr>
            <a:xfrm>
              <a:off x="2404875" y="3955825"/>
              <a:ext cx="219775" cy="224500"/>
            </a:xfrm>
            <a:custGeom>
              <a:rect b="b" l="l" r="r" t="t"/>
              <a:pathLst>
                <a:path extrusionOk="0" h="8980" w="8791">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79"/>
            <p:cNvSpPr/>
            <p:nvPr/>
          </p:nvSpPr>
          <p:spPr>
            <a:xfrm>
              <a:off x="2510400" y="4024075"/>
              <a:ext cx="191425" cy="87575"/>
            </a:xfrm>
            <a:custGeom>
              <a:rect b="b" l="l" r="r" t="t"/>
              <a:pathLst>
                <a:path extrusionOk="0" h="3503" w="7657">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79"/>
            <p:cNvSpPr/>
            <p:nvPr/>
          </p:nvSpPr>
          <p:spPr>
            <a:xfrm>
              <a:off x="2424550" y="4188175"/>
              <a:ext cx="189050" cy="63025"/>
            </a:xfrm>
            <a:custGeom>
              <a:rect b="b" l="l" r="r" t="t"/>
              <a:pathLst>
                <a:path extrusionOk="0" h="2521" w="7562">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79"/>
            <p:cNvSpPr/>
            <p:nvPr/>
          </p:nvSpPr>
          <p:spPr>
            <a:xfrm>
              <a:off x="2457625" y="4007025"/>
              <a:ext cx="115025" cy="122100"/>
            </a:xfrm>
            <a:custGeom>
              <a:rect b="b" l="l" r="r" t="t"/>
              <a:pathLst>
                <a:path extrusionOk="0" h="4884" w="4601">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9" name="Google Shape;8669;p79"/>
          <p:cNvGrpSpPr/>
          <p:nvPr/>
        </p:nvGrpSpPr>
        <p:grpSpPr>
          <a:xfrm>
            <a:off x="5764954" y="2883111"/>
            <a:ext cx="349163" cy="350079"/>
            <a:chOff x="4263650" y="3235150"/>
            <a:chExt cx="295400" cy="296175"/>
          </a:xfrm>
        </p:grpSpPr>
        <p:sp>
          <p:nvSpPr>
            <p:cNvPr id="8670" name="Google Shape;8670;p79"/>
            <p:cNvSpPr/>
            <p:nvPr/>
          </p:nvSpPr>
          <p:spPr>
            <a:xfrm>
              <a:off x="4393625" y="3391100"/>
              <a:ext cx="35450" cy="35475"/>
            </a:xfrm>
            <a:custGeom>
              <a:rect b="b" l="l" r="r" t="t"/>
              <a:pathLst>
                <a:path extrusionOk="0" h="1419" w="1418">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79"/>
            <p:cNvSpPr/>
            <p:nvPr/>
          </p:nvSpPr>
          <p:spPr>
            <a:xfrm>
              <a:off x="4377075" y="3443875"/>
              <a:ext cx="70125" cy="34675"/>
            </a:xfrm>
            <a:custGeom>
              <a:rect b="b" l="l" r="r" t="t"/>
              <a:pathLst>
                <a:path extrusionOk="0" h="1387" w="2805">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79"/>
            <p:cNvSpPr/>
            <p:nvPr/>
          </p:nvSpPr>
          <p:spPr>
            <a:xfrm>
              <a:off x="4333750" y="3357225"/>
              <a:ext cx="156775" cy="174100"/>
            </a:xfrm>
            <a:custGeom>
              <a:rect b="b" l="l" r="r" t="t"/>
              <a:pathLst>
                <a:path extrusionOk="0" h="6964" w="6271">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79"/>
            <p:cNvSpPr/>
            <p:nvPr/>
          </p:nvSpPr>
          <p:spPr>
            <a:xfrm>
              <a:off x="4316425" y="3235150"/>
              <a:ext cx="191425" cy="35475"/>
            </a:xfrm>
            <a:custGeom>
              <a:rect b="b" l="l" r="r" t="t"/>
              <a:pathLst>
                <a:path extrusionOk="0" h="1419" w="7657">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79"/>
            <p:cNvSpPr/>
            <p:nvPr/>
          </p:nvSpPr>
          <p:spPr>
            <a:xfrm>
              <a:off x="4263650" y="3288700"/>
              <a:ext cx="295400" cy="137875"/>
            </a:xfrm>
            <a:custGeom>
              <a:rect b="b" l="l" r="r" t="t"/>
              <a:pathLst>
                <a:path extrusionOk="0" h="5515" w="11816">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5" name="Google Shape;8675;p79"/>
          <p:cNvGrpSpPr/>
          <p:nvPr/>
        </p:nvGrpSpPr>
        <p:grpSpPr>
          <a:xfrm>
            <a:off x="5762634" y="3342272"/>
            <a:ext cx="353802" cy="327739"/>
            <a:chOff x="4266025" y="3609275"/>
            <a:chExt cx="299325" cy="277275"/>
          </a:xfrm>
        </p:grpSpPr>
        <p:sp>
          <p:nvSpPr>
            <p:cNvPr id="8676" name="Google Shape;8676;p79"/>
            <p:cNvSpPr/>
            <p:nvPr/>
          </p:nvSpPr>
          <p:spPr>
            <a:xfrm>
              <a:off x="4266025" y="3609275"/>
              <a:ext cx="299325" cy="224500"/>
            </a:xfrm>
            <a:custGeom>
              <a:rect b="b" l="l" r="r" t="t"/>
              <a:pathLst>
                <a:path extrusionOk="0" h="8980" w="11973">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79"/>
            <p:cNvSpPr/>
            <p:nvPr/>
          </p:nvSpPr>
          <p:spPr>
            <a:xfrm>
              <a:off x="4332975" y="3851850"/>
              <a:ext cx="157550" cy="34700"/>
            </a:xfrm>
            <a:custGeom>
              <a:rect b="b" l="l" r="r" t="t"/>
              <a:pathLst>
                <a:path extrusionOk="0" h="1388" w="6302">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8" name="Google Shape;8678;p79"/>
          <p:cNvGrpSpPr/>
          <p:nvPr/>
        </p:nvGrpSpPr>
        <p:grpSpPr>
          <a:xfrm>
            <a:off x="5763092" y="3807659"/>
            <a:ext cx="352886" cy="349133"/>
            <a:chOff x="4263650" y="3963700"/>
            <a:chExt cx="298550" cy="295375"/>
          </a:xfrm>
        </p:grpSpPr>
        <p:sp>
          <p:nvSpPr>
            <p:cNvPr id="8679" name="Google Shape;8679;p79"/>
            <p:cNvSpPr/>
            <p:nvPr/>
          </p:nvSpPr>
          <p:spPr>
            <a:xfrm>
              <a:off x="4384950" y="3963700"/>
              <a:ext cx="53575" cy="51225"/>
            </a:xfrm>
            <a:custGeom>
              <a:rect b="b" l="l" r="r" t="t"/>
              <a:pathLst>
                <a:path extrusionOk="0" h="2049" w="2143">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79"/>
            <p:cNvSpPr/>
            <p:nvPr/>
          </p:nvSpPr>
          <p:spPr>
            <a:xfrm>
              <a:off x="43156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79"/>
            <p:cNvSpPr/>
            <p:nvPr/>
          </p:nvSpPr>
          <p:spPr>
            <a:xfrm>
              <a:off x="44558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79"/>
            <p:cNvSpPr/>
            <p:nvPr/>
          </p:nvSpPr>
          <p:spPr>
            <a:xfrm>
              <a:off x="4263650" y="4085000"/>
              <a:ext cx="298550" cy="122100"/>
            </a:xfrm>
            <a:custGeom>
              <a:rect b="b" l="l" r="r" t="t"/>
              <a:pathLst>
                <a:path extrusionOk="0" h="4884" w="11942">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79"/>
            <p:cNvSpPr/>
            <p:nvPr/>
          </p:nvSpPr>
          <p:spPr>
            <a:xfrm>
              <a:off x="4431425" y="4196825"/>
              <a:ext cx="104000" cy="62250"/>
            </a:xfrm>
            <a:custGeom>
              <a:rect b="b" l="l" r="r" t="t"/>
              <a:pathLst>
                <a:path extrusionOk="0" h="2490" w="416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79"/>
            <p:cNvSpPr/>
            <p:nvPr/>
          </p:nvSpPr>
          <p:spPr>
            <a:xfrm>
              <a:off x="4359750" y="4022775"/>
              <a:ext cx="104775" cy="44125"/>
            </a:xfrm>
            <a:custGeom>
              <a:rect b="b" l="l" r="r" t="t"/>
              <a:pathLst>
                <a:path extrusionOk="0" h="1765" w="4191">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79"/>
            <p:cNvSpPr/>
            <p:nvPr/>
          </p:nvSpPr>
          <p:spPr>
            <a:xfrm>
              <a:off x="4291225" y="4196825"/>
              <a:ext cx="102425" cy="62250"/>
            </a:xfrm>
            <a:custGeom>
              <a:rect b="b" l="l" r="r" t="t"/>
              <a:pathLst>
                <a:path extrusionOk="0" h="2490" w="4097">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6" name="Google Shape;8686;p79"/>
          <p:cNvGrpSpPr/>
          <p:nvPr/>
        </p:nvGrpSpPr>
        <p:grpSpPr>
          <a:xfrm>
            <a:off x="8041429" y="2883111"/>
            <a:ext cx="226264" cy="350079"/>
            <a:chOff x="6164975" y="3211525"/>
            <a:chExt cx="191425" cy="296175"/>
          </a:xfrm>
        </p:grpSpPr>
        <p:sp>
          <p:nvSpPr>
            <p:cNvPr id="8687" name="Google Shape;8687;p79"/>
            <p:cNvSpPr/>
            <p:nvPr/>
          </p:nvSpPr>
          <p:spPr>
            <a:xfrm>
              <a:off x="6269750" y="3371400"/>
              <a:ext cx="68525" cy="84300"/>
            </a:xfrm>
            <a:custGeom>
              <a:rect b="b" l="l" r="r" t="t"/>
              <a:pathLst>
                <a:path extrusionOk="0" h="3372" w="2741">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79"/>
            <p:cNvSpPr/>
            <p:nvPr/>
          </p:nvSpPr>
          <p:spPr>
            <a:xfrm>
              <a:off x="6228775" y="3424175"/>
              <a:ext cx="62250" cy="30750"/>
            </a:xfrm>
            <a:custGeom>
              <a:rect b="b" l="l" r="r" t="t"/>
              <a:pathLst>
                <a:path extrusionOk="0" h="1230" w="2490">
                  <a:moveTo>
                    <a:pt x="1229" y="1"/>
                  </a:moveTo>
                  <a:lnTo>
                    <a:pt x="1" y="1229"/>
                  </a:lnTo>
                  <a:lnTo>
                    <a:pt x="2490" y="1229"/>
                  </a:ln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79"/>
            <p:cNvSpPr/>
            <p:nvPr/>
          </p:nvSpPr>
          <p:spPr>
            <a:xfrm>
              <a:off x="6182300" y="3369825"/>
              <a:ext cx="69350" cy="85100"/>
            </a:xfrm>
            <a:custGeom>
              <a:rect b="b" l="l" r="r" t="t"/>
              <a:pathLst>
                <a:path extrusionOk="0" h="3404" w="2774">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79"/>
            <p:cNvSpPr/>
            <p:nvPr/>
          </p:nvSpPr>
          <p:spPr>
            <a:xfrm>
              <a:off x="6164975" y="3472225"/>
              <a:ext cx="191425" cy="35475"/>
            </a:xfrm>
            <a:custGeom>
              <a:rect b="b" l="l" r="r" t="t"/>
              <a:pathLst>
                <a:path extrusionOk="0" h="1419" w="7657">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79"/>
            <p:cNvSpPr/>
            <p:nvPr/>
          </p:nvSpPr>
          <p:spPr>
            <a:xfrm>
              <a:off x="6164975" y="3211525"/>
              <a:ext cx="191425" cy="35475"/>
            </a:xfrm>
            <a:custGeom>
              <a:rect b="b" l="l" r="r" t="t"/>
              <a:pathLst>
                <a:path extrusionOk="0" h="1419" w="7657">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79"/>
            <p:cNvSpPr/>
            <p:nvPr/>
          </p:nvSpPr>
          <p:spPr>
            <a:xfrm>
              <a:off x="6183100" y="3262725"/>
              <a:ext cx="155175" cy="35650"/>
            </a:xfrm>
            <a:custGeom>
              <a:rect b="b" l="l" r="r" t="t"/>
              <a:pathLst>
                <a:path extrusionOk="0" h="1426" w="6207">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79"/>
            <p:cNvSpPr/>
            <p:nvPr/>
          </p:nvSpPr>
          <p:spPr>
            <a:xfrm>
              <a:off x="6181525" y="3294225"/>
              <a:ext cx="155975" cy="74050"/>
            </a:xfrm>
            <a:custGeom>
              <a:rect b="b" l="l" r="r" t="t"/>
              <a:pathLst>
                <a:path extrusionOk="0" h="2962" w="6239">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4" name="Google Shape;8694;p79"/>
          <p:cNvGrpSpPr/>
          <p:nvPr/>
        </p:nvGrpSpPr>
        <p:grpSpPr>
          <a:xfrm>
            <a:off x="5303466" y="1531387"/>
            <a:ext cx="352886" cy="350049"/>
            <a:chOff x="946175" y="3253275"/>
            <a:chExt cx="298550" cy="296150"/>
          </a:xfrm>
        </p:grpSpPr>
        <p:sp>
          <p:nvSpPr>
            <p:cNvPr id="8695" name="Google Shape;8695;p79"/>
            <p:cNvSpPr/>
            <p:nvPr/>
          </p:nvSpPr>
          <p:spPr>
            <a:xfrm>
              <a:off x="946175" y="3253275"/>
              <a:ext cx="209550" cy="261500"/>
            </a:xfrm>
            <a:custGeom>
              <a:rect b="b" l="l" r="r" t="t"/>
              <a:pathLst>
                <a:path extrusionOk="0" h="10460" w="8382">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79"/>
            <p:cNvSpPr/>
            <p:nvPr/>
          </p:nvSpPr>
          <p:spPr>
            <a:xfrm>
              <a:off x="986350" y="3293425"/>
              <a:ext cx="47300" cy="48075"/>
            </a:xfrm>
            <a:custGeom>
              <a:rect b="b" l="l" r="r" t="t"/>
              <a:pathLst>
                <a:path extrusionOk="0" h="1923" w="1892">
                  <a:moveTo>
                    <a:pt x="1891" y="1"/>
                  </a:moveTo>
                  <a:lnTo>
                    <a:pt x="1" y="1923"/>
                  </a:lnTo>
                  <a:lnTo>
                    <a:pt x="1891" y="1923"/>
                  </a:lnTo>
                  <a:lnTo>
                    <a:pt x="18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79"/>
            <p:cNvSpPr/>
            <p:nvPr/>
          </p:nvSpPr>
          <p:spPr>
            <a:xfrm>
              <a:off x="1051725" y="3359600"/>
              <a:ext cx="122100" cy="121325"/>
            </a:xfrm>
            <a:custGeom>
              <a:rect b="b" l="l" r="r" t="t"/>
              <a:pathLst>
                <a:path extrusionOk="0" h="4853" w="4884">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79"/>
            <p:cNvSpPr/>
            <p:nvPr/>
          </p:nvSpPr>
          <p:spPr>
            <a:xfrm>
              <a:off x="980050" y="3289500"/>
              <a:ext cx="192200" cy="242600"/>
            </a:xfrm>
            <a:custGeom>
              <a:rect b="b" l="l" r="r" t="t"/>
              <a:pathLst>
                <a:path extrusionOk="0" h="9704" w="7688">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79"/>
            <p:cNvSpPr/>
            <p:nvPr/>
          </p:nvSpPr>
          <p:spPr>
            <a:xfrm>
              <a:off x="1154125" y="3460400"/>
              <a:ext cx="90600" cy="89025"/>
            </a:xfrm>
            <a:custGeom>
              <a:rect b="b" l="l" r="r" t="t"/>
              <a:pathLst>
                <a:path extrusionOk="0" h="3561" w="3624">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0" name="Google Shape;8700;p79"/>
          <p:cNvGrpSpPr/>
          <p:nvPr/>
        </p:nvGrpSpPr>
        <p:grpSpPr>
          <a:xfrm>
            <a:off x="5304397" y="1973351"/>
            <a:ext cx="351024" cy="347301"/>
            <a:chOff x="946175" y="3619500"/>
            <a:chExt cx="296975" cy="293825"/>
          </a:xfrm>
        </p:grpSpPr>
        <p:sp>
          <p:nvSpPr>
            <p:cNvPr id="8701" name="Google Shape;8701;p79"/>
            <p:cNvSpPr/>
            <p:nvPr/>
          </p:nvSpPr>
          <p:spPr>
            <a:xfrm>
              <a:off x="963525" y="3619500"/>
              <a:ext cx="207950" cy="293825"/>
            </a:xfrm>
            <a:custGeom>
              <a:rect b="b" l="l" r="r" t="t"/>
              <a:pathLst>
                <a:path extrusionOk="0" h="11753" w="8318">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79"/>
            <p:cNvSpPr/>
            <p:nvPr/>
          </p:nvSpPr>
          <p:spPr>
            <a:xfrm>
              <a:off x="1185625" y="3688025"/>
              <a:ext cx="57525" cy="55950"/>
            </a:xfrm>
            <a:custGeom>
              <a:rect b="b" l="l" r="r" t="t"/>
              <a:pathLst>
                <a:path extrusionOk="0" h="2238" w="2301">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79"/>
            <p:cNvSpPr/>
            <p:nvPr/>
          </p:nvSpPr>
          <p:spPr>
            <a:xfrm>
              <a:off x="1088075" y="3795925"/>
              <a:ext cx="46375" cy="45025"/>
            </a:xfrm>
            <a:custGeom>
              <a:rect b="b" l="l" r="r" t="t"/>
              <a:pathLst>
                <a:path extrusionOk="0" h="1801" w="1855">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79"/>
            <p:cNvSpPr/>
            <p:nvPr/>
          </p:nvSpPr>
          <p:spPr>
            <a:xfrm>
              <a:off x="1112375" y="3720325"/>
              <a:ext cx="97700" cy="97700"/>
            </a:xfrm>
            <a:custGeom>
              <a:rect b="b" l="l" r="r" t="t"/>
              <a:pathLst>
                <a:path extrusionOk="0" h="3908" w="3908">
                  <a:moveTo>
                    <a:pt x="2426" y="1"/>
                  </a:moveTo>
                  <a:lnTo>
                    <a:pt x="1" y="2458"/>
                  </a:lnTo>
                  <a:lnTo>
                    <a:pt x="1450" y="3907"/>
                  </a:lnTo>
                  <a:lnTo>
                    <a:pt x="3907" y="1481"/>
                  </a:lnTo>
                  <a:lnTo>
                    <a:pt x="24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79"/>
            <p:cNvSpPr/>
            <p:nvPr/>
          </p:nvSpPr>
          <p:spPr>
            <a:xfrm>
              <a:off x="1120250" y="3623450"/>
              <a:ext cx="47275" cy="47275"/>
            </a:xfrm>
            <a:custGeom>
              <a:rect b="b" l="l" r="r" t="t"/>
              <a:pathLst>
                <a:path extrusionOk="0" h="1891" w="1891">
                  <a:moveTo>
                    <a:pt x="1" y="0"/>
                  </a:moveTo>
                  <a:lnTo>
                    <a:pt x="1" y="1891"/>
                  </a:lnTo>
                  <a:lnTo>
                    <a:pt x="1891" y="189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79"/>
            <p:cNvSpPr/>
            <p:nvPr/>
          </p:nvSpPr>
          <p:spPr>
            <a:xfrm>
              <a:off x="946175" y="3879425"/>
              <a:ext cx="166225" cy="33900"/>
            </a:xfrm>
            <a:custGeom>
              <a:rect b="b" l="l" r="r" t="t"/>
              <a:pathLst>
                <a:path extrusionOk="0" h="1356" w="6649">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7" name="Google Shape;8707;p79"/>
          <p:cNvGrpSpPr/>
          <p:nvPr/>
        </p:nvGrpSpPr>
        <p:grpSpPr>
          <a:xfrm>
            <a:off x="5303939" y="2417985"/>
            <a:ext cx="351940" cy="350995"/>
            <a:chOff x="944600" y="3981825"/>
            <a:chExt cx="297750" cy="296950"/>
          </a:xfrm>
        </p:grpSpPr>
        <p:sp>
          <p:nvSpPr>
            <p:cNvPr id="8708" name="Google Shape;8708;p79"/>
            <p:cNvSpPr/>
            <p:nvPr/>
          </p:nvSpPr>
          <p:spPr>
            <a:xfrm>
              <a:off x="944600" y="3981825"/>
              <a:ext cx="297750" cy="296950"/>
            </a:xfrm>
            <a:custGeom>
              <a:rect b="b" l="l" r="r" t="t"/>
              <a:pathLst>
                <a:path extrusionOk="0" h="11878" w="1191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79"/>
            <p:cNvSpPr/>
            <p:nvPr/>
          </p:nvSpPr>
          <p:spPr>
            <a:xfrm>
              <a:off x="1058025" y="4155875"/>
              <a:ext cx="72500" cy="52000"/>
            </a:xfrm>
            <a:custGeom>
              <a:rect b="b" l="l" r="r" t="t"/>
              <a:pathLst>
                <a:path extrusionOk="0" h="2080" w="290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79"/>
            <p:cNvSpPr/>
            <p:nvPr/>
          </p:nvSpPr>
          <p:spPr>
            <a:xfrm>
              <a:off x="1076150" y="4103900"/>
              <a:ext cx="35475" cy="35475"/>
            </a:xfrm>
            <a:custGeom>
              <a:rect b="b" l="l" r="r" t="t"/>
              <a:pathLst>
                <a:path extrusionOk="0" h="1419" w="1419">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79"/>
            <p:cNvSpPr/>
            <p:nvPr/>
          </p:nvSpPr>
          <p:spPr>
            <a:xfrm>
              <a:off x="1016275" y="4051125"/>
              <a:ext cx="155975" cy="137075"/>
            </a:xfrm>
            <a:custGeom>
              <a:rect b="b" l="l" r="r" t="t"/>
              <a:pathLst>
                <a:path extrusionOk="0" h="5483" w="6239">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2" name="Google Shape;8712;p79"/>
          <p:cNvGrpSpPr/>
          <p:nvPr/>
        </p:nvGrpSpPr>
        <p:grpSpPr>
          <a:xfrm>
            <a:off x="7520875" y="1531845"/>
            <a:ext cx="350079" cy="349133"/>
            <a:chOff x="2768750" y="3227275"/>
            <a:chExt cx="296175" cy="295375"/>
          </a:xfrm>
        </p:grpSpPr>
        <p:sp>
          <p:nvSpPr>
            <p:cNvPr id="8713" name="Google Shape;8713;p79"/>
            <p:cNvSpPr/>
            <p:nvPr/>
          </p:nvSpPr>
          <p:spPr>
            <a:xfrm>
              <a:off x="2882950" y="3227275"/>
              <a:ext cx="68550" cy="69325"/>
            </a:xfrm>
            <a:custGeom>
              <a:rect b="b" l="l" r="r" t="t"/>
              <a:pathLst>
                <a:path extrusionOk="0" h="2773" w="2742">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79"/>
            <p:cNvSpPr/>
            <p:nvPr/>
          </p:nvSpPr>
          <p:spPr>
            <a:xfrm>
              <a:off x="2856175" y="3436000"/>
              <a:ext cx="17350" cy="34675"/>
            </a:xfrm>
            <a:custGeom>
              <a:rect b="b" l="l" r="r" t="t"/>
              <a:pathLst>
                <a:path extrusionOk="0" h="1387" w="694">
                  <a:moveTo>
                    <a:pt x="0" y="0"/>
                  </a:moveTo>
                  <a:lnTo>
                    <a:pt x="0" y="1386"/>
                  </a:lnTo>
                  <a:lnTo>
                    <a:pt x="694" y="1386"/>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79"/>
            <p:cNvSpPr/>
            <p:nvPr/>
          </p:nvSpPr>
          <p:spPr>
            <a:xfrm>
              <a:off x="2890050" y="3436000"/>
              <a:ext cx="18125" cy="34675"/>
            </a:xfrm>
            <a:custGeom>
              <a:rect b="b" l="l" r="r" t="t"/>
              <a:pathLst>
                <a:path extrusionOk="0" h="1387" w="725">
                  <a:moveTo>
                    <a:pt x="0" y="0"/>
                  </a:moveTo>
                  <a:lnTo>
                    <a:pt x="0" y="1386"/>
                  </a:lnTo>
                  <a:lnTo>
                    <a:pt x="725" y="138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79"/>
            <p:cNvSpPr/>
            <p:nvPr/>
          </p:nvSpPr>
          <p:spPr>
            <a:xfrm>
              <a:off x="2821525" y="3436000"/>
              <a:ext cx="17350" cy="34675"/>
            </a:xfrm>
            <a:custGeom>
              <a:rect b="b" l="l" r="r" t="t"/>
              <a:pathLst>
                <a:path extrusionOk="0" h="1387" w="694">
                  <a:moveTo>
                    <a:pt x="0" y="0"/>
                  </a:moveTo>
                  <a:lnTo>
                    <a:pt x="0" y="1386"/>
                  </a:lnTo>
                  <a:lnTo>
                    <a:pt x="693" y="1386"/>
                  </a:ln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79"/>
            <p:cNvSpPr/>
            <p:nvPr/>
          </p:nvSpPr>
          <p:spPr>
            <a:xfrm>
              <a:off x="2924700" y="3436000"/>
              <a:ext cx="34675" cy="34675"/>
            </a:xfrm>
            <a:custGeom>
              <a:rect b="b" l="l" r="r" t="t"/>
              <a:pathLst>
                <a:path extrusionOk="0" h="1387" w="1387">
                  <a:moveTo>
                    <a:pt x="0" y="0"/>
                  </a:moveTo>
                  <a:lnTo>
                    <a:pt x="0" y="1386"/>
                  </a:lnTo>
                  <a:lnTo>
                    <a:pt x="1387" y="1386"/>
                  </a:ln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79"/>
            <p:cNvSpPr/>
            <p:nvPr/>
          </p:nvSpPr>
          <p:spPr>
            <a:xfrm>
              <a:off x="2768750" y="3384800"/>
              <a:ext cx="244175" cy="137850"/>
            </a:xfrm>
            <a:custGeom>
              <a:rect b="b" l="l" r="r" t="t"/>
              <a:pathLst>
                <a:path extrusionOk="0" h="5514" w="9767">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79"/>
            <p:cNvSpPr/>
            <p:nvPr/>
          </p:nvSpPr>
          <p:spPr>
            <a:xfrm>
              <a:off x="3030250" y="3419450"/>
              <a:ext cx="34675" cy="68550"/>
            </a:xfrm>
            <a:custGeom>
              <a:rect b="b" l="l" r="r" t="t"/>
              <a:pathLst>
                <a:path extrusionOk="0" h="2742" w="1387">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79"/>
            <p:cNvSpPr/>
            <p:nvPr/>
          </p:nvSpPr>
          <p:spPr>
            <a:xfrm>
              <a:off x="2856175" y="3294225"/>
              <a:ext cx="122100" cy="73275"/>
            </a:xfrm>
            <a:custGeom>
              <a:rect b="b" l="l" r="r" t="t"/>
              <a:pathLst>
                <a:path extrusionOk="0" h="2931" w="4884">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1" name="Google Shape;8721;p79"/>
          <p:cNvGrpSpPr/>
          <p:nvPr/>
        </p:nvGrpSpPr>
        <p:grpSpPr>
          <a:xfrm>
            <a:off x="7541826" y="1972717"/>
            <a:ext cx="308177" cy="348572"/>
            <a:chOff x="2786075" y="3591800"/>
            <a:chExt cx="260725" cy="294900"/>
          </a:xfrm>
        </p:grpSpPr>
        <p:sp>
          <p:nvSpPr>
            <p:cNvPr id="8722" name="Google Shape;8722;p79"/>
            <p:cNvSpPr/>
            <p:nvPr/>
          </p:nvSpPr>
          <p:spPr>
            <a:xfrm>
              <a:off x="2898700" y="3677000"/>
              <a:ext cx="35475" cy="35475"/>
            </a:xfrm>
            <a:custGeom>
              <a:rect b="b" l="l" r="r" t="t"/>
              <a:pathLst>
                <a:path extrusionOk="0" h="1419" w="1419">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79"/>
            <p:cNvSpPr/>
            <p:nvPr/>
          </p:nvSpPr>
          <p:spPr>
            <a:xfrm>
              <a:off x="2883750" y="3729775"/>
              <a:ext cx="66975" cy="33900"/>
            </a:xfrm>
            <a:custGeom>
              <a:rect b="b" l="l" r="r" t="t"/>
              <a:pathLst>
                <a:path extrusionOk="0" h="1356" w="2679">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79"/>
            <p:cNvSpPr/>
            <p:nvPr/>
          </p:nvSpPr>
          <p:spPr>
            <a:xfrm>
              <a:off x="2855375" y="3643150"/>
              <a:ext cx="122125" cy="98475"/>
            </a:xfrm>
            <a:custGeom>
              <a:rect b="b" l="l" r="r" t="t"/>
              <a:pathLst>
                <a:path extrusionOk="0" h="3939" w="4885">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79"/>
            <p:cNvSpPr/>
            <p:nvPr/>
          </p:nvSpPr>
          <p:spPr>
            <a:xfrm>
              <a:off x="2801050" y="3591800"/>
              <a:ext cx="229225" cy="258500"/>
            </a:xfrm>
            <a:custGeom>
              <a:rect b="b" l="l" r="r" t="t"/>
              <a:pathLst>
                <a:path extrusionOk="0" h="10340" w="9169">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79"/>
            <p:cNvSpPr/>
            <p:nvPr/>
          </p:nvSpPr>
          <p:spPr>
            <a:xfrm>
              <a:off x="2786075" y="3800675"/>
              <a:ext cx="260725" cy="86025"/>
            </a:xfrm>
            <a:custGeom>
              <a:rect b="b" l="l" r="r" t="t"/>
              <a:pathLst>
                <a:path extrusionOk="0" h="3441" w="10429">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7" name="Google Shape;8727;p79"/>
          <p:cNvGrpSpPr/>
          <p:nvPr/>
        </p:nvGrpSpPr>
        <p:grpSpPr>
          <a:xfrm>
            <a:off x="7582324" y="2418444"/>
            <a:ext cx="227180" cy="350079"/>
            <a:chOff x="2819150" y="3955025"/>
            <a:chExt cx="192200" cy="296175"/>
          </a:xfrm>
        </p:grpSpPr>
        <p:sp>
          <p:nvSpPr>
            <p:cNvPr id="8728" name="Google Shape;8728;p79"/>
            <p:cNvSpPr/>
            <p:nvPr/>
          </p:nvSpPr>
          <p:spPr>
            <a:xfrm>
              <a:off x="2856175" y="4007025"/>
              <a:ext cx="122100" cy="70125"/>
            </a:xfrm>
            <a:custGeom>
              <a:rect b="b" l="l" r="r" t="t"/>
              <a:pathLst>
                <a:path extrusionOk="0" h="2805" w="4884">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79"/>
            <p:cNvSpPr/>
            <p:nvPr/>
          </p:nvSpPr>
          <p:spPr>
            <a:xfrm>
              <a:off x="2819150" y="4180300"/>
              <a:ext cx="192200" cy="70900"/>
            </a:xfrm>
            <a:custGeom>
              <a:rect b="b" l="l" r="r" t="t"/>
              <a:pathLst>
                <a:path extrusionOk="0" h="2836" w="7688">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79"/>
            <p:cNvSpPr/>
            <p:nvPr/>
          </p:nvSpPr>
          <p:spPr>
            <a:xfrm>
              <a:off x="2882950" y="3955025"/>
              <a:ext cx="68550" cy="35475"/>
            </a:xfrm>
            <a:custGeom>
              <a:rect b="b" l="l" r="r" t="t"/>
              <a:pathLst>
                <a:path extrusionOk="0" h="1419" w="2742">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79"/>
            <p:cNvSpPr/>
            <p:nvPr/>
          </p:nvSpPr>
          <p:spPr>
            <a:xfrm>
              <a:off x="2856975" y="4093650"/>
              <a:ext cx="118950" cy="70125"/>
            </a:xfrm>
            <a:custGeom>
              <a:rect b="b" l="l" r="r" t="t"/>
              <a:pathLst>
                <a:path extrusionOk="0" h="2805" w="4758">
                  <a:moveTo>
                    <a:pt x="473" y="1"/>
                  </a:moveTo>
                  <a:lnTo>
                    <a:pt x="0" y="2805"/>
                  </a:lnTo>
                  <a:lnTo>
                    <a:pt x="4757" y="2805"/>
                  </a:lnTo>
                  <a:lnTo>
                    <a:pt x="42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2" name="Google Shape;8732;p79"/>
          <p:cNvGrpSpPr/>
          <p:nvPr/>
        </p:nvGrpSpPr>
        <p:grpSpPr>
          <a:xfrm>
            <a:off x="6206097" y="2884042"/>
            <a:ext cx="349133" cy="348217"/>
            <a:chOff x="4629125" y="3235150"/>
            <a:chExt cx="295375" cy="294600"/>
          </a:xfrm>
        </p:grpSpPr>
        <p:sp>
          <p:nvSpPr>
            <p:cNvPr id="8733" name="Google Shape;8733;p79"/>
            <p:cNvSpPr/>
            <p:nvPr/>
          </p:nvSpPr>
          <p:spPr>
            <a:xfrm>
              <a:off x="4696850" y="3391100"/>
              <a:ext cx="35475" cy="35475"/>
            </a:xfrm>
            <a:custGeom>
              <a:rect b="b" l="l" r="r" t="t"/>
              <a:pathLst>
                <a:path extrusionOk="0" h="1419" w="1419">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79"/>
            <p:cNvSpPr/>
            <p:nvPr/>
          </p:nvSpPr>
          <p:spPr>
            <a:xfrm>
              <a:off x="4680300" y="3443875"/>
              <a:ext cx="69350" cy="34675"/>
            </a:xfrm>
            <a:custGeom>
              <a:rect b="b" l="l" r="r" t="t"/>
              <a:pathLst>
                <a:path extrusionOk="0" h="1387" w="2774">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79"/>
            <p:cNvSpPr/>
            <p:nvPr/>
          </p:nvSpPr>
          <p:spPr>
            <a:xfrm>
              <a:off x="4629125" y="3339900"/>
              <a:ext cx="295375" cy="189850"/>
            </a:xfrm>
            <a:custGeom>
              <a:rect b="b" l="l" r="r" t="t"/>
              <a:pathLst>
                <a:path extrusionOk="0" h="7594" w="11815">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79"/>
            <p:cNvSpPr/>
            <p:nvPr/>
          </p:nvSpPr>
          <p:spPr>
            <a:xfrm>
              <a:off x="4714975" y="3287125"/>
              <a:ext cx="122100" cy="70125"/>
            </a:xfrm>
            <a:custGeom>
              <a:rect b="b" l="l" r="r" t="t"/>
              <a:pathLst>
                <a:path extrusionOk="0" h="2805" w="4884">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79"/>
            <p:cNvSpPr/>
            <p:nvPr/>
          </p:nvSpPr>
          <p:spPr>
            <a:xfrm>
              <a:off x="4732300" y="3235150"/>
              <a:ext cx="86650" cy="35475"/>
            </a:xfrm>
            <a:custGeom>
              <a:rect b="b" l="l" r="r" t="t"/>
              <a:pathLst>
                <a:path extrusionOk="0" h="1419" w="3466">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8" name="Google Shape;8738;p79"/>
          <p:cNvGrpSpPr/>
          <p:nvPr/>
        </p:nvGrpSpPr>
        <p:grpSpPr>
          <a:xfrm>
            <a:off x="6206082" y="3331575"/>
            <a:ext cx="349163" cy="349133"/>
            <a:chOff x="4628325" y="3599825"/>
            <a:chExt cx="295400" cy="295375"/>
          </a:xfrm>
        </p:grpSpPr>
        <p:sp>
          <p:nvSpPr>
            <p:cNvPr id="8739" name="Google Shape;8739;p79"/>
            <p:cNvSpPr/>
            <p:nvPr/>
          </p:nvSpPr>
          <p:spPr>
            <a:xfrm>
              <a:off x="4679525" y="3686450"/>
              <a:ext cx="17350" cy="86675"/>
            </a:xfrm>
            <a:custGeom>
              <a:rect b="b" l="l" r="r" t="t"/>
              <a:pathLst>
                <a:path extrusionOk="0" h="3467" w="694">
                  <a:moveTo>
                    <a:pt x="0" y="1"/>
                  </a:moveTo>
                  <a:lnTo>
                    <a:pt x="0" y="3466"/>
                  </a:lnTo>
                  <a:lnTo>
                    <a:pt x="694" y="3466"/>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79"/>
            <p:cNvSpPr/>
            <p:nvPr/>
          </p:nvSpPr>
          <p:spPr>
            <a:xfrm>
              <a:off x="4854375" y="3686450"/>
              <a:ext cx="18150" cy="86675"/>
            </a:xfrm>
            <a:custGeom>
              <a:rect b="b" l="l" r="r" t="t"/>
              <a:pathLst>
                <a:path extrusionOk="0" h="3467" w="726">
                  <a:moveTo>
                    <a:pt x="1" y="1"/>
                  </a:moveTo>
                  <a:lnTo>
                    <a:pt x="1" y="3466"/>
                  </a:lnTo>
                  <a:lnTo>
                    <a:pt x="725" y="3466"/>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79"/>
            <p:cNvSpPr/>
            <p:nvPr/>
          </p:nvSpPr>
          <p:spPr>
            <a:xfrm>
              <a:off x="4679525" y="3790425"/>
              <a:ext cx="17350" cy="104000"/>
            </a:xfrm>
            <a:custGeom>
              <a:rect b="b" l="l" r="r" t="t"/>
              <a:pathLst>
                <a:path extrusionOk="0" h="4160" w="694">
                  <a:moveTo>
                    <a:pt x="0" y="0"/>
                  </a:moveTo>
                  <a:lnTo>
                    <a:pt x="0" y="4159"/>
                  </a:lnTo>
                  <a:lnTo>
                    <a:pt x="694" y="4159"/>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79"/>
            <p:cNvSpPr/>
            <p:nvPr/>
          </p:nvSpPr>
          <p:spPr>
            <a:xfrm>
              <a:off x="4854375" y="3790425"/>
              <a:ext cx="18150" cy="104000"/>
            </a:xfrm>
            <a:custGeom>
              <a:rect b="b" l="l" r="r" t="t"/>
              <a:pathLst>
                <a:path extrusionOk="0" h="4160" w="726">
                  <a:moveTo>
                    <a:pt x="1" y="0"/>
                  </a:moveTo>
                  <a:lnTo>
                    <a:pt x="1" y="4159"/>
                  </a:lnTo>
                  <a:lnTo>
                    <a:pt x="725" y="4159"/>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79"/>
            <p:cNvSpPr/>
            <p:nvPr/>
          </p:nvSpPr>
          <p:spPr>
            <a:xfrm>
              <a:off x="4628325" y="3686450"/>
              <a:ext cx="34675" cy="86675"/>
            </a:xfrm>
            <a:custGeom>
              <a:rect b="b" l="l" r="r" t="t"/>
              <a:pathLst>
                <a:path extrusionOk="0" h="3467" w="1387">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79"/>
            <p:cNvSpPr/>
            <p:nvPr/>
          </p:nvSpPr>
          <p:spPr>
            <a:xfrm>
              <a:off x="4714975" y="3686450"/>
              <a:ext cx="122100" cy="86675"/>
            </a:xfrm>
            <a:custGeom>
              <a:rect b="b" l="l" r="r" t="t"/>
              <a:pathLst>
                <a:path extrusionOk="0" h="3467" w="4884">
                  <a:moveTo>
                    <a:pt x="0" y="1"/>
                  </a:moveTo>
                  <a:lnTo>
                    <a:pt x="0" y="3466"/>
                  </a:lnTo>
                  <a:lnTo>
                    <a:pt x="4883" y="3466"/>
                  </a:lnTo>
                  <a:lnTo>
                    <a:pt x="4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79"/>
            <p:cNvSpPr/>
            <p:nvPr/>
          </p:nvSpPr>
          <p:spPr>
            <a:xfrm>
              <a:off x="4889025" y="3777825"/>
              <a:ext cx="34700" cy="117375"/>
            </a:xfrm>
            <a:custGeom>
              <a:rect b="b" l="l" r="r" t="t"/>
              <a:pathLst>
                <a:path extrusionOk="0" h="4695" w="1388">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79"/>
            <p:cNvSpPr/>
            <p:nvPr/>
          </p:nvSpPr>
          <p:spPr>
            <a:xfrm>
              <a:off x="4628325" y="3777825"/>
              <a:ext cx="34675" cy="116600"/>
            </a:xfrm>
            <a:custGeom>
              <a:rect b="b" l="l" r="r" t="t"/>
              <a:pathLst>
                <a:path extrusionOk="0" h="4664" w="1387">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79"/>
            <p:cNvSpPr/>
            <p:nvPr/>
          </p:nvSpPr>
          <p:spPr>
            <a:xfrm>
              <a:off x="4766950" y="3790425"/>
              <a:ext cx="17350" cy="18150"/>
            </a:xfrm>
            <a:custGeom>
              <a:rect b="b" l="l" r="r" t="t"/>
              <a:pathLst>
                <a:path extrusionOk="0" h="726" w="694">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79"/>
            <p:cNvSpPr/>
            <p:nvPr/>
          </p:nvSpPr>
          <p:spPr>
            <a:xfrm>
              <a:off x="4889025" y="3686450"/>
              <a:ext cx="34700" cy="86675"/>
            </a:xfrm>
            <a:custGeom>
              <a:rect b="b" l="l" r="r" t="t"/>
              <a:pathLst>
                <a:path extrusionOk="0" h="3467" w="1388">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79"/>
            <p:cNvSpPr/>
            <p:nvPr/>
          </p:nvSpPr>
          <p:spPr>
            <a:xfrm>
              <a:off x="4714975" y="3790425"/>
              <a:ext cx="122100" cy="104000"/>
            </a:xfrm>
            <a:custGeom>
              <a:rect b="b" l="l" r="r" t="t"/>
              <a:pathLst>
                <a:path extrusionOk="0" h="4160" w="4884">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79"/>
            <p:cNvSpPr/>
            <p:nvPr/>
          </p:nvSpPr>
          <p:spPr>
            <a:xfrm>
              <a:off x="4714175" y="3599825"/>
              <a:ext cx="122100" cy="69325"/>
            </a:xfrm>
            <a:custGeom>
              <a:rect b="b" l="l" r="r" t="t"/>
              <a:pathLst>
                <a:path extrusionOk="0" h="2773" w="4884">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1" name="Google Shape;8751;p79"/>
          <p:cNvGrpSpPr/>
          <p:nvPr/>
        </p:nvGrpSpPr>
        <p:grpSpPr>
          <a:xfrm>
            <a:off x="6227033" y="3807186"/>
            <a:ext cx="307261" cy="350079"/>
            <a:chOff x="4645650" y="3962900"/>
            <a:chExt cx="259950" cy="296175"/>
          </a:xfrm>
        </p:grpSpPr>
        <p:sp>
          <p:nvSpPr>
            <p:cNvPr id="8752" name="Google Shape;8752;p79"/>
            <p:cNvSpPr/>
            <p:nvPr/>
          </p:nvSpPr>
          <p:spPr>
            <a:xfrm>
              <a:off x="4853600" y="4155100"/>
              <a:ext cx="52000" cy="103975"/>
            </a:xfrm>
            <a:custGeom>
              <a:rect b="b" l="l" r="r" t="t"/>
              <a:pathLst>
                <a:path extrusionOk="0" h="4159" w="208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79"/>
            <p:cNvSpPr/>
            <p:nvPr/>
          </p:nvSpPr>
          <p:spPr>
            <a:xfrm>
              <a:off x="4714975" y="4155100"/>
              <a:ext cx="121300" cy="50625"/>
            </a:xfrm>
            <a:custGeom>
              <a:rect b="b" l="l" r="r" t="t"/>
              <a:pathLst>
                <a:path extrusionOk="0" h="2025" w="4852">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79"/>
            <p:cNvSpPr/>
            <p:nvPr/>
          </p:nvSpPr>
          <p:spPr>
            <a:xfrm>
              <a:off x="4714975" y="4211025"/>
              <a:ext cx="121300" cy="48050"/>
            </a:xfrm>
            <a:custGeom>
              <a:rect b="b" l="l" r="r" t="t"/>
              <a:pathLst>
                <a:path extrusionOk="0" h="1922" w="4852">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79"/>
            <p:cNvSpPr/>
            <p:nvPr/>
          </p:nvSpPr>
          <p:spPr>
            <a:xfrm>
              <a:off x="4645650" y="4154300"/>
              <a:ext cx="52025" cy="104775"/>
            </a:xfrm>
            <a:custGeom>
              <a:rect b="b" l="l" r="r" t="t"/>
              <a:pathLst>
                <a:path extrusionOk="0" h="4191" w="2081">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79"/>
            <p:cNvSpPr/>
            <p:nvPr/>
          </p:nvSpPr>
          <p:spPr>
            <a:xfrm>
              <a:off x="4722850" y="4049550"/>
              <a:ext cx="103975" cy="105575"/>
            </a:xfrm>
            <a:custGeom>
              <a:rect b="b" l="l" r="r" t="t"/>
              <a:pathLst>
                <a:path extrusionOk="0" h="4223" w="4159">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79"/>
            <p:cNvSpPr/>
            <p:nvPr/>
          </p:nvSpPr>
          <p:spPr>
            <a:xfrm>
              <a:off x="4678725" y="3962900"/>
              <a:ext cx="190650" cy="174100"/>
            </a:xfrm>
            <a:custGeom>
              <a:rect b="b" l="l" r="r" t="t"/>
              <a:pathLst>
                <a:path extrusionOk="0" h="6964" w="7626">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8" name="Google Shape;8758;p79"/>
          <p:cNvGrpSpPr/>
          <p:nvPr/>
        </p:nvGrpSpPr>
        <p:grpSpPr>
          <a:xfrm>
            <a:off x="7979994" y="3332048"/>
            <a:ext cx="349133" cy="348188"/>
            <a:chOff x="6143725" y="3582500"/>
            <a:chExt cx="295375" cy="294575"/>
          </a:xfrm>
        </p:grpSpPr>
        <p:sp>
          <p:nvSpPr>
            <p:cNvPr id="8759" name="Google Shape;8759;p79"/>
            <p:cNvSpPr/>
            <p:nvPr/>
          </p:nvSpPr>
          <p:spPr>
            <a:xfrm>
              <a:off x="6143725" y="3720325"/>
              <a:ext cx="295375" cy="156750"/>
            </a:xfrm>
            <a:custGeom>
              <a:rect b="b" l="l" r="r" t="t"/>
              <a:pathLst>
                <a:path extrusionOk="0" h="6270" w="11815">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79"/>
            <p:cNvSpPr/>
            <p:nvPr/>
          </p:nvSpPr>
          <p:spPr>
            <a:xfrm>
              <a:off x="6246900" y="3773100"/>
              <a:ext cx="88225" cy="17350"/>
            </a:xfrm>
            <a:custGeom>
              <a:rect b="b" l="l" r="r" t="t"/>
              <a:pathLst>
                <a:path extrusionOk="0" h="694" w="3529">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79"/>
            <p:cNvSpPr/>
            <p:nvPr/>
          </p:nvSpPr>
          <p:spPr>
            <a:xfrm>
              <a:off x="6161050" y="3582500"/>
              <a:ext cx="86650" cy="34675"/>
            </a:xfrm>
            <a:custGeom>
              <a:rect b="b" l="l" r="r" t="t"/>
              <a:pathLst>
                <a:path extrusionOk="0" h="1387" w="3466">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79"/>
            <p:cNvSpPr/>
            <p:nvPr/>
          </p:nvSpPr>
          <p:spPr>
            <a:xfrm>
              <a:off x="6160250" y="3633675"/>
              <a:ext cx="86675" cy="69350"/>
            </a:xfrm>
            <a:custGeom>
              <a:rect b="b" l="l" r="r" t="t"/>
              <a:pathLst>
                <a:path extrusionOk="0" h="2774" w="3467">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79"/>
            <p:cNvSpPr/>
            <p:nvPr/>
          </p:nvSpPr>
          <p:spPr>
            <a:xfrm>
              <a:off x="6336675" y="3599025"/>
              <a:ext cx="85875" cy="69350"/>
            </a:xfrm>
            <a:custGeom>
              <a:rect b="b" l="l" r="r" t="t"/>
              <a:pathLst>
                <a:path extrusionOk="0" h="2774" w="3435">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79"/>
            <p:cNvSpPr/>
            <p:nvPr/>
          </p:nvSpPr>
          <p:spPr>
            <a:xfrm>
              <a:off x="6335100" y="3686450"/>
              <a:ext cx="86675" cy="17350"/>
            </a:xfrm>
            <a:custGeom>
              <a:rect b="b" l="l" r="r" t="t"/>
              <a:pathLst>
                <a:path extrusionOk="0" h="694" w="3467">
                  <a:moveTo>
                    <a:pt x="1" y="1"/>
                  </a:moveTo>
                  <a:lnTo>
                    <a:pt x="1" y="694"/>
                  </a:lnTo>
                  <a:lnTo>
                    <a:pt x="3466" y="694"/>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79"/>
            <p:cNvSpPr/>
            <p:nvPr/>
          </p:nvSpPr>
          <p:spPr>
            <a:xfrm>
              <a:off x="6264225" y="3617150"/>
              <a:ext cx="53575" cy="86650"/>
            </a:xfrm>
            <a:custGeom>
              <a:rect b="b" l="l" r="r" t="t"/>
              <a:pathLst>
                <a:path extrusionOk="0" h="3466" w="2143">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6" name="Google Shape;8766;p79"/>
          <p:cNvGrpSpPr/>
          <p:nvPr/>
        </p:nvGrpSpPr>
        <p:grpSpPr>
          <a:xfrm>
            <a:off x="5748820" y="1531387"/>
            <a:ext cx="350995" cy="350049"/>
            <a:chOff x="1310075" y="3253275"/>
            <a:chExt cx="296950" cy="296150"/>
          </a:xfrm>
        </p:grpSpPr>
        <p:sp>
          <p:nvSpPr>
            <p:cNvPr id="8767" name="Google Shape;8767;p79"/>
            <p:cNvSpPr/>
            <p:nvPr/>
          </p:nvSpPr>
          <p:spPr>
            <a:xfrm>
              <a:off x="1423475" y="3359600"/>
              <a:ext cx="69350" cy="68550"/>
            </a:xfrm>
            <a:custGeom>
              <a:rect b="b" l="l" r="r" t="t"/>
              <a:pathLst>
                <a:path extrusionOk="0" h="2742"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79"/>
            <p:cNvSpPr/>
            <p:nvPr/>
          </p:nvSpPr>
          <p:spPr>
            <a:xfrm>
              <a:off x="1310075" y="3253275"/>
              <a:ext cx="296950" cy="296150"/>
            </a:xfrm>
            <a:custGeom>
              <a:rect b="b" l="l" r="r" t="t"/>
              <a:pathLst>
                <a:path extrusionOk="0" h="11846" w="11878">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79"/>
            <p:cNvSpPr/>
            <p:nvPr/>
          </p:nvSpPr>
          <p:spPr>
            <a:xfrm>
              <a:off x="1399850" y="3426550"/>
              <a:ext cx="116600" cy="52800"/>
            </a:xfrm>
            <a:custGeom>
              <a:rect b="b" l="l" r="r" t="t"/>
              <a:pathLst>
                <a:path extrusionOk="0" h="2112" w="4664">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70" name="Google Shape;8770;p79"/>
          <p:cNvSpPr/>
          <p:nvPr/>
        </p:nvSpPr>
        <p:spPr>
          <a:xfrm>
            <a:off x="5750241" y="1973475"/>
            <a:ext cx="348217" cy="347272"/>
          </a:xfrm>
          <a:custGeom>
            <a:rect b="b" l="l" r="r" t="t"/>
            <a:pathLst>
              <a:path extrusionOk="0" h="11752" w="11784">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71" name="Google Shape;8771;p79"/>
          <p:cNvGrpSpPr/>
          <p:nvPr/>
        </p:nvGrpSpPr>
        <p:grpSpPr>
          <a:xfrm>
            <a:off x="5748347" y="2417646"/>
            <a:ext cx="351941" cy="351675"/>
            <a:chOff x="1310075" y="3980250"/>
            <a:chExt cx="297750" cy="297525"/>
          </a:xfrm>
        </p:grpSpPr>
        <p:sp>
          <p:nvSpPr>
            <p:cNvPr id="8772" name="Google Shape;8772;p79"/>
            <p:cNvSpPr/>
            <p:nvPr/>
          </p:nvSpPr>
          <p:spPr>
            <a:xfrm>
              <a:off x="1310075" y="3980250"/>
              <a:ext cx="297750" cy="297525"/>
            </a:xfrm>
            <a:custGeom>
              <a:rect b="b" l="l" r="r" t="t"/>
              <a:pathLst>
                <a:path extrusionOk="0" h="11901" w="1191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79"/>
            <p:cNvSpPr/>
            <p:nvPr/>
          </p:nvSpPr>
          <p:spPr>
            <a:xfrm>
              <a:off x="1449475" y="4086575"/>
              <a:ext cx="17350" cy="52000"/>
            </a:xfrm>
            <a:custGeom>
              <a:rect b="b" l="l" r="r" t="t"/>
              <a:pathLst>
                <a:path extrusionOk="0" h="2080" w="694">
                  <a:moveTo>
                    <a:pt x="1" y="0"/>
                  </a:moveTo>
                  <a:lnTo>
                    <a:pt x="1" y="2080"/>
                  </a:lnTo>
                  <a:lnTo>
                    <a:pt x="694" y="2080"/>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79"/>
            <p:cNvSpPr/>
            <p:nvPr/>
          </p:nvSpPr>
          <p:spPr>
            <a:xfrm>
              <a:off x="1380175" y="4121225"/>
              <a:ext cx="17350" cy="17350"/>
            </a:xfrm>
            <a:custGeom>
              <a:rect b="b" l="l" r="r" t="t"/>
              <a:pathLst>
                <a:path extrusionOk="0" h="694" w="694">
                  <a:moveTo>
                    <a:pt x="0" y="0"/>
                  </a:moveTo>
                  <a:lnTo>
                    <a:pt x="0" y="694"/>
                  </a:lnTo>
                  <a:lnTo>
                    <a:pt x="693" y="694"/>
                  </a:ln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79"/>
            <p:cNvSpPr/>
            <p:nvPr/>
          </p:nvSpPr>
          <p:spPr>
            <a:xfrm>
              <a:off x="1518800" y="4051925"/>
              <a:ext cx="18125" cy="86650"/>
            </a:xfrm>
            <a:custGeom>
              <a:rect b="b" l="l" r="r" t="t"/>
              <a:pathLst>
                <a:path extrusionOk="0" h="3466" w="725">
                  <a:moveTo>
                    <a:pt x="0" y="0"/>
                  </a:moveTo>
                  <a:lnTo>
                    <a:pt x="0" y="3466"/>
                  </a:lnTo>
                  <a:lnTo>
                    <a:pt x="725" y="346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6" name="Google Shape;8776;p79"/>
          <p:cNvGrpSpPr/>
          <p:nvPr/>
        </p:nvGrpSpPr>
        <p:grpSpPr>
          <a:xfrm>
            <a:off x="8013136" y="1531845"/>
            <a:ext cx="266305" cy="349133"/>
            <a:chOff x="3167275" y="3227275"/>
            <a:chExt cx="225300" cy="295375"/>
          </a:xfrm>
        </p:grpSpPr>
        <p:sp>
          <p:nvSpPr>
            <p:cNvPr id="8777" name="Google Shape;8777;p79"/>
            <p:cNvSpPr/>
            <p:nvPr/>
          </p:nvSpPr>
          <p:spPr>
            <a:xfrm>
              <a:off x="3167275" y="3227275"/>
              <a:ext cx="225300" cy="207950"/>
            </a:xfrm>
            <a:custGeom>
              <a:rect b="b" l="l" r="r" t="t"/>
              <a:pathLst>
                <a:path extrusionOk="0" h="8318" w="9012">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79"/>
            <p:cNvSpPr/>
            <p:nvPr/>
          </p:nvSpPr>
          <p:spPr>
            <a:xfrm>
              <a:off x="3262600" y="3278475"/>
              <a:ext cx="35450" cy="35475"/>
            </a:xfrm>
            <a:custGeom>
              <a:rect b="b" l="l" r="r" t="t"/>
              <a:pathLst>
                <a:path extrusionOk="0" h="1419" w="1418">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79"/>
            <p:cNvSpPr/>
            <p:nvPr/>
          </p:nvSpPr>
          <p:spPr>
            <a:xfrm>
              <a:off x="3220050" y="3452525"/>
              <a:ext cx="121325" cy="35475"/>
            </a:xfrm>
            <a:custGeom>
              <a:rect b="b" l="l" r="r" t="t"/>
              <a:pathLst>
                <a:path extrusionOk="0" h="1419" w="4853">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79"/>
            <p:cNvSpPr/>
            <p:nvPr/>
          </p:nvSpPr>
          <p:spPr>
            <a:xfrm>
              <a:off x="3237375" y="3332025"/>
              <a:ext cx="86675" cy="52000"/>
            </a:xfrm>
            <a:custGeom>
              <a:rect b="b" l="l" r="r" t="t"/>
              <a:pathLst>
                <a:path extrusionOk="0" h="2080" w="3467">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79"/>
            <p:cNvSpPr/>
            <p:nvPr/>
          </p:nvSpPr>
          <p:spPr>
            <a:xfrm>
              <a:off x="3237375" y="3505300"/>
              <a:ext cx="87450" cy="17350"/>
            </a:xfrm>
            <a:custGeom>
              <a:rect b="b" l="l" r="r" t="t"/>
              <a:pathLst>
                <a:path extrusionOk="0" h="694" w="3498">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82" name="Google Shape;8782;p79"/>
          <p:cNvSpPr/>
          <p:nvPr/>
        </p:nvSpPr>
        <p:spPr>
          <a:xfrm>
            <a:off x="7962474" y="1971731"/>
            <a:ext cx="367779" cy="350758"/>
          </a:xfrm>
          <a:custGeom>
            <a:rect b="b" l="l" r="r" t="t"/>
            <a:pathLst>
              <a:path extrusionOk="0" h="11870" w="12446">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83" name="Google Shape;8783;p79"/>
          <p:cNvGrpSpPr/>
          <p:nvPr/>
        </p:nvGrpSpPr>
        <p:grpSpPr>
          <a:xfrm>
            <a:off x="7970318" y="2418902"/>
            <a:ext cx="351940" cy="349163"/>
            <a:chOff x="3133425" y="3955025"/>
            <a:chExt cx="297750" cy="295400"/>
          </a:xfrm>
        </p:grpSpPr>
        <p:sp>
          <p:nvSpPr>
            <p:cNvPr id="8784" name="Google Shape;8784;p79"/>
            <p:cNvSpPr/>
            <p:nvPr/>
          </p:nvSpPr>
          <p:spPr>
            <a:xfrm>
              <a:off x="3133425" y="4058225"/>
              <a:ext cx="297750" cy="192200"/>
            </a:xfrm>
            <a:custGeom>
              <a:rect b="b" l="l" r="r" t="t"/>
              <a:pathLst>
                <a:path extrusionOk="0" h="7688" w="1191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79"/>
            <p:cNvSpPr/>
            <p:nvPr/>
          </p:nvSpPr>
          <p:spPr>
            <a:xfrm>
              <a:off x="3263375" y="4007025"/>
              <a:ext cx="35475" cy="35450"/>
            </a:xfrm>
            <a:custGeom>
              <a:rect b="b" l="l" r="r" t="t"/>
              <a:pathLst>
                <a:path extrusionOk="0" h="1418" w="1419">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79"/>
            <p:cNvSpPr/>
            <p:nvPr/>
          </p:nvSpPr>
          <p:spPr>
            <a:xfrm>
              <a:off x="3203525" y="3955025"/>
              <a:ext cx="155175" cy="135500"/>
            </a:xfrm>
            <a:custGeom>
              <a:rect b="b" l="l" r="r" t="t"/>
              <a:pathLst>
                <a:path extrusionOk="0" h="5420" w="6207">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7" name="Google Shape;8787;p79"/>
          <p:cNvGrpSpPr/>
          <p:nvPr/>
        </p:nvGrpSpPr>
        <p:grpSpPr>
          <a:xfrm>
            <a:off x="6650491" y="2882490"/>
            <a:ext cx="350079" cy="351320"/>
            <a:chOff x="4991425" y="3234750"/>
            <a:chExt cx="296175" cy="297225"/>
          </a:xfrm>
        </p:grpSpPr>
        <p:sp>
          <p:nvSpPr>
            <p:cNvPr id="8788" name="Google Shape;8788;p79"/>
            <p:cNvSpPr/>
            <p:nvPr/>
          </p:nvSpPr>
          <p:spPr>
            <a:xfrm>
              <a:off x="5077275" y="3304450"/>
              <a:ext cx="122100" cy="99275"/>
            </a:xfrm>
            <a:custGeom>
              <a:rect b="b" l="l" r="r" t="t"/>
              <a:pathLst>
                <a:path extrusionOk="0" h="3971" w="4884">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79"/>
            <p:cNvSpPr/>
            <p:nvPr/>
          </p:nvSpPr>
          <p:spPr>
            <a:xfrm>
              <a:off x="5121375" y="3339900"/>
              <a:ext cx="35475" cy="35475"/>
            </a:xfrm>
            <a:custGeom>
              <a:rect b="b" l="l" r="r" t="t"/>
              <a:pathLst>
                <a:path extrusionOk="0" h="1419" w="1419">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79"/>
            <p:cNvSpPr/>
            <p:nvPr/>
          </p:nvSpPr>
          <p:spPr>
            <a:xfrm>
              <a:off x="5009550" y="3234750"/>
              <a:ext cx="259150" cy="261125"/>
            </a:xfrm>
            <a:custGeom>
              <a:rect b="b" l="l" r="r" t="t"/>
              <a:pathLst>
                <a:path extrusionOk="0" h="10445" w="10366">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79"/>
            <p:cNvSpPr/>
            <p:nvPr/>
          </p:nvSpPr>
          <p:spPr>
            <a:xfrm>
              <a:off x="5105625" y="3391900"/>
              <a:ext cx="66975" cy="34675"/>
            </a:xfrm>
            <a:custGeom>
              <a:rect b="b" l="l" r="r" t="t"/>
              <a:pathLst>
                <a:path extrusionOk="0" h="1387" w="2679">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79"/>
            <p:cNvSpPr/>
            <p:nvPr/>
          </p:nvSpPr>
          <p:spPr>
            <a:xfrm>
              <a:off x="5192275" y="3443075"/>
              <a:ext cx="95325" cy="86975"/>
            </a:xfrm>
            <a:custGeom>
              <a:rect b="b" l="l" r="r" t="t"/>
              <a:pathLst>
                <a:path extrusionOk="0" h="3479" w="3813">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79"/>
            <p:cNvSpPr/>
            <p:nvPr/>
          </p:nvSpPr>
          <p:spPr>
            <a:xfrm>
              <a:off x="4991425" y="3444650"/>
              <a:ext cx="95325" cy="87325"/>
            </a:xfrm>
            <a:custGeom>
              <a:rect b="b" l="l" r="r" t="t"/>
              <a:pathLst>
                <a:path extrusionOk="0" h="3493" w="3813">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4" name="Google Shape;8794;p79"/>
          <p:cNvGrpSpPr/>
          <p:nvPr/>
        </p:nvGrpSpPr>
        <p:grpSpPr>
          <a:xfrm>
            <a:off x="6650491" y="3352053"/>
            <a:ext cx="350079" cy="308177"/>
            <a:chOff x="4991425" y="3617150"/>
            <a:chExt cx="296175" cy="260725"/>
          </a:xfrm>
        </p:grpSpPr>
        <p:sp>
          <p:nvSpPr>
            <p:cNvPr id="8795" name="Google Shape;8795;p79"/>
            <p:cNvSpPr/>
            <p:nvPr/>
          </p:nvSpPr>
          <p:spPr>
            <a:xfrm>
              <a:off x="5069400" y="3738450"/>
              <a:ext cx="139425" cy="139425"/>
            </a:xfrm>
            <a:custGeom>
              <a:rect b="b" l="l" r="r" t="t"/>
              <a:pathLst>
                <a:path extrusionOk="0" h="5577" w="5577">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79"/>
            <p:cNvSpPr/>
            <p:nvPr/>
          </p:nvSpPr>
          <p:spPr>
            <a:xfrm>
              <a:off x="5200150" y="3617150"/>
              <a:ext cx="69325" cy="69325"/>
            </a:xfrm>
            <a:custGeom>
              <a:rect b="b" l="l" r="r" t="t"/>
              <a:pathLst>
                <a:path extrusionOk="0" h="2773" w="2773">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79"/>
            <p:cNvSpPr/>
            <p:nvPr/>
          </p:nvSpPr>
          <p:spPr>
            <a:xfrm>
              <a:off x="5009550" y="3617150"/>
              <a:ext cx="68525" cy="69325"/>
            </a:xfrm>
            <a:custGeom>
              <a:rect b="b" l="l" r="r" t="t"/>
              <a:pathLst>
                <a:path extrusionOk="0" h="2773" w="2741">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79"/>
            <p:cNvSpPr/>
            <p:nvPr/>
          </p:nvSpPr>
          <p:spPr>
            <a:xfrm>
              <a:off x="4991425" y="3686450"/>
              <a:ext cx="104775" cy="52025"/>
            </a:xfrm>
            <a:custGeom>
              <a:rect b="b" l="l" r="r" t="t"/>
              <a:pathLst>
                <a:path extrusionOk="0" h="2081" w="4191">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79"/>
            <p:cNvSpPr/>
            <p:nvPr/>
          </p:nvSpPr>
          <p:spPr>
            <a:xfrm>
              <a:off x="5183600" y="3686450"/>
              <a:ext cx="104000" cy="52025"/>
            </a:xfrm>
            <a:custGeom>
              <a:rect b="b" l="l" r="r" t="t"/>
              <a:pathLst>
                <a:path extrusionOk="0" h="2081" w="416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79"/>
            <p:cNvSpPr/>
            <p:nvPr/>
          </p:nvSpPr>
          <p:spPr>
            <a:xfrm>
              <a:off x="5187550" y="3755775"/>
              <a:ext cx="100050" cy="52800"/>
            </a:xfrm>
            <a:custGeom>
              <a:rect b="b" l="l" r="r" t="t"/>
              <a:pathLst>
                <a:path extrusionOk="0" h="2112" w="4002">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79"/>
            <p:cNvSpPr/>
            <p:nvPr/>
          </p:nvSpPr>
          <p:spPr>
            <a:xfrm>
              <a:off x="4991425" y="3755775"/>
              <a:ext cx="100850" cy="52000"/>
            </a:xfrm>
            <a:custGeom>
              <a:rect b="b" l="l" r="r" t="t"/>
              <a:pathLst>
                <a:path extrusionOk="0" h="2080" w="4034">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2" name="Google Shape;8802;p79"/>
          <p:cNvGrpSpPr/>
          <p:nvPr/>
        </p:nvGrpSpPr>
        <p:grpSpPr>
          <a:xfrm>
            <a:off x="6727764" y="3807644"/>
            <a:ext cx="195532" cy="349163"/>
            <a:chOff x="5056800" y="3962900"/>
            <a:chExt cx="165425" cy="295400"/>
          </a:xfrm>
        </p:grpSpPr>
        <p:sp>
          <p:nvSpPr>
            <p:cNvPr id="8803" name="Google Shape;8803;p79"/>
            <p:cNvSpPr/>
            <p:nvPr/>
          </p:nvSpPr>
          <p:spPr>
            <a:xfrm>
              <a:off x="5155250" y="4042450"/>
              <a:ext cx="66975" cy="104800"/>
            </a:xfrm>
            <a:custGeom>
              <a:rect b="b" l="l" r="r" t="t"/>
              <a:pathLst>
                <a:path extrusionOk="0" h="4192" w="2679">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79"/>
            <p:cNvSpPr/>
            <p:nvPr/>
          </p:nvSpPr>
          <p:spPr>
            <a:xfrm>
              <a:off x="5065450" y="3962900"/>
              <a:ext cx="88250" cy="52025"/>
            </a:xfrm>
            <a:custGeom>
              <a:rect b="b" l="l" r="r" t="t"/>
              <a:pathLst>
                <a:path extrusionOk="0" h="2081" w="353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79"/>
            <p:cNvSpPr/>
            <p:nvPr/>
          </p:nvSpPr>
          <p:spPr>
            <a:xfrm>
              <a:off x="5056800" y="4032225"/>
              <a:ext cx="104000" cy="226075"/>
            </a:xfrm>
            <a:custGeom>
              <a:rect b="b" l="l" r="r" t="t"/>
              <a:pathLst>
                <a:path extrusionOk="0" h="9043" w="416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6" name="Google Shape;8806;p79"/>
          <p:cNvGrpSpPr/>
          <p:nvPr/>
        </p:nvGrpSpPr>
        <p:grpSpPr>
          <a:xfrm>
            <a:off x="7979062" y="3807660"/>
            <a:ext cx="350995" cy="349133"/>
            <a:chOff x="6168925" y="3936925"/>
            <a:chExt cx="296950" cy="295375"/>
          </a:xfrm>
        </p:grpSpPr>
        <p:sp>
          <p:nvSpPr>
            <p:cNvPr id="8807" name="Google Shape;8807;p79"/>
            <p:cNvSpPr/>
            <p:nvPr/>
          </p:nvSpPr>
          <p:spPr>
            <a:xfrm>
              <a:off x="6220900" y="4164550"/>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79"/>
            <p:cNvSpPr/>
            <p:nvPr/>
          </p:nvSpPr>
          <p:spPr>
            <a:xfrm>
              <a:off x="6168925" y="3972375"/>
              <a:ext cx="227650" cy="259925"/>
            </a:xfrm>
            <a:custGeom>
              <a:rect b="b" l="l" r="r" t="t"/>
              <a:pathLst>
                <a:path extrusionOk="0" h="10397" w="9106">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79"/>
            <p:cNvSpPr/>
            <p:nvPr/>
          </p:nvSpPr>
          <p:spPr>
            <a:xfrm>
              <a:off x="6228775" y="3936925"/>
              <a:ext cx="106350" cy="53575"/>
            </a:xfrm>
            <a:custGeom>
              <a:rect b="b" l="l" r="r" t="t"/>
              <a:pathLst>
                <a:path extrusionOk="0" h="2143" w="4254">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79"/>
            <p:cNvSpPr/>
            <p:nvPr/>
          </p:nvSpPr>
          <p:spPr>
            <a:xfrm>
              <a:off x="6412300" y="4059000"/>
              <a:ext cx="52000" cy="105575"/>
            </a:xfrm>
            <a:custGeom>
              <a:rect b="b" l="l" r="r" t="t"/>
              <a:pathLst>
                <a:path extrusionOk="0" h="4223" w="208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79"/>
            <p:cNvSpPr/>
            <p:nvPr/>
          </p:nvSpPr>
          <p:spPr>
            <a:xfrm>
              <a:off x="6413875" y="4007025"/>
              <a:ext cx="52000" cy="34675"/>
            </a:xfrm>
            <a:custGeom>
              <a:rect b="b" l="l" r="r" t="t"/>
              <a:pathLst>
                <a:path extrusionOk="0" h="1387" w="208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79"/>
            <p:cNvSpPr/>
            <p:nvPr/>
          </p:nvSpPr>
          <p:spPr>
            <a:xfrm>
              <a:off x="6417800" y="4173200"/>
              <a:ext cx="43350" cy="43350"/>
            </a:xfrm>
            <a:custGeom>
              <a:rect b="b" l="l" r="r" t="t"/>
              <a:pathLst>
                <a:path extrusionOk="0" h="1734" w="1734">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3" name="Google Shape;8813;p79"/>
          <p:cNvGrpSpPr/>
          <p:nvPr/>
        </p:nvGrpSpPr>
        <p:grpSpPr>
          <a:xfrm>
            <a:off x="6192756" y="1531845"/>
            <a:ext cx="348188" cy="349133"/>
            <a:chOff x="1674750" y="3254050"/>
            <a:chExt cx="294575" cy="295375"/>
          </a:xfrm>
        </p:grpSpPr>
        <p:sp>
          <p:nvSpPr>
            <p:cNvPr id="8814" name="Google Shape;8814;p79"/>
            <p:cNvSpPr/>
            <p:nvPr/>
          </p:nvSpPr>
          <p:spPr>
            <a:xfrm>
              <a:off x="1691275" y="3351700"/>
              <a:ext cx="278050" cy="197725"/>
            </a:xfrm>
            <a:custGeom>
              <a:rect b="b" l="l" r="r" t="t"/>
              <a:pathLst>
                <a:path extrusionOk="0" h="7909" w="11122">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79"/>
            <p:cNvSpPr/>
            <p:nvPr/>
          </p:nvSpPr>
          <p:spPr>
            <a:xfrm>
              <a:off x="1674750" y="3254050"/>
              <a:ext cx="277250" cy="197900"/>
            </a:xfrm>
            <a:custGeom>
              <a:rect b="b" l="l" r="r" t="t"/>
              <a:pathLst>
                <a:path extrusionOk="0" h="7916" w="1109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79"/>
            <p:cNvSpPr/>
            <p:nvPr/>
          </p:nvSpPr>
          <p:spPr>
            <a:xfrm>
              <a:off x="1727500" y="3306825"/>
              <a:ext cx="189075" cy="189050"/>
            </a:xfrm>
            <a:custGeom>
              <a:rect b="b" l="l" r="r" t="t"/>
              <a:pathLst>
                <a:path extrusionOk="0" h="7562" w="7563">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7" name="Google Shape;8817;p79"/>
          <p:cNvGrpSpPr/>
          <p:nvPr/>
        </p:nvGrpSpPr>
        <p:grpSpPr>
          <a:xfrm>
            <a:off x="6207177" y="1972435"/>
            <a:ext cx="319347" cy="349133"/>
            <a:chOff x="1687350" y="3618725"/>
            <a:chExt cx="270175" cy="295375"/>
          </a:xfrm>
        </p:grpSpPr>
        <p:sp>
          <p:nvSpPr>
            <p:cNvPr id="8818" name="Google Shape;8818;p79"/>
            <p:cNvSpPr/>
            <p:nvPr/>
          </p:nvSpPr>
          <p:spPr>
            <a:xfrm>
              <a:off x="1829900" y="3808550"/>
              <a:ext cx="18150" cy="35450"/>
            </a:xfrm>
            <a:custGeom>
              <a:rect b="b" l="l" r="r" t="t"/>
              <a:pathLst>
                <a:path extrusionOk="0" h="1418" w="726">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79"/>
            <p:cNvSpPr/>
            <p:nvPr/>
          </p:nvSpPr>
          <p:spPr>
            <a:xfrm>
              <a:off x="1795250" y="3755775"/>
              <a:ext cx="18125" cy="35450"/>
            </a:xfrm>
            <a:custGeom>
              <a:rect b="b" l="l" r="r" t="t"/>
              <a:pathLst>
                <a:path extrusionOk="0" h="1418" w="725">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79"/>
            <p:cNvSpPr/>
            <p:nvPr/>
          </p:nvSpPr>
          <p:spPr>
            <a:xfrm>
              <a:off x="1687350" y="3618725"/>
              <a:ext cx="270175" cy="295375"/>
            </a:xfrm>
            <a:custGeom>
              <a:rect b="b" l="l" r="r" t="t"/>
              <a:pathLst>
                <a:path extrusionOk="0" h="11815" w="10807">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1" name="Google Shape;8821;p79"/>
          <p:cNvGrpSpPr/>
          <p:nvPr/>
        </p:nvGrpSpPr>
        <p:grpSpPr>
          <a:xfrm>
            <a:off x="6190880" y="2418916"/>
            <a:ext cx="351940" cy="349133"/>
            <a:chOff x="1672375" y="3982600"/>
            <a:chExt cx="297750" cy="295375"/>
          </a:xfrm>
        </p:grpSpPr>
        <p:sp>
          <p:nvSpPr>
            <p:cNvPr id="8822" name="Google Shape;8822;p79"/>
            <p:cNvSpPr/>
            <p:nvPr/>
          </p:nvSpPr>
          <p:spPr>
            <a:xfrm>
              <a:off x="1796825" y="3982600"/>
              <a:ext cx="51225" cy="51225"/>
            </a:xfrm>
            <a:custGeom>
              <a:rect b="b" l="l" r="r" t="t"/>
              <a:pathLst>
                <a:path extrusionOk="0" h="2049" w="2049">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79"/>
            <p:cNvSpPr/>
            <p:nvPr/>
          </p:nvSpPr>
          <p:spPr>
            <a:xfrm>
              <a:off x="1672375" y="4092075"/>
              <a:ext cx="297750" cy="185900"/>
            </a:xfrm>
            <a:custGeom>
              <a:rect b="b" l="l" r="r" t="t"/>
              <a:pathLst>
                <a:path extrusionOk="0" h="7436" w="1191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79"/>
            <p:cNvSpPr/>
            <p:nvPr/>
          </p:nvSpPr>
          <p:spPr>
            <a:xfrm>
              <a:off x="1778700" y="4051125"/>
              <a:ext cx="86675" cy="69325"/>
            </a:xfrm>
            <a:custGeom>
              <a:rect b="b" l="l" r="r" t="t"/>
              <a:pathLst>
                <a:path extrusionOk="0" h="2773" w="3467">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5" name="Google Shape;8825;p79"/>
          <p:cNvGrpSpPr/>
          <p:nvPr/>
        </p:nvGrpSpPr>
        <p:grpSpPr>
          <a:xfrm>
            <a:off x="4882872" y="2883111"/>
            <a:ext cx="350079" cy="350079"/>
            <a:chOff x="3497300" y="3227275"/>
            <a:chExt cx="296175" cy="296175"/>
          </a:xfrm>
        </p:grpSpPr>
        <p:sp>
          <p:nvSpPr>
            <p:cNvPr id="8826" name="Google Shape;8826;p79"/>
            <p:cNvSpPr/>
            <p:nvPr/>
          </p:nvSpPr>
          <p:spPr>
            <a:xfrm>
              <a:off x="3609925" y="3339900"/>
              <a:ext cx="69350" cy="68550"/>
            </a:xfrm>
            <a:custGeom>
              <a:rect b="b" l="l" r="r" t="t"/>
              <a:pathLst>
                <a:path extrusionOk="0" h="2742" w="2774">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79"/>
            <p:cNvSpPr/>
            <p:nvPr/>
          </p:nvSpPr>
          <p:spPr>
            <a:xfrm>
              <a:off x="3531175" y="3227275"/>
              <a:ext cx="86650" cy="86675"/>
            </a:xfrm>
            <a:custGeom>
              <a:rect b="b" l="l" r="r" t="t"/>
              <a:pathLst>
                <a:path extrusionOk="0" h="3467" w="3466">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79"/>
            <p:cNvSpPr/>
            <p:nvPr/>
          </p:nvSpPr>
          <p:spPr>
            <a:xfrm>
              <a:off x="3670575" y="3227275"/>
              <a:ext cx="86675" cy="86675"/>
            </a:xfrm>
            <a:custGeom>
              <a:rect b="b" l="l" r="r" t="t"/>
              <a:pathLst>
                <a:path extrusionOk="0" h="3467" w="3467">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79"/>
            <p:cNvSpPr/>
            <p:nvPr/>
          </p:nvSpPr>
          <p:spPr>
            <a:xfrm>
              <a:off x="3622525" y="3421825"/>
              <a:ext cx="41775" cy="25225"/>
            </a:xfrm>
            <a:custGeom>
              <a:rect b="b" l="l" r="r" t="t"/>
              <a:pathLst>
                <a:path extrusionOk="0" h="1009" w="1671">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79"/>
            <p:cNvSpPr/>
            <p:nvPr/>
          </p:nvSpPr>
          <p:spPr>
            <a:xfrm>
              <a:off x="3566600" y="3416300"/>
              <a:ext cx="70125" cy="106350"/>
            </a:xfrm>
            <a:custGeom>
              <a:rect b="b" l="l" r="r" t="t"/>
              <a:pathLst>
                <a:path extrusionOk="0" h="4254" w="2805">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79"/>
            <p:cNvSpPr/>
            <p:nvPr/>
          </p:nvSpPr>
          <p:spPr>
            <a:xfrm>
              <a:off x="3653250" y="3417100"/>
              <a:ext cx="70125" cy="106350"/>
            </a:xfrm>
            <a:custGeom>
              <a:rect b="b" l="l" r="r" t="t"/>
              <a:pathLst>
                <a:path extrusionOk="0" h="4254" w="2805">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79"/>
            <p:cNvSpPr/>
            <p:nvPr/>
          </p:nvSpPr>
          <p:spPr>
            <a:xfrm>
              <a:off x="3655625" y="3310775"/>
              <a:ext cx="137850" cy="108700"/>
            </a:xfrm>
            <a:custGeom>
              <a:rect b="b" l="l" r="r" t="t"/>
              <a:pathLst>
                <a:path extrusionOk="0" h="4348" w="5514">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79"/>
            <p:cNvSpPr/>
            <p:nvPr/>
          </p:nvSpPr>
          <p:spPr>
            <a:xfrm>
              <a:off x="3497300" y="3309975"/>
              <a:ext cx="136275" cy="108725"/>
            </a:xfrm>
            <a:custGeom>
              <a:rect b="b" l="l" r="r" t="t"/>
              <a:pathLst>
                <a:path extrusionOk="0" h="4349" w="5451">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4" name="Google Shape;8834;p79"/>
          <p:cNvGrpSpPr/>
          <p:nvPr/>
        </p:nvGrpSpPr>
        <p:grpSpPr>
          <a:xfrm>
            <a:off x="4883345" y="3332506"/>
            <a:ext cx="349133" cy="347272"/>
            <a:chOff x="3497300" y="3591950"/>
            <a:chExt cx="295375" cy="293800"/>
          </a:xfrm>
        </p:grpSpPr>
        <p:sp>
          <p:nvSpPr>
            <p:cNvPr id="8835" name="Google Shape;8835;p79"/>
            <p:cNvSpPr/>
            <p:nvPr/>
          </p:nvSpPr>
          <p:spPr>
            <a:xfrm>
              <a:off x="3628825" y="3724275"/>
              <a:ext cx="18150" cy="16550"/>
            </a:xfrm>
            <a:custGeom>
              <a:rect b="b" l="l" r="r" t="t"/>
              <a:pathLst>
                <a:path extrusionOk="0" h="662" w="726">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79"/>
            <p:cNvSpPr/>
            <p:nvPr/>
          </p:nvSpPr>
          <p:spPr>
            <a:xfrm>
              <a:off x="3590250" y="3689400"/>
              <a:ext cx="94525" cy="86675"/>
            </a:xfrm>
            <a:custGeom>
              <a:rect b="b" l="l" r="r" t="t"/>
              <a:pathLst>
                <a:path extrusionOk="0" h="3467" w="3781">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79"/>
            <p:cNvSpPr/>
            <p:nvPr/>
          </p:nvSpPr>
          <p:spPr>
            <a:xfrm>
              <a:off x="3674525" y="3601400"/>
              <a:ext cx="118150" cy="118950"/>
            </a:xfrm>
            <a:custGeom>
              <a:rect b="b" l="l" r="r" t="t"/>
              <a:pathLst>
                <a:path extrusionOk="0" h="4758" w="4726">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79"/>
            <p:cNvSpPr/>
            <p:nvPr/>
          </p:nvSpPr>
          <p:spPr>
            <a:xfrm>
              <a:off x="3631200" y="3774675"/>
              <a:ext cx="103200" cy="102400"/>
            </a:xfrm>
            <a:custGeom>
              <a:rect b="b" l="l" r="r" t="t"/>
              <a:pathLst>
                <a:path extrusionOk="0" h="4096" w="4128">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79"/>
            <p:cNvSpPr/>
            <p:nvPr/>
          </p:nvSpPr>
          <p:spPr>
            <a:xfrm>
              <a:off x="3691850" y="3726625"/>
              <a:ext cx="89800" cy="89050"/>
            </a:xfrm>
            <a:custGeom>
              <a:rect b="b" l="l" r="r" t="t"/>
              <a:pathLst>
                <a:path extrusionOk="0" h="3562" w="3592">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79"/>
            <p:cNvSpPr/>
            <p:nvPr/>
          </p:nvSpPr>
          <p:spPr>
            <a:xfrm>
              <a:off x="3505175" y="3767575"/>
              <a:ext cx="120525" cy="118175"/>
            </a:xfrm>
            <a:custGeom>
              <a:rect b="b" l="l" r="r" t="t"/>
              <a:pathLst>
                <a:path extrusionOk="0" h="4727" w="4821">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79"/>
            <p:cNvSpPr/>
            <p:nvPr/>
          </p:nvSpPr>
          <p:spPr>
            <a:xfrm>
              <a:off x="3631200" y="3591950"/>
              <a:ext cx="104000" cy="84300"/>
            </a:xfrm>
            <a:custGeom>
              <a:rect b="b" l="l" r="r" t="t"/>
              <a:pathLst>
                <a:path extrusionOk="0" h="3372" w="416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79"/>
            <p:cNvSpPr/>
            <p:nvPr/>
          </p:nvSpPr>
          <p:spPr>
            <a:xfrm>
              <a:off x="3497300" y="3721900"/>
              <a:ext cx="84300" cy="107150"/>
            </a:xfrm>
            <a:custGeom>
              <a:rect b="b" l="l" r="r" t="t"/>
              <a:pathLst>
                <a:path extrusionOk="0" h="4286" w="3372">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3" name="Google Shape;8843;p79"/>
          <p:cNvGrpSpPr/>
          <p:nvPr/>
        </p:nvGrpSpPr>
        <p:grpSpPr>
          <a:xfrm>
            <a:off x="4883345" y="3807644"/>
            <a:ext cx="349133" cy="349163"/>
            <a:chOff x="3497300" y="3955025"/>
            <a:chExt cx="295375" cy="295400"/>
          </a:xfrm>
        </p:grpSpPr>
        <p:sp>
          <p:nvSpPr>
            <p:cNvPr id="8844" name="Google Shape;8844;p79"/>
            <p:cNvSpPr/>
            <p:nvPr/>
          </p:nvSpPr>
          <p:spPr>
            <a:xfrm>
              <a:off x="3660350" y="4035375"/>
              <a:ext cx="132325" cy="155175"/>
            </a:xfrm>
            <a:custGeom>
              <a:rect b="b" l="l" r="r" t="t"/>
              <a:pathLst>
                <a:path extrusionOk="0" h="6207" w="5293">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79"/>
            <p:cNvSpPr/>
            <p:nvPr/>
          </p:nvSpPr>
          <p:spPr>
            <a:xfrm>
              <a:off x="3653250" y="3955025"/>
              <a:ext cx="114225" cy="133150"/>
            </a:xfrm>
            <a:custGeom>
              <a:rect b="b" l="l" r="r" t="t"/>
              <a:pathLst>
                <a:path extrusionOk="0" h="5326" w="4569">
                  <a:moveTo>
                    <a:pt x="1" y="1"/>
                  </a:moveTo>
                  <a:lnTo>
                    <a:pt x="1" y="5325"/>
                  </a:lnTo>
                  <a:lnTo>
                    <a:pt x="4569" y="2679"/>
                  </a:lnTo>
                  <a:cubicBezTo>
                    <a:pt x="3561" y="1167"/>
                    <a:pt x="1891"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79"/>
            <p:cNvSpPr/>
            <p:nvPr/>
          </p:nvSpPr>
          <p:spPr>
            <a:xfrm>
              <a:off x="3497300" y="3955025"/>
              <a:ext cx="256000" cy="295400"/>
            </a:xfrm>
            <a:custGeom>
              <a:rect b="b" l="l" r="r" t="t"/>
              <a:pathLst>
                <a:path extrusionOk="0" h="11816" w="1024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7" name="Google Shape;8847;p79"/>
          <p:cNvGrpSpPr/>
          <p:nvPr/>
        </p:nvGrpSpPr>
        <p:grpSpPr>
          <a:xfrm>
            <a:off x="7107917" y="2883835"/>
            <a:ext cx="327739" cy="348631"/>
            <a:chOff x="5364750" y="3235150"/>
            <a:chExt cx="277275" cy="294950"/>
          </a:xfrm>
        </p:grpSpPr>
        <p:sp>
          <p:nvSpPr>
            <p:cNvPr id="8848" name="Google Shape;8848;p79"/>
            <p:cNvSpPr/>
            <p:nvPr/>
          </p:nvSpPr>
          <p:spPr>
            <a:xfrm>
              <a:off x="5502600" y="32351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79"/>
            <p:cNvSpPr/>
            <p:nvPr/>
          </p:nvSpPr>
          <p:spPr>
            <a:xfrm>
              <a:off x="5555375" y="3253850"/>
              <a:ext cx="35450" cy="34100"/>
            </a:xfrm>
            <a:custGeom>
              <a:rect b="b" l="l" r="r" t="t"/>
              <a:pathLst>
                <a:path extrusionOk="0" h="1364" w="1418">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79"/>
            <p:cNvSpPr/>
            <p:nvPr/>
          </p:nvSpPr>
          <p:spPr>
            <a:xfrm>
              <a:off x="5606550" y="3357225"/>
              <a:ext cx="35475" cy="18150"/>
            </a:xfrm>
            <a:custGeom>
              <a:rect b="b" l="l" r="r" t="t"/>
              <a:pathLst>
                <a:path extrusionOk="0" h="726" w="1419">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79"/>
            <p:cNvSpPr/>
            <p:nvPr/>
          </p:nvSpPr>
          <p:spPr>
            <a:xfrm>
              <a:off x="5364750" y="3357225"/>
              <a:ext cx="35475" cy="17350"/>
            </a:xfrm>
            <a:custGeom>
              <a:rect b="b" l="l" r="r" t="t"/>
              <a:pathLst>
                <a:path extrusionOk="0" h="694" w="1419">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79"/>
            <p:cNvSpPr/>
            <p:nvPr/>
          </p:nvSpPr>
          <p:spPr>
            <a:xfrm>
              <a:off x="5433275" y="3253850"/>
              <a:ext cx="35475" cy="34100"/>
            </a:xfrm>
            <a:custGeom>
              <a:rect b="b" l="l" r="r" t="t"/>
              <a:pathLst>
                <a:path extrusionOk="0" h="1364" w="1419">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79"/>
            <p:cNvSpPr/>
            <p:nvPr/>
          </p:nvSpPr>
          <p:spPr>
            <a:xfrm>
              <a:off x="5380500" y="3287775"/>
              <a:ext cx="37050" cy="25975"/>
            </a:xfrm>
            <a:custGeom>
              <a:rect b="b" l="l" r="r" t="t"/>
              <a:pathLst>
                <a:path extrusionOk="0" h="1039" w="1482">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79"/>
            <p:cNvSpPr/>
            <p:nvPr/>
          </p:nvSpPr>
          <p:spPr>
            <a:xfrm>
              <a:off x="5588450" y="3288075"/>
              <a:ext cx="37025" cy="26800"/>
            </a:xfrm>
            <a:custGeom>
              <a:rect b="b" l="l" r="r" t="t"/>
              <a:pathLst>
                <a:path extrusionOk="0" h="1072" w="1481">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79"/>
            <p:cNvSpPr/>
            <p:nvPr/>
          </p:nvSpPr>
          <p:spPr>
            <a:xfrm>
              <a:off x="5412025" y="3286350"/>
              <a:ext cx="177225" cy="243750"/>
            </a:xfrm>
            <a:custGeom>
              <a:rect b="b" l="l" r="r" t="t"/>
              <a:pathLst>
                <a:path extrusionOk="0" h="9750" w="7089">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6" name="Google Shape;8856;p79"/>
          <p:cNvGrpSpPr/>
          <p:nvPr/>
        </p:nvGrpSpPr>
        <p:grpSpPr>
          <a:xfrm>
            <a:off x="7096274" y="3330171"/>
            <a:ext cx="351024" cy="351940"/>
            <a:chOff x="5355300" y="3598250"/>
            <a:chExt cx="296975" cy="297750"/>
          </a:xfrm>
        </p:grpSpPr>
        <p:sp>
          <p:nvSpPr>
            <p:cNvPr id="8857" name="Google Shape;8857;p79"/>
            <p:cNvSpPr/>
            <p:nvPr/>
          </p:nvSpPr>
          <p:spPr>
            <a:xfrm>
              <a:off x="5355300" y="3703000"/>
              <a:ext cx="35475" cy="191425"/>
            </a:xfrm>
            <a:custGeom>
              <a:rect b="b" l="l" r="r" t="t"/>
              <a:pathLst>
                <a:path extrusionOk="0" h="7657" w="1419">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79"/>
            <p:cNvSpPr/>
            <p:nvPr/>
          </p:nvSpPr>
          <p:spPr>
            <a:xfrm>
              <a:off x="5389175" y="3773100"/>
              <a:ext cx="122900" cy="122900"/>
            </a:xfrm>
            <a:custGeom>
              <a:rect b="b" l="l" r="r" t="t"/>
              <a:pathLst>
                <a:path extrusionOk="0" h="4916" w="4916">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79"/>
            <p:cNvSpPr/>
            <p:nvPr/>
          </p:nvSpPr>
          <p:spPr>
            <a:xfrm>
              <a:off x="5527800" y="3598250"/>
              <a:ext cx="105550" cy="35450"/>
            </a:xfrm>
            <a:custGeom>
              <a:rect b="b" l="l" r="r" t="t"/>
              <a:pathLst>
                <a:path extrusionOk="0" h="1418" w="4222">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79"/>
            <p:cNvSpPr/>
            <p:nvPr/>
          </p:nvSpPr>
          <p:spPr>
            <a:xfrm>
              <a:off x="5545900" y="3651800"/>
              <a:ext cx="104800" cy="35475"/>
            </a:xfrm>
            <a:custGeom>
              <a:rect b="b" l="l" r="r" t="t"/>
              <a:pathLst>
                <a:path extrusionOk="0" h="1419" w="4192">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79"/>
            <p:cNvSpPr/>
            <p:nvPr/>
          </p:nvSpPr>
          <p:spPr>
            <a:xfrm>
              <a:off x="5529375" y="3754975"/>
              <a:ext cx="122100" cy="35475"/>
            </a:xfrm>
            <a:custGeom>
              <a:rect b="b" l="l" r="r" t="t"/>
              <a:pathLst>
                <a:path extrusionOk="0" h="1419" w="4884">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79"/>
            <p:cNvSpPr/>
            <p:nvPr/>
          </p:nvSpPr>
          <p:spPr>
            <a:xfrm>
              <a:off x="5511250" y="3703000"/>
              <a:ext cx="140225" cy="33900"/>
            </a:xfrm>
            <a:custGeom>
              <a:rect b="b" l="l" r="r" t="t"/>
              <a:pathLst>
                <a:path extrusionOk="0" h="1356" w="5609">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79"/>
            <p:cNvSpPr/>
            <p:nvPr/>
          </p:nvSpPr>
          <p:spPr>
            <a:xfrm>
              <a:off x="5529375" y="3808550"/>
              <a:ext cx="122900" cy="87450"/>
            </a:xfrm>
            <a:custGeom>
              <a:rect b="b" l="l" r="r" t="t"/>
              <a:pathLst>
                <a:path extrusionOk="0" h="3498" w="4916">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79"/>
            <p:cNvSpPr/>
            <p:nvPr/>
          </p:nvSpPr>
          <p:spPr>
            <a:xfrm>
              <a:off x="5408075" y="3651025"/>
              <a:ext cx="86675" cy="103975"/>
            </a:xfrm>
            <a:custGeom>
              <a:rect b="b" l="l" r="r" t="t"/>
              <a:pathLst>
                <a:path extrusionOk="0" h="4159" w="3467">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5" name="Google Shape;8865;p79"/>
          <p:cNvGrpSpPr/>
          <p:nvPr/>
        </p:nvGrpSpPr>
        <p:grpSpPr>
          <a:xfrm>
            <a:off x="7100470" y="3869093"/>
            <a:ext cx="342632" cy="226264"/>
            <a:chOff x="5358450" y="4015675"/>
            <a:chExt cx="289875" cy="191425"/>
          </a:xfrm>
        </p:grpSpPr>
        <p:sp>
          <p:nvSpPr>
            <p:cNvPr id="8866" name="Google Shape;8866;p79"/>
            <p:cNvSpPr/>
            <p:nvPr/>
          </p:nvSpPr>
          <p:spPr>
            <a:xfrm>
              <a:off x="5358450" y="4015675"/>
              <a:ext cx="289875" cy="89025"/>
            </a:xfrm>
            <a:custGeom>
              <a:rect b="b" l="l" r="r" t="t"/>
              <a:pathLst>
                <a:path extrusionOk="0" h="3561" w="11595">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79"/>
            <p:cNvSpPr/>
            <p:nvPr/>
          </p:nvSpPr>
          <p:spPr>
            <a:xfrm>
              <a:off x="5494725" y="4101525"/>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79"/>
            <p:cNvSpPr/>
            <p:nvPr/>
          </p:nvSpPr>
          <p:spPr>
            <a:xfrm>
              <a:off x="5460050" y="4077125"/>
              <a:ext cx="86675" cy="78000"/>
            </a:xfrm>
            <a:custGeom>
              <a:rect b="b" l="l" r="r" t="t"/>
              <a:pathLst>
                <a:path extrusionOk="0" h="3120" w="3467">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79"/>
            <p:cNvSpPr/>
            <p:nvPr/>
          </p:nvSpPr>
          <p:spPr>
            <a:xfrm>
              <a:off x="5362400" y="4084200"/>
              <a:ext cx="282000" cy="122900"/>
            </a:xfrm>
            <a:custGeom>
              <a:rect b="b" l="l" r="r" t="t"/>
              <a:pathLst>
                <a:path extrusionOk="0" h="4916" w="1128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0" name="Google Shape;8870;p79"/>
          <p:cNvGrpSpPr/>
          <p:nvPr/>
        </p:nvGrpSpPr>
        <p:grpSpPr>
          <a:xfrm>
            <a:off x="6226953" y="4251624"/>
            <a:ext cx="351024" cy="325464"/>
            <a:chOff x="6543825" y="3202075"/>
            <a:chExt cx="296975" cy="275350"/>
          </a:xfrm>
        </p:grpSpPr>
        <p:sp>
          <p:nvSpPr>
            <p:cNvPr id="8871" name="Google Shape;8871;p79"/>
            <p:cNvSpPr/>
            <p:nvPr/>
          </p:nvSpPr>
          <p:spPr>
            <a:xfrm>
              <a:off x="6683250" y="3202075"/>
              <a:ext cx="17350" cy="43350"/>
            </a:xfrm>
            <a:custGeom>
              <a:rect b="b" l="l" r="r" t="t"/>
              <a:pathLst>
                <a:path extrusionOk="0" h="1734" w="694">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79"/>
            <p:cNvSpPr/>
            <p:nvPr/>
          </p:nvSpPr>
          <p:spPr>
            <a:xfrm>
              <a:off x="6613925" y="3236125"/>
              <a:ext cx="35475" cy="34700"/>
            </a:xfrm>
            <a:custGeom>
              <a:rect b="b" l="l" r="r" t="t"/>
              <a:pathLst>
                <a:path extrusionOk="0" h="1388" w="1419">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79"/>
            <p:cNvSpPr/>
            <p:nvPr/>
          </p:nvSpPr>
          <p:spPr>
            <a:xfrm>
              <a:off x="6734425" y="3236425"/>
              <a:ext cx="35475" cy="34400"/>
            </a:xfrm>
            <a:custGeom>
              <a:rect b="b" l="l" r="r" t="t"/>
              <a:pathLst>
                <a:path extrusionOk="0" h="1376" w="1419">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79"/>
            <p:cNvSpPr/>
            <p:nvPr/>
          </p:nvSpPr>
          <p:spPr>
            <a:xfrm>
              <a:off x="6805325" y="3322575"/>
              <a:ext cx="35475" cy="121325"/>
            </a:xfrm>
            <a:custGeom>
              <a:rect b="b" l="l" r="r" t="t"/>
              <a:pathLst>
                <a:path extrusionOk="0" h="4853" w="1419">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79"/>
            <p:cNvSpPr/>
            <p:nvPr/>
          </p:nvSpPr>
          <p:spPr>
            <a:xfrm>
              <a:off x="6543825" y="3323275"/>
              <a:ext cx="35475" cy="121400"/>
            </a:xfrm>
            <a:custGeom>
              <a:rect b="b" l="l" r="r" t="t"/>
              <a:pathLst>
                <a:path extrusionOk="0" h="4856" w="1419">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79"/>
            <p:cNvSpPr/>
            <p:nvPr/>
          </p:nvSpPr>
          <p:spPr>
            <a:xfrm>
              <a:off x="6643075" y="3332025"/>
              <a:ext cx="143375" cy="104000"/>
            </a:xfrm>
            <a:custGeom>
              <a:rect b="b" l="l" r="r" t="t"/>
              <a:pathLst>
                <a:path extrusionOk="0" h="4160" w="5735">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79"/>
            <p:cNvSpPr/>
            <p:nvPr/>
          </p:nvSpPr>
          <p:spPr>
            <a:xfrm>
              <a:off x="6595025" y="3288700"/>
              <a:ext cx="175675" cy="188725"/>
            </a:xfrm>
            <a:custGeom>
              <a:rect b="b" l="l" r="r" t="t"/>
              <a:pathLst>
                <a:path extrusionOk="0" h="7549" w="7027">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8" name="Google Shape;8878;p79"/>
          <p:cNvGrpSpPr/>
          <p:nvPr/>
        </p:nvGrpSpPr>
        <p:grpSpPr>
          <a:xfrm>
            <a:off x="6633934" y="1531372"/>
            <a:ext cx="350079" cy="350079"/>
            <a:chOff x="2037825" y="3254050"/>
            <a:chExt cx="296175" cy="296175"/>
          </a:xfrm>
        </p:grpSpPr>
        <p:sp>
          <p:nvSpPr>
            <p:cNvPr id="8879" name="Google Shape;8879;p79"/>
            <p:cNvSpPr/>
            <p:nvPr/>
          </p:nvSpPr>
          <p:spPr>
            <a:xfrm>
              <a:off x="2063825" y="3254050"/>
              <a:ext cx="86675" cy="86675"/>
            </a:xfrm>
            <a:custGeom>
              <a:rect b="b" l="l" r="r" t="t"/>
              <a:pathLst>
                <a:path extrusionOk="0" h="3467" w="3467">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79"/>
            <p:cNvSpPr/>
            <p:nvPr/>
          </p:nvSpPr>
          <p:spPr>
            <a:xfrm>
              <a:off x="2178025" y="3289500"/>
              <a:ext cx="104000" cy="67950"/>
            </a:xfrm>
            <a:custGeom>
              <a:rect b="b" l="l" r="r" t="t"/>
              <a:pathLst>
                <a:path extrusionOk="0" h="2718" w="416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79"/>
            <p:cNvSpPr/>
            <p:nvPr/>
          </p:nvSpPr>
          <p:spPr>
            <a:xfrm>
              <a:off x="2070125" y="3444225"/>
              <a:ext cx="106350" cy="69075"/>
            </a:xfrm>
            <a:custGeom>
              <a:rect b="b" l="l" r="r" t="t"/>
              <a:pathLst>
                <a:path extrusionOk="0" h="2763" w="4254">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79"/>
            <p:cNvSpPr/>
            <p:nvPr/>
          </p:nvSpPr>
          <p:spPr>
            <a:xfrm>
              <a:off x="2219775" y="3375350"/>
              <a:ext cx="89025" cy="85875"/>
            </a:xfrm>
            <a:custGeom>
              <a:rect b="b" l="l" r="r" t="t"/>
              <a:pathLst>
                <a:path extrusionOk="0" h="3435" w="3561">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79"/>
            <p:cNvSpPr/>
            <p:nvPr/>
          </p:nvSpPr>
          <p:spPr>
            <a:xfrm>
              <a:off x="2037825" y="3339125"/>
              <a:ext cx="138650" cy="88225"/>
            </a:xfrm>
            <a:custGeom>
              <a:rect b="b" l="l" r="r" t="t"/>
              <a:pathLst>
                <a:path extrusionOk="0" h="3529" w="5546">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79"/>
            <p:cNvSpPr/>
            <p:nvPr/>
          </p:nvSpPr>
          <p:spPr>
            <a:xfrm>
              <a:off x="2193775" y="3460400"/>
              <a:ext cx="140225" cy="89825"/>
            </a:xfrm>
            <a:custGeom>
              <a:rect b="b" l="l" r="r" t="t"/>
              <a:pathLst>
                <a:path extrusionOk="0" h="3593" w="5609">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5" name="Google Shape;8885;p79"/>
          <p:cNvGrpSpPr/>
          <p:nvPr/>
        </p:nvGrpSpPr>
        <p:grpSpPr>
          <a:xfrm>
            <a:off x="6632072" y="1972539"/>
            <a:ext cx="353802" cy="348926"/>
            <a:chOff x="2034675" y="3617925"/>
            <a:chExt cx="299325" cy="295200"/>
          </a:xfrm>
        </p:grpSpPr>
        <p:sp>
          <p:nvSpPr>
            <p:cNvPr id="8886" name="Google Shape;8886;p79"/>
            <p:cNvSpPr/>
            <p:nvPr/>
          </p:nvSpPr>
          <p:spPr>
            <a:xfrm>
              <a:off x="2195350" y="3721900"/>
              <a:ext cx="69350" cy="33900"/>
            </a:xfrm>
            <a:custGeom>
              <a:rect b="b" l="l" r="r" t="t"/>
              <a:pathLst>
                <a:path extrusionOk="0" h="1356" w="2774">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79"/>
            <p:cNvSpPr/>
            <p:nvPr/>
          </p:nvSpPr>
          <p:spPr>
            <a:xfrm>
              <a:off x="2211900" y="3669125"/>
              <a:ext cx="35475" cy="35475"/>
            </a:xfrm>
            <a:custGeom>
              <a:rect b="b" l="l" r="r" t="t"/>
              <a:pathLst>
                <a:path extrusionOk="0" h="1419" w="1419">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79"/>
            <p:cNvSpPr/>
            <p:nvPr/>
          </p:nvSpPr>
          <p:spPr>
            <a:xfrm>
              <a:off x="2125250" y="3617925"/>
              <a:ext cx="208750" cy="208750"/>
            </a:xfrm>
            <a:custGeom>
              <a:rect b="b" l="l" r="r" t="t"/>
              <a:pathLst>
                <a:path extrusionOk="0" h="8350" w="835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79"/>
            <p:cNvSpPr/>
            <p:nvPr/>
          </p:nvSpPr>
          <p:spPr>
            <a:xfrm>
              <a:off x="2107150" y="3771525"/>
              <a:ext cx="73275" cy="72475"/>
            </a:xfrm>
            <a:custGeom>
              <a:rect b="b" l="l" r="r" t="t"/>
              <a:pathLst>
                <a:path extrusionOk="0" h="2899" w="2931">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79"/>
            <p:cNvSpPr/>
            <p:nvPr/>
          </p:nvSpPr>
          <p:spPr>
            <a:xfrm>
              <a:off x="2034675" y="3816425"/>
              <a:ext cx="100050" cy="96700"/>
            </a:xfrm>
            <a:custGeom>
              <a:rect b="b" l="l" r="r" t="t"/>
              <a:pathLst>
                <a:path extrusionOk="0" h="3868" w="4002">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1" name="Google Shape;8891;p79"/>
          <p:cNvGrpSpPr/>
          <p:nvPr/>
        </p:nvGrpSpPr>
        <p:grpSpPr>
          <a:xfrm>
            <a:off x="6633934" y="2418916"/>
            <a:ext cx="350079" cy="349133"/>
            <a:chOff x="2037825" y="3981825"/>
            <a:chExt cx="296175" cy="295375"/>
          </a:xfrm>
        </p:grpSpPr>
        <p:sp>
          <p:nvSpPr>
            <p:cNvPr id="8892" name="Google Shape;8892;p79"/>
            <p:cNvSpPr/>
            <p:nvPr/>
          </p:nvSpPr>
          <p:spPr>
            <a:xfrm>
              <a:off x="2072500" y="4085775"/>
              <a:ext cx="88225" cy="86675"/>
            </a:xfrm>
            <a:custGeom>
              <a:rect b="b" l="l" r="r" t="t"/>
              <a:pathLst>
                <a:path extrusionOk="0" h="3467" w="3529">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79"/>
            <p:cNvSpPr/>
            <p:nvPr/>
          </p:nvSpPr>
          <p:spPr>
            <a:xfrm>
              <a:off x="2176450" y="3981825"/>
              <a:ext cx="157550" cy="155975"/>
            </a:xfrm>
            <a:custGeom>
              <a:rect b="b" l="l" r="r" t="t"/>
              <a:pathLst>
                <a:path extrusionOk="0" h="6239" w="6302">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79"/>
            <p:cNvSpPr/>
            <p:nvPr/>
          </p:nvSpPr>
          <p:spPr>
            <a:xfrm>
              <a:off x="2037825" y="4168475"/>
              <a:ext cx="157550" cy="108725"/>
            </a:xfrm>
            <a:custGeom>
              <a:rect b="b" l="l" r="r" t="t"/>
              <a:pathLst>
                <a:path extrusionOk="0" h="4349" w="6302">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5" name="Google Shape;8895;p79"/>
          <p:cNvGrpSpPr/>
          <p:nvPr/>
        </p:nvGrpSpPr>
        <p:grpSpPr>
          <a:xfrm>
            <a:off x="5318952" y="2915232"/>
            <a:ext cx="350079" cy="285837"/>
            <a:chOff x="3860400" y="3254050"/>
            <a:chExt cx="296175" cy="241825"/>
          </a:xfrm>
        </p:grpSpPr>
        <p:sp>
          <p:nvSpPr>
            <p:cNvPr id="8896" name="Google Shape;8896;p79"/>
            <p:cNvSpPr/>
            <p:nvPr/>
          </p:nvSpPr>
          <p:spPr>
            <a:xfrm>
              <a:off x="4112425" y="3358025"/>
              <a:ext cx="44150" cy="18125"/>
            </a:xfrm>
            <a:custGeom>
              <a:rect b="b" l="l" r="r" t="t"/>
              <a:pathLst>
                <a:path extrusionOk="0" h="725" w="1766">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79"/>
            <p:cNvSpPr/>
            <p:nvPr/>
          </p:nvSpPr>
          <p:spPr>
            <a:xfrm>
              <a:off x="4102200" y="3393475"/>
              <a:ext cx="37050" cy="33875"/>
            </a:xfrm>
            <a:custGeom>
              <a:rect b="b" l="l" r="r" t="t"/>
              <a:pathLst>
                <a:path extrusionOk="0" h="1355" w="1482">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79"/>
            <p:cNvSpPr/>
            <p:nvPr/>
          </p:nvSpPr>
          <p:spPr>
            <a:xfrm>
              <a:off x="4103775" y="3306025"/>
              <a:ext cx="35475" cy="34500"/>
            </a:xfrm>
            <a:custGeom>
              <a:rect b="b" l="l" r="r" t="t"/>
              <a:pathLst>
                <a:path extrusionOk="0" h="1380" w="1419">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79"/>
            <p:cNvSpPr/>
            <p:nvPr/>
          </p:nvSpPr>
          <p:spPr>
            <a:xfrm>
              <a:off x="3860400" y="3306025"/>
              <a:ext cx="105550" cy="104800"/>
            </a:xfrm>
            <a:custGeom>
              <a:rect b="b" l="l" r="r" t="t"/>
              <a:pathLst>
                <a:path extrusionOk="0" h="4192" w="4222">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79"/>
            <p:cNvSpPr/>
            <p:nvPr/>
          </p:nvSpPr>
          <p:spPr>
            <a:xfrm>
              <a:off x="4050225" y="3254050"/>
              <a:ext cx="35450" cy="208750"/>
            </a:xfrm>
            <a:custGeom>
              <a:rect b="b" l="l" r="r" t="t"/>
              <a:pathLst>
                <a:path extrusionOk="0" h="8350" w="1418">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79"/>
            <p:cNvSpPr/>
            <p:nvPr/>
          </p:nvSpPr>
          <p:spPr>
            <a:xfrm>
              <a:off x="3912375" y="3426550"/>
              <a:ext cx="51225" cy="69325"/>
            </a:xfrm>
            <a:custGeom>
              <a:rect b="b" l="l" r="r" t="t"/>
              <a:pathLst>
                <a:path extrusionOk="0" h="2773" w="2049">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79"/>
            <p:cNvSpPr/>
            <p:nvPr/>
          </p:nvSpPr>
          <p:spPr>
            <a:xfrm>
              <a:off x="3982475" y="3275325"/>
              <a:ext cx="52000" cy="163850"/>
            </a:xfrm>
            <a:custGeom>
              <a:rect b="b" l="l" r="r" t="t"/>
              <a:pathLst>
                <a:path extrusionOk="0" h="6554" w="208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3" name="Google Shape;8903;p79"/>
          <p:cNvGrpSpPr/>
          <p:nvPr/>
        </p:nvGrpSpPr>
        <p:grpSpPr>
          <a:xfrm>
            <a:off x="5318479" y="3331102"/>
            <a:ext cx="351024" cy="350079"/>
            <a:chOff x="3859600" y="3591950"/>
            <a:chExt cx="296975" cy="296175"/>
          </a:xfrm>
        </p:grpSpPr>
        <p:sp>
          <p:nvSpPr>
            <p:cNvPr id="8904" name="Google Shape;8904;p79"/>
            <p:cNvSpPr/>
            <p:nvPr/>
          </p:nvSpPr>
          <p:spPr>
            <a:xfrm>
              <a:off x="4034450" y="3766000"/>
              <a:ext cx="122125" cy="122125"/>
            </a:xfrm>
            <a:custGeom>
              <a:rect b="b" l="l" r="r" t="t"/>
              <a:pathLst>
                <a:path extrusionOk="0" h="4885" w="4885">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79"/>
            <p:cNvSpPr/>
            <p:nvPr/>
          </p:nvSpPr>
          <p:spPr>
            <a:xfrm>
              <a:off x="3860400" y="3679375"/>
              <a:ext cx="260725" cy="173300"/>
            </a:xfrm>
            <a:custGeom>
              <a:rect b="b" l="l" r="r" t="t"/>
              <a:pathLst>
                <a:path extrusionOk="0" h="6932" w="10429">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79"/>
            <p:cNvSpPr/>
            <p:nvPr/>
          </p:nvSpPr>
          <p:spPr>
            <a:xfrm>
              <a:off x="3859600" y="3591950"/>
              <a:ext cx="261525" cy="70900"/>
            </a:xfrm>
            <a:custGeom>
              <a:rect b="b" l="l" r="r" t="t"/>
              <a:pathLst>
                <a:path extrusionOk="0" h="2836" w="10461">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7" name="Google Shape;8907;p79"/>
          <p:cNvGrpSpPr/>
          <p:nvPr/>
        </p:nvGrpSpPr>
        <p:grpSpPr>
          <a:xfrm>
            <a:off x="5318952" y="3807186"/>
            <a:ext cx="350079" cy="350079"/>
            <a:chOff x="3860400" y="3955025"/>
            <a:chExt cx="296175" cy="296175"/>
          </a:xfrm>
        </p:grpSpPr>
        <p:sp>
          <p:nvSpPr>
            <p:cNvPr id="8908" name="Google Shape;8908;p79"/>
            <p:cNvSpPr/>
            <p:nvPr/>
          </p:nvSpPr>
          <p:spPr>
            <a:xfrm>
              <a:off x="3973825" y="3955025"/>
              <a:ext cx="68525" cy="68550"/>
            </a:xfrm>
            <a:custGeom>
              <a:rect b="b" l="l" r="r" t="t"/>
              <a:pathLst>
                <a:path extrusionOk="0" h="2742" w="2741">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79"/>
            <p:cNvSpPr/>
            <p:nvPr/>
          </p:nvSpPr>
          <p:spPr>
            <a:xfrm>
              <a:off x="3947025" y="4021975"/>
              <a:ext cx="122125" cy="71700"/>
            </a:xfrm>
            <a:custGeom>
              <a:rect b="b" l="l" r="r" t="t"/>
              <a:pathLst>
                <a:path extrusionOk="0" h="2868" w="4885">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79"/>
            <p:cNvSpPr/>
            <p:nvPr/>
          </p:nvSpPr>
          <p:spPr>
            <a:xfrm>
              <a:off x="4086450" y="4145650"/>
              <a:ext cx="70125" cy="104775"/>
            </a:xfrm>
            <a:custGeom>
              <a:rect b="b" l="l" r="r" t="t"/>
              <a:pathLst>
                <a:path extrusionOk="0" h="4191" w="2805">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79"/>
            <p:cNvSpPr/>
            <p:nvPr/>
          </p:nvSpPr>
          <p:spPr>
            <a:xfrm>
              <a:off x="3860400" y="4180300"/>
              <a:ext cx="70125" cy="70125"/>
            </a:xfrm>
            <a:custGeom>
              <a:rect b="b" l="l" r="r" t="t"/>
              <a:pathLst>
                <a:path extrusionOk="0" h="2805" w="2805">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79"/>
            <p:cNvSpPr/>
            <p:nvPr/>
          </p:nvSpPr>
          <p:spPr>
            <a:xfrm>
              <a:off x="3947025" y="4111775"/>
              <a:ext cx="122125" cy="139425"/>
            </a:xfrm>
            <a:custGeom>
              <a:rect b="b" l="l" r="r" t="t"/>
              <a:pathLst>
                <a:path extrusionOk="0" h="5577" w="4885">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3" name="Google Shape;8913;p79"/>
          <p:cNvGrpSpPr/>
          <p:nvPr/>
        </p:nvGrpSpPr>
        <p:grpSpPr>
          <a:xfrm>
            <a:off x="7534167" y="2883584"/>
            <a:ext cx="355664" cy="349133"/>
            <a:chOff x="5716825" y="3235950"/>
            <a:chExt cx="300900" cy="295375"/>
          </a:xfrm>
        </p:grpSpPr>
        <p:sp>
          <p:nvSpPr>
            <p:cNvPr id="8914" name="Google Shape;8914;p79"/>
            <p:cNvSpPr/>
            <p:nvPr/>
          </p:nvSpPr>
          <p:spPr>
            <a:xfrm>
              <a:off x="5716825" y="3309975"/>
              <a:ext cx="137075" cy="146525"/>
            </a:xfrm>
            <a:custGeom>
              <a:rect b="b" l="l" r="r" t="t"/>
              <a:pathLst>
                <a:path extrusionOk="0" h="5861" w="5483">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79"/>
            <p:cNvSpPr/>
            <p:nvPr/>
          </p:nvSpPr>
          <p:spPr>
            <a:xfrm>
              <a:off x="5794025" y="3235950"/>
              <a:ext cx="145725" cy="133900"/>
            </a:xfrm>
            <a:custGeom>
              <a:rect b="b" l="l" r="r" t="t"/>
              <a:pathLst>
                <a:path extrusionOk="0" h="5356" w="5829">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79"/>
            <p:cNvSpPr/>
            <p:nvPr/>
          </p:nvSpPr>
          <p:spPr>
            <a:xfrm>
              <a:off x="5880650" y="3309975"/>
              <a:ext cx="137075" cy="145725"/>
            </a:xfrm>
            <a:custGeom>
              <a:rect b="b" l="l" r="r" t="t"/>
              <a:pathLst>
                <a:path extrusionOk="0" h="5829" w="5483">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79"/>
            <p:cNvSpPr/>
            <p:nvPr/>
          </p:nvSpPr>
          <p:spPr>
            <a:xfrm>
              <a:off x="5794025" y="3396625"/>
              <a:ext cx="147300" cy="134700"/>
            </a:xfrm>
            <a:custGeom>
              <a:rect b="b" l="l" r="r" t="t"/>
              <a:pathLst>
                <a:path extrusionOk="0" h="5388" w="5892">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8" name="Google Shape;8918;p79"/>
          <p:cNvGrpSpPr/>
          <p:nvPr/>
        </p:nvGrpSpPr>
        <p:grpSpPr>
          <a:xfrm>
            <a:off x="7547199" y="3342272"/>
            <a:ext cx="329601" cy="327739"/>
            <a:chOff x="5727850" y="3609275"/>
            <a:chExt cx="278850" cy="277275"/>
          </a:xfrm>
        </p:grpSpPr>
        <p:sp>
          <p:nvSpPr>
            <p:cNvPr id="8919" name="Google Shape;8919;p79"/>
            <p:cNvSpPr/>
            <p:nvPr/>
          </p:nvSpPr>
          <p:spPr>
            <a:xfrm>
              <a:off x="5884600" y="3765225"/>
              <a:ext cx="122100" cy="121325"/>
            </a:xfrm>
            <a:custGeom>
              <a:rect b="b" l="l" r="r" t="t"/>
              <a:pathLst>
                <a:path extrusionOk="0" h="4853" w="4884">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79"/>
            <p:cNvSpPr/>
            <p:nvPr/>
          </p:nvSpPr>
          <p:spPr>
            <a:xfrm>
              <a:off x="5727850" y="3669125"/>
              <a:ext cx="35475" cy="216625"/>
            </a:xfrm>
            <a:custGeom>
              <a:rect b="b" l="l" r="r" t="t"/>
              <a:pathLst>
                <a:path extrusionOk="0" h="8665" w="1419">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79"/>
            <p:cNvSpPr/>
            <p:nvPr/>
          </p:nvSpPr>
          <p:spPr>
            <a:xfrm>
              <a:off x="5779825" y="3677800"/>
              <a:ext cx="174900" cy="207950"/>
            </a:xfrm>
            <a:custGeom>
              <a:rect b="b" l="l" r="r" t="t"/>
              <a:pathLst>
                <a:path extrusionOk="0" h="8318" w="6996">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79"/>
            <p:cNvSpPr/>
            <p:nvPr/>
          </p:nvSpPr>
          <p:spPr>
            <a:xfrm>
              <a:off x="5815275" y="3781750"/>
              <a:ext cx="66200" cy="17350"/>
            </a:xfrm>
            <a:custGeom>
              <a:rect b="b" l="l" r="r" t="t"/>
              <a:pathLst>
                <a:path extrusionOk="0" h="694" w="2648">
                  <a:moveTo>
                    <a:pt x="1" y="1"/>
                  </a:moveTo>
                  <a:lnTo>
                    <a:pt x="1" y="694"/>
                  </a:lnTo>
                  <a:lnTo>
                    <a:pt x="2301" y="694"/>
                  </a:lnTo>
                  <a:cubicBezTo>
                    <a:pt x="2364" y="473"/>
                    <a:pt x="2490" y="221"/>
                    <a:pt x="2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79"/>
            <p:cNvSpPr/>
            <p:nvPr/>
          </p:nvSpPr>
          <p:spPr>
            <a:xfrm>
              <a:off x="5727850" y="3609275"/>
              <a:ext cx="226075" cy="51225"/>
            </a:xfrm>
            <a:custGeom>
              <a:rect b="b" l="l" r="r" t="t"/>
              <a:pathLst>
                <a:path extrusionOk="0" h="2049" w="9043">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4" name="Google Shape;8924;p79"/>
          <p:cNvGrpSpPr/>
          <p:nvPr/>
        </p:nvGrpSpPr>
        <p:grpSpPr>
          <a:xfrm>
            <a:off x="7558383" y="3807659"/>
            <a:ext cx="307231" cy="349133"/>
            <a:chOff x="5736525" y="3963700"/>
            <a:chExt cx="259925" cy="295375"/>
          </a:xfrm>
        </p:grpSpPr>
        <p:sp>
          <p:nvSpPr>
            <p:cNvPr id="8925" name="Google Shape;8925;p79"/>
            <p:cNvSpPr/>
            <p:nvPr/>
          </p:nvSpPr>
          <p:spPr>
            <a:xfrm>
              <a:off x="5736525" y="4153525"/>
              <a:ext cx="121300" cy="105550"/>
            </a:xfrm>
            <a:custGeom>
              <a:rect b="b" l="l" r="r" t="t"/>
              <a:pathLst>
                <a:path extrusionOk="0" h="4222" w="4852">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79"/>
            <p:cNvSpPr/>
            <p:nvPr/>
          </p:nvSpPr>
          <p:spPr>
            <a:xfrm>
              <a:off x="5833400" y="4168475"/>
              <a:ext cx="66975" cy="33900"/>
            </a:xfrm>
            <a:custGeom>
              <a:rect b="b" l="l" r="r" t="t"/>
              <a:pathLst>
                <a:path extrusionOk="0" h="1356" w="2679">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79"/>
            <p:cNvSpPr/>
            <p:nvPr/>
          </p:nvSpPr>
          <p:spPr>
            <a:xfrm>
              <a:off x="5875925" y="4153525"/>
              <a:ext cx="120525" cy="105550"/>
            </a:xfrm>
            <a:custGeom>
              <a:rect b="b" l="l" r="r" t="t"/>
              <a:pathLst>
                <a:path extrusionOk="0" h="4222" w="4821">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79"/>
            <p:cNvSpPr/>
            <p:nvPr/>
          </p:nvSpPr>
          <p:spPr>
            <a:xfrm>
              <a:off x="5754625" y="3963700"/>
              <a:ext cx="224500" cy="154400"/>
            </a:xfrm>
            <a:custGeom>
              <a:rect b="b" l="l" r="r" t="t"/>
              <a:pathLst>
                <a:path extrusionOk="0" h="6176" w="898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79"/>
            <p:cNvSpPr/>
            <p:nvPr/>
          </p:nvSpPr>
          <p:spPr>
            <a:xfrm>
              <a:off x="5806625" y="3998350"/>
              <a:ext cx="69325" cy="52025"/>
            </a:xfrm>
            <a:custGeom>
              <a:rect b="b" l="l" r="r" t="t"/>
              <a:pathLst>
                <a:path extrusionOk="0" h="2081" w="2773">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79"/>
            <p:cNvSpPr/>
            <p:nvPr/>
          </p:nvSpPr>
          <p:spPr>
            <a:xfrm>
              <a:off x="5893250" y="3999150"/>
              <a:ext cx="34675" cy="51225"/>
            </a:xfrm>
            <a:custGeom>
              <a:rect b="b" l="l" r="r" t="t"/>
              <a:pathLst>
                <a:path extrusionOk="0" h="2049" w="1387">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79"/>
            <p:cNvSpPr/>
            <p:nvPr/>
          </p:nvSpPr>
          <p:spPr>
            <a:xfrm>
              <a:off x="5806625" y="4049550"/>
              <a:ext cx="121300" cy="104000"/>
            </a:xfrm>
            <a:custGeom>
              <a:rect b="b" l="l" r="r" t="t"/>
              <a:pathLst>
                <a:path extrusionOk="0" h="4160" w="4852">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2" name="Google Shape;8932;p79"/>
          <p:cNvGrpSpPr/>
          <p:nvPr/>
        </p:nvGrpSpPr>
        <p:grpSpPr>
          <a:xfrm>
            <a:off x="6649963" y="4256985"/>
            <a:ext cx="351024" cy="350079"/>
            <a:chOff x="6553275" y="3604550"/>
            <a:chExt cx="296975" cy="296175"/>
          </a:xfrm>
        </p:grpSpPr>
        <p:sp>
          <p:nvSpPr>
            <p:cNvPr id="8933" name="Google Shape;8933;p79"/>
            <p:cNvSpPr/>
            <p:nvPr/>
          </p:nvSpPr>
          <p:spPr>
            <a:xfrm>
              <a:off x="6657250" y="3604550"/>
              <a:ext cx="86650" cy="86650"/>
            </a:xfrm>
            <a:custGeom>
              <a:rect b="b" l="l" r="r" t="t"/>
              <a:pathLst>
                <a:path extrusionOk="0" h="3466" w="3466">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79"/>
            <p:cNvSpPr/>
            <p:nvPr/>
          </p:nvSpPr>
          <p:spPr>
            <a:xfrm>
              <a:off x="6553275" y="3777825"/>
              <a:ext cx="296975" cy="122900"/>
            </a:xfrm>
            <a:custGeom>
              <a:rect b="b" l="l" r="r" t="t"/>
              <a:pathLst>
                <a:path extrusionOk="0" h="4916" w="11879">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79"/>
            <p:cNvSpPr/>
            <p:nvPr/>
          </p:nvSpPr>
          <p:spPr>
            <a:xfrm>
              <a:off x="6755700" y="3640000"/>
              <a:ext cx="74850" cy="121300"/>
            </a:xfrm>
            <a:custGeom>
              <a:rect b="b" l="l" r="r" t="t"/>
              <a:pathLst>
                <a:path extrusionOk="0" h="4852" w="2994">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79"/>
            <p:cNvSpPr/>
            <p:nvPr/>
          </p:nvSpPr>
          <p:spPr>
            <a:xfrm>
              <a:off x="6570600" y="3640000"/>
              <a:ext cx="74850" cy="121300"/>
            </a:xfrm>
            <a:custGeom>
              <a:rect b="b" l="l" r="r" t="t"/>
              <a:pathLst>
                <a:path extrusionOk="0" h="4852" w="2994">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79"/>
            <p:cNvSpPr/>
            <p:nvPr/>
          </p:nvSpPr>
          <p:spPr>
            <a:xfrm>
              <a:off x="6707650" y="3688025"/>
              <a:ext cx="70925" cy="70925"/>
            </a:xfrm>
            <a:custGeom>
              <a:rect b="b" l="l" r="r" t="t"/>
              <a:pathLst>
                <a:path extrusionOk="0" h="2837" w="2837">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79"/>
            <p:cNvSpPr/>
            <p:nvPr/>
          </p:nvSpPr>
          <p:spPr>
            <a:xfrm>
              <a:off x="6621025" y="3688825"/>
              <a:ext cx="70900" cy="73275"/>
            </a:xfrm>
            <a:custGeom>
              <a:rect b="b" l="l" r="r" t="t"/>
              <a:pathLst>
                <a:path extrusionOk="0" h="2931" w="2836">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942" name="Shape 8942"/>
        <p:cNvGrpSpPr/>
        <p:nvPr/>
      </p:nvGrpSpPr>
      <p:grpSpPr>
        <a:xfrm>
          <a:off x="0" y="0"/>
          <a:ext cx="0" cy="0"/>
          <a:chOff x="0" y="0"/>
          <a:chExt cx="0" cy="0"/>
        </a:xfrm>
      </p:grpSpPr>
      <p:sp>
        <p:nvSpPr>
          <p:cNvPr id="8943" name="Google Shape;8943;p80"/>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944" name="Google Shape;8944;p80"/>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8945" name="Google Shape;8945;p80"/>
          <p:cNvGrpSpPr/>
          <p:nvPr/>
        </p:nvGrpSpPr>
        <p:grpSpPr>
          <a:xfrm>
            <a:off x="877057" y="1532946"/>
            <a:ext cx="294401" cy="353645"/>
            <a:chOff x="-35814600" y="3202075"/>
            <a:chExt cx="242625" cy="291450"/>
          </a:xfrm>
        </p:grpSpPr>
        <p:sp>
          <p:nvSpPr>
            <p:cNvPr id="8946" name="Google Shape;8946;p80"/>
            <p:cNvSpPr/>
            <p:nvPr/>
          </p:nvSpPr>
          <p:spPr>
            <a:xfrm>
              <a:off x="-35814600" y="3202075"/>
              <a:ext cx="51225" cy="202450"/>
            </a:xfrm>
            <a:custGeom>
              <a:rect b="b" l="l" r="r" t="t"/>
              <a:pathLst>
                <a:path extrusionOk="0" h="8098" w="2049">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80"/>
            <p:cNvSpPr/>
            <p:nvPr/>
          </p:nvSpPr>
          <p:spPr>
            <a:xfrm>
              <a:off x="-35814600" y="3407650"/>
              <a:ext cx="242625" cy="68550"/>
            </a:xfrm>
            <a:custGeom>
              <a:rect b="b" l="l" r="r" t="t"/>
              <a:pathLst>
                <a:path extrusionOk="0" h="2742" w="9705">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80"/>
            <p:cNvSpPr/>
            <p:nvPr/>
          </p:nvSpPr>
          <p:spPr>
            <a:xfrm>
              <a:off x="-35627125" y="3450950"/>
              <a:ext cx="55150" cy="25250"/>
            </a:xfrm>
            <a:custGeom>
              <a:rect b="b" l="l" r="r" t="t"/>
              <a:pathLst>
                <a:path extrusionOk="0" h="1010" w="2206">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80"/>
            <p:cNvSpPr/>
            <p:nvPr/>
          </p:nvSpPr>
          <p:spPr>
            <a:xfrm>
              <a:off x="-35703525" y="3305250"/>
              <a:ext cx="84300" cy="34675"/>
            </a:xfrm>
            <a:custGeom>
              <a:rect b="b" l="l" r="r" t="t"/>
              <a:pathLst>
                <a:path extrusionOk="0" h="1387" w="3372">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80"/>
            <p:cNvSpPr/>
            <p:nvPr/>
          </p:nvSpPr>
          <p:spPr>
            <a:xfrm>
              <a:off x="-35677550" y="3254050"/>
              <a:ext cx="33100" cy="33100"/>
            </a:xfrm>
            <a:custGeom>
              <a:rect b="b" l="l" r="r" t="t"/>
              <a:pathLst>
                <a:path extrusionOk="0" h="1324" w="1324">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80"/>
            <p:cNvSpPr/>
            <p:nvPr/>
          </p:nvSpPr>
          <p:spPr>
            <a:xfrm>
              <a:off x="-35746850" y="3202075"/>
              <a:ext cx="171725" cy="189050"/>
            </a:xfrm>
            <a:custGeom>
              <a:rect b="b" l="l" r="r" t="t"/>
              <a:pathLst>
                <a:path extrusionOk="0" h="7562" w="6869">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80"/>
            <p:cNvSpPr/>
            <p:nvPr/>
          </p:nvSpPr>
          <p:spPr>
            <a:xfrm>
              <a:off x="-35677550" y="3450950"/>
              <a:ext cx="34675" cy="42575"/>
            </a:xfrm>
            <a:custGeom>
              <a:rect b="b" l="l" r="r" t="t"/>
              <a:pathLst>
                <a:path extrusionOk="0" h="1703" w="1387">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3" name="Google Shape;8953;p80"/>
          <p:cNvGrpSpPr/>
          <p:nvPr/>
        </p:nvGrpSpPr>
        <p:grpSpPr>
          <a:xfrm>
            <a:off x="847435" y="1973866"/>
            <a:ext cx="353645" cy="353888"/>
            <a:chOff x="-35839800" y="3561025"/>
            <a:chExt cx="291450" cy="291650"/>
          </a:xfrm>
        </p:grpSpPr>
        <p:sp>
          <p:nvSpPr>
            <p:cNvPr id="8954" name="Google Shape;8954;p80"/>
            <p:cNvSpPr/>
            <p:nvPr/>
          </p:nvSpPr>
          <p:spPr>
            <a:xfrm>
              <a:off x="-35772850" y="3612425"/>
              <a:ext cx="155200" cy="142575"/>
            </a:xfrm>
            <a:custGeom>
              <a:rect b="b" l="l" r="r" t="t"/>
              <a:pathLst>
                <a:path extrusionOk="0" h="5703" w="6208">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80"/>
            <p:cNvSpPr/>
            <p:nvPr/>
          </p:nvSpPr>
          <p:spPr>
            <a:xfrm>
              <a:off x="-35621625" y="3694325"/>
              <a:ext cx="73275" cy="143375"/>
            </a:xfrm>
            <a:custGeom>
              <a:rect b="b" l="l" r="r" t="t"/>
              <a:pathLst>
                <a:path extrusionOk="0" h="5735" w="2931">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80"/>
            <p:cNvSpPr/>
            <p:nvPr/>
          </p:nvSpPr>
          <p:spPr>
            <a:xfrm>
              <a:off x="-35827200" y="3748675"/>
              <a:ext cx="263100" cy="104000"/>
            </a:xfrm>
            <a:custGeom>
              <a:rect b="b" l="l" r="r" t="t"/>
              <a:pathLst>
                <a:path extrusionOk="0" h="4160" w="10524">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80"/>
            <p:cNvSpPr/>
            <p:nvPr/>
          </p:nvSpPr>
          <p:spPr>
            <a:xfrm>
              <a:off x="-35831925" y="3635275"/>
              <a:ext cx="41775" cy="85075"/>
            </a:xfrm>
            <a:custGeom>
              <a:rect b="b" l="l" r="r" t="t"/>
              <a:pathLst>
                <a:path extrusionOk="0" h="3403" w="1671">
                  <a:moveTo>
                    <a:pt x="1671" y="0"/>
                  </a:moveTo>
                  <a:lnTo>
                    <a:pt x="1" y="1701"/>
                  </a:lnTo>
                  <a:lnTo>
                    <a:pt x="1671" y="3403"/>
                  </a:lnTo>
                  <a:lnTo>
                    <a:pt x="167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80"/>
            <p:cNvSpPr/>
            <p:nvPr/>
          </p:nvSpPr>
          <p:spPr>
            <a:xfrm>
              <a:off x="-35601150" y="3635275"/>
              <a:ext cx="43350" cy="85075"/>
            </a:xfrm>
            <a:custGeom>
              <a:rect b="b" l="l" r="r" t="t"/>
              <a:pathLst>
                <a:path extrusionOk="0" h="3403" w="1734">
                  <a:moveTo>
                    <a:pt x="1" y="0"/>
                  </a:moveTo>
                  <a:lnTo>
                    <a:pt x="1" y="3403"/>
                  </a:lnTo>
                  <a:lnTo>
                    <a:pt x="1734" y="170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80"/>
            <p:cNvSpPr/>
            <p:nvPr/>
          </p:nvSpPr>
          <p:spPr>
            <a:xfrm>
              <a:off x="-35750000" y="3561025"/>
              <a:ext cx="111075" cy="35675"/>
            </a:xfrm>
            <a:custGeom>
              <a:rect b="b" l="l" r="r" t="t"/>
              <a:pathLst>
                <a:path extrusionOk="0" h="1427" w="4443">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80"/>
            <p:cNvSpPr/>
            <p:nvPr/>
          </p:nvSpPr>
          <p:spPr>
            <a:xfrm>
              <a:off x="-35839800" y="3694325"/>
              <a:ext cx="72500" cy="143375"/>
            </a:xfrm>
            <a:custGeom>
              <a:rect b="b" l="l" r="r" t="t"/>
              <a:pathLst>
                <a:path extrusionOk="0" h="5735" w="2900">
                  <a:moveTo>
                    <a:pt x="1" y="1"/>
                  </a:moveTo>
                  <a:lnTo>
                    <a:pt x="1" y="5294"/>
                  </a:lnTo>
                  <a:cubicBezTo>
                    <a:pt x="1" y="5451"/>
                    <a:pt x="32" y="5609"/>
                    <a:pt x="95" y="5735"/>
                  </a:cubicBezTo>
                  <a:lnTo>
                    <a:pt x="2899" y="2899"/>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61" name="Google Shape;8961;p80"/>
          <p:cNvSpPr/>
          <p:nvPr/>
        </p:nvSpPr>
        <p:spPr>
          <a:xfrm>
            <a:off x="845859" y="2409404"/>
            <a:ext cx="355557" cy="353645"/>
          </a:xfrm>
          <a:custGeom>
            <a:rect b="b" l="l" r="r" t="t"/>
            <a:pathLst>
              <a:path extrusionOk="0" h="11658" w="11721">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62" name="Google Shape;8962;p80"/>
          <p:cNvGrpSpPr/>
          <p:nvPr/>
        </p:nvGrpSpPr>
        <p:grpSpPr>
          <a:xfrm>
            <a:off x="3084980" y="1532946"/>
            <a:ext cx="353645" cy="353645"/>
            <a:chOff x="-34003850" y="3227275"/>
            <a:chExt cx="291450" cy="291450"/>
          </a:xfrm>
        </p:grpSpPr>
        <p:sp>
          <p:nvSpPr>
            <p:cNvPr id="8963" name="Google Shape;8963;p80"/>
            <p:cNvSpPr/>
            <p:nvPr/>
          </p:nvSpPr>
          <p:spPr>
            <a:xfrm>
              <a:off x="-33852625" y="3313925"/>
              <a:ext cx="128425" cy="49625"/>
            </a:xfrm>
            <a:custGeom>
              <a:rect b="b" l="l" r="r" t="t"/>
              <a:pathLst>
                <a:path extrusionOk="0" h="1985" w="5137">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80"/>
            <p:cNvSpPr/>
            <p:nvPr/>
          </p:nvSpPr>
          <p:spPr>
            <a:xfrm>
              <a:off x="-33866000" y="3328875"/>
              <a:ext cx="153600" cy="103200"/>
            </a:xfrm>
            <a:custGeom>
              <a:rect b="b" l="l" r="r" t="t"/>
              <a:pathLst>
                <a:path extrusionOk="0" h="4128" w="6144">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80"/>
            <p:cNvSpPr/>
            <p:nvPr/>
          </p:nvSpPr>
          <p:spPr>
            <a:xfrm>
              <a:off x="-34003850" y="3279250"/>
              <a:ext cx="189050" cy="188275"/>
            </a:xfrm>
            <a:custGeom>
              <a:rect b="b" l="l" r="r" t="t"/>
              <a:pathLst>
                <a:path extrusionOk="0" h="7531" w="7562">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80"/>
            <p:cNvSpPr/>
            <p:nvPr/>
          </p:nvSpPr>
          <p:spPr>
            <a:xfrm>
              <a:off x="-34003850" y="3227275"/>
              <a:ext cx="189050" cy="34675"/>
            </a:xfrm>
            <a:custGeom>
              <a:rect b="b" l="l" r="r" t="t"/>
              <a:pathLst>
                <a:path extrusionOk="0" h="1387" w="7562">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80"/>
            <p:cNvSpPr/>
            <p:nvPr/>
          </p:nvSpPr>
          <p:spPr>
            <a:xfrm>
              <a:off x="-34003850" y="3484050"/>
              <a:ext cx="189050" cy="34675"/>
            </a:xfrm>
            <a:custGeom>
              <a:rect b="b" l="l" r="r" t="t"/>
              <a:pathLst>
                <a:path extrusionOk="0" h="1387" w="7562">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8" name="Google Shape;8968;p80"/>
          <p:cNvGrpSpPr/>
          <p:nvPr/>
        </p:nvGrpSpPr>
        <p:grpSpPr>
          <a:xfrm>
            <a:off x="3084510" y="1973638"/>
            <a:ext cx="354586" cy="354343"/>
            <a:chOff x="-34004625" y="3585850"/>
            <a:chExt cx="292225" cy="292025"/>
          </a:xfrm>
        </p:grpSpPr>
        <p:sp>
          <p:nvSpPr>
            <p:cNvPr id="8969" name="Google Shape;8969;p80"/>
            <p:cNvSpPr/>
            <p:nvPr/>
          </p:nvSpPr>
          <p:spPr>
            <a:xfrm>
              <a:off x="-33832150" y="3585850"/>
              <a:ext cx="103200" cy="154200"/>
            </a:xfrm>
            <a:custGeom>
              <a:rect b="b" l="l" r="r" t="t"/>
              <a:pathLst>
                <a:path extrusionOk="0" h="6168" w="4128">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80"/>
            <p:cNvSpPr/>
            <p:nvPr/>
          </p:nvSpPr>
          <p:spPr>
            <a:xfrm>
              <a:off x="-34004625" y="3690400"/>
              <a:ext cx="155175" cy="187475"/>
            </a:xfrm>
            <a:custGeom>
              <a:rect b="b" l="l" r="r" t="t"/>
              <a:pathLst>
                <a:path extrusionOk="0" h="7499" w="6207">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80"/>
            <p:cNvSpPr/>
            <p:nvPr/>
          </p:nvSpPr>
          <p:spPr>
            <a:xfrm>
              <a:off x="-33936100" y="3621075"/>
              <a:ext cx="51200" cy="51225"/>
            </a:xfrm>
            <a:custGeom>
              <a:rect b="b" l="l" r="r" t="t"/>
              <a:pathLst>
                <a:path extrusionOk="0" h="2049" w="2048">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80"/>
            <p:cNvSpPr/>
            <p:nvPr/>
          </p:nvSpPr>
          <p:spPr>
            <a:xfrm>
              <a:off x="-33952650" y="3690125"/>
              <a:ext cx="155975" cy="186950"/>
            </a:xfrm>
            <a:custGeom>
              <a:rect b="b" l="l" r="r" t="t"/>
              <a:pathLst>
                <a:path extrusionOk="0" h="7478" w="6239">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80"/>
            <p:cNvSpPr/>
            <p:nvPr/>
          </p:nvSpPr>
          <p:spPr>
            <a:xfrm>
              <a:off x="-33849475" y="3758125"/>
              <a:ext cx="137075" cy="33100"/>
            </a:xfrm>
            <a:custGeom>
              <a:rect b="b" l="l" r="r" t="t"/>
              <a:pathLst>
                <a:path extrusionOk="0" h="1324" w="5483">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4" name="Google Shape;8974;p80"/>
          <p:cNvGrpSpPr/>
          <p:nvPr/>
        </p:nvGrpSpPr>
        <p:grpSpPr>
          <a:xfrm>
            <a:off x="3084025" y="2408839"/>
            <a:ext cx="355557" cy="354616"/>
            <a:chOff x="-34005425" y="3945575"/>
            <a:chExt cx="293025" cy="292250"/>
          </a:xfrm>
        </p:grpSpPr>
        <p:sp>
          <p:nvSpPr>
            <p:cNvPr id="8975" name="Google Shape;8975;p80"/>
            <p:cNvSpPr/>
            <p:nvPr/>
          </p:nvSpPr>
          <p:spPr>
            <a:xfrm>
              <a:off x="-33952650" y="3998350"/>
              <a:ext cx="186700" cy="186700"/>
            </a:xfrm>
            <a:custGeom>
              <a:rect b="b" l="l" r="r" t="t"/>
              <a:pathLst>
                <a:path extrusionOk="0" h="7468" w="7468">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80"/>
            <p:cNvSpPr/>
            <p:nvPr/>
          </p:nvSpPr>
          <p:spPr>
            <a:xfrm>
              <a:off x="-33944775" y="3945575"/>
              <a:ext cx="232375" cy="247350"/>
            </a:xfrm>
            <a:custGeom>
              <a:rect b="b" l="l" r="r" t="t"/>
              <a:pathLst>
                <a:path extrusionOk="0" h="9894" w="9295">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80"/>
            <p:cNvSpPr/>
            <p:nvPr/>
          </p:nvSpPr>
          <p:spPr>
            <a:xfrm>
              <a:off x="-34005425" y="3987325"/>
              <a:ext cx="237100" cy="250500"/>
            </a:xfrm>
            <a:custGeom>
              <a:rect b="b" l="l" r="r" t="t"/>
              <a:pathLst>
                <a:path extrusionOk="0" h="10020" w="9484">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8" name="Google Shape;8978;p80"/>
          <p:cNvGrpSpPr/>
          <p:nvPr/>
        </p:nvGrpSpPr>
        <p:grpSpPr>
          <a:xfrm>
            <a:off x="1731124" y="2882015"/>
            <a:ext cx="358408" cy="355557"/>
            <a:chOff x="-32174975" y="3192625"/>
            <a:chExt cx="295375" cy="293025"/>
          </a:xfrm>
        </p:grpSpPr>
        <p:sp>
          <p:nvSpPr>
            <p:cNvPr id="8979" name="Google Shape;8979;p80"/>
            <p:cNvSpPr/>
            <p:nvPr/>
          </p:nvSpPr>
          <p:spPr>
            <a:xfrm>
              <a:off x="-32171050" y="3279250"/>
              <a:ext cx="291450" cy="153625"/>
            </a:xfrm>
            <a:custGeom>
              <a:rect b="b" l="l" r="r" t="t"/>
              <a:pathLst>
                <a:path extrusionOk="0" h="6145" w="11658">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80"/>
            <p:cNvSpPr/>
            <p:nvPr/>
          </p:nvSpPr>
          <p:spPr>
            <a:xfrm>
              <a:off x="-32067075" y="3313925"/>
              <a:ext cx="84300" cy="85075"/>
            </a:xfrm>
            <a:custGeom>
              <a:rect b="b" l="l" r="r" t="t"/>
              <a:pathLst>
                <a:path extrusionOk="0" h="3403" w="3372">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80"/>
            <p:cNvSpPr/>
            <p:nvPr/>
          </p:nvSpPr>
          <p:spPr>
            <a:xfrm>
              <a:off x="-32171050" y="3450950"/>
              <a:ext cx="291450" cy="34700"/>
            </a:xfrm>
            <a:custGeom>
              <a:rect b="b" l="l" r="r" t="t"/>
              <a:pathLst>
                <a:path extrusionOk="0" h="1388" w="11658">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80"/>
            <p:cNvSpPr/>
            <p:nvPr/>
          </p:nvSpPr>
          <p:spPr>
            <a:xfrm>
              <a:off x="-32174975" y="3192625"/>
              <a:ext cx="295375" cy="70125"/>
            </a:xfrm>
            <a:custGeom>
              <a:rect b="b" l="l" r="r" t="t"/>
              <a:pathLst>
                <a:path extrusionOk="0" h="2805" w="11815">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83" name="Google Shape;8983;p80"/>
          <p:cNvSpPr/>
          <p:nvPr/>
        </p:nvSpPr>
        <p:spPr>
          <a:xfrm>
            <a:off x="1728170" y="3353079"/>
            <a:ext cx="363201" cy="354859"/>
          </a:xfrm>
          <a:custGeom>
            <a:rect b="b" l="l" r="r" t="t"/>
            <a:pathLst>
              <a:path extrusionOk="0" h="11698" w="11973">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80"/>
          <p:cNvSpPr/>
          <p:nvPr/>
        </p:nvSpPr>
        <p:spPr>
          <a:xfrm>
            <a:off x="1732948" y="3818164"/>
            <a:ext cx="353645" cy="354586"/>
          </a:xfrm>
          <a:custGeom>
            <a:rect b="b" l="l" r="r" t="t"/>
            <a:pathLst>
              <a:path extrusionOk="0" h="11689" w="11658">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85" name="Google Shape;8985;p80"/>
          <p:cNvGrpSpPr/>
          <p:nvPr/>
        </p:nvGrpSpPr>
        <p:grpSpPr>
          <a:xfrm>
            <a:off x="3970274" y="2882970"/>
            <a:ext cx="354586" cy="353645"/>
            <a:chOff x="-30345325" y="3184750"/>
            <a:chExt cx="292225" cy="291450"/>
          </a:xfrm>
        </p:grpSpPr>
        <p:sp>
          <p:nvSpPr>
            <p:cNvPr id="8986" name="Google Shape;8986;p80"/>
            <p:cNvSpPr/>
            <p:nvPr/>
          </p:nvSpPr>
          <p:spPr>
            <a:xfrm>
              <a:off x="-30328000" y="3184750"/>
              <a:ext cx="258375" cy="120950"/>
            </a:xfrm>
            <a:custGeom>
              <a:rect b="b" l="l" r="r" t="t"/>
              <a:pathLst>
                <a:path extrusionOk="0" h="4838" w="10335">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80"/>
            <p:cNvSpPr/>
            <p:nvPr/>
          </p:nvSpPr>
          <p:spPr>
            <a:xfrm>
              <a:off x="-30310675" y="3322575"/>
              <a:ext cx="68550" cy="69350"/>
            </a:xfrm>
            <a:custGeom>
              <a:rect b="b" l="l" r="r" t="t"/>
              <a:pathLst>
                <a:path extrusionOk="0" h="2774" w="2742">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80"/>
            <p:cNvSpPr/>
            <p:nvPr/>
          </p:nvSpPr>
          <p:spPr>
            <a:xfrm>
              <a:off x="-30345325" y="3408425"/>
              <a:ext cx="137075" cy="67775"/>
            </a:xfrm>
            <a:custGeom>
              <a:rect b="b" l="l" r="r" t="t"/>
              <a:pathLst>
                <a:path extrusionOk="0" h="2711" w="5483">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80"/>
            <p:cNvSpPr/>
            <p:nvPr/>
          </p:nvSpPr>
          <p:spPr>
            <a:xfrm>
              <a:off x="-30156300" y="3322575"/>
              <a:ext cx="68550" cy="69350"/>
            </a:xfrm>
            <a:custGeom>
              <a:rect b="b" l="l" r="r" t="t"/>
              <a:pathLst>
                <a:path extrusionOk="0" h="2774" w="2742">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80"/>
            <p:cNvSpPr/>
            <p:nvPr/>
          </p:nvSpPr>
          <p:spPr>
            <a:xfrm>
              <a:off x="-30190950" y="3408425"/>
              <a:ext cx="137850" cy="67775"/>
            </a:xfrm>
            <a:custGeom>
              <a:rect b="b" l="l" r="r" t="t"/>
              <a:pathLst>
                <a:path extrusionOk="0" h="2711" w="5514">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1" name="Google Shape;8991;p80"/>
          <p:cNvGrpSpPr/>
          <p:nvPr/>
        </p:nvGrpSpPr>
        <p:grpSpPr>
          <a:xfrm>
            <a:off x="1295026" y="1532946"/>
            <a:ext cx="353645" cy="353645"/>
            <a:chOff x="-35481425" y="3202075"/>
            <a:chExt cx="291450" cy="291450"/>
          </a:xfrm>
        </p:grpSpPr>
        <p:sp>
          <p:nvSpPr>
            <p:cNvPr id="8992" name="Google Shape;8992;p80"/>
            <p:cNvSpPr/>
            <p:nvPr/>
          </p:nvSpPr>
          <p:spPr>
            <a:xfrm>
              <a:off x="-35414475" y="3304600"/>
              <a:ext cx="154400" cy="85975"/>
            </a:xfrm>
            <a:custGeom>
              <a:rect b="b" l="l" r="r" t="t"/>
              <a:pathLst>
                <a:path extrusionOk="0" h="3439" w="6176">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80"/>
            <p:cNvSpPr/>
            <p:nvPr/>
          </p:nvSpPr>
          <p:spPr>
            <a:xfrm>
              <a:off x="-35413700" y="3202075"/>
              <a:ext cx="34700" cy="103200"/>
            </a:xfrm>
            <a:custGeom>
              <a:rect b="b" l="l" r="r" t="t"/>
              <a:pathLst>
                <a:path extrusionOk="0" h="4128" w="1388">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80"/>
            <p:cNvSpPr/>
            <p:nvPr/>
          </p:nvSpPr>
          <p:spPr>
            <a:xfrm>
              <a:off x="-35413700" y="3389525"/>
              <a:ext cx="34700" cy="103250"/>
            </a:xfrm>
            <a:custGeom>
              <a:rect b="b" l="l" r="r" t="t"/>
              <a:pathLst>
                <a:path extrusionOk="0" h="4130" w="1388">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80"/>
            <p:cNvSpPr/>
            <p:nvPr/>
          </p:nvSpPr>
          <p:spPr>
            <a:xfrm>
              <a:off x="-35292400" y="3202075"/>
              <a:ext cx="33900" cy="103200"/>
            </a:xfrm>
            <a:custGeom>
              <a:rect b="b" l="l" r="r" t="t"/>
              <a:pathLst>
                <a:path extrusionOk="0" h="4128" w="1356">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80"/>
            <p:cNvSpPr/>
            <p:nvPr/>
          </p:nvSpPr>
          <p:spPr>
            <a:xfrm>
              <a:off x="-35241200" y="3202850"/>
              <a:ext cx="51225" cy="290675"/>
            </a:xfrm>
            <a:custGeom>
              <a:rect b="b" l="l" r="r" t="t"/>
              <a:pathLst>
                <a:path extrusionOk="0" h="11627" w="2049">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80"/>
            <p:cNvSpPr/>
            <p:nvPr/>
          </p:nvSpPr>
          <p:spPr>
            <a:xfrm>
              <a:off x="-35292400" y="3389525"/>
              <a:ext cx="33900" cy="104000"/>
            </a:xfrm>
            <a:custGeom>
              <a:rect b="b" l="l" r="r" t="t"/>
              <a:pathLst>
                <a:path extrusionOk="0" h="4160" w="1356">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80"/>
            <p:cNvSpPr/>
            <p:nvPr/>
          </p:nvSpPr>
          <p:spPr>
            <a:xfrm>
              <a:off x="-35481425" y="3202075"/>
              <a:ext cx="51225" cy="289875"/>
            </a:xfrm>
            <a:custGeom>
              <a:rect b="b" l="l" r="r" t="t"/>
              <a:pathLst>
                <a:path extrusionOk="0" h="11595" w="2049">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9" name="Google Shape;8999;p80"/>
          <p:cNvGrpSpPr/>
          <p:nvPr/>
        </p:nvGrpSpPr>
        <p:grpSpPr>
          <a:xfrm>
            <a:off x="1294556" y="1974472"/>
            <a:ext cx="354586" cy="352675"/>
            <a:chOff x="-35482200" y="3561225"/>
            <a:chExt cx="292225" cy="290650"/>
          </a:xfrm>
        </p:grpSpPr>
        <p:sp>
          <p:nvSpPr>
            <p:cNvPr id="9000" name="Google Shape;9000;p80"/>
            <p:cNvSpPr/>
            <p:nvPr/>
          </p:nvSpPr>
          <p:spPr>
            <a:xfrm>
              <a:off x="-35482200" y="3749475"/>
              <a:ext cx="292225" cy="102400"/>
            </a:xfrm>
            <a:custGeom>
              <a:rect b="b" l="l" r="r" t="t"/>
              <a:pathLst>
                <a:path extrusionOk="0" h="4096" w="11689">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80"/>
            <p:cNvSpPr/>
            <p:nvPr/>
          </p:nvSpPr>
          <p:spPr>
            <a:xfrm>
              <a:off x="-35371150" y="3561225"/>
              <a:ext cx="68550" cy="68550"/>
            </a:xfrm>
            <a:custGeom>
              <a:rect b="b" l="l" r="r" t="t"/>
              <a:pathLst>
                <a:path extrusionOk="0" h="2742" w="2742">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80"/>
            <p:cNvSpPr/>
            <p:nvPr/>
          </p:nvSpPr>
          <p:spPr>
            <a:xfrm>
              <a:off x="-35405025" y="3647075"/>
              <a:ext cx="136275" cy="119750"/>
            </a:xfrm>
            <a:custGeom>
              <a:rect b="b" l="l" r="r" t="t"/>
              <a:pathLst>
                <a:path extrusionOk="0" h="4790" w="5451">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3" name="Google Shape;9003;p80"/>
          <p:cNvGrpSpPr/>
          <p:nvPr/>
        </p:nvGrpSpPr>
        <p:grpSpPr>
          <a:xfrm>
            <a:off x="1295026" y="2409340"/>
            <a:ext cx="353645" cy="353615"/>
            <a:chOff x="-35481425" y="3919600"/>
            <a:chExt cx="291450" cy="291425"/>
          </a:xfrm>
        </p:grpSpPr>
        <p:sp>
          <p:nvSpPr>
            <p:cNvPr id="9004" name="Google Shape;9004;p80"/>
            <p:cNvSpPr/>
            <p:nvPr/>
          </p:nvSpPr>
          <p:spPr>
            <a:xfrm>
              <a:off x="-35327050" y="4125150"/>
              <a:ext cx="84300" cy="85100"/>
            </a:xfrm>
            <a:custGeom>
              <a:rect b="b" l="l" r="r" t="t"/>
              <a:pathLst>
                <a:path extrusionOk="0" h="3404" w="3372">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80"/>
            <p:cNvSpPr/>
            <p:nvPr/>
          </p:nvSpPr>
          <p:spPr>
            <a:xfrm>
              <a:off x="-35429450" y="3921175"/>
              <a:ext cx="84300" cy="85075"/>
            </a:xfrm>
            <a:custGeom>
              <a:rect b="b" l="l" r="r" t="t"/>
              <a:pathLst>
                <a:path extrusionOk="0" h="3403" w="3372">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80"/>
            <p:cNvSpPr/>
            <p:nvPr/>
          </p:nvSpPr>
          <p:spPr>
            <a:xfrm>
              <a:off x="-35481425" y="4021975"/>
              <a:ext cx="137075" cy="35475"/>
            </a:xfrm>
            <a:custGeom>
              <a:rect b="b" l="l" r="r" t="t"/>
              <a:pathLst>
                <a:path extrusionOk="0" h="1419" w="5483">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80"/>
            <p:cNvSpPr/>
            <p:nvPr/>
          </p:nvSpPr>
          <p:spPr>
            <a:xfrm>
              <a:off x="-35481425" y="4073975"/>
              <a:ext cx="136275" cy="85875"/>
            </a:xfrm>
            <a:custGeom>
              <a:rect b="b" l="l" r="r" t="t"/>
              <a:pathLst>
                <a:path extrusionOk="0" h="3435" w="5451">
                  <a:moveTo>
                    <a:pt x="1" y="0"/>
                  </a:moveTo>
                  <a:lnTo>
                    <a:pt x="1" y="3434"/>
                  </a:lnTo>
                  <a:lnTo>
                    <a:pt x="5451" y="3434"/>
                  </a:lnTo>
                  <a:lnTo>
                    <a:pt x="54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80"/>
            <p:cNvSpPr/>
            <p:nvPr/>
          </p:nvSpPr>
          <p:spPr>
            <a:xfrm>
              <a:off x="-35481425" y="4176350"/>
              <a:ext cx="136275" cy="34675"/>
            </a:xfrm>
            <a:custGeom>
              <a:rect b="b" l="l" r="r" t="t"/>
              <a:pathLst>
                <a:path extrusionOk="0" h="1387" w="5451">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80"/>
            <p:cNvSpPr/>
            <p:nvPr/>
          </p:nvSpPr>
          <p:spPr>
            <a:xfrm>
              <a:off x="-35327050" y="3919600"/>
              <a:ext cx="137075" cy="33875"/>
            </a:xfrm>
            <a:custGeom>
              <a:rect b="b" l="l" r="r" t="t"/>
              <a:pathLst>
                <a:path extrusionOk="0" h="1355" w="5483">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80"/>
            <p:cNvSpPr/>
            <p:nvPr/>
          </p:nvSpPr>
          <p:spPr>
            <a:xfrm>
              <a:off x="-35327825" y="3970800"/>
              <a:ext cx="136275" cy="85875"/>
            </a:xfrm>
            <a:custGeom>
              <a:rect b="b" l="l" r="r" t="t"/>
              <a:pathLst>
                <a:path extrusionOk="0" h="3435" w="5451">
                  <a:moveTo>
                    <a:pt x="0" y="0"/>
                  </a:moveTo>
                  <a:lnTo>
                    <a:pt x="0" y="3434"/>
                  </a:lnTo>
                  <a:lnTo>
                    <a:pt x="5450" y="3434"/>
                  </a:lnTo>
                  <a:lnTo>
                    <a:pt x="5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80"/>
            <p:cNvSpPr/>
            <p:nvPr/>
          </p:nvSpPr>
          <p:spPr>
            <a:xfrm>
              <a:off x="-35327825" y="4073975"/>
              <a:ext cx="136275" cy="35450"/>
            </a:xfrm>
            <a:custGeom>
              <a:rect b="b" l="l" r="r" t="t"/>
              <a:pathLst>
                <a:path extrusionOk="0" h="1418" w="5451">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2" name="Google Shape;9012;p80"/>
          <p:cNvGrpSpPr/>
          <p:nvPr/>
        </p:nvGrpSpPr>
        <p:grpSpPr>
          <a:xfrm>
            <a:off x="3530661" y="1533431"/>
            <a:ext cx="357468" cy="352675"/>
            <a:chOff x="-33645475" y="3228075"/>
            <a:chExt cx="294600" cy="290650"/>
          </a:xfrm>
        </p:grpSpPr>
        <p:sp>
          <p:nvSpPr>
            <p:cNvPr id="9013" name="Google Shape;9013;p80"/>
            <p:cNvSpPr/>
            <p:nvPr/>
          </p:nvSpPr>
          <p:spPr>
            <a:xfrm>
              <a:off x="-33456450" y="3261925"/>
              <a:ext cx="84300" cy="85100"/>
            </a:xfrm>
            <a:custGeom>
              <a:rect b="b" l="l" r="r" t="t"/>
              <a:pathLst>
                <a:path extrusionOk="0" h="3404" w="3372">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80"/>
            <p:cNvSpPr/>
            <p:nvPr/>
          </p:nvSpPr>
          <p:spPr>
            <a:xfrm>
              <a:off x="-33575375" y="3433625"/>
              <a:ext cx="85075" cy="85100"/>
            </a:xfrm>
            <a:custGeom>
              <a:rect b="b" l="l" r="r" t="t"/>
              <a:pathLst>
                <a:path extrusionOk="0" h="3404" w="3403">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80"/>
            <p:cNvSpPr/>
            <p:nvPr/>
          </p:nvSpPr>
          <p:spPr>
            <a:xfrm>
              <a:off x="-33645475" y="3228075"/>
              <a:ext cx="206375" cy="153600"/>
            </a:xfrm>
            <a:custGeom>
              <a:rect b="b" l="l" r="r" t="t"/>
              <a:pathLst>
                <a:path extrusionOk="0" h="6144" w="8255">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80"/>
            <p:cNvSpPr/>
            <p:nvPr/>
          </p:nvSpPr>
          <p:spPr>
            <a:xfrm>
              <a:off x="-33593500" y="3279250"/>
              <a:ext cx="104775" cy="52275"/>
            </a:xfrm>
            <a:custGeom>
              <a:rect b="b" l="l" r="r" t="t"/>
              <a:pathLst>
                <a:path extrusionOk="0" h="2091" w="4191">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80"/>
            <p:cNvSpPr/>
            <p:nvPr/>
          </p:nvSpPr>
          <p:spPr>
            <a:xfrm>
              <a:off x="-33593500" y="3341475"/>
              <a:ext cx="104775" cy="74075"/>
            </a:xfrm>
            <a:custGeom>
              <a:rect b="b" l="l" r="r" t="t"/>
              <a:pathLst>
                <a:path extrusionOk="0" h="2963" w="4191">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80"/>
            <p:cNvSpPr/>
            <p:nvPr/>
          </p:nvSpPr>
          <p:spPr>
            <a:xfrm>
              <a:off x="-33455650" y="3381650"/>
              <a:ext cx="104775" cy="52250"/>
            </a:xfrm>
            <a:custGeom>
              <a:rect b="b" l="l" r="r" t="t"/>
              <a:pathLst>
                <a:path extrusionOk="0" h="2090" w="4191">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80"/>
            <p:cNvSpPr/>
            <p:nvPr/>
          </p:nvSpPr>
          <p:spPr>
            <a:xfrm>
              <a:off x="-33456450" y="3443875"/>
              <a:ext cx="102425" cy="74850"/>
            </a:xfrm>
            <a:custGeom>
              <a:rect b="b" l="l" r="r" t="t"/>
              <a:pathLst>
                <a:path extrusionOk="0" h="2994" w="4097">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0" name="Google Shape;9020;p80"/>
          <p:cNvGrpSpPr/>
          <p:nvPr/>
        </p:nvGrpSpPr>
        <p:grpSpPr>
          <a:xfrm>
            <a:off x="3531631" y="1973516"/>
            <a:ext cx="355526" cy="354586"/>
            <a:chOff x="-33646250" y="3586425"/>
            <a:chExt cx="293000" cy="292225"/>
          </a:xfrm>
        </p:grpSpPr>
        <p:sp>
          <p:nvSpPr>
            <p:cNvPr id="9021" name="Google Shape;9021;p80"/>
            <p:cNvSpPr/>
            <p:nvPr/>
          </p:nvSpPr>
          <p:spPr>
            <a:xfrm>
              <a:off x="-33646250" y="3739225"/>
              <a:ext cx="141775" cy="139425"/>
            </a:xfrm>
            <a:custGeom>
              <a:rect b="b" l="l" r="r" t="t"/>
              <a:pathLst>
                <a:path extrusionOk="0" h="5577" w="5671">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80"/>
            <p:cNvSpPr/>
            <p:nvPr/>
          </p:nvSpPr>
          <p:spPr>
            <a:xfrm>
              <a:off x="-33541500" y="3586425"/>
              <a:ext cx="188250" cy="187475"/>
            </a:xfrm>
            <a:custGeom>
              <a:rect b="b" l="l" r="r" t="t"/>
              <a:pathLst>
                <a:path extrusionOk="0" h="7499" w="753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3" name="Google Shape;9023;p80"/>
          <p:cNvGrpSpPr/>
          <p:nvPr/>
        </p:nvGrpSpPr>
        <p:grpSpPr>
          <a:xfrm>
            <a:off x="3532101" y="2408369"/>
            <a:ext cx="354586" cy="355557"/>
            <a:chOff x="-33645475" y="3944800"/>
            <a:chExt cx="292225" cy="293025"/>
          </a:xfrm>
        </p:grpSpPr>
        <p:sp>
          <p:nvSpPr>
            <p:cNvPr id="9024" name="Google Shape;9024;p80"/>
            <p:cNvSpPr/>
            <p:nvPr/>
          </p:nvSpPr>
          <p:spPr>
            <a:xfrm>
              <a:off x="-33549375" y="3944800"/>
              <a:ext cx="98475" cy="70900"/>
            </a:xfrm>
            <a:custGeom>
              <a:rect b="b" l="l" r="r" t="t"/>
              <a:pathLst>
                <a:path extrusionOk="0" h="2836" w="3939">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80"/>
            <p:cNvSpPr/>
            <p:nvPr/>
          </p:nvSpPr>
          <p:spPr>
            <a:xfrm>
              <a:off x="-33645475" y="4041675"/>
              <a:ext cx="70900" cy="98475"/>
            </a:xfrm>
            <a:custGeom>
              <a:rect b="b" l="l" r="r" t="t"/>
              <a:pathLst>
                <a:path extrusionOk="0" h="3939" w="2836">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80"/>
            <p:cNvSpPr/>
            <p:nvPr/>
          </p:nvSpPr>
          <p:spPr>
            <a:xfrm>
              <a:off x="-33424150" y="4042450"/>
              <a:ext cx="70900" cy="52025"/>
            </a:xfrm>
            <a:custGeom>
              <a:rect b="b" l="l" r="r" t="t"/>
              <a:pathLst>
                <a:path extrusionOk="0" h="2081" w="2836">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80"/>
            <p:cNvSpPr/>
            <p:nvPr/>
          </p:nvSpPr>
          <p:spPr>
            <a:xfrm>
              <a:off x="-33549375" y="4165325"/>
              <a:ext cx="86650" cy="70925"/>
            </a:xfrm>
            <a:custGeom>
              <a:rect b="b" l="l" r="r" t="t"/>
              <a:pathLst>
                <a:path extrusionOk="0" h="2837" w="3466">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80"/>
            <p:cNvSpPr/>
            <p:nvPr/>
          </p:nvSpPr>
          <p:spPr>
            <a:xfrm>
              <a:off x="-33558825" y="4030650"/>
              <a:ext cx="118950" cy="120525"/>
            </a:xfrm>
            <a:custGeom>
              <a:rect b="b" l="l" r="r" t="t"/>
              <a:pathLst>
                <a:path extrusionOk="0" h="4821" w="4758">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80"/>
            <p:cNvSpPr/>
            <p:nvPr/>
          </p:nvSpPr>
          <p:spPr>
            <a:xfrm>
              <a:off x="-33639950" y="4129900"/>
              <a:ext cx="100825" cy="100825"/>
            </a:xfrm>
            <a:custGeom>
              <a:rect b="b" l="l" r="r" t="t"/>
              <a:pathLst>
                <a:path extrusionOk="0" h="4033" w="4033">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80"/>
            <p:cNvSpPr/>
            <p:nvPr/>
          </p:nvSpPr>
          <p:spPr>
            <a:xfrm>
              <a:off x="-33459600" y="3951875"/>
              <a:ext cx="100850" cy="100075"/>
            </a:xfrm>
            <a:custGeom>
              <a:rect b="b" l="l" r="r" t="t"/>
              <a:pathLst>
                <a:path extrusionOk="0" h="4003" w="4034">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80"/>
            <p:cNvSpPr/>
            <p:nvPr/>
          </p:nvSpPr>
          <p:spPr>
            <a:xfrm>
              <a:off x="-33639950" y="3951100"/>
              <a:ext cx="100825" cy="100050"/>
            </a:xfrm>
            <a:custGeom>
              <a:rect b="b" l="l" r="r" t="t"/>
              <a:pathLst>
                <a:path extrusionOk="0" h="4002" w="4033">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80"/>
            <p:cNvSpPr/>
            <p:nvPr/>
          </p:nvSpPr>
          <p:spPr>
            <a:xfrm>
              <a:off x="-33472975" y="4082625"/>
              <a:ext cx="119725" cy="155200"/>
            </a:xfrm>
            <a:custGeom>
              <a:rect b="b" l="l" r="r" t="t"/>
              <a:pathLst>
                <a:path extrusionOk="0" h="6208" w="4789">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80"/>
            <p:cNvSpPr/>
            <p:nvPr/>
          </p:nvSpPr>
          <p:spPr>
            <a:xfrm>
              <a:off x="-33421775" y="41338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4" name="Google Shape;9034;p80"/>
          <p:cNvGrpSpPr/>
          <p:nvPr/>
        </p:nvGrpSpPr>
        <p:grpSpPr>
          <a:xfrm>
            <a:off x="2185320" y="2882106"/>
            <a:ext cx="352675" cy="355375"/>
            <a:chOff x="-31809525" y="3192625"/>
            <a:chExt cx="290650" cy="292875"/>
          </a:xfrm>
        </p:grpSpPr>
        <p:sp>
          <p:nvSpPr>
            <p:cNvPr id="9035" name="Google Shape;9035;p80"/>
            <p:cNvSpPr/>
            <p:nvPr/>
          </p:nvSpPr>
          <p:spPr>
            <a:xfrm>
              <a:off x="-31767775" y="3192625"/>
              <a:ext cx="204800" cy="153600"/>
            </a:xfrm>
            <a:custGeom>
              <a:rect b="b" l="l" r="r" t="t"/>
              <a:pathLst>
                <a:path extrusionOk="0" h="6144" w="8192">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80"/>
            <p:cNvSpPr/>
            <p:nvPr/>
          </p:nvSpPr>
          <p:spPr>
            <a:xfrm>
              <a:off x="-31715000" y="3244600"/>
              <a:ext cx="101625" cy="52450"/>
            </a:xfrm>
            <a:custGeom>
              <a:rect b="b" l="l" r="r" t="t"/>
              <a:pathLst>
                <a:path extrusionOk="0" h="2098" w="4065">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80"/>
            <p:cNvSpPr/>
            <p:nvPr/>
          </p:nvSpPr>
          <p:spPr>
            <a:xfrm>
              <a:off x="-31716575" y="3308400"/>
              <a:ext cx="102400" cy="73275"/>
            </a:xfrm>
            <a:custGeom>
              <a:rect b="b" l="l" r="r" t="t"/>
              <a:pathLst>
                <a:path extrusionOk="0" h="2931" w="4096">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80"/>
            <p:cNvSpPr/>
            <p:nvPr/>
          </p:nvSpPr>
          <p:spPr>
            <a:xfrm>
              <a:off x="-31809525" y="3386375"/>
              <a:ext cx="290650" cy="99125"/>
            </a:xfrm>
            <a:custGeom>
              <a:rect b="b" l="l" r="r" t="t"/>
              <a:pathLst>
                <a:path extrusionOk="0" h="3965" w="11626">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9" name="Google Shape;9039;p80"/>
          <p:cNvGrpSpPr/>
          <p:nvPr/>
        </p:nvGrpSpPr>
        <p:grpSpPr>
          <a:xfrm>
            <a:off x="2184835" y="3352658"/>
            <a:ext cx="353645" cy="355557"/>
            <a:chOff x="-31811100" y="3550975"/>
            <a:chExt cx="291450" cy="293025"/>
          </a:xfrm>
        </p:grpSpPr>
        <p:sp>
          <p:nvSpPr>
            <p:cNvPr id="9040" name="Google Shape;9040;p80"/>
            <p:cNvSpPr/>
            <p:nvPr/>
          </p:nvSpPr>
          <p:spPr>
            <a:xfrm>
              <a:off x="-31554325" y="3595875"/>
              <a:ext cx="34675" cy="33900"/>
            </a:xfrm>
            <a:custGeom>
              <a:rect b="b" l="l" r="r" t="t"/>
              <a:pathLst>
                <a:path extrusionOk="0" h="1356" w="1387">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80"/>
            <p:cNvSpPr/>
            <p:nvPr/>
          </p:nvSpPr>
          <p:spPr>
            <a:xfrm>
              <a:off x="-31659075" y="3628650"/>
              <a:ext cx="139425" cy="71650"/>
            </a:xfrm>
            <a:custGeom>
              <a:rect b="b" l="l" r="r" t="t"/>
              <a:pathLst>
                <a:path extrusionOk="0" h="2866" w="5577">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80"/>
            <p:cNvSpPr/>
            <p:nvPr/>
          </p:nvSpPr>
          <p:spPr>
            <a:xfrm>
              <a:off x="-31811100" y="3647075"/>
              <a:ext cx="33100" cy="33100"/>
            </a:xfrm>
            <a:custGeom>
              <a:rect b="b" l="l" r="r" t="t"/>
              <a:pathLst>
                <a:path extrusionOk="0" h="1324" w="1324">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80"/>
            <p:cNvSpPr/>
            <p:nvPr/>
          </p:nvSpPr>
          <p:spPr>
            <a:xfrm>
              <a:off x="-31811100" y="3678325"/>
              <a:ext cx="138650" cy="72250"/>
            </a:xfrm>
            <a:custGeom>
              <a:rect b="b" l="l" r="r" t="t"/>
              <a:pathLst>
                <a:path extrusionOk="0" h="2890" w="5546">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80"/>
            <p:cNvSpPr/>
            <p:nvPr/>
          </p:nvSpPr>
          <p:spPr>
            <a:xfrm>
              <a:off x="-31759900" y="3791200"/>
              <a:ext cx="187475" cy="52800"/>
            </a:xfrm>
            <a:custGeom>
              <a:rect b="b" l="l" r="r" t="t"/>
              <a:pathLst>
                <a:path extrusionOk="0" h="2112" w="7499">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80"/>
            <p:cNvSpPr/>
            <p:nvPr/>
          </p:nvSpPr>
          <p:spPr>
            <a:xfrm>
              <a:off x="-31759900" y="3550975"/>
              <a:ext cx="187475" cy="35475"/>
            </a:xfrm>
            <a:custGeom>
              <a:rect b="b" l="l" r="r" t="t"/>
              <a:pathLst>
                <a:path extrusionOk="0" h="1419" w="7499">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80"/>
            <p:cNvSpPr/>
            <p:nvPr/>
          </p:nvSpPr>
          <p:spPr>
            <a:xfrm>
              <a:off x="-31759100" y="3602975"/>
              <a:ext cx="188250" cy="172500"/>
            </a:xfrm>
            <a:custGeom>
              <a:rect b="b" l="l" r="r" t="t"/>
              <a:pathLst>
                <a:path extrusionOk="0" h="6900" w="753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7" name="Google Shape;9047;p80"/>
          <p:cNvGrpSpPr/>
          <p:nvPr/>
        </p:nvGrpSpPr>
        <p:grpSpPr>
          <a:xfrm>
            <a:off x="2178631" y="3816962"/>
            <a:ext cx="366052" cy="356831"/>
            <a:chOff x="-31817400" y="3910025"/>
            <a:chExt cx="301675" cy="294075"/>
          </a:xfrm>
        </p:grpSpPr>
        <p:sp>
          <p:nvSpPr>
            <p:cNvPr id="9048" name="Google Shape;9048;p80"/>
            <p:cNvSpPr/>
            <p:nvPr/>
          </p:nvSpPr>
          <p:spPr>
            <a:xfrm>
              <a:off x="-31817400" y="3911550"/>
              <a:ext cx="301675" cy="292550"/>
            </a:xfrm>
            <a:custGeom>
              <a:rect b="b" l="l" r="r" t="t"/>
              <a:pathLst>
                <a:path extrusionOk="0" h="11702" w="12067">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80"/>
            <p:cNvSpPr/>
            <p:nvPr/>
          </p:nvSpPr>
          <p:spPr>
            <a:xfrm>
              <a:off x="-31816600" y="4062950"/>
              <a:ext cx="144150" cy="140600"/>
            </a:xfrm>
            <a:custGeom>
              <a:rect b="b" l="l" r="r" t="t"/>
              <a:pathLst>
                <a:path extrusionOk="0" h="5624" w="5766">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80"/>
            <p:cNvSpPr/>
            <p:nvPr/>
          </p:nvSpPr>
          <p:spPr>
            <a:xfrm>
              <a:off x="-31648050" y="3910025"/>
              <a:ext cx="129175" cy="127725"/>
            </a:xfrm>
            <a:custGeom>
              <a:rect b="b" l="l" r="r" t="t"/>
              <a:pathLst>
                <a:path extrusionOk="0" h="5109" w="5167">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1" name="Google Shape;9051;p80"/>
          <p:cNvGrpSpPr/>
          <p:nvPr/>
        </p:nvGrpSpPr>
        <p:grpSpPr>
          <a:xfrm>
            <a:off x="3970259" y="3353143"/>
            <a:ext cx="354616" cy="354586"/>
            <a:chOff x="-30354000" y="3569100"/>
            <a:chExt cx="292250" cy="292225"/>
          </a:xfrm>
        </p:grpSpPr>
        <p:sp>
          <p:nvSpPr>
            <p:cNvPr id="9052" name="Google Shape;9052;p80"/>
            <p:cNvSpPr/>
            <p:nvPr/>
          </p:nvSpPr>
          <p:spPr>
            <a:xfrm>
              <a:off x="-30354000" y="3604550"/>
              <a:ext cx="137875" cy="256000"/>
            </a:xfrm>
            <a:custGeom>
              <a:rect b="b" l="l" r="r" t="t"/>
              <a:pathLst>
                <a:path extrusionOk="0" h="10240" w="5515">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80"/>
            <p:cNvSpPr/>
            <p:nvPr/>
          </p:nvSpPr>
          <p:spPr>
            <a:xfrm>
              <a:off x="-30198825" y="3604550"/>
              <a:ext cx="137075" cy="256775"/>
            </a:xfrm>
            <a:custGeom>
              <a:rect b="b" l="l" r="r" t="t"/>
              <a:pathLst>
                <a:path extrusionOk="0" h="10271" w="5483">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80"/>
            <p:cNvSpPr/>
            <p:nvPr/>
          </p:nvSpPr>
          <p:spPr>
            <a:xfrm>
              <a:off x="-30139750" y="3636850"/>
              <a:ext cx="26000" cy="37825"/>
            </a:xfrm>
            <a:custGeom>
              <a:rect b="b" l="l" r="r" t="t"/>
              <a:pathLst>
                <a:path extrusionOk="0" h="1513" w="104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80"/>
            <p:cNvSpPr/>
            <p:nvPr/>
          </p:nvSpPr>
          <p:spPr>
            <a:xfrm>
              <a:off x="-30302800" y="3638950"/>
              <a:ext cx="25225" cy="36500"/>
            </a:xfrm>
            <a:custGeom>
              <a:rect b="b" l="l" r="r" t="t"/>
              <a:pathLst>
                <a:path extrusionOk="0" h="1460" w="1009">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80"/>
            <p:cNvSpPr/>
            <p:nvPr/>
          </p:nvSpPr>
          <p:spPr>
            <a:xfrm>
              <a:off x="-30242925" y="3569100"/>
              <a:ext cx="68525" cy="68550"/>
            </a:xfrm>
            <a:custGeom>
              <a:rect b="b" l="l" r="r" t="t"/>
              <a:pathLst>
                <a:path extrusionOk="0" h="2742" w="2741">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80"/>
            <p:cNvSpPr/>
            <p:nvPr/>
          </p:nvSpPr>
          <p:spPr>
            <a:xfrm>
              <a:off x="-30262625" y="3654950"/>
              <a:ext cx="107925" cy="68550"/>
            </a:xfrm>
            <a:custGeom>
              <a:rect b="b" l="l" r="r" t="t"/>
              <a:pathLst>
                <a:path extrusionOk="0" h="2742" w="4317">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8" name="Google Shape;9058;p80"/>
          <p:cNvGrpSpPr/>
          <p:nvPr/>
        </p:nvGrpSpPr>
        <p:grpSpPr>
          <a:xfrm>
            <a:off x="1748837" y="1532946"/>
            <a:ext cx="342148" cy="353645"/>
            <a:chOff x="-35118325" y="3202075"/>
            <a:chExt cx="281975" cy="291450"/>
          </a:xfrm>
        </p:grpSpPr>
        <p:sp>
          <p:nvSpPr>
            <p:cNvPr id="9059" name="Google Shape;9059;p80"/>
            <p:cNvSpPr/>
            <p:nvPr/>
          </p:nvSpPr>
          <p:spPr>
            <a:xfrm>
              <a:off x="-35008050" y="3202075"/>
              <a:ext cx="171700" cy="171250"/>
            </a:xfrm>
            <a:custGeom>
              <a:rect b="b" l="l" r="r" t="t"/>
              <a:pathLst>
                <a:path extrusionOk="0" h="6850" w="6868">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80"/>
            <p:cNvSpPr/>
            <p:nvPr/>
          </p:nvSpPr>
          <p:spPr>
            <a:xfrm>
              <a:off x="-34937975" y="3254050"/>
              <a:ext cx="33125" cy="67775"/>
            </a:xfrm>
            <a:custGeom>
              <a:rect b="b" l="l" r="r" t="t"/>
              <a:pathLst>
                <a:path extrusionOk="0" h="2711" w="1325">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80"/>
            <p:cNvSpPr/>
            <p:nvPr/>
          </p:nvSpPr>
          <p:spPr>
            <a:xfrm>
              <a:off x="-35085250" y="3338325"/>
              <a:ext cx="69325" cy="69350"/>
            </a:xfrm>
            <a:custGeom>
              <a:rect b="b" l="l" r="r" t="t"/>
              <a:pathLst>
                <a:path extrusionOk="0" h="2774" w="2773">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80"/>
            <p:cNvSpPr/>
            <p:nvPr/>
          </p:nvSpPr>
          <p:spPr>
            <a:xfrm>
              <a:off x="-35118325" y="3424175"/>
              <a:ext cx="137075" cy="69350"/>
            </a:xfrm>
            <a:custGeom>
              <a:rect b="b" l="l" r="r" t="t"/>
              <a:pathLst>
                <a:path extrusionOk="0" h="2774" w="5483">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3" name="Google Shape;9063;p80"/>
          <p:cNvGrpSpPr/>
          <p:nvPr/>
        </p:nvGrpSpPr>
        <p:grpSpPr>
          <a:xfrm>
            <a:off x="1742618" y="1974199"/>
            <a:ext cx="354586" cy="353221"/>
            <a:chOff x="-35123050" y="3561225"/>
            <a:chExt cx="292225" cy="291100"/>
          </a:xfrm>
        </p:grpSpPr>
        <p:sp>
          <p:nvSpPr>
            <p:cNvPr id="9064" name="Google Shape;9064;p80"/>
            <p:cNvSpPr/>
            <p:nvPr/>
          </p:nvSpPr>
          <p:spPr>
            <a:xfrm>
              <a:off x="-35123050" y="3629750"/>
              <a:ext cx="205575" cy="222575"/>
            </a:xfrm>
            <a:custGeom>
              <a:rect b="b" l="l" r="r" t="t"/>
              <a:pathLst>
                <a:path extrusionOk="0" h="8903" w="8223">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80"/>
            <p:cNvSpPr/>
            <p:nvPr/>
          </p:nvSpPr>
          <p:spPr>
            <a:xfrm>
              <a:off x="-35053750" y="3561225"/>
              <a:ext cx="222925" cy="221825"/>
            </a:xfrm>
            <a:custGeom>
              <a:rect b="b" l="l" r="r" t="t"/>
              <a:pathLst>
                <a:path extrusionOk="0" h="8873" w="8917">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6" name="Google Shape;9066;p80"/>
          <p:cNvGrpSpPr/>
          <p:nvPr/>
        </p:nvGrpSpPr>
        <p:grpSpPr>
          <a:xfrm>
            <a:off x="1784677" y="2409340"/>
            <a:ext cx="270467" cy="353615"/>
            <a:chOff x="-35089175" y="3919600"/>
            <a:chExt cx="222900" cy="291425"/>
          </a:xfrm>
        </p:grpSpPr>
        <p:sp>
          <p:nvSpPr>
            <p:cNvPr id="9067" name="Google Shape;9067;p80"/>
            <p:cNvSpPr/>
            <p:nvPr/>
          </p:nvSpPr>
          <p:spPr>
            <a:xfrm>
              <a:off x="-35089175" y="3919600"/>
              <a:ext cx="222900" cy="291425"/>
            </a:xfrm>
            <a:custGeom>
              <a:rect b="b" l="l" r="r" t="t"/>
              <a:pathLst>
                <a:path extrusionOk="0" h="11657" w="8916">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80"/>
            <p:cNvSpPr/>
            <p:nvPr/>
          </p:nvSpPr>
          <p:spPr>
            <a:xfrm>
              <a:off x="-35038000" y="3971575"/>
              <a:ext cx="120525" cy="120525"/>
            </a:xfrm>
            <a:custGeom>
              <a:rect b="b" l="l" r="r" t="t"/>
              <a:pathLst>
                <a:path extrusionOk="0" h="4821" w="4821">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9" name="Google Shape;9069;p80"/>
          <p:cNvGrpSpPr/>
          <p:nvPr/>
        </p:nvGrpSpPr>
        <p:grpSpPr>
          <a:xfrm>
            <a:off x="3981673" y="1532703"/>
            <a:ext cx="336445" cy="354131"/>
            <a:chOff x="-33277650" y="3226875"/>
            <a:chExt cx="277275" cy="291850"/>
          </a:xfrm>
        </p:grpSpPr>
        <p:sp>
          <p:nvSpPr>
            <p:cNvPr id="9070" name="Google Shape;9070;p80"/>
            <p:cNvSpPr/>
            <p:nvPr/>
          </p:nvSpPr>
          <p:spPr>
            <a:xfrm>
              <a:off x="-33071300" y="3440725"/>
              <a:ext cx="33100" cy="33900"/>
            </a:xfrm>
            <a:custGeom>
              <a:rect b="b" l="l" r="r" t="t"/>
              <a:pathLst>
                <a:path extrusionOk="0" h="1356" w="1324">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80"/>
            <p:cNvSpPr/>
            <p:nvPr/>
          </p:nvSpPr>
          <p:spPr>
            <a:xfrm>
              <a:off x="-33157925" y="3227275"/>
              <a:ext cx="17350" cy="103200"/>
            </a:xfrm>
            <a:custGeom>
              <a:rect b="b" l="l" r="r" t="t"/>
              <a:pathLst>
                <a:path extrusionOk="0" h="4128" w="694">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80"/>
            <p:cNvSpPr/>
            <p:nvPr/>
          </p:nvSpPr>
          <p:spPr>
            <a:xfrm>
              <a:off x="-33175250" y="3347650"/>
              <a:ext cx="51200" cy="51350"/>
            </a:xfrm>
            <a:custGeom>
              <a:rect b="b" l="l" r="r" t="t"/>
              <a:pathLst>
                <a:path extrusionOk="0" h="2054" w="2048">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80"/>
            <p:cNvSpPr/>
            <p:nvPr/>
          </p:nvSpPr>
          <p:spPr>
            <a:xfrm>
              <a:off x="-33224875" y="3404500"/>
              <a:ext cx="159900" cy="114225"/>
            </a:xfrm>
            <a:custGeom>
              <a:rect b="b" l="l" r="r" t="t"/>
              <a:pathLst>
                <a:path extrusionOk="0" h="4569" w="6396">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80"/>
            <p:cNvSpPr/>
            <p:nvPr/>
          </p:nvSpPr>
          <p:spPr>
            <a:xfrm>
              <a:off x="-33141400" y="3312350"/>
              <a:ext cx="127625" cy="138625"/>
            </a:xfrm>
            <a:custGeom>
              <a:rect b="b" l="l" r="r" t="t"/>
              <a:pathLst>
                <a:path extrusionOk="0" h="5545" w="5105">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80"/>
            <p:cNvSpPr/>
            <p:nvPr/>
          </p:nvSpPr>
          <p:spPr>
            <a:xfrm>
              <a:off x="-33122500" y="3226875"/>
              <a:ext cx="122125" cy="83925"/>
            </a:xfrm>
            <a:custGeom>
              <a:rect b="b" l="l" r="r" t="t"/>
              <a:pathLst>
                <a:path extrusionOk="0" h="3357" w="4885">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80"/>
            <p:cNvSpPr/>
            <p:nvPr/>
          </p:nvSpPr>
          <p:spPr>
            <a:xfrm>
              <a:off x="-33277650" y="3245400"/>
              <a:ext cx="102400" cy="198500"/>
            </a:xfrm>
            <a:custGeom>
              <a:rect b="b" l="l" r="r" t="t"/>
              <a:pathLst>
                <a:path extrusionOk="0" h="7940" w="4096">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7" name="Google Shape;9077;p80"/>
          <p:cNvGrpSpPr/>
          <p:nvPr/>
        </p:nvGrpSpPr>
        <p:grpSpPr>
          <a:xfrm>
            <a:off x="3973073" y="1973987"/>
            <a:ext cx="353645" cy="353645"/>
            <a:chOff x="-33286325" y="3586425"/>
            <a:chExt cx="291450" cy="291450"/>
          </a:xfrm>
        </p:grpSpPr>
        <p:sp>
          <p:nvSpPr>
            <p:cNvPr id="9078" name="Google Shape;9078;p80"/>
            <p:cNvSpPr/>
            <p:nvPr/>
          </p:nvSpPr>
          <p:spPr>
            <a:xfrm>
              <a:off x="-33114625" y="3586425"/>
              <a:ext cx="119750" cy="120525"/>
            </a:xfrm>
            <a:custGeom>
              <a:rect b="b" l="l" r="r" t="t"/>
              <a:pathLst>
                <a:path extrusionOk="0" h="4821" w="479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80"/>
            <p:cNvSpPr/>
            <p:nvPr/>
          </p:nvSpPr>
          <p:spPr>
            <a:xfrm>
              <a:off x="-33286325" y="3825875"/>
              <a:ext cx="241050" cy="52000"/>
            </a:xfrm>
            <a:custGeom>
              <a:rect b="b" l="l" r="r" t="t"/>
              <a:pathLst>
                <a:path extrusionOk="0" h="2080" w="9642">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80"/>
            <p:cNvSpPr/>
            <p:nvPr/>
          </p:nvSpPr>
          <p:spPr>
            <a:xfrm>
              <a:off x="-33183925" y="3756550"/>
              <a:ext cx="103200" cy="52025"/>
            </a:xfrm>
            <a:custGeom>
              <a:rect b="b" l="l" r="r" t="t"/>
              <a:pathLst>
                <a:path extrusionOk="0" h="2081" w="4128">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80"/>
            <p:cNvSpPr/>
            <p:nvPr/>
          </p:nvSpPr>
          <p:spPr>
            <a:xfrm>
              <a:off x="-33252450" y="3636850"/>
              <a:ext cx="68550" cy="69325"/>
            </a:xfrm>
            <a:custGeom>
              <a:rect b="b" l="l" r="r" t="t"/>
              <a:pathLst>
                <a:path extrusionOk="0" h="2773" w="2742">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80"/>
            <p:cNvSpPr/>
            <p:nvPr/>
          </p:nvSpPr>
          <p:spPr>
            <a:xfrm>
              <a:off x="-33286325" y="3723050"/>
              <a:ext cx="116600" cy="85525"/>
            </a:xfrm>
            <a:custGeom>
              <a:rect b="b" l="l" r="r" t="t"/>
              <a:pathLst>
                <a:path extrusionOk="0" h="3421" w="4664">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3" name="Google Shape;9083;p80"/>
          <p:cNvGrpSpPr/>
          <p:nvPr/>
        </p:nvGrpSpPr>
        <p:grpSpPr>
          <a:xfrm>
            <a:off x="3973073" y="2408369"/>
            <a:ext cx="353645" cy="355557"/>
            <a:chOff x="-33286325" y="3944800"/>
            <a:chExt cx="291450" cy="293025"/>
          </a:xfrm>
        </p:grpSpPr>
        <p:sp>
          <p:nvSpPr>
            <p:cNvPr id="9084" name="Google Shape;9084;p80"/>
            <p:cNvSpPr/>
            <p:nvPr/>
          </p:nvSpPr>
          <p:spPr>
            <a:xfrm>
              <a:off x="-33194950" y="3996000"/>
              <a:ext cx="200075" cy="241825"/>
            </a:xfrm>
            <a:custGeom>
              <a:rect b="b" l="l" r="r" t="t"/>
              <a:pathLst>
                <a:path extrusionOk="0" h="9673" w="8003">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80"/>
            <p:cNvSpPr/>
            <p:nvPr/>
          </p:nvSpPr>
          <p:spPr>
            <a:xfrm>
              <a:off x="-33027975" y="3962900"/>
              <a:ext cx="33100" cy="105575"/>
            </a:xfrm>
            <a:custGeom>
              <a:rect b="b" l="l" r="r" t="t"/>
              <a:pathLst>
                <a:path extrusionOk="0" h="4223" w="1324">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80"/>
            <p:cNvSpPr/>
            <p:nvPr/>
          </p:nvSpPr>
          <p:spPr>
            <a:xfrm>
              <a:off x="-33286325" y="3962125"/>
              <a:ext cx="96125" cy="205600"/>
            </a:xfrm>
            <a:custGeom>
              <a:rect b="b" l="l" r="r" t="t"/>
              <a:pathLst>
                <a:path extrusionOk="0" h="8224" w="3845">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80"/>
            <p:cNvSpPr/>
            <p:nvPr/>
          </p:nvSpPr>
          <p:spPr>
            <a:xfrm>
              <a:off x="-33235125" y="3944800"/>
              <a:ext cx="189050" cy="171725"/>
            </a:xfrm>
            <a:custGeom>
              <a:rect b="b" l="l" r="r" t="t"/>
              <a:pathLst>
                <a:path extrusionOk="0" h="6869" w="7562">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8" name="Google Shape;9088;p80"/>
          <p:cNvGrpSpPr/>
          <p:nvPr/>
        </p:nvGrpSpPr>
        <p:grpSpPr>
          <a:xfrm>
            <a:off x="2631470" y="2881529"/>
            <a:ext cx="353645" cy="356527"/>
            <a:chOff x="-31452725" y="3191825"/>
            <a:chExt cx="291450" cy="293825"/>
          </a:xfrm>
        </p:grpSpPr>
        <p:sp>
          <p:nvSpPr>
            <p:cNvPr id="9089" name="Google Shape;9089;p80"/>
            <p:cNvSpPr/>
            <p:nvPr/>
          </p:nvSpPr>
          <p:spPr>
            <a:xfrm>
              <a:off x="-31314900" y="3278475"/>
              <a:ext cx="103200" cy="18125"/>
            </a:xfrm>
            <a:custGeom>
              <a:rect b="b" l="l" r="r" t="t"/>
              <a:pathLst>
                <a:path extrusionOk="0" h="725" w="4128">
                  <a:moveTo>
                    <a:pt x="1" y="0"/>
                  </a:moveTo>
                  <a:lnTo>
                    <a:pt x="1" y="725"/>
                  </a:lnTo>
                  <a:lnTo>
                    <a:pt x="4128" y="725"/>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80"/>
            <p:cNvSpPr/>
            <p:nvPr/>
          </p:nvSpPr>
          <p:spPr>
            <a:xfrm>
              <a:off x="-31367675" y="3227275"/>
              <a:ext cx="206400" cy="221350"/>
            </a:xfrm>
            <a:custGeom>
              <a:rect b="b" l="l" r="r" t="t"/>
              <a:pathLst>
                <a:path extrusionOk="0" h="8854" w="8256">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80"/>
            <p:cNvSpPr/>
            <p:nvPr/>
          </p:nvSpPr>
          <p:spPr>
            <a:xfrm>
              <a:off x="-31452725" y="3191825"/>
              <a:ext cx="86650" cy="259150"/>
            </a:xfrm>
            <a:custGeom>
              <a:rect b="b" l="l" r="r" t="t"/>
              <a:pathLst>
                <a:path extrusionOk="0" h="10366" w="3466">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80"/>
            <p:cNvSpPr/>
            <p:nvPr/>
          </p:nvSpPr>
          <p:spPr>
            <a:xfrm>
              <a:off x="-31409400" y="3468275"/>
              <a:ext cx="92950" cy="17375"/>
            </a:xfrm>
            <a:custGeom>
              <a:rect b="b" l="l" r="r" t="t"/>
              <a:pathLst>
                <a:path extrusionOk="0" h="695" w="3718">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3" name="Google Shape;9093;p80"/>
          <p:cNvGrpSpPr/>
          <p:nvPr/>
        </p:nvGrpSpPr>
        <p:grpSpPr>
          <a:xfrm>
            <a:off x="2631000" y="3353144"/>
            <a:ext cx="354586" cy="354586"/>
            <a:chOff x="-31452725" y="3551775"/>
            <a:chExt cx="292225" cy="292225"/>
          </a:xfrm>
        </p:grpSpPr>
        <p:sp>
          <p:nvSpPr>
            <p:cNvPr id="9094" name="Google Shape;9094;p80"/>
            <p:cNvSpPr/>
            <p:nvPr/>
          </p:nvSpPr>
          <p:spPr>
            <a:xfrm>
              <a:off x="-31452725" y="3756550"/>
              <a:ext cx="155175" cy="34675"/>
            </a:xfrm>
            <a:custGeom>
              <a:rect b="b" l="l" r="r" t="t"/>
              <a:pathLst>
                <a:path extrusionOk="0" h="1387" w="6207">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80"/>
            <p:cNvSpPr/>
            <p:nvPr/>
          </p:nvSpPr>
          <p:spPr>
            <a:xfrm>
              <a:off x="-31452725" y="3551775"/>
              <a:ext cx="183525" cy="188275"/>
            </a:xfrm>
            <a:custGeom>
              <a:rect b="b" l="l" r="r" t="t"/>
              <a:pathLst>
                <a:path extrusionOk="0" h="7531" w="7341">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80"/>
            <p:cNvSpPr/>
            <p:nvPr/>
          </p:nvSpPr>
          <p:spPr>
            <a:xfrm>
              <a:off x="-31366100" y="3808550"/>
              <a:ext cx="52025" cy="35450"/>
            </a:xfrm>
            <a:custGeom>
              <a:rect b="b" l="l" r="r" t="t"/>
              <a:pathLst>
                <a:path extrusionOk="0" h="1418" w="2081">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80"/>
            <p:cNvSpPr/>
            <p:nvPr/>
          </p:nvSpPr>
          <p:spPr>
            <a:xfrm>
              <a:off x="-31281025" y="3621075"/>
              <a:ext cx="120525" cy="171725"/>
            </a:xfrm>
            <a:custGeom>
              <a:rect b="b" l="l" r="r" t="t"/>
              <a:pathLst>
                <a:path extrusionOk="0" h="6869" w="4821">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8" name="Google Shape;9098;p80"/>
          <p:cNvGrpSpPr/>
          <p:nvPr/>
        </p:nvGrpSpPr>
        <p:grpSpPr>
          <a:xfrm>
            <a:off x="2629559" y="3817129"/>
            <a:ext cx="357468" cy="356497"/>
            <a:chOff x="-31455100" y="3909350"/>
            <a:chExt cx="294600" cy="293800"/>
          </a:xfrm>
        </p:grpSpPr>
        <p:sp>
          <p:nvSpPr>
            <p:cNvPr id="9099" name="Google Shape;9099;p80"/>
            <p:cNvSpPr/>
            <p:nvPr/>
          </p:nvSpPr>
          <p:spPr>
            <a:xfrm>
              <a:off x="-31455100" y="3909350"/>
              <a:ext cx="294600" cy="293800"/>
            </a:xfrm>
            <a:custGeom>
              <a:rect b="b" l="l" r="r" t="t"/>
              <a:pathLst>
                <a:path extrusionOk="0" h="11752" w="11784">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80"/>
            <p:cNvSpPr/>
            <p:nvPr/>
          </p:nvSpPr>
          <p:spPr>
            <a:xfrm>
              <a:off x="-31455100" y="3997350"/>
              <a:ext cx="215050" cy="205025"/>
            </a:xfrm>
            <a:custGeom>
              <a:rect b="b" l="l" r="r" t="t"/>
              <a:pathLst>
                <a:path extrusionOk="0" h="8201" w="8602">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1" name="Google Shape;9101;p80"/>
          <p:cNvGrpSpPr/>
          <p:nvPr/>
        </p:nvGrpSpPr>
        <p:grpSpPr>
          <a:xfrm>
            <a:off x="3970744" y="3818084"/>
            <a:ext cx="353645" cy="354586"/>
            <a:chOff x="-30345325" y="3918800"/>
            <a:chExt cx="291450" cy="292225"/>
          </a:xfrm>
        </p:grpSpPr>
        <p:sp>
          <p:nvSpPr>
            <p:cNvPr id="9102" name="Google Shape;9102;p80"/>
            <p:cNvSpPr/>
            <p:nvPr/>
          </p:nvSpPr>
          <p:spPr>
            <a:xfrm>
              <a:off x="-30174425" y="3988125"/>
              <a:ext cx="120550" cy="120175"/>
            </a:xfrm>
            <a:custGeom>
              <a:rect b="b" l="l" r="r" t="t"/>
              <a:pathLst>
                <a:path extrusionOk="0" h="4807" w="4822">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80"/>
            <p:cNvSpPr/>
            <p:nvPr/>
          </p:nvSpPr>
          <p:spPr>
            <a:xfrm>
              <a:off x="-30345325" y="3988125"/>
              <a:ext cx="119750" cy="120175"/>
            </a:xfrm>
            <a:custGeom>
              <a:rect b="b" l="l" r="r" t="t"/>
              <a:pathLst>
                <a:path extrusionOk="0" h="4807" w="479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80"/>
            <p:cNvSpPr/>
            <p:nvPr/>
          </p:nvSpPr>
          <p:spPr>
            <a:xfrm>
              <a:off x="-30293350" y="4159025"/>
              <a:ext cx="188275" cy="52000"/>
            </a:xfrm>
            <a:custGeom>
              <a:rect b="b" l="l" r="r" t="t"/>
              <a:pathLst>
                <a:path extrusionOk="0" h="2080" w="7531">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80"/>
            <p:cNvSpPr/>
            <p:nvPr/>
          </p:nvSpPr>
          <p:spPr>
            <a:xfrm>
              <a:off x="-30293350" y="3918800"/>
              <a:ext cx="188275" cy="34675"/>
            </a:xfrm>
            <a:custGeom>
              <a:rect b="b" l="l" r="r" t="t"/>
              <a:pathLst>
                <a:path extrusionOk="0" h="1387" w="7531">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80"/>
            <p:cNvSpPr/>
            <p:nvPr/>
          </p:nvSpPr>
          <p:spPr>
            <a:xfrm>
              <a:off x="-30294125" y="3970800"/>
              <a:ext cx="188250" cy="170925"/>
            </a:xfrm>
            <a:custGeom>
              <a:rect b="b" l="l" r="r" t="t"/>
              <a:pathLst>
                <a:path extrusionOk="0" h="6837" w="753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7" name="Google Shape;9107;p80"/>
          <p:cNvGrpSpPr/>
          <p:nvPr/>
        </p:nvGrpSpPr>
        <p:grpSpPr>
          <a:xfrm>
            <a:off x="2200736" y="1532946"/>
            <a:ext cx="332593" cy="353645"/>
            <a:chOff x="-34755225" y="3202075"/>
            <a:chExt cx="274100" cy="291450"/>
          </a:xfrm>
        </p:grpSpPr>
        <p:sp>
          <p:nvSpPr>
            <p:cNvPr id="9108" name="Google Shape;9108;p80"/>
            <p:cNvSpPr/>
            <p:nvPr/>
          </p:nvSpPr>
          <p:spPr>
            <a:xfrm>
              <a:off x="-34703250" y="3389525"/>
              <a:ext cx="84300" cy="34675"/>
            </a:xfrm>
            <a:custGeom>
              <a:rect b="b" l="l" r="r" t="t"/>
              <a:pathLst>
                <a:path extrusionOk="0" h="1387" w="3372">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80"/>
            <p:cNvSpPr/>
            <p:nvPr/>
          </p:nvSpPr>
          <p:spPr>
            <a:xfrm>
              <a:off x="-34636300" y="3348575"/>
              <a:ext cx="69325" cy="75625"/>
            </a:xfrm>
            <a:custGeom>
              <a:rect b="b" l="l" r="r" t="t"/>
              <a:pathLst>
                <a:path extrusionOk="0" h="3025" w="2773">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80"/>
            <p:cNvSpPr/>
            <p:nvPr/>
          </p:nvSpPr>
          <p:spPr>
            <a:xfrm>
              <a:off x="-34752875" y="3253275"/>
              <a:ext cx="126050" cy="170925"/>
            </a:xfrm>
            <a:custGeom>
              <a:rect b="b" l="l" r="r" t="t"/>
              <a:pathLst>
                <a:path extrusionOk="0" h="6837" w="5042">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80"/>
            <p:cNvSpPr/>
            <p:nvPr/>
          </p:nvSpPr>
          <p:spPr>
            <a:xfrm>
              <a:off x="-34677250" y="3338325"/>
              <a:ext cx="33875" cy="33900"/>
            </a:xfrm>
            <a:custGeom>
              <a:rect b="b" l="l" r="r" t="t"/>
              <a:pathLst>
                <a:path extrusionOk="0" h="1356" w="1355">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80"/>
            <p:cNvSpPr/>
            <p:nvPr/>
          </p:nvSpPr>
          <p:spPr>
            <a:xfrm>
              <a:off x="-34618200" y="3202500"/>
              <a:ext cx="137075" cy="135850"/>
            </a:xfrm>
            <a:custGeom>
              <a:rect b="b" l="l" r="r" t="t"/>
              <a:pathLst>
                <a:path extrusionOk="0" h="5434" w="5483">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80"/>
            <p:cNvSpPr/>
            <p:nvPr/>
          </p:nvSpPr>
          <p:spPr>
            <a:xfrm>
              <a:off x="-34755225" y="3440725"/>
              <a:ext cx="188250" cy="52800"/>
            </a:xfrm>
            <a:custGeom>
              <a:rect b="b" l="l" r="r" t="t"/>
              <a:pathLst>
                <a:path extrusionOk="0" h="2112" w="753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80"/>
            <p:cNvSpPr/>
            <p:nvPr/>
          </p:nvSpPr>
          <p:spPr>
            <a:xfrm>
              <a:off x="-34754450" y="3202075"/>
              <a:ext cx="153600" cy="33900"/>
            </a:xfrm>
            <a:custGeom>
              <a:rect b="b" l="l" r="r" t="t"/>
              <a:pathLst>
                <a:path extrusionOk="0" h="1356" w="6144">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5" name="Google Shape;9115;p80"/>
          <p:cNvGrpSpPr/>
          <p:nvPr/>
        </p:nvGrpSpPr>
        <p:grpSpPr>
          <a:xfrm>
            <a:off x="2190209" y="1973987"/>
            <a:ext cx="353645" cy="353645"/>
            <a:chOff x="-34763900" y="3561225"/>
            <a:chExt cx="291450" cy="291450"/>
          </a:xfrm>
        </p:grpSpPr>
        <p:sp>
          <p:nvSpPr>
            <p:cNvPr id="9116" name="Google Shape;9116;p80"/>
            <p:cNvSpPr/>
            <p:nvPr/>
          </p:nvSpPr>
          <p:spPr>
            <a:xfrm>
              <a:off x="-34693800" y="3629750"/>
              <a:ext cx="152025" cy="152825"/>
            </a:xfrm>
            <a:custGeom>
              <a:rect b="b" l="l" r="r" t="t"/>
              <a:pathLst>
                <a:path extrusionOk="0" h="6113" w="6081">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80"/>
            <p:cNvSpPr/>
            <p:nvPr/>
          </p:nvSpPr>
          <p:spPr>
            <a:xfrm>
              <a:off x="-34763900" y="3561225"/>
              <a:ext cx="291450" cy="291450"/>
            </a:xfrm>
            <a:custGeom>
              <a:rect b="b" l="l" r="r" t="t"/>
              <a:pathLst>
                <a:path extrusionOk="0" h="11658" w="11658">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80"/>
            <p:cNvSpPr/>
            <p:nvPr/>
          </p:nvSpPr>
          <p:spPr>
            <a:xfrm>
              <a:off x="-34644175" y="3680950"/>
              <a:ext cx="51225" cy="51225"/>
            </a:xfrm>
            <a:custGeom>
              <a:rect b="b" l="l" r="r" t="t"/>
              <a:pathLst>
                <a:path extrusionOk="0" h="2049" w="2049">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19" name="Google Shape;9119;p80"/>
          <p:cNvSpPr/>
          <p:nvPr/>
        </p:nvSpPr>
        <p:spPr>
          <a:xfrm>
            <a:off x="2189608" y="2409419"/>
            <a:ext cx="353645" cy="353615"/>
          </a:xfrm>
          <a:custGeom>
            <a:rect b="b" l="l" r="r" t="t"/>
            <a:pathLst>
              <a:path extrusionOk="0" h="11657" w="11658">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20" name="Google Shape;9120;p80"/>
          <p:cNvGrpSpPr/>
          <p:nvPr/>
        </p:nvGrpSpPr>
        <p:grpSpPr>
          <a:xfrm>
            <a:off x="845106" y="2882499"/>
            <a:ext cx="354586" cy="354586"/>
            <a:chOff x="-32927950" y="3227275"/>
            <a:chExt cx="292225" cy="292225"/>
          </a:xfrm>
        </p:grpSpPr>
        <p:sp>
          <p:nvSpPr>
            <p:cNvPr id="9121" name="Google Shape;9121;p80"/>
            <p:cNvSpPr/>
            <p:nvPr/>
          </p:nvSpPr>
          <p:spPr>
            <a:xfrm>
              <a:off x="-32927950" y="3228075"/>
              <a:ext cx="69325" cy="291425"/>
            </a:xfrm>
            <a:custGeom>
              <a:rect b="b" l="l" r="r" t="t"/>
              <a:pathLst>
                <a:path extrusionOk="0" h="11657" w="2773">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80"/>
            <p:cNvSpPr/>
            <p:nvPr/>
          </p:nvSpPr>
          <p:spPr>
            <a:xfrm>
              <a:off x="-32841300" y="3227275"/>
              <a:ext cx="154400" cy="291450"/>
            </a:xfrm>
            <a:custGeom>
              <a:rect b="b" l="l" r="r" t="t"/>
              <a:pathLst>
                <a:path extrusionOk="0" h="11658" w="6176">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80"/>
            <p:cNvSpPr/>
            <p:nvPr/>
          </p:nvSpPr>
          <p:spPr>
            <a:xfrm>
              <a:off x="-32669600" y="3261925"/>
              <a:ext cx="33875" cy="51225"/>
            </a:xfrm>
            <a:custGeom>
              <a:rect b="b" l="l" r="r" t="t"/>
              <a:pathLst>
                <a:path extrusionOk="0" h="2049" w="1355">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80"/>
            <p:cNvSpPr/>
            <p:nvPr/>
          </p:nvSpPr>
          <p:spPr>
            <a:xfrm>
              <a:off x="-32669600" y="3329675"/>
              <a:ext cx="33875" cy="35450"/>
            </a:xfrm>
            <a:custGeom>
              <a:rect b="b" l="l" r="r" t="t"/>
              <a:pathLst>
                <a:path extrusionOk="0" h="1418" w="1355">
                  <a:moveTo>
                    <a:pt x="0" y="0"/>
                  </a:moveTo>
                  <a:lnTo>
                    <a:pt x="0" y="1418"/>
                  </a:lnTo>
                  <a:lnTo>
                    <a:pt x="1355" y="1418"/>
                  </a:ln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80"/>
            <p:cNvSpPr/>
            <p:nvPr/>
          </p:nvSpPr>
          <p:spPr>
            <a:xfrm>
              <a:off x="-32669600" y="3381650"/>
              <a:ext cx="33875" cy="51225"/>
            </a:xfrm>
            <a:custGeom>
              <a:rect b="b" l="l" r="r" t="t"/>
              <a:pathLst>
                <a:path extrusionOk="0" h="2049" w="1355">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6" name="Google Shape;9126;p80"/>
          <p:cNvGrpSpPr/>
          <p:nvPr/>
        </p:nvGrpSpPr>
        <p:grpSpPr>
          <a:xfrm>
            <a:off x="844621" y="3353613"/>
            <a:ext cx="355557" cy="353645"/>
            <a:chOff x="-32927950" y="3586425"/>
            <a:chExt cx="293025" cy="291450"/>
          </a:xfrm>
        </p:grpSpPr>
        <p:sp>
          <p:nvSpPr>
            <p:cNvPr id="9127" name="Google Shape;9127;p80"/>
            <p:cNvSpPr/>
            <p:nvPr/>
          </p:nvSpPr>
          <p:spPr>
            <a:xfrm>
              <a:off x="-32927950" y="3843975"/>
              <a:ext cx="293025" cy="33900"/>
            </a:xfrm>
            <a:custGeom>
              <a:rect b="b" l="l" r="r" t="t"/>
              <a:pathLst>
                <a:path extrusionOk="0" h="1356" w="11721">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80"/>
            <p:cNvSpPr/>
            <p:nvPr/>
          </p:nvSpPr>
          <p:spPr>
            <a:xfrm>
              <a:off x="-32872025" y="3723475"/>
              <a:ext cx="180400" cy="52000"/>
            </a:xfrm>
            <a:custGeom>
              <a:rect b="b" l="l" r="r" t="t"/>
              <a:pathLst>
                <a:path extrusionOk="0" h="2080" w="7216">
                  <a:moveTo>
                    <a:pt x="757" y="1"/>
                  </a:moveTo>
                  <a:lnTo>
                    <a:pt x="0" y="2080"/>
                  </a:lnTo>
                  <a:lnTo>
                    <a:pt x="7215" y="2080"/>
                  </a:lnTo>
                  <a:lnTo>
                    <a:pt x="65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80"/>
            <p:cNvSpPr/>
            <p:nvPr/>
          </p:nvSpPr>
          <p:spPr>
            <a:xfrm>
              <a:off x="-32890150" y="3792775"/>
              <a:ext cx="217425" cy="33900"/>
            </a:xfrm>
            <a:custGeom>
              <a:rect b="b" l="l" r="r" t="t"/>
              <a:pathLst>
                <a:path extrusionOk="0" h="1356" w="8697">
                  <a:moveTo>
                    <a:pt x="505" y="1"/>
                  </a:moveTo>
                  <a:lnTo>
                    <a:pt x="1" y="1356"/>
                  </a:lnTo>
                  <a:lnTo>
                    <a:pt x="8696" y="1356"/>
                  </a:lnTo>
                  <a:lnTo>
                    <a:pt x="822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80"/>
            <p:cNvSpPr/>
            <p:nvPr/>
          </p:nvSpPr>
          <p:spPr>
            <a:xfrm>
              <a:off x="-32822400" y="3586425"/>
              <a:ext cx="82725" cy="52800"/>
            </a:xfrm>
            <a:custGeom>
              <a:rect b="b" l="l" r="r" t="t"/>
              <a:pathLst>
                <a:path extrusionOk="0" h="2112" w="3309">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80"/>
            <p:cNvSpPr/>
            <p:nvPr/>
          </p:nvSpPr>
          <p:spPr>
            <a:xfrm>
              <a:off x="-32846825" y="3655750"/>
              <a:ext cx="131550" cy="51200"/>
            </a:xfrm>
            <a:custGeom>
              <a:rect b="b" l="l" r="r" t="t"/>
              <a:pathLst>
                <a:path extrusionOk="0" h="2048" w="5262">
                  <a:moveTo>
                    <a:pt x="694" y="0"/>
                  </a:moveTo>
                  <a:lnTo>
                    <a:pt x="1" y="2048"/>
                  </a:lnTo>
                  <a:lnTo>
                    <a:pt x="5262" y="2048"/>
                  </a:lnTo>
                  <a:lnTo>
                    <a:pt x="45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2" name="Google Shape;9132;p80"/>
          <p:cNvGrpSpPr/>
          <p:nvPr/>
        </p:nvGrpSpPr>
        <p:grpSpPr>
          <a:xfrm>
            <a:off x="845106" y="3817598"/>
            <a:ext cx="354586" cy="355557"/>
            <a:chOff x="-32927950" y="3944800"/>
            <a:chExt cx="292225" cy="293025"/>
          </a:xfrm>
        </p:grpSpPr>
        <p:sp>
          <p:nvSpPr>
            <p:cNvPr id="9133" name="Google Shape;9133;p80"/>
            <p:cNvSpPr/>
            <p:nvPr/>
          </p:nvSpPr>
          <p:spPr>
            <a:xfrm>
              <a:off x="-32927950" y="3944800"/>
              <a:ext cx="69325" cy="292225"/>
            </a:xfrm>
            <a:custGeom>
              <a:rect b="b" l="l" r="r" t="t"/>
              <a:pathLst>
                <a:path extrusionOk="0" h="11689" w="2773">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80"/>
            <p:cNvSpPr/>
            <p:nvPr/>
          </p:nvSpPr>
          <p:spPr>
            <a:xfrm>
              <a:off x="-32720800" y="4057425"/>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80"/>
            <p:cNvSpPr/>
            <p:nvPr/>
          </p:nvSpPr>
          <p:spPr>
            <a:xfrm>
              <a:off x="-32720800" y="4099950"/>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80"/>
            <p:cNvSpPr/>
            <p:nvPr/>
          </p:nvSpPr>
          <p:spPr>
            <a:xfrm>
              <a:off x="-32720800" y="4141700"/>
              <a:ext cx="67750" cy="26025"/>
            </a:xfrm>
            <a:custGeom>
              <a:rect b="b" l="l" r="r" t="t"/>
              <a:pathLst>
                <a:path extrusionOk="0" h="1041" w="271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80"/>
            <p:cNvSpPr/>
            <p:nvPr/>
          </p:nvSpPr>
          <p:spPr>
            <a:xfrm>
              <a:off x="-32754675" y="3944800"/>
              <a:ext cx="51225" cy="52000"/>
            </a:xfrm>
            <a:custGeom>
              <a:rect b="b" l="l" r="r" t="t"/>
              <a:pathLst>
                <a:path extrusionOk="0" h="2080" w="2049">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80"/>
            <p:cNvSpPr/>
            <p:nvPr/>
          </p:nvSpPr>
          <p:spPr>
            <a:xfrm>
              <a:off x="-32687725" y="3944800"/>
              <a:ext cx="34675" cy="55150"/>
            </a:xfrm>
            <a:custGeom>
              <a:rect b="b" l="l" r="r" t="t"/>
              <a:pathLst>
                <a:path extrusionOk="0" h="2206" w="1387">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80"/>
            <p:cNvSpPr/>
            <p:nvPr/>
          </p:nvSpPr>
          <p:spPr>
            <a:xfrm>
              <a:off x="-32860200" y="4014100"/>
              <a:ext cx="207150" cy="153625"/>
            </a:xfrm>
            <a:custGeom>
              <a:rect b="b" l="l" r="r" t="t"/>
              <a:pathLst>
                <a:path extrusionOk="0" h="6145" w="8286">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80"/>
            <p:cNvSpPr/>
            <p:nvPr/>
          </p:nvSpPr>
          <p:spPr>
            <a:xfrm>
              <a:off x="-32755450" y="4055850"/>
              <a:ext cx="51200" cy="181175"/>
            </a:xfrm>
            <a:custGeom>
              <a:rect b="b" l="l" r="r" t="t"/>
              <a:pathLst>
                <a:path extrusionOk="0" h="7247" w="2048">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80"/>
            <p:cNvSpPr/>
            <p:nvPr/>
          </p:nvSpPr>
          <p:spPr>
            <a:xfrm>
              <a:off x="-32686925" y="4182650"/>
              <a:ext cx="34675" cy="55175"/>
            </a:xfrm>
            <a:custGeom>
              <a:rect b="b" l="l" r="r" t="t"/>
              <a:pathLst>
                <a:path extrusionOk="0" h="2207" w="1387">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2" name="Google Shape;9142;p80"/>
          <p:cNvGrpSpPr/>
          <p:nvPr/>
        </p:nvGrpSpPr>
        <p:grpSpPr>
          <a:xfrm>
            <a:off x="3073898" y="2882849"/>
            <a:ext cx="354586" cy="353888"/>
            <a:chOff x="-31094350" y="3194000"/>
            <a:chExt cx="292225" cy="291650"/>
          </a:xfrm>
        </p:grpSpPr>
        <p:sp>
          <p:nvSpPr>
            <p:cNvPr id="9143" name="Google Shape;9143;p80"/>
            <p:cNvSpPr/>
            <p:nvPr/>
          </p:nvSpPr>
          <p:spPr>
            <a:xfrm>
              <a:off x="-31033700" y="3194000"/>
              <a:ext cx="103200" cy="34100"/>
            </a:xfrm>
            <a:custGeom>
              <a:rect b="b" l="l" r="r" t="t"/>
              <a:pathLst>
                <a:path extrusionOk="0" h="1364" w="4128">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80"/>
            <p:cNvSpPr/>
            <p:nvPr/>
          </p:nvSpPr>
          <p:spPr>
            <a:xfrm>
              <a:off x="-31042375" y="3346200"/>
              <a:ext cx="16550" cy="18150"/>
            </a:xfrm>
            <a:custGeom>
              <a:rect b="b" l="l" r="r" t="t"/>
              <a:pathLst>
                <a:path extrusionOk="0" h="726" w="662">
                  <a:moveTo>
                    <a:pt x="1" y="1"/>
                  </a:moveTo>
                  <a:lnTo>
                    <a:pt x="1" y="725"/>
                  </a:lnTo>
                  <a:lnTo>
                    <a:pt x="662" y="725"/>
                  </a:ln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80"/>
            <p:cNvSpPr/>
            <p:nvPr/>
          </p:nvSpPr>
          <p:spPr>
            <a:xfrm>
              <a:off x="-31042375" y="3278475"/>
              <a:ext cx="16550" cy="16550"/>
            </a:xfrm>
            <a:custGeom>
              <a:rect b="b" l="l" r="r" t="t"/>
              <a:pathLst>
                <a:path extrusionOk="0" h="662" w="662">
                  <a:moveTo>
                    <a:pt x="1" y="0"/>
                  </a:moveTo>
                  <a:lnTo>
                    <a:pt x="1" y="662"/>
                  </a:lnTo>
                  <a:lnTo>
                    <a:pt x="662" y="662"/>
                  </a:lnTo>
                  <a:lnTo>
                    <a:pt x="6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80"/>
            <p:cNvSpPr/>
            <p:nvPr/>
          </p:nvSpPr>
          <p:spPr>
            <a:xfrm>
              <a:off x="-31042375" y="3416300"/>
              <a:ext cx="16550" cy="16575"/>
            </a:xfrm>
            <a:custGeom>
              <a:rect b="b" l="l" r="r" t="t"/>
              <a:pathLst>
                <a:path extrusionOk="0" h="663" w="662">
                  <a:moveTo>
                    <a:pt x="1" y="1"/>
                  </a:moveTo>
                  <a:lnTo>
                    <a:pt x="1" y="662"/>
                  </a:lnTo>
                  <a:lnTo>
                    <a:pt x="662" y="662"/>
                  </a:ln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80"/>
            <p:cNvSpPr/>
            <p:nvPr/>
          </p:nvSpPr>
          <p:spPr>
            <a:xfrm>
              <a:off x="-31094350" y="3210725"/>
              <a:ext cx="222900" cy="274925"/>
            </a:xfrm>
            <a:custGeom>
              <a:rect b="b" l="l" r="r" t="t"/>
              <a:pathLst>
                <a:path extrusionOk="0" h="10997" w="8916">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80"/>
            <p:cNvSpPr/>
            <p:nvPr/>
          </p:nvSpPr>
          <p:spPr>
            <a:xfrm>
              <a:off x="-30853350" y="3295000"/>
              <a:ext cx="51225" cy="104000"/>
            </a:xfrm>
            <a:custGeom>
              <a:rect b="b" l="l" r="r" t="t"/>
              <a:pathLst>
                <a:path extrusionOk="0" h="4160" w="2049">
                  <a:moveTo>
                    <a:pt x="1" y="1"/>
                  </a:moveTo>
                  <a:lnTo>
                    <a:pt x="1" y="4160"/>
                  </a:lnTo>
                  <a:lnTo>
                    <a:pt x="2049" y="4160"/>
                  </a:lnTo>
                  <a:lnTo>
                    <a:pt x="2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80"/>
            <p:cNvSpPr/>
            <p:nvPr/>
          </p:nvSpPr>
          <p:spPr>
            <a:xfrm>
              <a:off x="-30853350" y="3227275"/>
              <a:ext cx="51225" cy="51225"/>
            </a:xfrm>
            <a:custGeom>
              <a:rect b="b" l="l" r="r" t="t"/>
              <a:pathLst>
                <a:path extrusionOk="0" h="2049" w="2049">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80"/>
            <p:cNvSpPr/>
            <p:nvPr/>
          </p:nvSpPr>
          <p:spPr>
            <a:xfrm>
              <a:off x="-30851775" y="3416300"/>
              <a:ext cx="46500" cy="51225"/>
            </a:xfrm>
            <a:custGeom>
              <a:rect b="b" l="l" r="r" t="t"/>
              <a:pathLst>
                <a:path extrusionOk="0" h="2049" w="186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1" name="Google Shape;9151;p80"/>
          <p:cNvGrpSpPr/>
          <p:nvPr/>
        </p:nvGrpSpPr>
        <p:grpSpPr>
          <a:xfrm>
            <a:off x="3074368" y="3353341"/>
            <a:ext cx="353645" cy="354191"/>
            <a:chOff x="-31093575" y="3552550"/>
            <a:chExt cx="291450" cy="291900"/>
          </a:xfrm>
        </p:grpSpPr>
        <p:sp>
          <p:nvSpPr>
            <p:cNvPr id="9152" name="Google Shape;9152;p80"/>
            <p:cNvSpPr/>
            <p:nvPr/>
          </p:nvSpPr>
          <p:spPr>
            <a:xfrm>
              <a:off x="-31011650" y="3745525"/>
              <a:ext cx="7900" cy="12625"/>
            </a:xfrm>
            <a:custGeom>
              <a:rect b="b" l="l" r="r" t="t"/>
              <a:pathLst>
                <a:path extrusionOk="0" h="505" w="316">
                  <a:moveTo>
                    <a:pt x="158" y="1"/>
                  </a:moveTo>
                  <a:lnTo>
                    <a:pt x="0" y="505"/>
                  </a:lnTo>
                  <a:lnTo>
                    <a:pt x="315" y="505"/>
                  </a:lnTo>
                  <a:lnTo>
                    <a:pt x="1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80"/>
            <p:cNvSpPr/>
            <p:nvPr/>
          </p:nvSpPr>
          <p:spPr>
            <a:xfrm>
              <a:off x="-31093575" y="3671500"/>
              <a:ext cx="171725" cy="172950"/>
            </a:xfrm>
            <a:custGeom>
              <a:rect b="b" l="l" r="r" t="t"/>
              <a:pathLst>
                <a:path extrusionOk="0" h="6918" w="6869">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80"/>
            <p:cNvSpPr/>
            <p:nvPr/>
          </p:nvSpPr>
          <p:spPr>
            <a:xfrm>
              <a:off x="-30895875" y="3621075"/>
              <a:ext cx="15775" cy="26025"/>
            </a:xfrm>
            <a:custGeom>
              <a:rect b="b" l="l" r="r" t="t"/>
              <a:pathLst>
                <a:path extrusionOk="0" h="1041" w="631">
                  <a:moveTo>
                    <a:pt x="0" y="1"/>
                  </a:moveTo>
                  <a:cubicBezTo>
                    <a:pt x="32" y="410"/>
                    <a:pt x="126" y="694"/>
                    <a:pt x="315" y="1041"/>
                  </a:cubicBezTo>
                  <a:cubicBezTo>
                    <a:pt x="473" y="694"/>
                    <a:pt x="599" y="347"/>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80"/>
            <p:cNvSpPr/>
            <p:nvPr/>
          </p:nvSpPr>
          <p:spPr>
            <a:xfrm>
              <a:off x="-30974650" y="3552550"/>
              <a:ext cx="172525" cy="172400"/>
            </a:xfrm>
            <a:custGeom>
              <a:rect b="b" l="l" r="r" t="t"/>
              <a:pathLst>
                <a:path extrusionOk="0" h="6896" w="6901">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6" name="Google Shape;9156;p80"/>
          <p:cNvGrpSpPr/>
          <p:nvPr/>
        </p:nvGrpSpPr>
        <p:grpSpPr>
          <a:xfrm>
            <a:off x="3074368" y="3818569"/>
            <a:ext cx="353645" cy="353615"/>
            <a:chOff x="-31093575" y="3911725"/>
            <a:chExt cx="291450" cy="291425"/>
          </a:xfrm>
        </p:grpSpPr>
        <p:sp>
          <p:nvSpPr>
            <p:cNvPr id="9157" name="Google Shape;9157;p80"/>
            <p:cNvSpPr/>
            <p:nvPr/>
          </p:nvSpPr>
          <p:spPr>
            <a:xfrm>
              <a:off x="-31093575" y="3911725"/>
              <a:ext cx="291450" cy="291425"/>
            </a:xfrm>
            <a:custGeom>
              <a:rect b="b" l="l" r="r" t="t"/>
              <a:pathLst>
                <a:path extrusionOk="0" h="11657" w="11658">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80"/>
            <p:cNvSpPr/>
            <p:nvPr/>
          </p:nvSpPr>
          <p:spPr>
            <a:xfrm>
              <a:off x="-31025825" y="3980250"/>
              <a:ext cx="156750" cy="154250"/>
            </a:xfrm>
            <a:custGeom>
              <a:rect b="b" l="l" r="r" t="t"/>
              <a:pathLst>
                <a:path extrusionOk="0" h="6170" w="627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9" name="Google Shape;9159;p80"/>
          <p:cNvGrpSpPr/>
          <p:nvPr/>
        </p:nvGrpSpPr>
        <p:grpSpPr>
          <a:xfrm>
            <a:off x="2183798" y="4275536"/>
            <a:ext cx="356497" cy="354586"/>
            <a:chOff x="-29946000" y="3183175"/>
            <a:chExt cx="293800" cy="292225"/>
          </a:xfrm>
        </p:grpSpPr>
        <p:sp>
          <p:nvSpPr>
            <p:cNvPr id="9160" name="Google Shape;9160;p80"/>
            <p:cNvSpPr/>
            <p:nvPr/>
          </p:nvSpPr>
          <p:spPr>
            <a:xfrm>
              <a:off x="-29839675" y="3355650"/>
              <a:ext cx="186700" cy="33900"/>
            </a:xfrm>
            <a:custGeom>
              <a:rect b="b" l="l" r="r" t="t"/>
              <a:pathLst>
                <a:path extrusionOk="0" h="1356" w="7468">
                  <a:moveTo>
                    <a:pt x="568" y="1"/>
                  </a:moveTo>
                  <a:cubicBezTo>
                    <a:pt x="568" y="505"/>
                    <a:pt x="379" y="977"/>
                    <a:pt x="1" y="1356"/>
                  </a:cubicBezTo>
                  <a:lnTo>
                    <a:pt x="7467" y="1356"/>
                  </a:lnTo>
                  <a:lnTo>
                    <a:pt x="7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80"/>
            <p:cNvSpPr/>
            <p:nvPr/>
          </p:nvSpPr>
          <p:spPr>
            <a:xfrm>
              <a:off x="-29824700" y="3406850"/>
              <a:ext cx="172500" cy="68550"/>
            </a:xfrm>
            <a:custGeom>
              <a:rect b="b" l="l" r="r" t="t"/>
              <a:pathLst>
                <a:path extrusionOk="0" h="2742" w="690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80"/>
            <p:cNvSpPr/>
            <p:nvPr/>
          </p:nvSpPr>
          <p:spPr>
            <a:xfrm>
              <a:off x="-29756975" y="3183175"/>
              <a:ext cx="69325" cy="68550"/>
            </a:xfrm>
            <a:custGeom>
              <a:rect b="b" l="l" r="r" t="t"/>
              <a:pathLst>
                <a:path extrusionOk="0" h="2742" w="2773">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80"/>
            <p:cNvSpPr/>
            <p:nvPr/>
          </p:nvSpPr>
          <p:spPr>
            <a:xfrm>
              <a:off x="-29790850" y="3269025"/>
              <a:ext cx="137875" cy="68550"/>
            </a:xfrm>
            <a:custGeom>
              <a:rect b="b" l="l" r="r" t="t"/>
              <a:pathLst>
                <a:path extrusionOk="0" h="2742" w="5515">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80"/>
            <p:cNvSpPr/>
            <p:nvPr/>
          </p:nvSpPr>
          <p:spPr>
            <a:xfrm>
              <a:off x="-29911350" y="3321000"/>
              <a:ext cx="69325" cy="68550"/>
            </a:xfrm>
            <a:custGeom>
              <a:rect b="b" l="l" r="r" t="t"/>
              <a:pathLst>
                <a:path extrusionOk="0" h="2742" w="2773">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80"/>
            <p:cNvSpPr/>
            <p:nvPr/>
          </p:nvSpPr>
          <p:spPr>
            <a:xfrm>
              <a:off x="-29946000" y="3406850"/>
              <a:ext cx="137075" cy="67775"/>
            </a:xfrm>
            <a:custGeom>
              <a:rect b="b" l="l" r="r" t="t"/>
              <a:pathLst>
                <a:path extrusionOk="0" h="2711" w="5483">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6" name="Google Shape;9166;p80"/>
          <p:cNvGrpSpPr/>
          <p:nvPr/>
        </p:nvGrpSpPr>
        <p:grpSpPr>
          <a:xfrm>
            <a:off x="2628330" y="1532689"/>
            <a:ext cx="358408" cy="354161"/>
            <a:chOff x="-34408675" y="3202075"/>
            <a:chExt cx="295375" cy="291875"/>
          </a:xfrm>
        </p:grpSpPr>
        <p:sp>
          <p:nvSpPr>
            <p:cNvPr id="9167" name="Google Shape;9167;p80"/>
            <p:cNvSpPr/>
            <p:nvPr/>
          </p:nvSpPr>
          <p:spPr>
            <a:xfrm>
              <a:off x="-34274775" y="3202075"/>
              <a:ext cx="161475" cy="161475"/>
            </a:xfrm>
            <a:custGeom>
              <a:rect b="b" l="l" r="r" t="t"/>
              <a:pathLst>
                <a:path extrusionOk="0" h="6459" w="6459">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80"/>
            <p:cNvSpPr/>
            <p:nvPr/>
          </p:nvSpPr>
          <p:spPr>
            <a:xfrm>
              <a:off x="-34378750" y="3263175"/>
              <a:ext cx="76425" cy="73600"/>
            </a:xfrm>
            <a:custGeom>
              <a:rect b="b" l="l" r="r" t="t"/>
              <a:pathLst>
                <a:path extrusionOk="0" h="2944" w="3057">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80"/>
            <p:cNvSpPr/>
            <p:nvPr/>
          </p:nvSpPr>
          <p:spPr>
            <a:xfrm>
              <a:off x="-34250375" y="3392300"/>
              <a:ext cx="77225" cy="74425"/>
            </a:xfrm>
            <a:custGeom>
              <a:rect b="b" l="l" r="r" t="t"/>
              <a:pathLst>
                <a:path extrusionOk="0" h="2977" w="3089">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80"/>
            <p:cNvSpPr/>
            <p:nvPr/>
          </p:nvSpPr>
          <p:spPr>
            <a:xfrm>
              <a:off x="-34408675" y="3290275"/>
              <a:ext cx="207150" cy="203675"/>
            </a:xfrm>
            <a:custGeom>
              <a:rect b="b" l="l" r="r" t="t"/>
              <a:pathLst>
                <a:path extrusionOk="0" h="8147" w="8286">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1" name="Google Shape;9171;p80"/>
          <p:cNvGrpSpPr/>
          <p:nvPr/>
        </p:nvGrpSpPr>
        <p:grpSpPr>
          <a:xfrm>
            <a:off x="2630241" y="1972683"/>
            <a:ext cx="354586" cy="356254"/>
            <a:chOff x="-34405525" y="3558075"/>
            <a:chExt cx="292225" cy="293600"/>
          </a:xfrm>
        </p:grpSpPr>
        <p:sp>
          <p:nvSpPr>
            <p:cNvPr id="9172" name="Google Shape;9172;p80"/>
            <p:cNvSpPr/>
            <p:nvPr/>
          </p:nvSpPr>
          <p:spPr>
            <a:xfrm>
              <a:off x="-34303150" y="3663825"/>
              <a:ext cx="189850" cy="187850"/>
            </a:xfrm>
            <a:custGeom>
              <a:rect b="b" l="l" r="r" t="t"/>
              <a:pathLst>
                <a:path extrusionOk="0" h="7514" w="7594">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80"/>
            <p:cNvSpPr/>
            <p:nvPr/>
          </p:nvSpPr>
          <p:spPr>
            <a:xfrm>
              <a:off x="-34250375" y="3565950"/>
              <a:ext cx="46500" cy="46500"/>
            </a:xfrm>
            <a:custGeom>
              <a:rect b="b" l="l" r="r" t="t"/>
              <a:pathLst>
                <a:path extrusionOk="0" h="1860" w="1860">
                  <a:moveTo>
                    <a:pt x="1" y="1"/>
                  </a:moveTo>
                  <a:lnTo>
                    <a:pt x="1" y="1859"/>
                  </a:lnTo>
                  <a:lnTo>
                    <a:pt x="1860" y="1859"/>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80"/>
            <p:cNvSpPr/>
            <p:nvPr/>
          </p:nvSpPr>
          <p:spPr>
            <a:xfrm>
              <a:off x="-34405525" y="3558075"/>
              <a:ext cx="206375" cy="276475"/>
            </a:xfrm>
            <a:custGeom>
              <a:rect b="b" l="l" r="r" t="t"/>
              <a:pathLst>
                <a:path extrusionOk="0" h="11059" w="8255">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5" name="Google Shape;9175;p80"/>
          <p:cNvGrpSpPr/>
          <p:nvPr/>
        </p:nvGrpSpPr>
        <p:grpSpPr>
          <a:xfrm>
            <a:off x="2629755" y="2409340"/>
            <a:ext cx="355557" cy="353615"/>
            <a:chOff x="-34406325" y="3919600"/>
            <a:chExt cx="293025" cy="291425"/>
          </a:xfrm>
        </p:grpSpPr>
        <p:sp>
          <p:nvSpPr>
            <p:cNvPr id="9176" name="Google Shape;9176;p80"/>
            <p:cNvSpPr/>
            <p:nvPr/>
          </p:nvSpPr>
          <p:spPr>
            <a:xfrm>
              <a:off x="-34167675" y="3932000"/>
              <a:ext cx="42550" cy="40575"/>
            </a:xfrm>
            <a:custGeom>
              <a:rect b="b" l="l" r="r" t="t"/>
              <a:pathLst>
                <a:path extrusionOk="0" h="1623" w="1702">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80"/>
            <p:cNvSpPr/>
            <p:nvPr/>
          </p:nvSpPr>
          <p:spPr>
            <a:xfrm>
              <a:off x="-34286600" y="3922950"/>
              <a:ext cx="171725" cy="167575"/>
            </a:xfrm>
            <a:custGeom>
              <a:rect b="b" l="l" r="r" t="t"/>
              <a:pathLst>
                <a:path extrusionOk="0" h="6703" w="6869">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80"/>
            <p:cNvSpPr/>
            <p:nvPr/>
          </p:nvSpPr>
          <p:spPr>
            <a:xfrm>
              <a:off x="-34406325" y="4115900"/>
              <a:ext cx="98475" cy="95125"/>
            </a:xfrm>
            <a:custGeom>
              <a:rect b="b" l="l" r="r" t="t"/>
              <a:pathLst>
                <a:path extrusionOk="0" h="3805" w="3939">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80"/>
            <p:cNvSpPr/>
            <p:nvPr/>
          </p:nvSpPr>
          <p:spPr>
            <a:xfrm>
              <a:off x="-34364575" y="3966850"/>
              <a:ext cx="204025" cy="204025"/>
            </a:xfrm>
            <a:custGeom>
              <a:rect b="b" l="l" r="r" t="t"/>
              <a:pathLst>
                <a:path extrusionOk="0" h="8161" w="8161">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80"/>
            <p:cNvSpPr/>
            <p:nvPr/>
          </p:nvSpPr>
          <p:spPr>
            <a:xfrm>
              <a:off x="-34200750" y="3919600"/>
              <a:ext cx="17350" cy="33875"/>
            </a:xfrm>
            <a:custGeom>
              <a:rect b="b" l="l" r="r" t="t"/>
              <a:pathLst>
                <a:path extrusionOk="0" h="1355" w="694">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80"/>
            <p:cNvSpPr/>
            <p:nvPr/>
          </p:nvSpPr>
          <p:spPr>
            <a:xfrm>
              <a:off x="-34147975" y="3989700"/>
              <a:ext cx="34675" cy="17350"/>
            </a:xfrm>
            <a:custGeom>
              <a:rect b="b" l="l" r="r" t="t"/>
              <a:pathLst>
                <a:path extrusionOk="0" h="694" w="1387">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80"/>
            <p:cNvSpPr/>
            <p:nvPr/>
          </p:nvSpPr>
          <p:spPr>
            <a:xfrm>
              <a:off x="-34278725" y="4116500"/>
              <a:ext cx="116600" cy="68600"/>
            </a:xfrm>
            <a:custGeom>
              <a:rect b="b" l="l" r="r" t="t"/>
              <a:pathLst>
                <a:path extrusionOk="0" h="2744" w="4664">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3" name="Google Shape;9183;p80"/>
          <p:cNvGrpSpPr/>
          <p:nvPr/>
        </p:nvGrpSpPr>
        <p:grpSpPr>
          <a:xfrm>
            <a:off x="1293653" y="2888703"/>
            <a:ext cx="353645" cy="342179"/>
            <a:chOff x="-32568800" y="3232000"/>
            <a:chExt cx="291450" cy="282000"/>
          </a:xfrm>
        </p:grpSpPr>
        <p:sp>
          <p:nvSpPr>
            <p:cNvPr id="9184" name="Google Shape;9184;p80"/>
            <p:cNvSpPr/>
            <p:nvPr/>
          </p:nvSpPr>
          <p:spPr>
            <a:xfrm>
              <a:off x="-32545150" y="3232000"/>
              <a:ext cx="244175" cy="246550"/>
            </a:xfrm>
            <a:custGeom>
              <a:rect b="b" l="l" r="r" t="t"/>
              <a:pathLst>
                <a:path extrusionOk="0" h="9862" w="9767">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80"/>
            <p:cNvSpPr/>
            <p:nvPr/>
          </p:nvSpPr>
          <p:spPr>
            <a:xfrm>
              <a:off x="-32568800" y="3392675"/>
              <a:ext cx="291450" cy="121325"/>
            </a:xfrm>
            <a:custGeom>
              <a:rect b="b" l="l" r="r" t="t"/>
              <a:pathLst>
                <a:path extrusionOk="0" h="4853" w="11658">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6" name="Google Shape;9186;p80"/>
          <p:cNvGrpSpPr/>
          <p:nvPr/>
        </p:nvGrpSpPr>
        <p:grpSpPr>
          <a:xfrm>
            <a:off x="1293183" y="3353613"/>
            <a:ext cx="354586" cy="353645"/>
            <a:chOff x="-32569575" y="3586425"/>
            <a:chExt cx="292225" cy="291450"/>
          </a:xfrm>
        </p:grpSpPr>
        <p:sp>
          <p:nvSpPr>
            <p:cNvPr id="9187" name="Google Shape;9187;p80"/>
            <p:cNvSpPr/>
            <p:nvPr/>
          </p:nvSpPr>
          <p:spPr>
            <a:xfrm>
              <a:off x="-32569575" y="3672275"/>
              <a:ext cx="292225" cy="205600"/>
            </a:xfrm>
            <a:custGeom>
              <a:rect b="b" l="l" r="r" t="t"/>
              <a:pathLst>
                <a:path extrusionOk="0" h="8224" w="11689">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80"/>
            <p:cNvSpPr/>
            <p:nvPr/>
          </p:nvSpPr>
          <p:spPr>
            <a:xfrm>
              <a:off x="-32456950" y="3586425"/>
              <a:ext cx="68550" cy="69350"/>
            </a:xfrm>
            <a:custGeom>
              <a:rect b="b" l="l" r="r" t="t"/>
              <a:pathLst>
                <a:path extrusionOk="0" h="2774" w="2742">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9" name="Google Shape;9189;p80"/>
          <p:cNvGrpSpPr/>
          <p:nvPr/>
        </p:nvGrpSpPr>
        <p:grpSpPr>
          <a:xfrm>
            <a:off x="1284098" y="3818205"/>
            <a:ext cx="372756" cy="354343"/>
            <a:chOff x="-32576675" y="3944600"/>
            <a:chExt cx="307200" cy="292025"/>
          </a:xfrm>
        </p:grpSpPr>
        <p:sp>
          <p:nvSpPr>
            <p:cNvPr id="9190" name="Google Shape;9190;p80"/>
            <p:cNvSpPr/>
            <p:nvPr/>
          </p:nvSpPr>
          <p:spPr>
            <a:xfrm>
              <a:off x="-32482950" y="3944600"/>
              <a:ext cx="213475" cy="214650"/>
            </a:xfrm>
            <a:custGeom>
              <a:rect b="b" l="l" r="r" t="t"/>
              <a:pathLst>
                <a:path extrusionOk="0" h="8586" w="8539">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80"/>
            <p:cNvSpPr/>
            <p:nvPr/>
          </p:nvSpPr>
          <p:spPr>
            <a:xfrm>
              <a:off x="-32576675" y="4020200"/>
              <a:ext cx="215850" cy="216425"/>
            </a:xfrm>
            <a:custGeom>
              <a:rect b="b" l="l" r="r" t="t"/>
              <a:pathLst>
                <a:path extrusionOk="0" h="8657" w="8634">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2" name="Google Shape;9192;p80"/>
          <p:cNvGrpSpPr/>
          <p:nvPr/>
        </p:nvGrpSpPr>
        <p:grpSpPr>
          <a:xfrm>
            <a:off x="3529065" y="2882500"/>
            <a:ext cx="354586" cy="354586"/>
            <a:chOff x="-30735200" y="3192625"/>
            <a:chExt cx="292225" cy="292225"/>
          </a:xfrm>
        </p:grpSpPr>
        <p:sp>
          <p:nvSpPr>
            <p:cNvPr id="9193" name="Google Shape;9193;p80"/>
            <p:cNvSpPr/>
            <p:nvPr/>
          </p:nvSpPr>
          <p:spPr>
            <a:xfrm>
              <a:off x="-30665100" y="3192625"/>
              <a:ext cx="175650" cy="223700"/>
            </a:xfrm>
            <a:custGeom>
              <a:rect b="b" l="l" r="r" t="t"/>
              <a:pathLst>
                <a:path extrusionOk="0" h="8948" w="7026">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80"/>
            <p:cNvSpPr/>
            <p:nvPr/>
          </p:nvSpPr>
          <p:spPr>
            <a:xfrm>
              <a:off x="-30615475" y="3278475"/>
              <a:ext cx="52775" cy="52000"/>
            </a:xfrm>
            <a:custGeom>
              <a:rect b="b" l="l" r="r" t="t"/>
              <a:pathLst>
                <a:path extrusionOk="0" h="2080" w="2111">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80"/>
            <p:cNvSpPr/>
            <p:nvPr/>
          </p:nvSpPr>
          <p:spPr>
            <a:xfrm>
              <a:off x="-30528850" y="3296575"/>
              <a:ext cx="85875" cy="25250"/>
            </a:xfrm>
            <a:custGeom>
              <a:rect b="b" l="l" r="r" t="t"/>
              <a:pathLst>
                <a:path extrusionOk="0" h="1010" w="3435">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80"/>
            <p:cNvSpPr/>
            <p:nvPr/>
          </p:nvSpPr>
          <p:spPr>
            <a:xfrm>
              <a:off x="-30546175" y="3338325"/>
              <a:ext cx="85875" cy="26025"/>
            </a:xfrm>
            <a:custGeom>
              <a:rect b="b" l="l" r="r" t="t"/>
              <a:pathLst>
                <a:path extrusionOk="0" h="1041" w="3435">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80"/>
            <p:cNvSpPr/>
            <p:nvPr/>
          </p:nvSpPr>
          <p:spPr>
            <a:xfrm>
              <a:off x="-30546175" y="3381650"/>
              <a:ext cx="67750" cy="26025"/>
            </a:xfrm>
            <a:custGeom>
              <a:rect b="b" l="l" r="r" t="t"/>
              <a:pathLst>
                <a:path extrusionOk="0" h="1041" w="271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80"/>
            <p:cNvSpPr/>
            <p:nvPr/>
          </p:nvSpPr>
          <p:spPr>
            <a:xfrm>
              <a:off x="-30546175" y="3424175"/>
              <a:ext cx="51225" cy="26025"/>
            </a:xfrm>
            <a:custGeom>
              <a:rect b="b" l="l" r="r" t="t"/>
              <a:pathLst>
                <a:path extrusionOk="0" h="1041" w="2049">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80"/>
            <p:cNvSpPr/>
            <p:nvPr/>
          </p:nvSpPr>
          <p:spPr>
            <a:xfrm>
              <a:off x="-30735200" y="3209325"/>
              <a:ext cx="174075" cy="275525"/>
            </a:xfrm>
            <a:custGeom>
              <a:rect b="b" l="l" r="r" t="t"/>
              <a:pathLst>
                <a:path extrusionOk="0" h="11021" w="6963">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0" name="Google Shape;9200;p80"/>
          <p:cNvGrpSpPr/>
          <p:nvPr/>
        </p:nvGrpSpPr>
        <p:grpSpPr>
          <a:xfrm>
            <a:off x="3529065" y="3353932"/>
            <a:ext cx="354586" cy="353008"/>
            <a:chOff x="-30735200" y="3552550"/>
            <a:chExt cx="292225" cy="290925"/>
          </a:xfrm>
        </p:grpSpPr>
        <p:sp>
          <p:nvSpPr>
            <p:cNvPr id="9201" name="Google Shape;9201;p80"/>
            <p:cNvSpPr/>
            <p:nvPr/>
          </p:nvSpPr>
          <p:spPr>
            <a:xfrm>
              <a:off x="-30613900" y="3655750"/>
              <a:ext cx="170925" cy="187725"/>
            </a:xfrm>
            <a:custGeom>
              <a:rect b="b" l="l" r="r" t="t"/>
              <a:pathLst>
                <a:path extrusionOk="0" h="7509" w="6837">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80"/>
            <p:cNvSpPr/>
            <p:nvPr/>
          </p:nvSpPr>
          <p:spPr>
            <a:xfrm>
              <a:off x="-30735200" y="3552550"/>
              <a:ext cx="188275" cy="205075"/>
            </a:xfrm>
            <a:custGeom>
              <a:rect b="b" l="l" r="r" t="t"/>
              <a:pathLst>
                <a:path extrusionOk="0" h="8203" w="7531">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3" name="Google Shape;9203;p80"/>
          <p:cNvGrpSpPr/>
          <p:nvPr/>
        </p:nvGrpSpPr>
        <p:grpSpPr>
          <a:xfrm>
            <a:off x="3529065" y="3818554"/>
            <a:ext cx="354586" cy="353645"/>
            <a:chOff x="-30735200" y="3910925"/>
            <a:chExt cx="292225" cy="291450"/>
          </a:xfrm>
        </p:grpSpPr>
        <p:sp>
          <p:nvSpPr>
            <p:cNvPr id="9204" name="Google Shape;9204;p80"/>
            <p:cNvSpPr/>
            <p:nvPr/>
          </p:nvSpPr>
          <p:spPr>
            <a:xfrm>
              <a:off x="-30683225" y="3962900"/>
              <a:ext cx="188275" cy="186700"/>
            </a:xfrm>
            <a:custGeom>
              <a:rect b="b" l="l" r="r" t="t"/>
              <a:pathLst>
                <a:path extrusionOk="0" h="7468" w="7531">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80"/>
            <p:cNvSpPr/>
            <p:nvPr/>
          </p:nvSpPr>
          <p:spPr>
            <a:xfrm>
              <a:off x="-30735200" y="3910925"/>
              <a:ext cx="292225" cy="291450"/>
            </a:xfrm>
            <a:custGeom>
              <a:rect b="b" l="l" r="r" t="t"/>
              <a:pathLst>
                <a:path extrusionOk="0" h="11658" w="11689">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06" name="Google Shape;9206;p80"/>
          <p:cNvSpPr/>
          <p:nvPr/>
        </p:nvSpPr>
        <p:spPr>
          <a:xfrm>
            <a:off x="2632180" y="4275642"/>
            <a:ext cx="354586" cy="353645"/>
          </a:xfrm>
          <a:custGeom>
            <a:rect b="b" l="l" r="r" t="t"/>
            <a:pathLst>
              <a:path extrusionOk="0" h="11658" w="11689">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07" name="Google Shape;9207;p80"/>
          <p:cNvGrpSpPr/>
          <p:nvPr/>
        </p:nvGrpSpPr>
        <p:grpSpPr>
          <a:xfrm>
            <a:off x="4882910" y="1531421"/>
            <a:ext cx="358971" cy="359224"/>
            <a:chOff x="-57956275" y="3197925"/>
            <a:chExt cx="319000" cy="319225"/>
          </a:xfrm>
        </p:grpSpPr>
        <p:sp>
          <p:nvSpPr>
            <p:cNvPr id="9208" name="Google Shape;9208;p80"/>
            <p:cNvSpPr/>
            <p:nvPr/>
          </p:nvSpPr>
          <p:spPr>
            <a:xfrm>
              <a:off x="-57940525" y="3353300"/>
              <a:ext cx="18150" cy="65400"/>
            </a:xfrm>
            <a:custGeom>
              <a:rect b="b" l="l" r="r" t="t"/>
              <a:pathLst>
                <a:path extrusionOk="0" h="2616" w="726">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80"/>
            <p:cNvSpPr/>
            <p:nvPr/>
          </p:nvSpPr>
          <p:spPr>
            <a:xfrm>
              <a:off x="-57679825" y="3353300"/>
              <a:ext cx="18925" cy="65400"/>
            </a:xfrm>
            <a:custGeom>
              <a:rect b="b" l="l" r="r" t="t"/>
              <a:pathLst>
                <a:path extrusionOk="0" h="2616" w="757">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80"/>
            <p:cNvSpPr/>
            <p:nvPr/>
          </p:nvSpPr>
          <p:spPr>
            <a:xfrm>
              <a:off x="-57956275" y="3255625"/>
              <a:ext cx="319000" cy="55175"/>
            </a:xfrm>
            <a:custGeom>
              <a:rect b="b" l="l" r="r" t="t"/>
              <a:pathLst>
                <a:path extrusionOk="0" h="2207" w="1276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80"/>
            <p:cNvSpPr/>
            <p:nvPr/>
          </p:nvSpPr>
          <p:spPr>
            <a:xfrm>
              <a:off x="-57868050" y="3494275"/>
              <a:ext cx="18900" cy="22875"/>
            </a:xfrm>
            <a:custGeom>
              <a:rect b="b" l="l" r="r" t="t"/>
              <a:pathLst>
                <a:path extrusionOk="0" h="915" w="756">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80"/>
            <p:cNvSpPr/>
            <p:nvPr/>
          </p:nvSpPr>
          <p:spPr>
            <a:xfrm>
              <a:off x="-57755425" y="3494275"/>
              <a:ext cx="18125" cy="22875"/>
            </a:xfrm>
            <a:custGeom>
              <a:rect b="b" l="l" r="r" t="t"/>
              <a:pathLst>
                <a:path extrusionOk="0" h="915" w="725">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80"/>
            <p:cNvSpPr/>
            <p:nvPr/>
          </p:nvSpPr>
          <p:spPr>
            <a:xfrm>
              <a:off x="-57903500" y="3329675"/>
              <a:ext cx="204800" cy="187475"/>
            </a:xfrm>
            <a:custGeom>
              <a:rect b="b" l="l" r="r" t="t"/>
              <a:pathLst>
                <a:path extrusionOk="0" h="7499" w="8192">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80"/>
            <p:cNvSpPr/>
            <p:nvPr/>
          </p:nvSpPr>
          <p:spPr>
            <a:xfrm>
              <a:off x="-57860975" y="3197925"/>
              <a:ext cx="119750" cy="37250"/>
            </a:xfrm>
            <a:custGeom>
              <a:rect b="b" l="l" r="r" t="t"/>
              <a:pathLst>
                <a:path extrusionOk="0" h="1490" w="479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5" name="Google Shape;9215;p80"/>
          <p:cNvGrpSpPr/>
          <p:nvPr/>
        </p:nvGrpSpPr>
        <p:grpSpPr>
          <a:xfrm>
            <a:off x="4905064" y="1987846"/>
            <a:ext cx="314662" cy="358971"/>
            <a:chOff x="-57940525" y="3590375"/>
            <a:chExt cx="279625" cy="319000"/>
          </a:xfrm>
        </p:grpSpPr>
        <p:sp>
          <p:nvSpPr>
            <p:cNvPr id="9216" name="Google Shape;9216;p80"/>
            <p:cNvSpPr/>
            <p:nvPr/>
          </p:nvSpPr>
          <p:spPr>
            <a:xfrm>
              <a:off x="-57940525" y="3727425"/>
              <a:ext cx="18150" cy="63800"/>
            </a:xfrm>
            <a:custGeom>
              <a:rect b="b" l="l" r="r" t="t"/>
              <a:pathLst>
                <a:path extrusionOk="0" h="2552" w="726">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80"/>
            <p:cNvSpPr/>
            <p:nvPr/>
          </p:nvSpPr>
          <p:spPr>
            <a:xfrm>
              <a:off x="-57904300" y="3686450"/>
              <a:ext cx="205600" cy="111075"/>
            </a:xfrm>
            <a:custGeom>
              <a:rect b="b" l="l" r="r" t="t"/>
              <a:pathLst>
                <a:path extrusionOk="0" h="4443" w="8224">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80"/>
            <p:cNvSpPr/>
            <p:nvPr/>
          </p:nvSpPr>
          <p:spPr>
            <a:xfrm>
              <a:off x="-57903500" y="3590375"/>
              <a:ext cx="205575" cy="117375"/>
            </a:xfrm>
            <a:custGeom>
              <a:rect b="b" l="l" r="r" t="t"/>
              <a:pathLst>
                <a:path extrusionOk="0" h="4695" w="8223">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80"/>
            <p:cNvSpPr/>
            <p:nvPr/>
          </p:nvSpPr>
          <p:spPr>
            <a:xfrm>
              <a:off x="-57903500" y="3798700"/>
              <a:ext cx="204800" cy="110675"/>
            </a:xfrm>
            <a:custGeom>
              <a:rect b="b" l="l" r="r" t="t"/>
              <a:pathLst>
                <a:path extrusionOk="0" h="4427" w="8192">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80"/>
            <p:cNvSpPr/>
            <p:nvPr/>
          </p:nvSpPr>
          <p:spPr>
            <a:xfrm>
              <a:off x="-57679825" y="3726625"/>
              <a:ext cx="18925" cy="63825"/>
            </a:xfrm>
            <a:custGeom>
              <a:rect b="b" l="l" r="r" t="t"/>
              <a:pathLst>
                <a:path extrusionOk="0" h="2553" w="757">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1" name="Google Shape;9221;p80"/>
          <p:cNvGrpSpPr/>
          <p:nvPr/>
        </p:nvGrpSpPr>
        <p:grpSpPr>
          <a:xfrm>
            <a:off x="4875945" y="2429217"/>
            <a:ext cx="358099" cy="358999"/>
            <a:chOff x="-57959425" y="3982600"/>
            <a:chExt cx="318225" cy="319025"/>
          </a:xfrm>
        </p:grpSpPr>
        <p:sp>
          <p:nvSpPr>
            <p:cNvPr id="9222" name="Google Shape;9222;p80"/>
            <p:cNvSpPr/>
            <p:nvPr/>
          </p:nvSpPr>
          <p:spPr>
            <a:xfrm>
              <a:off x="-57771975" y="4150375"/>
              <a:ext cx="17350" cy="18125"/>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80"/>
            <p:cNvSpPr/>
            <p:nvPr/>
          </p:nvSpPr>
          <p:spPr>
            <a:xfrm>
              <a:off x="-57959425" y="3982600"/>
              <a:ext cx="318225" cy="130775"/>
            </a:xfrm>
            <a:custGeom>
              <a:rect b="b" l="l" r="r" t="t"/>
              <a:pathLst>
                <a:path extrusionOk="0" h="5231" w="12729">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80"/>
            <p:cNvSpPr/>
            <p:nvPr/>
          </p:nvSpPr>
          <p:spPr>
            <a:xfrm>
              <a:off x="-57903500" y="4125950"/>
              <a:ext cx="204800" cy="175675"/>
            </a:xfrm>
            <a:custGeom>
              <a:rect b="b" l="l" r="r" t="t"/>
              <a:pathLst>
                <a:path extrusionOk="0" h="7027" w="8192">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80"/>
            <p:cNvSpPr/>
            <p:nvPr/>
          </p:nvSpPr>
          <p:spPr>
            <a:xfrm>
              <a:off x="-57835775" y="4113350"/>
              <a:ext cx="138650" cy="70125"/>
            </a:xfrm>
            <a:custGeom>
              <a:rect b="b" l="l" r="r" t="t"/>
              <a:pathLst>
                <a:path extrusionOk="0" h="2805" w="5546">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6" name="Google Shape;9226;p80"/>
          <p:cNvGrpSpPr/>
          <p:nvPr/>
        </p:nvGrpSpPr>
        <p:grpSpPr>
          <a:xfrm>
            <a:off x="7076112" y="1532546"/>
            <a:ext cx="357226" cy="357226"/>
            <a:chOff x="-55987225" y="3198925"/>
            <a:chExt cx="317450" cy="317450"/>
          </a:xfrm>
        </p:grpSpPr>
        <p:sp>
          <p:nvSpPr>
            <p:cNvPr id="9227" name="Google Shape;9227;p80"/>
            <p:cNvSpPr/>
            <p:nvPr/>
          </p:nvSpPr>
          <p:spPr>
            <a:xfrm>
              <a:off x="-55987225" y="3261925"/>
              <a:ext cx="173300" cy="198500"/>
            </a:xfrm>
            <a:custGeom>
              <a:rect b="b" l="l" r="r" t="t"/>
              <a:pathLst>
                <a:path extrusionOk="0" h="7940" w="6932">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80"/>
            <p:cNvSpPr/>
            <p:nvPr/>
          </p:nvSpPr>
          <p:spPr>
            <a:xfrm>
              <a:off x="-55837575" y="3198925"/>
              <a:ext cx="167800" cy="298525"/>
            </a:xfrm>
            <a:custGeom>
              <a:rect b="b" l="l" r="r" t="t"/>
              <a:pathLst>
                <a:path extrusionOk="0" h="11941" w="6712">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80"/>
            <p:cNvSpPr/>
            <p:nvPr/>
          </p:nvSpPr>
          <p:spPr>
            <a:xfrm>
              <a:off x="-55931300" y="3435200"/>
              <a:ext cx="194575" cy="81175"/>
            </a:xfrm>
            <a:custGeom>
              <a:rect b="b" l="l" r="r" t="t"/>
              <a:pathLst>
                <a:path extrusionOk="0" h="3247" w="7783">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80"/>
            <p:cNvSpPr/>
            <p:nvPr/>
          </p:nvSpPr>
          <p:spPr>
            <a:xfrm>
              <a:off x="-55927350" y="3202850"/>
              <a:ext cx="70900" cy="71200"/>
            </a:xfrm>
            <a:custGeom>
              <a:rect b="b" l="l" r="r" t="t"/>
              <a:pathLst>
                <a:path extrusionOk="0" h="2848" w="2836">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1" name="Google Shape;9231;p80"/>
          <p:cNvGrpSpPr/>
          <p:nvPr/>
        </p:nvGrpSpPr>
        <p:grpSpPr>
          <a:xfrm>
            <a:off x="7076112" y="1988578"/>
            <a:ext cx="357226" cy="357367"/>
            <a:chOff x="-55987225" y="3591025"/>
            <a:chExt cx="317450" cy="317575"/>
          </a:xfrm>
        </p:grpSpPr>
        <p:sp>
          <p:nvSpPr>
            <p:cNvPr id="9232" name="Google Shape;9232;p80"/>
            <p:cNvSpPr/>
            <p:nvPr/>
          </p:nvSpPr>
          <p:spPr>
            <a:xfrm>
              <a:off x="-55950200" y="3740025"/>
              <a:ext cx="204800" cy="168575"/>
            </a:xfrm>
            <a:custGeom>
              <a:rect b="b" l="l" r="r" t="t"/>
              <a:pathLst>
                <a:path extrusionOk="0" h="6743" w="8192">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80"/>
            <p:cNvSpPr/>
            <p:nvPr/>
          </p:nvSpPr>
          <p:spPr>
            <a:xfrm>
              <a:off x="-55967525" y="3591025"/>
              <a:ext cx="297750" cy="131700"/>
            </a:xfrm>
            <a:custGeom>
              <a:rect b="b" l="l" r="r" t="t"/>
              <a:pathLst>
                <a:path extrusionOk="0" h="5268" w="1191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80"/>
            <p:cNvSpPr/>
            <p:nvPr/>
          </p:nvSpPr>
          <p:spPr>
            <a:xfrm>
              <a:off x="-55875375" y="3703000"/>
              <a:ext cx="55950" cy="17350"/>
            </a:xfrm>
            <a:custGeom>
              <a:rect b="b" l="l" r="r" t="t"/>
              <a:pathLst>
                <a:path extrusionOk="0" h="694" w="2238">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80"/>
            <p:cNvSpPr/>
            <p:nvPr/>
          </p:nvSpPr>
          <p:spPr>
            <a:xfrm>
              <a:off x="-55987225" y="3746325"/>
              <a:ext cx="18150" cy="63825"/>
            </a:xfrm>
            <a:custGeom>
              <a:rect b="b" l="l" r="r" t="t"/>
              <a:pathLst>
                <a:path extrusionOk="0" h="2553" w="726">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80"/>
            <p:cNvSpPr/>
            <p:nvPr/>
          </p:nvSpPr>
          <p:spPr>
            <a:xfrm>
              <a:off x="-55725725"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7" name="Google Shape;9237;p80"/>
          <p:cNvGrpSpPr/>
          <p:nvPr/>
        </p:nvGrpSpPr>
        <p:grpSpPr>
          <a:xfrm>
            <a:off x="7090027" y="2429217"/>
            <a:ext cx="358999" cy="358999"/>
            <a:chOff x="-55988800" y="3982600"/>
            <a:chExt cx="319025" cy="319025"/>
          </a:xfrm>
        </p:grpSpPr>
        <p:sp>
          <p:nvSpPr>
            <p:cNvPr id="9238" name="Google Shape;9238;p80"/>
            <p:cNvSpPr/>
            <p:nvPr/>
          </p:nvSpPr>
          <p:spPr>
            <a:xfrm>
              <a:off x="-55791875" y="3982600"/>
              <a:ext cx="102400" cy="102425"/>
            </a:xfrm>
            <a:custGeom>
              <a:rect b="b" l="l" r="r" t="t"/>
              <a:pathLst>
                <a:path extrusionOk="0" h="4097" w="4096">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80"/>
            <p:cNvSpPr/>
            <p:nvPr/>
          </p:nvSpPr>
          <p:spPr>
            <a:xfrm>
              <a:off x="-55969100" y="3982600"/>
              <a:ext cx="102400" cy="102425"/>
            </a:xfrm>
            <a:custGeom>
              <a:rect b="b" l="l" r="r" t="t"/>
              <a:pathLst>
                <a:path extrusionOk="0" h="4097" w="4096">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80"/>
            <p:cNvSpPr/>
            <p:nvPr/>
          </p:nvSpPr>
          <p:spPr>
            <a:xfrm>
              <a:off x="-55819450" y="4021200"/>
              <a:ext cx="92950" cy="92175"/>
            </a:xfrm>
            <a:custGeom>
              <a:rect b="b" l="l" r="r" t="t"/>
              <a:pathLst>
                <a:path extrusionOk="0" h="3687" w="3718">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80"/>
            <p:cNvSpPr/>
            <p:nvPr/>
          </p:nvSpPr>
          <p:spPr>
            <a:xfrm>
              <a:off x="-55930500" y="4021200"/>
              <a:ext cx="92950" cy="92175"/>
            </a:xfrm>
            <a:custGeom>
              <a:rect b="b" l="l" r="r" t="t"/>
              <a:pathLst>
                <a:path extrusionOk="0" h="3687" w="3718">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80"/>
            <p:cNvSpPr/>
            <p:nvPr/>
          </p:nvSpPr>
          <p:spPr>
            <a:xfrm>
              <a:off x="-55988800" y="4086575"/>
              <a:ext cx="319025" cy="215050"/>
            </a:xfrm>
            <a:custGeom>
              <a:rect b="b" l="l" r="r" t="t"/>
              <a:pathLst>
                <a:path extrusionOk="0" h="8602" w="12761">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3" name="Google Shape;9243;p80"/>
          <p:cNvGrpSpPr/>
          <p:nvPr/>
        </p:nvGrpSpPr>
        <p:grpSpPr>
          <a:xfrm>
            <a:off x="5748546" y="2887174"/>
            <a:ext cx="356326" cy="358971"/>
            <a:chOff x="-54026025" y="3192625"/>
            <a:chExt cx="316650" cy="319000"/>
          </a:xfrm>
        </p:grpSpPr>
        <p:sp>
          <p:nvSpPr>
            <p:cNvPr id="9244" name="Google Shape;9244;p80"/>
            <p:cNvSpPr/>
            <p:nvPr/>
          </p:nvSpPr>
          <p:spPr>
            <a:xfrm>
              <a:off x="-54026025" y="3312350"/>
              <a:ext cx="18125" cy="63800"/>
            </a:xfrm>
            <a:custGeom>
              <a:rect b="b" l="l" r="r" t="t"/>
              <a:pathLst>
                <a:path extrusionOk="0" h="2552" w="725">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80"/>
            <p:cNvSpPr/>
            <p:nvPr/>
          </p:nvSpPr>
          <p:spPr>
            <a:xfrm>
              <a:off x="-53890550" y="3192625"/>
              <a:ext cx="125250" cy="56725"/>
            </a:xfrm>
            <a:custGeom>
              <a:rect b="b" l="l" r="r" t="t"/>
              <a:pathLst>
                <a:path extrusionOk="0" h="2269" w="501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80"/>
            <p:cNvSpPr/>
            <p:nvPr/>
          </p:nvSpPr>
          <p:spPr>
            <a:xfrm>
              <a:off x="-53839375" y="3306025"/>
              <a:ext cx="55175" cy="55175"/>
            </a:xfrm>
            <a:custGeom>
              <a:rect b="b" l="l" r="r" t="t"/>
              <a:pathLst>
                <a:path extrusionOk="0" h="2207" w="2207">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80"/>
            <p:cNvSpPr/>
            <p:nvPr/>
          </p:nvSpPr>
          <p:spPr>
            <a:xfrm>
              <a:off x="-53950425" y="3306025"/>
              <a:ext cx="55150" cy="55175"/>
            </a:xfrm>
            <a:custGeom>
              <a:rect b="b" l="l" r="r" t="t"/>
              <a:pathLst>
                <a:path extrusionOk="0" h="2207" w="2206">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80"/>
            <p:cNvSpPr/>
            <p:nvPr/>
          </p:nvSpPr>
          <p:spPr>
            <a:xfrm>
              <a:off x="-53985075" y="3400950"/>
              <a:ext cx="236300" cy="110675"/>
            </a:xfrm>
            <a:custGeom>
              <a:rect b="b" l="l" r="r" t="t"/>
              <a:pathLst>
                <a:path extrusionOk="0" h="4427" w="9452">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80"/>
            <p:cNvSpPr/>
            <p:nvPr/>
          </p:nvSpPr>
          <p:spPr>
            <a:xfrm>
              <a:off x="-53986650" y="3342275"/>
              <a:ext cx="241025" cy="55150"/>
            </a:xfrm>
            <a:custGeom>
              <a:rect b="b" l="l" r="r" t="t"/>
              <a:pathLst>
                <a:path extrusionOk="0" h="2206" w="9641">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80"/>
            <p:cNvSpPr/>
            <p:nvPr/>
          </p:nvSpPr>
          <p:spPr>
            <a:xfrm>
              <a:off x="-53989000" y="3199700"/>
              <a:ext cx="241800" cy="123700"/>
            </a:xfrm>
            <a:custGeom>
              <a:rect b="b" l="l" r="r" t="t"/>
              <a:pathLst>
                <a:path extrusionOk="0" h="4948" w="9672">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80"/>
            <p:cNvSpPr/>
            <p:nvPr/>
          </p:nvSpPr>
          <p:spPr>
            <a:xfrm>
              <a:off x="-53728300" y="3310775"/>
              <a:ext cx="18925" cy="64600"/>
            </a:xfrm>
            <a:custGeom>
              <a:rect b="b" l="l" r="r" t="t"/>
              <a:pathLst>
                <a:path extrusionOk="0" h="2584" w="757">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2" name="Google Shape;9252;p80"/>
          <p:cNvGrpSpPr/>
          <p:nvPr/>
        </p:nvGrpSpPr>
        <p:grpSpPr>
          <a:xfrm>
            <a:off x="5768492" y="3358148"/>
            <a:ext cx="316434" cy="358099"/>
            <a:chOff x="-54007925" y="3584850"/>
            <a:chExt cx="281200" cy="318225"/>
          </a:xfrm>
        </p:grpSpPr>
        <p:sp>
          <p:nvSpPr>
            <p:cNvPr id="9253" name="Google Shape;9253;p80"/>
            <p:cNvSpPr/>
            <p:nvPr/>
          </p:nvSpPr>
          <p:spPr>
            <a:xfrm>
              <a:off x="-53943325" y="3716375"/>
              <a:ext cx="151250" cy="18950"/>
            </a:xfrm>
            <a:custGeom>
              <a:rect b="b" l="l" r="r" t="t"/>
              <a:pathLst>
                <a:path extrusionOk="0" h="758" w="605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80"/>
            <p:cNvSpPr/>
            <p:nvPr/>
          </p:nvSpPr>
          <p:spPr>
            <a:xfrm>
              <a:off x="-53970100" y="3679375"/>
              <a:ext cx="205575" cy="18125"/>
            </a:xfrm>
            <a:custGeom>
              <a:rect b="b" l="l" r="r" t="t"/>
              <a:pathLst>
                <a:path extrusionOk="0" h="725" w="8223">
                  <a:moveTo>
                    <a:pt x="0" y="0"/>
                  </a:moveTo>
                  <a:lnTo>
                    <a:pt x="0" y="725"/>
                  </a:lnTo>
                  <a:lnTo>
                    <a:pt x="8223" y="725"/>
                  </a:lnTo>
                  <a:lnTo>
                    <a:pt x="82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80"/>
            <p:cNvSpPr/>
            <p:nvPr/>
          </p:nvSpPr>
          <p:spPr>
            <a:xfrm>
              <a:off x="-53970100" y="3715600"/>
              <a:ext cx="204800" cy="187475"/>
            </a:xfrm>
            <a:custGeom>
              <a:rect b="b" l="l" r="r" t="t"/>
              <a:pathLst>
                <a:path extrusionOk="0" h="7499" w="8192">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80"/>
            <p:cNvSpPr/>
            <p:nvPr/>
          </p:nvSpPr>
          <p:spPr>
            <a:xfrm>
              <a:off x="-54007125" y="3584850"/>
              <a:ext cx="278825" cy="74850"/>
            </a:xfrm>
            <a:custGeom>
              <a:rect b="b" l="l" r="r" t="t"/>
              <a:pathLst>
                <a:path extrusionOk="0" h="2994" w="11153">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80"/>
            <p:cNvSpPr/>
            <p:nvPr/>
          </p:nvSpPr>
          <p:spPr>
            <a:xfrm>
              <a:off x="-54007925"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80"/>
            <p:cNvSpPr/>
            <p:nvPr/>
          </p:nvSpPr>
          <p:spPr>
            <a:xfrm>
              <a:off x="-53745625" y="3740025"/>
              <a:ext cx="18900" cy="64600"/>
            </a:xfrm>
            <a:custGeom>
              <a:rect b="b" l="l" r="r" t="t"/>
              <a:pathLst>
                <a:path extrusionOk="0" h="2584" w="756">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9" name="Google Shape;9259;p80"/>
          <p:cNvGrpSpPr/>
          <p:nvPr/>
        </p:nvGrpSpPr>
        <p:grpSpPr>
          <a:xfrm>
            <a:off x="5768492" y="3820033"/>
            <a:ext cx="316434" cy="358914"/>
            <a:chOff x="-54007925" y="3975575"/>
            <a:chExt cx="281200" cy="318950"/>
          </a:xfrm>
        </p:grpSpPr>
        <p:sp>
          <p:nvSpPr>
            <p:cNvPr id="9260" name="Google Shape;9260;p80"/>
            <p:cNvSpPr/>
            <p:nvPr/>
          </p:nvSpPr>
          <p:spPr>
            <a:xfrm>
              <a:off x="-53988225" y="3975575"/>
              <a:ext cx="244175" cy="142825"/>
            </a:xfrm>
            <a:custGeom>
              <a:rect b="b" l="l" r="r" t="t"/>
              <a:pathLst>
                <a:path extrusionOk="0" h="5713" w="9767">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80"/>
            <p:cNvSpPr/>
            <p:nvPr/>
          </p:nvSpPr>
          <p:spPr>
            <a:xfrm>
              <a:off x="-53970100" y="4100750"/>
              <a:ext cx="204800" cy="193775"/>
            </a:xfrm>
            <a:custGeom>
              <a:rect b="b" l="l" r="r" t="t"/>
              <a:pathLst>
                <a:path extrusionOk="0" h="7751" w="8192">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80"/>
            <p:cNvSpPr/>
            <p:nvPr/>
          </p:nvSpPr>
          <p:spPr>
            <a:xfrm>
              <a:off x="-53745625" y="4132250"/>
              <a:ext cx="18900" cy="63825"/>
            </a:xfrm>
            <a:custGeom>
              <a:rect b="b" l="l" r="r" t="t"/>
              <a:pathLst>
                <a:path extrusionOk="0" h="2553" w="756">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80"/>
            <p:cNvSpPr/>
            <p:nvPr/>
          </p:nvSpPr>
          <p:spPr>
            <a:xfrm>
              <a:off x="-54007925"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4" name="Google Shape;9264;p80"/>
          <p:cNvGrpSpPr/>
          <p:nvPr/>
        </p:nvGrpSpPr>
        <p:grpSpPr>
          <a:xfrm>
            <a:off x="8003359" y="2904504"/>
            <a:ext cx="274770" cy="358492"/>
            <a:chOff x="-52005775" y="3208025"/>
            <a:chExt cx="244175" cy="318575"/>
          </a:xfrm>
        </p:grpSpPr>
        <p:sp>
          <p:nvSpPr>
            <p:cNvPr id="9265" name="Google Shape;9265;p80"/>
            <p:cNvSpPr/>
            <p:nvPr/>
          </p:nvSpPr>
          <p:spPr>
            <a:xfrm>
              <a:off x="-51800200" y="3469850"/>
              <a:ext cx="38600" cy="56750"/>
            </a:xfrm>
            <a:custGeom>
              <a:rect b="b" l="l" r="r" t="t"/>
              <a:pathLst>
                <a:path extrusionOk="0" h="2270" w="1544">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80"/>
            <p:cNvSpPr/>
            <p:nvPr/>
          </p:nvSpPr>
          <p:spPr>
            <a:xfrm>
              <a:off x="-52005775" y="3208025"/>
              <a:ext cx="111875" cy="131900"/>
            </a:xfrm>
            <a:custGeom>
              <a:rect b="b" l="l" r="r" t="t"/>
              <a:pathLst>
                <a:path extrusionOk="0" h="5276" w="4475">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80"/>
            <p:cNvSpPr/>
            <p:nvPr/>
          </p:nvSpPr>
          <p:spPr>
            <a:xfrm>
              <a:off x="-51800200" y="3385575"/>
              <a:ext cx="37025" cy="37850"/>
            </a:xfrm>
            <a:custGeom>
              <a:rect b="b" l="l" r="r" t="t"/>
              <a:pathLst>
                <a:path extrusionOk="0" h="1514" w="1481">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80"/>
            <p:cNvSpPr/>
            <p:nvPr/>
          </p:nvSpPr>
          <p:spPr>
            <a:xfrm>
              <a:off x="-51800200" y="3348575"/>
              <a:ext cx="37025" cy="37025"/>
            </a:xfrm>
            <a:custGeom>
              <a:rect b="b" l="l" r="r" t="t"/>
              <a:pathLst>
                <a:path extrusionOk="0" h="1481" w="1481">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80"/>
            <p:cNvSpPr/>
            <p:nvPr/>
          </p:nvSpPr>
          <p:spPr>
            <a:xfrm>
              <a:off x="-51800200" y="3423400"/>
              <a:ext cx="37025" cy="37025"/>
            </a:xfrm>
            <a:custGeom>
              <a:rect b="b" l="l" r="r" t="t"/>
              <a:pathLst>
                <a:path extrusionOk="0" h="1481" w="1481">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80"/>
            <p:cNvSpPr/>
            <p:nvPr/>
          </p:nvSpPr>
          <p:spPr>
            <a:xfrm>
              <a:off x="-51875025" y="3208025"/>
              <a:ext cx="111850" cy="131125"/>
            </a:xfrm>
            <a:custGeom>
              <a:rect b="b" l="l" r="r" t="t"/>
              <a:pathLst>
                <a:path extrusionOk="0" h="5245" w="4474">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80"/>
            <p:cNvSpPr/>
            <p:nvPr/>
          </p:nvSpPr>
          <p:spPr>
            <a:xfrm>
              <a:off x="-52005000" y="3469850"/>
              <a:ext cx="38625" cy="56750"/>
            </a:xfrm>
            <a:custGeom>
              <a:rect b="b" l="l" r="r" t="t"/>
              <a:pathLst>
                <a:path extrusionOk="0" h="2270" w="1545">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80"/>
            <p:cNvSpPr/>
            <p:nvPr/>
          </p:nvSpPr>
          <p:spPr>
            <a:xfrm>
              <a:off x="-52005000" y="3423400"/>
              <a:ext cx="37050" cy="37025"/>
            </a:xfrm>
            <a:custGeom>
              <a:rect b="b" l="l" r="r" t="t"/>
              <a:pathLst>
                <a:path extrusionOk="0" h="1481" w="1482">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80"/>
            <p:cNvSpPr/>
            <p:nvPr/>
          </p:nvSpPr>
          <p:spPr>
            <a:xfrm>
              <a:off x="-52005000" y="3385575"/>
              <a:ext cx="37050" cy="37850"/>
            </a:xfrm>
            <a:custGeom>
              <a:rect b="b" l="l" r="r" t="t"/>
              <a:pathLst>
                <a:path extrusionOk="0" h="1514" w="1482">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80"/>
            <p:cNvSpPr/>
            <p:nvPr/>
          </p:nvSpPr>
          <p:spPr>
            <a:xfrm>
              <a:off x="-51957725" y="3298150"/>
              <a:ext cx="148100" cy="209550"/>
            </a:xfrm>
            <a:custGeom>
              <a:rect b="b" l="l" r="r" t="t"/>
              <a:pathLst>
                <a:path extrusionOk="0" h="8382" w="5924">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80"/>
            <p:cNvSpPr/>
            <p:nvPr/>
          </p:nvSpPr>
          <p:spPr>
            <a:xfrm>
              <a:off x="-52005000" y="3348575"/>
              <a:ext cx="37050" cy="37025"/>
            </a:xfrm>
            <a:custGeom>
              <a:rect b="b" l="l" r="r" t="t"/>
              <a:pathLst>
                <a:path extrusionOk="0" h="1481" w="1482">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6" name="Google Shape;9276;p80"/>
          <p:cNvGrpSpPr/>
          <p:nvPr/>
        </p:nvGrpSpPr>
        <p:grpSpPr>
          <a:xfrm>
            <a:off x="5309825" y="1532546"/>
            <a:ext cx="358099" cy="358099"/>
            <a:chOff x="-57568775" y="3198925"/>
            <a:chExt cx="318225" cy="318225"/>
          </a:xfrm>
        </p:grpSpPr>
        <p:sp>
          <p:nvSpPr>
            <p:cNvPr id="9277" name="Google Shape;9277;p80"/>
            <p:cNvSpPr/>
            <p:nvPr/>
          </p:nvSpPr>
          <p:spPr>
            <a:xfrm>
              <a:off x="-57530950" y="3373775"/>
              <a:ext cx="18125" cy="64600"/>
            </a:xfrm>
            <a:custGeom>
              <a:rect b="b" l="l" r="r" t="t"/>
              <a:pathLst>
                <a:path extrusionOk="0" h="2584" w="725">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80"/>
            <p:cNvSpPr/>
            <p:nvPr/>
          </p:nvSpPr>
          <p:spPr>
            <a:xfrm>
              <a:off x="-57568775" y="3406850"/>
              <a:ext cx="99275" cy="110300"/>
            </a:xfrm>
            <a:custGeom>
              <a:rect b="b" l="l" r="r" t="t"/>
              <a:pathLst>
                <a:path extrusionOk="0" h="4412" w="3971">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80"/>
            <p:cNvSpPr/>
            <p:nvPr/>
          </p:nvSpPr>
          <p:spPr>
            <a:xfrm>
              <a:off x="-57494725" y="3254850"/>
              <a:ext cx="207175" cy="262300"/>
            </a:xfrm>
            <a:custGeom>
              <a:rect b="b" l="l" r="r" t="t"/>
              <a:pathLst>
                <a:path extrusionOk="0" h="10492" w="8287">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80"/>
            <p:cNvSpPr/>
            <p:nvPr/>
          </p:nvSpPr>
          <p:spPr>
            <a:xfrm>
              <a:off x="-57269475" y="3372975"/>
              <a:ext cx="18925" cy="63825"/>
            </a:xfrm>
            <a:custGeom>
              <a:rect b="b" l="l" r="r" t="t"/>
              <a:pathLst>
                <a:path extrusionOk="0" h="2553" w="757">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80"/>
            <p:cNvSpPr/>
            <p:nvPr/>
          </p:nvSpPr>
          <p:spPr>
            <a:xfrm>
              <a:off x="-57436450" y="3198925"/>
              <a:ext cx="185900" cy="154400"/>
            </a:xfrm>
            <a:custGeom>
              <a:rect b="b" l="l" r="r" t="t"/>
              <a:pathLst>
                <a:path extrusionOk="0" h="6176" w="7436">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80"/>
            <p:cNvSpPr/>
            <p:nvPr/>
          </p:nvSpPr>
          <p:spPr>
            <a:xfrm>
              <a:off x="-57532525" y="3215450"/>
              <a:ext cx="77975" cy="148900"/>
            </a:xfrm>
            <a:custGeom>
              <a:rect b="b" l="l" r="r" t="t"/>
              <a:pathLst>
                <a:path extrusionOk="0" h="5956" w="3119">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3" name="Google Shape;9283;p80"/>
          <p:cNvGrpSpPr/>
          <p:nvPr/>
        </p:nvGrpSpPr>
        <p:grpSpPr>
          <a:xfrm>
            <a:off x="5331543" y="1987846"/>
            <a:ext cx="314662" cy="358099"/>
            <a:chOff x="-57549075" y="3590375"/>
            <a:chExt cx="279625" cy="318225"/>
          </a:xfrm>
        </p:grpSpPr>
        <p:sp>
          <p:nvSpPr>
            <p:cNvPr id="9284" name="Google Shape;9284;p80"/>
            <p:cNvSpPr/>
            <p:nvPr/>
          </p:nvSpPr>
          <p:spPr>
            <a:xfrm>
              <a:off x="-57493150" y="3777825"/>
              <a:ext cx="167000" cy="74850"/>
            </a:xfrm>
            <a:custGeom>
              <a:rect b="b" l="l" r="r" t="t"/>
              <a:pathLst>
                <a:path extrusionOk="0" h="2994" w="668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80"/>
            <p:cNvSpPr/>
            <p:nvPr/>
          </p:nvSpPr>
          <p:spPr>
            <a:xfrm>
              <a:off x="-57478975" y="3647075"/>
              <a:ext cx="139425" cy="37050"/>
            </a:xfrm>
            <a:custGeom>
              <a:rect b="b" l="l" r="r" t="t"/>
              <a:pathLst>
                <a:path extrusionOk="0" h="1482" w="5577">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80"/>
            <p:cNvSpPr/>
            <p:nvPr/>
          </p:nvSpPr>
          <p:spPr>
            <a:xfrm>
              <a:off x="-57493950" y="3703775"/>
              <a:ext cx="168575" cy="55175"/>
            </a:xfrm>
            <a:custGeom>
              <a:rect b="b" l="l" r="r" t="t"/>
              <a:pathLst>
                <a:path extrusionOk="0" h="2207" w="6743">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80"/>
            <p:cNvSpPr/>
            <p:nvPr/>
          </p:nvSpPr>
          <p:spPr>
            <a:xfrm>
              <a:off x="-57549075" y="3590375"/>
              <a:ext cx="279625" cy="318225"/>
            </a:xfrm>
            <a:custGeom>
              <a:rect b="b" l="l" r="r" t="t"/>
              <a:pathLst>
                <a:path extrusionOk="0" h="12729" w="11185">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8" name="Google Shape;9288;p80"/>
          <p:cNvGrpSpPr/>
          <p:nvPr/>
        </p:nvGrpSpPr>
        <p:grpSpPr>
          <a:xfrm>
            <a:off x="5323740" y="2429217"/>
            <a:ext cx="359871" cy="359871"/>
            <a:chOff x="-57570350" y="3982600"/>
            <a:chExt cx="319800" cy="319800"/>
          </a:xfrm>
        </p:grpSpPr>
        <p:sp>
          <p:nvSpPr>
            <p:cNvPr id="9289" name="Google Shape;9289;p80"/>
            <p:cNvSpPr/>
            <p:nvPr/>
          </p:nvSpPr>
          <p:spPr>
            <a:xfrm>
              <a:off x="-57570350" y="4033000"/>
              <a:ext cx="319800" cy="269400"/>
            </a:xfrm>
            <a:custGeom>
              <a:rect b="b" l="l" r="r" t="t"/>
              <a:pathLst>
                <a:path extrusionOk="0" h="10776" w="12792">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80"/>
            <p:cNvSpPr/>
            <p:nvPr/>
          </p:nvSpPr>
          <p:spPr>
            <a:xfrm>
              <a:off x="-57493150" y="4151150"/>
              <a:ext cx="55150" cy="36250"/>
            </a:xfrm>
            <a:custGeom>
              <a:rect b="b" l="l" r="r" t="t"/>
              <a:pathLst>
                <a:path extrusionOk="0" h="1450" w="2206">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80"/>
            <p:cNvSpPr/>
            <p:nvPr/>
          </p:nvSpPr>
          <p:spPr>
            <a:xfrm>
              <a:off x="-57381300" y="4151150"/>
              <a:ext cx="55925" cy="36250"/>
            </a:xfrm>
            <a:custGeom>
              <a:rect b="b" l="l" r="r" t="t"/>
              <a:pathLst>
                <a:path extrusionOk="0" h="1450" w="2237">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80"/>
            <p:cNvSpPr/>
            <p:nvPr/>
          </p:nvSpPr>
          <p:spPr>
            <a:xfrm>
              <a:off x="-57442750" y="3982600"/>
              <a:ext cx="65400" cy="93750"/>
            </a:xfrm>
            <a:custGeom>
              <a:rect b="b" l="l" r="r" t="t"/>
              <a:pathLst>
                <a:path extrusionOk="0" h="3750" w="2616">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3" name="Google Shape;9293;p80"/>
          <p:cNvGrpSpPr/>
          <p:nvPr/>
        </p:nvGrpSpPr>
        <p:grpSpPr>
          <a:xfrm>
            <a:off x="7538779" y="1531646"/>
            <a:ext cx="314662" cy="358999"/>
            <a:chOff x="-55576850" y="3198125"/>
            <a:chExt cx="279625" cy="319025"/>
          </a:xfrm>
        </p:grpSpPr>
        <p:sp>
          <p:nvSpPr>
            <p:cNvPr id="9294" name="Google Shape;9294;p80"/>
            <p:cNvSpPr/>
            <p:nvPr/>
          </p:nvSpPr>
          <p:spPr>
            <a:xfrm>
              <a:off x="-55576850" y="3335975"/>
              <a:ext cx="18900" cy="63825"/>
            </a:xfrm>
            <a:custGeom>
              <a:rect b="b" l="l" r="r" t="t"/>
              <a:pathLst>
                <a:path extrusionOk="0" h="2553" w="756">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80"/>
            <p:cNvSpPr/>
            <p:nvPr/>
          </p:nvSpPr>
          <p:spPr>
            <a:xfrm>
              <a:off x="-55539850" y="3198125"/>
              <a:ext cx="206375" cy="99275"/>
            </a:xfrm>
            <a:custGeom>
              <a:rect b="b" l="l" r="r" t="t"/>
              <a:pathLst>
                <a:path extrusionOk="0" h="3971" w="8255">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80"/>
            <p:cNvSpPr/>
            <p:nvPr/>
          </p:nvSpPr>
          <p:spPr>
            <a:xfrm>
              <a:off x="-55539850" y="3275325"/>
              <a:ext cx="204800" cy="241825"/>
            </a:xfrm>
            <a:custGeom>
              <a:rect b="b" l="l" r="r" t="t"/>
              <a:pathLst>
                <a:path extrusionOk="0" h="9673" w="8192">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80"/>
            <p:cNvSpPr/>
            <p:nvPr/>
          </p:nvSpPr>
          <p:spPr>
            <a:xfrm>
              <a:off x="-55316150" y="3335975"/>
              <a:ext cx="18925" cy="63825"/>
            </a:xfrm>
            <a:custGeom>
              <a:rect b="b" l="l" r="r" t="t"/>
              <a:pathLst>
                <a:path extrusionOk="0" h="2553" w="757">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8" name="Google Shape;9298;p80"/>
          <p:cNvGrpSpPr/>
          <p:nvPr/>
        </p:nvGrpSpPr>
        <p:grpSpPr>
          <a:xfrm>
            <a:off x="7516174" y="1987621"/>
            <a:ext cx="359871" cy="358324"/>
            <a:chOff x="-55596550" y="3590175"/>
            <a:chExt cx="319800" cy="318425"/>
          </a:xfrm>
        </p:grpSpPr>
        <p:sp>
          <p:nvSpPr>
            <p:cNvPr id="9299" name="Google Shape;9299;p80"/>
            <p:cNvSpPr/>
            <p:nvPr/>
          </p:nvSpPr>
          <p:spPr>
            <a:xfrm>
              <a:off x="-55596550" y="3590175"/>
              <a:ext cx="319800" cy="112850"/>
            </a:xfrm>
            <a:custGeom>
              <a:rect b="b" l="l" r="r" t="t"/>
              <a:pathLst>
                <a:path extrusionOk="0" h="4514" w="12792">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80"/>
            <p:cNvSpPr/>
            <p:nvPr/>
          </p:nvSpPr>
          <p:spPr>
            <a:xfrm>
              <a:off x="-55539850" y="3721900"/>
              <a:ext cx="204800" cy="186700"/>
            </a:xfrm>
            <a:custGeom>
              <a:rect b="b" l="l" r="r" t="t"/>
              <a:pathLst>
                <a:path extrusionOk="0" h="7468" w="8192">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80"/>
            <p:cNvSpPr/>
            <p:nvPr/>
          </p:nvSpPr>
          <p:spPr>
            <a:xfrm>
              <a:off x="-55316150" y="3726625"/>
              <a:ext cx="18925" cy="63825"/>
            </a:xfrm>
            <a:custGeom>
              <a:rect b="b" l="l" r="r" t="t"/>
              <a:pathLst>
                <a:path extrusionOk="0" h="2553" w="757">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80"/>
            <p:cNvSpPr/>
            <p:nvPr/>
          </p:nvSpPr>
          <p:spPr>
            <a:xfrm>
              <a:off x="-55576850" y="3727425"/>
              <a:ext cx="18900" cy="63800"/>
            </a:xfrm>
            <a:custGeom>
              <a:rect b="b" l="l" r="r" t="t"/>
              <a:pathLst>
                <a:path extrusionOk="0" h="2552" w="756">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3" name="Google Shape;9303;p80"/>
          <p:cNvGrpSpPr/>
          <p:nvPr/>
        </p:nvGrpSpPr>
        <p:grpSpPr>
          <a:xfrm>
            <a:off x="7531412" y="2428964"/>
            <a:ext cx="358999" cy="359252"/>
            <a:chOff x="-55595775" y="3982375"/>
            <a:chExt cx="319025" cy="319250"/>
          </a:xfrm>
        </p:grpSpPr>
        <p:sp>
          <p:nvSpPr>
            <p:cNvPr id="9304" name="Google Shape;9304;p80"/>
            <p:cNvSpPr/>
            <p:nvPr/>
          </p:nvSpPr>
          <p:spPr>
            <a:xfrm>
              <a:off x="-55441400" y="3982375"/>
              <a:ext cx="125250" cy="145175"/>
            </a:xfrm>
            <a:custGeom>
              <a:rect b="b" l="l" r="r" t="t"/>
              <a:pathLst>
                <a:path extrusionOk="0" h="5807" w="501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80"/>
            <p:cNvSpPr/>
            <p:nvPr/>
          </p:nvSpPr>
          <p:spPr>
            <a:xfrm>
              <a:off x="-55343725" y="4203125"/>
              <a:ext cx="66975" cy="41000"/>
            </a:xfrm>
            <a:custGeom>
              <a:rect b="b" l="l" r="r" t="t"/>
              <a:pathLst>
                <a:path extrusionOk="0" h="1640" w="2679">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80"/>
            <p:cNvSpPr/>
            <p:nvPr/>
          </p:nvSpPr>
          <p:spPr>
            <a:xfrm>
              <a:off x="-55557950" y="4019625"/>
              <a:ext cx="147300" cy="94525"/>
            </a:xfrm>
            <a:custGeom>
              <a:rect b="b" l="l" r="r" t="t"/>
              <a:pathLst>
                <a:path extrusionOk="0" h="3781" w="5892">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80"/>
            <p:cNvSpPr/>
            <p:nvPr/>
          </p:nvSpPr>
          <p:spPr>
            <a:xfrm>
              <a:off x="-55557950" y="4042450"/>
              <a:ext cx="206375" cy="259175"/>
            </a:xfrm>
            <a:custGeom>
              <a:rect b="b" l="l" r="r" t="t"/>
              <a:pathLst>
                <a:path extrusionOk="0" h="10367" w="8255">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80"/>
            <p:cNvSpPr/>
            <p:nvPr/>
          </p:nvSpPr>
          <p:spPr>
            <a:xfrm>
              <a:off x="-55335050" y="4136200"/>
              <a:ext cx="18900" cy="64600"/>
            </a:xfrm>
            <a:custGeom>
              <a:rect b="b" l="l" r="r" t="t"/>
              <a:pathLst>
                <a:path extrusionOk="0" h="2584" w="756">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80"/>
            <p:cNvSpPr/>
            <p:nvPr/>
          </p:nvSpPr>
          <p:spPr>
            <a:xfrm>
              <a:off x="-55595775" y="4136975"/>
              <a:ext cx="18925" cy="65400"/>
            </a:xfrm>
            <a:custGeom>
              <a:rect b="b" l="l" r="r" t="t"/>
              <a:pathLst>
                <a:path extrusionOk="0" h="2616" w="757">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0" name="Google Shape;9310;p80"/>
          <p:cNvGrpSpPr/>
          <p:nvPr/>
        </p:nvGrpSpPr>
        <p:grpSpPr>
          <a:xfrm>
            <a:off x="6188595" y="2887174"/>
            <a:ext cx="358999" cy="358099"/>
            <a:chOff x="-53635375" y="3192625"/>
            <a:chExt cx="319025" cy="318225"/>
          </a:xfrm>
        </p:grpSpPr>
        <p:sp>
          <p:nvSpPr>
            <p:cNvPr id="9311" name="Google Shape;9311;p80"/>
            <p:cNvSpPr/>
            <p:nvPr/>
          </p:nvSpPr>
          <p:spPr>
            <a:xfrm>
              <a:off x="-53560550" y="3342275"/>
              <a:ext cx="167000" cy="151250"/>
            </a:xfrm>
            <a:custGeom>
              <a:rect b="b" l="l" r="r" t="t"/>
              <a:pathLst>
                <a:path extrusionOk="0" h="6050" w="668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80"/>
            <p:cNvSpPr/>
            <p:nvPr/>
          </p:nvSpPr>
          <p:spPr>
            <a:xfrm>
              <a:off x="-53559750" y="3305250"/>
              <a:ext cx="168575" cy="18150"/>
            </a:xfrm>
            <a:custGeom>
              <a:rect b="b" l="l" r="r" t="t"/>
              <a:pathLst>
                <a:path extrusionOk="0" h="726" w="6743">
                  <a:moveTo>
                    <a:pt x="0" y="0"/>
                  </a:moveTo>
                  <a:lnTo>
                    <a:pt x="0" y="725"/>
                  </a:lnTo>
                  <a:lnTo>
                    <a:pt x="6742" y="725"/>
                  </a:lnTo>
                  <a:lnTo>
                    <a:pt x="67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80"/>
            <p:cNvSpPr/>
            <p:nvPr/>
          </p:nvSpPr>
          <p:spPr>
            <a:xfrm>
              <a:off x="-53635375" y="3192625"/>
              <a:ext cx="319025" cy="318225"/>
            </a:xfrm>
            <a:custGeom>
              <a:rect b="b" l="l" r="r" t="t"/>
              <a:pathLst>
                <a:path extrusionOk="0" h="12729" w="12761">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4" name="Google Shape;9314;p80"/>
          <p:cNvGrpSpPr/>
          <p:nvPr/>
        </p:nvGrpSpPr>
        <p:grpSpPr>
          <a:xfrm>
            <a:off x="6210763" y="3358148"/>
            <a:ext cx="314662" cy="358999"/>
            <a:chOff x="-53615675" y="3584850"/>
            <a:chExt cx="279625" cy="319025"/>
          </a:xfrm>
        </p:grpSpPr>
        <p:sp>
          <p:nvSpPr>
            <p:cNvPr id="9315" name="Google Shape;9315;p80"/>
            <p:cNvSpPr/>
            <p:nvPr/>
          </p:nvSpPr>
          <p:spPr>
            <a:xfrm>
              <a:off x="-53577075" y="3584850"/>
              <a:ext cx="204800" cy="319025"/>
            </a:xfrm>
            <a:custGeom>
              <a:rect b="b" l="l" r="r" t="t"/>
              <a:pathLst>
                <a:path extrusionOk="0" h="12761" w="8192">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80"/>
            <p:cNvSpPr/>
            <p:nvPr/>
          </p:nvSpPr>
          <p:spPr>
            <a:xfrm>
              <a:off x="-53615675" y="3739225"/>
              <a:ext cx="20500" cy="65400"/>
            </a:xfrm>
            <a:custGeom>
              <a:rect b="b" l="l" r="r" t="t"/>
              <a:pathLst>
                <a:path extrusionOk="0" h="2616" w="82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80"/>
            <p:cNvSpPr/>
            <p:nvPr/>
          </p:nvSpPr>
          <p:spPr>
            <a:xfrm>
              <a:off x="-53356550" y="3738450"/>
              <a:ext cx="20500" cy="64600"/>
            </a:xfrm>
            <a:custGeom>
              <a:rect b="b" l="l" r="r" t="t"/>
              <a:pathLst>
                <a:path extrusionOk="0" h="2584" w="82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8" name="Google Shape;9318;p80"/>
          <p:cNvGrpSpPr/>
          <p:nvPr/>
        </p:nvGrpSpPr>
        <p:grpSpPr>
          <a:xfrm>
            <a:off x="6188609" y="3821074"/>
            <a:ext cx="358971" cy="357874"/>
            <a:chOff x="-53634575" y="3976500"/>
            <a:chExt cx="319000" cy="318025"/>
          </a:xfrm>
        </p:grpSpPr>
        <p:sp>
          <p:nvSpPr>
            <p:cNvPr id="9319" name="Google Shape;9319;p80"/>
            <p:cNvSpPr/>
            <p:nvPr/>
          </p:nvSpPr>
          <p:spPr>
            <a:xfrm>
              <a:off x="-53634575" y="3976500"/>
              <a:ext cx="319000" cy="93550"/>
            </a:xfrm>
            <a:custGeom>
              <a:rect b="b" l="l" r="r" t="t"/>
              <a:pathLst>
                <a:path extrusionOk="0" h="3742" w="1276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80"/>
            <p:cNvSpPr/>
            <p:nvPr/>
          </p:nvSpPr>
          <p:spPr>
            <a:xfrm>
              <a:off x="-53614900" y="4163750"/>
              <a:ext cx="140225" cy="130775"/>
            </a:xfrm>
            <a:custGeom>
              <a:rect b="b" l="l" r="r" t="t"/>
              <a:pathLst>
                <a:path extrusionOk="0" h="5231" w="5609">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80"/>
            <p:cNvSpPr/>
            <p:nvPr/>
          </p:nvSpPr>
          <p:spPr>
            <a:xfrm>
              <a:off x="-53616475" y="4088925"/>
              <a:ext cx="126050" cy="74850"/>
            </a:xfrm>
            <a:custGeom>
              <a:rect b="b" l="l" r="r" t="t"/>
              <a:pathLst>
                <a:path extrusionOk="0" h="2994" w="5042">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80"/>
            <p:cNvSpPr/>
            <p:nvPr/>
          </p:nvSpPr>
          <p:spPr>
            <a:xfrm>
              <a:off x="-53475475" y="4163750"/>
              <a:ext cx="139425" cy="130775"/>
            </a:xfrm>
            <a:custGeom>
              <a:rect b="b" l="l" r="r" t="t"/>
              <a:pathLst>
                <a:path extrusionOk="0" h="5231" w="5577">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80"/>
            <p:cNvSpPr/>
            <p:nvPr/>
          </p:nvSpPr>
          <p:spPr>
            <a:xfrm>
              <a:off x="-53559750" y="4100750"/>
              <a:ext cx="167775" cy="174875"/>
            </a:xfrm>
            <a:custGeom>
              <a:rect b="b" l="l" r="r" t="t"/>
              <a:pathLst>
                <a:path extrusionOk="0" h="6995" w="6711">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80"/>
            <p:cNvSpPr/>
            <p:nvPr/>
          </p:nvSpPr>
          <p:spPr>
            <a:xfrm>
              <a:off x="-53373875" y="4144850"/>
              <a:ext cx="18925" cy="37825"/>
            </a:xfrm>
            <a:custGeom>
              <a:rect b="b" l="l" r="r" t="t"/>
              <a:pathLst>
                <a:path extrusionOk="0" h="1513" w="757">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80"/>
            <p:cNvSpPr/>
            <p:nvPr/>
          </p:nvSpPr>
          <p:spPr>
            <a:xfrm>
              <a:off x="-53596775" y="4144850"/>
              <a:ext cx="18125" cy="37825"/>
            </a:xfrm>
            <a:custGeom>
              <a:rect b="b" l="l" r="r" t="t"/>
              <a:pathLst>
                <a:path extrusionOk="0" h="1513" w="725">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80"/>
            <p:cNvSpPr/>
            <p:nvPr/>
          </p:nvSpPr>
          <p:spPr>
            <a:xfrm>
              <a:off x="-53461300" y="4088925"/>
              <a:ext cx="125250" cy="74850"/>
            </a:xfrm>
            <a:custGeom>
              <a:rect b="b" l="l" r="r" t="t"/>
              <a:pathLst>
                <a:path extrusionOk="0" h="2994" w="501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7" name="Google Shape;9327;p80"/>
          <p:cNvGrpSpPr/>
          <p:nvPr/>
        </p:nvGrpSpPr>
        <p:grpSpPr>
          <a:xfrm>
            <a:off x="7983413" y="3364028"/>
            <a:ext cx="314662" cy="358436"/>
            <a:chOff x="-52023900" y="3590075"/>
            <a:chExt cx="279625" cy="318525"/>
          </a:xfrm>
        </p:grpSpPr>
        <p:sp>
          <p:nvSpPr>
            <p:cNvPr id="9328" name="Google Shape;9328;p80"/>
            <p:cNvSpPr/>
            <p:nvPr/>
          </p:nvSpPr>
          <p:spPr>
            <a:xfrm>
              <a:off x="-52005000" y="3611625"/>
              <a:ext cx="92175" cy="92175"/>
            </a:xfrm>
            <a:custGeom>
              <a:rect b="b" l="l" r="r" t="t"/>
              <a:pathLst>
                <a:path extrusionOk="0" h="3687" w="3687">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80"/>
            <p:cNvSpPr/>
            <p:nvPr/>
          </p:nvSpPr>
          <p:spPr>
            <a:xfrm>
              <a:off x="-51894725" y="3614000"/>
              <a:ext cx="121325" cy="106350"/>
            </a:xfrm>
            <a:custGeom>
              <a:rect b="b" l="l" r="r" t="t"/>
              <a:pathLst>
                <a:path extrusionOk="0" h="4254" w="4853">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80"/>
            <p:cNvSpPr/>
            <p:nvPr/>
          </p:nvSpPr>
          <p:spPr>
            <a:xfrm>
              <a:off x="-51838000" y="3590075"/>
              <a:ext cx="76400" cy="74350"/>
            </a:xfrm>
            <a:custGeom>
              <a:rect b="b" l="l" r="r" t="t"/>
              <a:pathLst>
                <a:path extrusionOk="0" h="2974" w="3056">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80"/>
            <p:cNvSpPr/>
            <p:nvPr/>
          </p:nvSpPr>
          <p:spPr>
            <a:xfrm>
              <a:off x="-51988450" y="3666775"/>
              <a:ext cx="204800" cy="241825"/>
            </a:xfrm>
            <a:custGeom>
              <a:rect b="b" l="l" r="r" t="t"/>
              <a:pathLst>
                <a:path extrusionOk="0" h="9673" w="8192">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80"/>
            <p:cNvSpPr/>
            <p:nvPr/>
          </p:nvSpPr>
          <p:spPr>
            <a:xfrm>
              <a:off x="-51893150" y="3797500"/>
              <a:ext cx="18150" cy="17375"/>
            </a:xfrm>
            <a:custGeom>
              <a:rect b="b" l="l" r="r" t="t"/>
              <a:pathLst>
                <a:path extrusionOk="0" h="695" w="726">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80"/>
            <p:cNvSpPr/>
            <p:nvPr/>
          </p:nvSpPr>
          <p:spPr>
            <a:xfrm>
              <a:off x="-51763200"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80"/>
            <p:cNvSpPr/>
            <p:nvPr/>
          </p:nvSpPr>
          <p:spPr>
            <a:xfrm>
              <a:off x="-52023900" y="3746325"/>
              <a:ext cx="18925" cy="63825"/>
            </a:xfrm>
            <a:custGeom>
              <a:rect b="b" l="l" r="r" t="t"/>
              <a:pathLst>
                <a:path extrusionOk="0" h="2553" w="757">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5" name="Google Shape;9335;p80"/>
          <p:cNvGrpSpPr/>
          <p:nvPr/>
        </p:nvGrpSpPr>
        <p:grpSpPr>
          <a:xfrm>
            <a:off x="5746654" y="1532546"/>
            <a:ext cx="358971" cy="358971"/>
            <a:chOff x="-57173375" y="3198925"/>
            <a:chExt cx="319000" cy="319000"/>
          </a:xfrm>
        </p:grpSpPr>
        <p:sp>
          <p:nvSpPr>
            <p:cNvPr id="9336" name="Google Shape;9336;p80"/>
            <p:cNvSpPr/>
            <p:nvPr/>
          </p:nvSpPr>
          <p:spPr>
            <a:xfrm>
              <a:off x="-57120600" y="3237525"/>
              <a:ext cx="204800" cy="92825"/>
            </a:xfrm>
            <a:custGeom>
              <a:rect b="b" l="l" r="r" t="t"/>
              <a:pathLst>
                <a:path extrusionOk="0" h="3713" w="8192">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80"/>
            <p:cNvSpPr/>
            <p:nvPr/>
          </p:nvSpPr>
          <p:spPr>
            <a:xfrm>
              <a:off x="-57053650" y="3273750"/>
              <a:ext cx="70100" cy="74850"/>
            </a:xfrm>
            <a:custGeom>
              <a:rect b="b" l="l" r="r" t="t"/>
              <a:pathLst>
                <a:path extrusionOk="0" h="2994" w="2804">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80"/>
            <p:cNvSpPr/>
            <p:nvPr/>
          </p:nvSpPr>
          <p:spPr>
            <a:xfrm>
              <a:off x="-57058375" y="3198925"/>
              <a:ext cx="82700" cy="26800"/>
            </a:xfrm>
            <a:custGeom>
              <a:rect b="b" l="l" r="r" t="t"/>
              <a:pathLst>
                <a:path extrusionOk="0" h="1072" w="3308">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80"/>
            <p:cNvSpPr/>
            <p:nvPr/>
          </p:nvSpPr>
          <p:spPr>
            <a:xfrm>
              <a:off x="-57173375" y="3338325"/>
              <a:ext cx="319000" cy="179600"/>
            </a:xfrm>
            <a:custGeom>
              <a:rect b="b" l="l" r="r" t="t"/>
              <a:pathLst>
                <a:path extrusionOk="0" h="7184" w="1276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0" name="Google Shape;9340;p80"/>
          <p:cNvGrpSpPr/>
          <p:nvPr/>
        </p:nvGrpSpPr>
        <p:grpSpPr>
          <a:xfrm>
            <a:off x="5747541" y="2009987"/>
            <a:ext cx="357198" cy="314690"/>
            <a:chOff x="-57176525" y="3610050"/>
            <a:chExt cx="317425" cy="279650"/>
          </a:xfrm>
        </p:grpSpPr>
        <p:sp>
          <p:nvSpPr>
            <p:cNvPr id="9341" name="Google Shape;9341;p80"/>
            <p:cNvSpPr/>
            <p:nvPr/>
          </p:nvSpPr>
          <p:spPr>
            <a:xfrm>
              <a:off x="-57109575" y="3610050"/>
              <a:ext cx="181950" cy="56750"/>
            </a:xfrm>
            <a:custGeom>
              <a:rect b="b" l="l" r="r" t="t"/>
              <a:pathLst>
                <a:path extrusionOk="0" h="2270" w="7278">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80"/>
            <p:cNvSpPr/>
            <p:nvPr/>
          </p:nvSpPr>
          <p:spPr>
            <a:xfrm>
              <a:off x="-57120600" y="3684100"/>
              <a:ext cx="88225" cy="36375"/>
            </a:xfrm>
            <a:custGeom>
              <a:rect b="b" l="l" r="r" t="t"/>
              <a:pathLst>
                <a:path extrusionOk="0" h="1455" w="3529">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80"/>
            <p:cNvSpPr/>
            <p:nvPr/>
          </p:nvSpPr>
          <p:spPr>
            <a:xfrm>
              <a:off x="-57176525" y="3747100"/>
              <a:ext cx="28375" cy="67775"/>
            </a:xfrm>
            <a:custGeom>
              <a:rect b="b" l="l" r="r" t="t"/>
              <a:pathLst>
                <a:path extrusionOk="0" h="2711" w="1135">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80"/>
            <p:cNvSpPr/>
            <p:nvPr/>
          </p:nvSpPr>
          <p:spPr>
            <a:xfrm>
              <a:off x="-57139500" y="3743175"/>
              <a:ext cx="37825" cy="89025"/>
            </a:xfrm>
            <a:custGeom>
              <a:rect b="b" l="l" r="r" t="t"/>
              <a:pathLst>
                <a:path extrusionOk="0" h="3561" w="1513">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80"/>
            <p:cNvSpPr/>
            <p:nvPr/>
          </p:nvSpPr>
          <p:spPr>
            <a:xfrm>
              <a:off x="-57104075" y="3684875"/>
              <a:ext cx="244975" cy="204825"/>
            </a:xfrm>
            <a:custGeom>
              <a:rect b="b" l="l" r="r" t="t"/>
              <a:pathLst>
                <a:path extrusionOk="0" h="8193" w="9799">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6" name="Google Shape;9346;p80"/>
          <p:cNvGrpSpPr/>
          <p:nvPr/>
        </p:nvGrpSpPr>
        <p:grpSpPr>
          <a:xfrm>
            <a:off x="5779179" y="2428542"/>
            <a:ext cx="323524" cy="358774"/>
            <a:chOff x="-57162350" y="3982000"/>
            <a:chExt cx="287500" cy="318825"/>
          </a:xfrm>
        </p:grpSpPr>
        <p:sp>
          <p:nvSpPr>
            <p:cNvPr id="9347" name="Google Shape;9347;p80"/>
            <p:cNvSpPr/>
            <p:nvPr/>
          </p:nvSpPr>
          <p:spPr>
            <a:xfrm>
              <a:off x="-56989850" y="4151150"/>
              <a:ext cx="55150" cy="55150"/>
            </a:xfrm>
            <a:custGeom>
              <a:rect b="b" l="l" r="r" t="t"/>
              <a:pathLst>
                <a:path extrusionOk="0" h="2206" w="2206">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80"/>
            <p:cNvSpPr/>
            <p:nvPr/>
          </p:nvSpPr>
          <p:spPr>
            <a:xfrm>
              <a:off x="-57162350" y="3982000"/>
              <a:ext cx="287500" cy="161300"/>
            </a:xfrm>
            <a:custGeom>
              <a:rect b="b" l="l" r="r" t="t"/>
              <a:pathLst>
                <a:path extrusionOk="0" h="6452" w="1150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80"/>
            <p:cNvSpPr/>
            <p:nvPr/>
          </p:nvSpPr>
          <p:spPr>
            <a:xfrm>
              <a:off x="-57119850" y="4066875"/>
              <a:ext cx="126075" cy="111875"/>
            </a:xfrm>
            <a:custGeom>
              <a:rect b="b" l="l" r="r" t="t"/>
              <a:pathLst>
                <a:path extrusionOk="0" h="4475" w="5043">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80"/>
            <p:cNvSpPr/>
            <p:nvPr/>
          </p:nvSpPr>
          <p:spPr>
            <a:xfrm>
              <a:off x="-57100925" y="4151150"/>
              <a:ext cx="55175" cy="55150"/>
            </a:xfrm>
            <a:custGeom>
              <a:rect b="b" l="l" r="r" t="t"/>
              <a:pathLst>
                <a:path extrusionOk="0" h="2206" w="2207">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80"/>
            <p:cNvSpPr/>
            <p:nvPr/>
          </p:nvSpPr>
          <p:spPr>
            <a:xfrm>
              <a:off x="-57119825" y="4179500"/>
              <a:ext cx="204800" cy="121325"/>
            </a:xfrm>
            <a:custGeom>
              <a:rect b="b" l="l" r="r" t="t"/>
              <a:pathLst>
                <a:path extrusionOk="0" h="4853" w="8192">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80"/>
            <p:cNvSpPr/>
            <p:nvPr/>
          </p:nvSpPr>
          <p:spPr>
            <a:xfrm>
              <a:off x="-57158400" y="4156675"/>
              <a:ext cx="18900" cy="63825"/>
            </a:xfrm>
            <a:custGeom>
              <a:rect b="b" l="l" r="r" t="t"/>
              <a:pathLst>
                <a:path extrusionOk="0" h="2553" w="756">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80"/>
            <p:cNvSpPr/>
            <p:nvPr/>
          </p:nvSpPr>
          <p:spPr>
            <a:xfrm>
              <a:off x="-56896125" y="4155875"/>
              <a:ext cx="18925" cy="63825"/>
            </a:xfrm>
            <a:custGeom>
              <a:rect b="b" l="l" r="r" t="t"/>
              <a:pathLst>
                <a:path extrusionOk="0" h="2553" w="757">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80"/>
            <p:cNvSpPr/>
            <p:nvPr/>
          </p:nvSpPr>
          <p:spPr>
            <a:xfrm>
              <a:off x="-56924475" y="4149575"/>
              <a:ext cx="9450" cy="29175"/>
            </a:xfrm>
            <a:custGeom>
              <a:rect b="b" l="l" r="r" t="t"/>
              <a:pathLst>
                <a:path extrusionOk="0" h="1167" w="378">
                  <a:moveTo>
                    <a:pt x="0" y="1"/>
                  </a:moveTo>
                  <a:cubicBezTo>
                    <a:pt x="221" y="379"/>
                    <a:pt x="378" y="757"/>
                    <a:pt x="378" y="1166"/>
                  </a:cubicBezTo>
                  <a:lnTo>
                    <a:pt x="378" y="883"/>
                  </a:lnTo>
                  <a:lnTo>
                    <a:pt x="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5" name="Google Shape;9355;p80"/>
          <p:cNvGrpSpPr/>
          <p:nvPr/>
        </p:nvGrpSpPr>
        <p:grpSpPr>
          <a:xfrm>
            <a:off x="7957995" y="1532546"/>
            <a:ext cx="358099" cy="356326"/>
            <a:chOff x="-55202750" y="3198925"/>
            <a:chExt cx="318225" cy="316650"/>
          </a:xfrm>
        </p:grpSpPr>
        <p:sp>
          <p:nvSpPr>
            <p:cNvPr id="9356" name="Google Shape;9356;p80"/>
            <p:cNvSpPr/>
            <p:nvPr/>
          </p:nvSpPr>
          <p:spPr>
            <a:xfrm>
              <a:off x="-55130275" y="3293425"/>
              <a:ext cx="167775" cy="168575"/>
            </a:xfrm>
            <a:custGeom>
              <a:rect b="b" l="l" r="r" t="t"/>
              <a:pathLst>
                <a:path extrusionOk="0" h="6743" w="6711">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80"/>
            <p:cNvSpPr/>
            <p:nvPr/>
          </p:nvSpPr>
          <p:spPr>
            <a:xfrm>
              <a:off x="-55202750" y="3198925"/>
              <a:ext cx="318225" cy="316650"/>
            </a:xfrm>
            <a:custGeom>
              <a:rect b="b" l="l" r="r" t="t"/>
              <a:pathLst>
                <a:path extrusionOk="0" h="12666" w="12729">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8" name="Google Shape;9358;p80"/>
          <p:cNvGrpSpPr/>
          <p:nvPr/>
        </p:nvGrpSpPr>
        <p:grpSpPr>
          <a:xfrm>
            <a:off x="7968629" y="1987846"/>
            <a:ext cx="336830" cy="358099"/>
            <a:chOff x="-55194875" y="3590375"/>
            <a:chExt cx="299325" cy="318225"/>
          </a:xfrm>
        </p:grpSpPr>
        <p:sp>
          <p:nvSpPr>
            <p:cNvPr id="9359" name="Google Shape;9359;p80"/>
            <p:cNvSpPr/>
            <p:nvPr/>
          </p:nvSpPr>
          <p:spPr>
            <a:xfrm>
              <a:off x="-55194875" y="3667550"/>
              <a:ext cx="37050" cy="241050"/>
            </a:xfrm>
            <a:custGeom>
              <a:rect b="b" l="l" r="r" t="t"/>
              <a:pathLst>
                <a:path extrusionOk="0" h="9642" w="1482">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80"/>
            <p:cNvSpPr/>
            <p:nvPr/>
          </p:nvSpPr>
          <p:spPr>
            <a:xfrm>
              <a:off x="-55065700" y="3643925"/>
              <a:ext cx="132350" cy="40200"/>
            </a:xfrm>
            <a:custGeom>
              <a:rect b="b" l="l" r="r" t="t"/>
              <a:pathLst>
                <a:path extrusionOk="0" h="1608" w="5294">
                  <a:moveTo>
                    <a:pt x="5294" y="1"/>
                  </a:moveTo>
                  <a:lnTo>
                    <a:pt x="1" y="1607"/>
                  </a:lnTo>
                  <a:lnTo>
                    <a:pt x="5294" y="1607"/>
                  </a:lnTo>
                  <a:lnTo>
                    <a:pt x="52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80"/>
            <p:cNvSpPr/>
            <p:nvPr/>
          </p:nvSpPr>
          <p:spPr>
            <a:xfrm>
              <a:off x="-55138950" y="3703000"/>
              <a:ext cx="204800" cy="168575"/>
            </a:xfrm>
            <a:custGeom>
              <a:rect b="b" l="l" r="r" t="t"/>
              <a:pathLst>
                <a:path extrusionOk="0" h="6743" w="8192">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80"/>
            <p:cNvSpPr/>
            <p:nvPr/>
          </p:nvSpPr>
          <p:spPr>
            <a:xfrm>
              <a:off x="-55138950" y="3590375"/>
              <a:ext cx="204025" cy="92950"/>
            </a:xfrm>
            <a:custGeom>
              <a:rect b="b" l="l" r="r" t="t"/>
              <a:pathLst>
                <a:path extrusionOk="0" h="3718" w="8161">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80"/>
            <p:cNvSpPr/>
            <p:nvPr/>
          </p:nvSpPr>
          <p:spPr>
            <a:xfrm>
              <a:off x="-54914475" y="3688825"/>
              <a:ext cx="18925" cy="64600"/>
            </a:xfrm>
            <a:custGeom>
              <a:rect b="b" l="l" r="r" t="t"/>
              <a:pathLst>
                <a:path extrusionOk="0" h="2584" w="757">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4" name="Google Shape;9364;p80"/>
          <p:cNvGrpSpPr/>
          <p:nvPr/>
        </p:nvGrpSpPr>
        <p:grpSpPr>
          <a:xfrm>
            <a:off x="7973247" y="2430117"/>
            <a:ext cx="357198" cy="357198"/>
            <a:chOff x="-55203525" y="3983400"/>
            <a:chExt cx="317425" cy="317425"/>
          </a:xfrm>
        </p:grpSpPr>
        <p:sp>
          <p:nvSpPr>
            <p:cNvPr id="9365" name="Google Shape;9365;p80"/>
            <p:cNvSpPr/>
            <p:nvPr/>
          </p:nvSpPr>
          <p:spPr>
            <a:xfrm>
              <a:off x="-55147600" y="4094450"/>
              <a:ext cx="204800" cy="206375"/>
            </a:xfrm>
            <a:custGeom>
              <a:rect b="b" l="l" r="r" t="t"/>
              <a:pathLst>
                <a:path extrusionOk="0" h="8255" w="8192">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80"/>
            <p:cNvSpPr/>
            <p:nvPr/>
          </p:nvSpPr>
          <p:spPr>
            <a:xfrm>
              <a:off x="-55203525" y="4027500"/>
              <a:ext cx="317425" cy="196925"/>
            </a:xfrm>
            <a:custGeom>
              <a:rect b="b" l="l" r="r" t="t"/>
              <a:pathLst>
                <a:path extrusionOk="0" h="7877" w="12697">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80"/>
            <p:cNvSpPr/>
            <p:nvPr/>
          </p:nvSpPr>
          <p:spPr>
            <a:xfrm>
              <a:off x="-55128700" y="3983400"/>
              <a:ext cx="166200" cy="54350"/>
            </a:xfrm>
            <a:custGeom>
              <a:rect b="b" l="l" r="r" t="t"/>
              <a:pathLst>
                <a:path extrusionOk="0" h="2174" w="6648">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8" name="Google Shape;9368;p80"/>
          <p:cNvGrpSpPr/>
          <p:nvPr/>
        </p:nvGrpSpPr>
        <p:grpSpPr>
          <a:xfrm>
            <a:off x="6639727" y="2887174"/>
            <a:ext cx="335930" cy="358971"/>
            <a:chOff x="-53232900" y="3192625"/>
            <a:chExt cx="298525" cy="319000"/>
          </a:xfrm>
        </p:grpSpPr>
        <p:sp>
          <p:nvSpPr>
            <p:cNvPr id="9369" name="Google Shape;9369;p80"/>
            <p:cNvSpPr/>
            <p:nvPr/>
          </p:nvSpPr>
          <p:spPr>
            <a:xfrm>
              <a:off x="-52972975" y="3315500"/>
              <a:ext cx="37825" cy="55925"/>
            </a:xfrm>
            <a:custGeom>
              <a:rect b="b" l="l" r="r" t="t"/>
              <a:pathLst>
                <a:path extrusionOk="0" h="2237" w="1513">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80"/>
            <p:cNvSpPr/>
            <p:nvPr/>
          </p:nvSpPr>
          <p:spPr>
            <a:xfrm>
              <a:off x="-52978500" y="3259575"/>
              <a:ext cx="44125" cy="55950"/>
            </a:xfrm>
            <a:custGeom>
              <a:rect b="b" l="l" r="r" t="t"/>
              <a:pathLst>
                <a:path extrusionOk="0" h="2238" w="1765">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80"/>
            <p:cNvSpPr/>
            <p:nvPr/>
          </p:nvSpPr>
          <p:spPr>
            <a:xfrm>
              <a:off x="-53232900" y="3324950"/>
              <a:ext cx="242625" cy="55925"/>
            </a:xfrm>
            <a:custGeom>
              <a:rect b="b" l="l" r="r" t="t"/>
              <a:pathLst>
                <a:path extrusionOk="0" h="2237" w="9705">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80"/>
            <p:cNvSpPr/>
            <p:nvPr/>
          </p:nvSpPr>
          <p:spPr>
            <a:xfrm>
              <a:off x="-53232100" y="3399775"/>
              <a:ext cx="241825" cy="111850"/>
            </a:xfrm>
            <a:custGeom>
              <a:rect b="b" l="l" r="r" t="t"/>
              <a:pathLst>
                <a:path extrusionOk="0" h="4474" w="9673">
                  <a:moveTo>
                    <a:pt x="0" y="0"/>
                  </a:moveTo>
                  <a:cubicBezTo>
                    <a:pt x="158" y="2457"/>
                    <a:pt x="2269" y="4474"/>
                    <a:pt x="4821" y="4474"/>
                  </a:cubicBezTo>
                  <a:cubicBezTo>
                    <a:pt x="7372" y="4474"/>
                    <a:pt x="9452" y="2457"/>
                    <a:pt x="96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80"/>
            <p:cNvSpPr/>
            <p:nvPr/>
          </p:nvSpPr>
          <p:spPr>
            <a:xfrm>
              <a:off x="-53134450" y="3287125"/>
              <a:ext cx="44125" cy="18925"/>
            </a:xfrm>
            <a:custGeom>
              <a:rect b="b" l="l" r="r" t="t"/>
              <a:pathLst>
                <a:path extrusionOk="0" h="757" w="1765">
                  <a:moveTo>
                    <a:pt x="1" y="1"/>
                  </a:moveTo>
                  <a:lnTo>
                    <a:pt x="410" y="757"/>
                  </a:lnTo>
                  <a:lnTo>
                    <a:pt x="1419" y="757"/>
                  </a:lnTo>
                  <a:lnTo>
                    <a:pt x="17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80"/>
            <p:cNvSpPr/>
            <p:nvPr/>
          </p:nvSpPr>
          <p:spPr>
            <a:xfrm>
              <a:off x="-53232900" y="3287125"/>
              <a:ext cx="86675" cy="18925"/>
            </a:xfrm>
            <a:custGeom>
              <a:rect b="b" l="l" r="r" t="t"/>
              <a:pathLst>
                <a:path extrusionOk="0" h="757" w="3467">
                  <a:moveTo>
                    <a:pt x="127" y="1"/>
                  </a:moveTo>
                  <a:cubicBezTo>
                    <a:pt x="95" y="253"/>
                    <a:pt x="32" y="473"/>
                    <a:pt x="1" y="757"/>
                  </a:cubicBezTo>
                  <a:lnTo>
                    <a:pt x="3466" y="757"/>
                  </a:lnTo>
                  <a:lnTo>
                    <a:pt x="31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80"/>
            <p:cNvSpPr/>
            <p:nvPr/>
          </p:nvSpPr>
          <p:spPr>
            <a:xfrm>
              <a:off x="-53078525" y="3287125"/>
              <a:ext cx="86675" cy="18925"/>
            </a:xfrm>
            <a:custGeom>
              <a:rect b="b" l="l" r="r" t="t"/>
              <a:pathLst>
                <a:path extrusionOk="0" h="757" w="3467">
                  <a:moveTo>
                    <a:pt x="379" y="1"/>
                  </a:moveTo>
                  <a:lnTo>
                    <a:pt x="1" y="757"/>
                  </a:lnTo>
                  <a:lnTo>
                    <a:pt x="3466" y="757"/>
                  </a:lnTo>
                  <a:cubicBezTo>
                    <a:pt x="3466" y="536"/>
                    <a:pt x="3435" y="253"/>
                    <a:pt x="3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80"/>
            <p:cNvSpPr/>
            <p:nvPr/>
          </p:nvSpPr>
          <p:spPr>
            <a:xfrm>
              <a:off x="-53224225" y="3192625"/>
              <a:ext cx="223700" cy="74850"/>
            </a:xfrm>
            <a:custGeom>
              <a:rect b="b" l="l" r="r" t="t"/>
              <a:pathLst>
                <a:path extrusionOk="0" h="2994" w="8948">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7" name="Google Shape;9377;p80"/>
          <p:cNvGrpSpPr/>
          <p:nvPr/>
        </p:nvGrpSpPr>
        <p:grpSpPr>
          <a:xfrm>
            <a:off x="6629093" y="3358148"/>
            <a:ext cx="357198" cy="356326"/>
            <a:chOff x="-53242350" y="3584850"/>
            <a:chExt cx="317425" cy="316650"/>
          </a:xfrm>
        </p:grpSpPr>
        <p:sp>
          <p:nvSpPr>
            <p:cNvPr id="9378" name="Google Shape;9378;p80"/>
            <p:cNvSpPr/>
            <p:nvPr/>
          </p:nvSpPr>
          <p:spPr>
            <a:xfrm>
              <a:off x="-53202975" y="3584850"/>
              <a:ext cx="237900" cy="98475"/>
            </a:xfrm>
            <a:custGeom>
              <a:rect b="b" l="l" r="r" t="t"/>
              <a:pathLst>
                <a:path extrusionOk="0" h="3939" w="9516">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80"/>
            <p:cNvSpPr/>
            <p:nvPr/>
          </p:nvSpPr>
          <p:spPr>
            <a:xfrm>
              <a:off x="-53242350" y="3711650"/>
              <a:ext cx="80350" cy="155975"/>
            </a:xfrm>
            <a:custGeom>
              <a:rect b="b" l="l" r="r" t="t"/>
              <a:pathLst>
                <a:path extrusionOk="0" h="6239" w="3214">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80"/>
            <p:cNvSpPr/>
            <p:nvPr/>
          </p:nvSpPr>
          <p:spPr>
            <a:xfrm>
              <a:off x="-53206125" y="3686850"/>
              <a:ext cx="243400" cy="84700"/>
            </a:xfrm>
            <a:custGeom>
              <a:rect b="b" l="l" r="r" t="t"/>
              <a:pathLst>
                <a:path extrusionOk="0" h="3388" w="9736">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80"/>
            <p:cNvSpPr/>
            <p:nvPr/>
          </p:nvSpPr>
          <p:spPr>
            <a:xfrm>
              <a:off x="-53186425" y="3775450"/>
              <a:ext cx="205600" cy="126050"/>
            </a:xfrm>
            <a:custGeom>
              <a:rect b="b" l="l" r="r" t="t"/>
              <a:pathLst>
                <a:path extrusionOk="0" h="5042" w="8224">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80"/>
            <p:cNvSpPr/>
            <p:nvPr/>
          </p:nvSpPr>
          <p:spPr>
            <a:xfrm>
              <a:off x="-52962725" y="3710875"/>
              <a:ext cx="37800" cy="95325"/>
            </a:xfrm>
            <a:custGeom>
              <a:rect b="b" l="l" r="r" t="t"/>
              <a:pathLst>
                <a:path extrusionOk="0" h="3813" w="1512">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3" name="Google Shape;9383;p80"/>
          <p:cNvGrpSpPr/>
          <p:nvPr/>
        </p:nvGrpSpPr>
        <p:grpSpPr>
          <a:xfrm>
            <a:off x="6650362" y="3820849"/>
            <a:ext cx="314662" cy="358999"/>
            <a:chOff x="-53224225" y="3976300"/>
            <a:chExt cx="279625" cy="319025"/>
          </a:xfrm>
        </p:grpSpPr>
        <p:sp>
          <p:nvSpPr>
            <p:cNvPr id="9384" name="Google Shape;9384;p80"/>
            <p:cNvSpPr/>
            <p:nvPr/>
          </p:nvSpPr>
          <p:spPr>
            <a:xfrm>
              <a:off x="-53224225" y="4132250"/>
              <a:ext cx="18925" cy="63825"/>
            </a:xfrm>
            <a:custGeom>
              <a:rect b="b" l="l" r="r" t="t"/>
              <a:pathLst>
                <a:path extrusionOk="0" h="2553" w="757">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80"/>
            <p:cNvSpPr/>
            <p:nvPr/>
          </p:nvSpPr>
          <p:spPr>
            <a:xfrm>
              <a:off x="-53185625" y="4014900"/>
              <a:ext cx="204800" cy="117375"/>
            </a:xfrm>
            <a:custGeom>
              <a:rect b="b" l="l" r="r" t="t"/>
              <a:pathLst>
                <a:path extrusionOk="0" h="4695" w="8192">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80"/>
            <p:cNvSpPr/>
            <p:nvPr/>
          </p:nvSpPr>
          <p:spPr>
            <a:xfrm>
              <a:off x="-53187200" y="4110200"/>
              <a:ext cx="205575" cy="185125"/>
            </a:xfrm>
            <a:custGeom>
              <a:rect b="b" l="l" r="r" t="t"/>
              <a:pathLst>
                <a:path extrusionOk="0" h="7405" w="8223">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80"/>
            <p:cNvSpPr/>
            <p:nvPr/>
          </p:nvSpPr>
          <p:spPr>
            <a:xfrm>
              <a:off x="-53020225" y="4211800"/>
              <a:ext cx="74825" cy="83525"/>
            </a:xfrm>
            <a:custGeom>
              <a:rect b="b" l="l" r="r" t="t"/>
              <a:pathLst>
                <a:path extrusionOk="0" h="3341" w="2993">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80"/>
            <p:cNvSpPr/>
            <p:nvPr/>
          </p:nvSpPr>
          <p:spPr>
            <a:xfrm>
              <a:off x="-53224225" y="4211025"/>
              <a:ext cx="74850" cy="83500"/>
            </a:xfrm>
            <a:custGeom>
              <a:rect b="b" l="l" r="r" t="t"/>
              <a:pathLst>
                <a:path extrusionOk="0" h="3340" w="2994">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80"/>
            <p:cNvSpPr/>
            <p:nvPr/>
          </p:nvSpPr>
          <p:spPr>
            <a:xfrm>
              <a:off x="-52962725" y="4131475"/>
              <a:ext cx="18125" cy="63800"/>
            </a:xfrm>
            <a:custGeom>
              <a:rect b="b" l="l" r="r" t="t"/>
              <a:pathLst>
                <a:path extrusionOk="0" h="2552" w="725">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80"/>
            <p:cNvSpPr/>
            <p:nvPr/>
          </p:nvSpPr>
          <p:spPr>
            <a:xfrm>
              <a:off x="-53125775" y="3976300"/>
              <a:ext cx="82725" cy="26800"/>
            </a:xfrm>
            <a:custGeom>
              <a:rect b="b" l="l" r="r" t="t"/>
              <a:pathLst>
                <a:path extrusionOk="0" h="1072" w="3309">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1" name="Google Shape;9391;p80"/>
          <p:cNvGrpSpPr/>
          <p:nvPr/>
        </p:nvGrpSpPr>
        <p:grpSpPr>
          <a:xfrm>
            <a:off x="7961258" y="3828529"/>
            <a:ext cx="358971" cy="358408"/>
            <a:chOff x="-52043575" y="3983125"/>
            <a:chExt cx="319000" cy="318500"/>
          </a:xfrm>
        </p:grpSpPr>
        <p:sp>
          <p:nvSpPr>
            <p:cNvPr id="9392" name="Google Shape;9392;p80"/>
            <p:cNvSpPr/>
            <p:nvPr/>
          </p:nvSpPr>
          <p:spPr>
            <a:xfrm>
              <a:off x="-52043575" y="3983200"/>
              <a:ext cx="55150" cy="105750"/>
            </a:xfrm>
            <a:custGeom>
              <a:rect b="b" l="l" r="r" t="t"/>
              <a:pathLst>
                <a:path extrusionOk="0" h="4230" w="2206">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80"/>
            <p:cNvSpPr/>
            <p:nvPr/>
          </p:nvSpPr>
          <p:spPr>
            <a:xfrm>
              <a:off x="-51985300" y="3983400"/>
              <a:ext cx="204800" cy="129975"/>
            </a:xfrm>
            <a:custGeom>
              <a:rect b="b" l="l" r="r" t="t"/>
              <a:pathLst>
                <a:path extrusionOk="0" h="5199" w="8192">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80"/>
            <p:cNvSpPr/>
            <p:nvPr/>
          </p:nvSpPr>
          <p:spPr>
            <a:xfrm>
              <a:off x="-51855350" y="3987325"/>
              <a:ext cx="74075" cy="89825"/>
            </a:xfrm>
            <a:custGeom>
              <a:rect b="b" l="l" r="r" t="t"/>
              <a:pathLst>
                <a:path extrusionOk="0" h="3593" w="2963">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80"/>
            <p:cNvSpPr/>
            <p:nvPr/>
          </p:nvSpPr>
          <p:spPr>
            <a:xfrm>
              <a:off x="-51985300" y="3987325"/>
              <a:ext cx="74050" cy="89825"/>
            </a:xfrm>
            <a:custGeom>
              <a:rect b="b" l="l" r="r" t="t"/>
              <a:pathLst>
                <a:path extrusionOk="0" h="3593" w="2962">
                  <a:moveTo>
                    <a:pt x="2962" y="1"/>
                  </a:moveTo>
                  <a:cubicBezTo>
                    <a:pt x="1324" y="473"/>
                    <a:pt x="158" y="1891"/>
                    <a:pt x="1" y="3592"/>
                  </a:cubicBezTo>
                  <a:lnTo>
                    <a:pt x="2962" y="3592"/>
                  </a:ln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80"/>
            <p:cNvSpPr/>
            <p:nvPr/>
          </p:nvSpPr>
          <p:spPr>
            <a:xfrm>
              <a:off x="-51985300" y="4190350"/>
              <a:ext cx="204800" cy="111275"/>
            </a:xfrm>
            <a:custGeom>
              <a:rect b="b" l="l" r="r" t="t"/>
              <a:pathLst>
                <a:path extrusionOk="0" h="4451" w="8192">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80"/>
            <p:cNvSpPr/>
            <p:nvPr/>
          </p:nvSpPr>
          <p:spPr>
            <a:xfrm>
              <a:off x="-51985300" y="4133050"/>
              <a:ext cx="204800" cy="55925"/>
            </a:xfrm>
            <a:custGeom>
              <a:rect b="b" l="l" r="r" t="t"/>
              <a:pathLst>
                <a:path extrusionOk="0" h="2237" w="8192">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80"/>
            <p:cNvSpPr/>
            <p:nvPr/>
          </p:nvSpPr>
          <p:spPr>
            <a:xfrm>
              <a:off x="-51780525" y="3983125"/>
              <a:ext cx="55950" cy="105825"/>
            </a:xfrm>
            <a:custGeom>
              <a:rect b="b" l="l" r="r" t="t"/>
              <a:pathLst>
                <a:path extrusionOk="0" h="4233" w="2238">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80"/>
            <p:cNvSpPr/>
            <p:nvPr/>
          </p:nvSpPr>
          <p:spPr>
            <a:xfrm>
              <a:off x="-52023900" y="4139350"/>
              <a:ext cx="18925" cy="63800"/>
            </a:xfrm>
            <a:custGeom>
              <a:rect b="b" l="l" r="r" t="t"/>
              <a:pathLst>
                <a:path extrusionOk="0" h="2552" w="757">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80"/>
            <p:cNvSpPr/>
            <p:nvPr/>
          </p:nvSpPr>
          <p:spPr>
            <a:xfrm>
              <a:off x="-51763200" y="4139350"/>
              <a:ext cx="18925" cy="63800"/>
            </a:xfrm>
            <a:custGeom>
              <a:rect b="b" l="l" r="r" t="t"/>
              <a:pathLst>
                <a:path extrusionOk="0" h="2552" w="757">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1" name="Google Shape;9401;p80"/>
          <p:cNvGrpSpPr/>
          <p:nvPr/>
        </p:nvGrpSpPr>
        <p:grpSpPr>
          <a:xfrm>
            <a:off x="6215199" y="1532546"/>
            <a:ext cx="314662" cy="358971"/>
            <a:chOff x="-56766175" y="3198925"/>
            <a:chExt cx="279625" cy="319000"/>
          </a:xfrm>
        </p:grpSpPr>
        <p:sp>
          <p:nvSpPr>
            <p:cNvPr id="9402" name="Google Shape;9402;p80"/>
            <p:cNvSpPr/>
            <p:nvPr/>
          </p:nvSpPr>
          <p:spPr>
            <a:xfrm>
              <a:off x="-56766175" y="3335975"/>
              <a:ext cx="18925" cy="63825"/>
            </a:xfrm>
            <a:custGeom>
              <a:rect b="b" l="l" r="r" t="t"/>
              <a:pathLst>
                <a:path extrusionOk="0" h="2553" w="757">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80"/>
            <p:cNvSpPr/>
            <p:nvPr/>
          </p:nvSpPr>
          <p:spPr>
            <a:xfrm>
              <a:off x="-56747275" y="3198925"/>
              <a:ext cx="222925" cy="93750"/>
            </a:xfrm>
            <a:custGeom>
              <a:rect b="b" l="l" r="r" t="t"/>
              <a:pathLst>
                <a:path extrusionOk="0" h="3750" w="8917">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80"/>
            <p:cNvSpPr/>
            <p:nvPr/>
          </p:nvSpPr>
          <p:spPr>
            <a:xfrm>
              <a:off x="-56710250" y="3348575"/>
              <a:ext cx="55150" cy="55150"/>
            </a:xfrm>
            <a:custGeom>
              <a:rect b="b" l="l" r="r" t="t"/>
              <a:pathLst>
                <a:path extrusionOk="0" h="2206" w="2206">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80"/>
            <p:cNvSpPr/>
            <p:nvPr/>
          </p:nvSpPr>
          <p:spPr>
            <a:xfrm>
              <a:off x="-56597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80"/>
            <p:cNvSpPr/>
            <p:nvPr/>
          </p:nvSpPr>
          <p:spPr>
            <a:xfrm>
              <a:off x="-56727575" y="3376925"/>
              <a:ext cx="204800" cy="141000"/>
            </a:xfrm>
            <a:custGeom>
              <a:rect b="b" l="l" r="r" t="t"/>
              <a:pathLst>
                <a:path extrusionOk="0" h="5640" w="8192">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80"/>
            <p:cNvSpPr/>
            <p:nvPr/>
          </p:nvSpPr>
          <p:spPr>
            <a:xfrm>
              <a:off x="-56729150" y="3289500"/>
              <a:ext cx="204000" cy="87450"/>
            </a:xfrm>
            <a:custGeom>
              <a:rect b="b" l="l" r="r" t="t"/>
              <a:pathLst>
                <a:path extrusionOk="0" h="3498" w="816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80"/>
            <p:cNvSpPr/>
            <p:nvPr/>
          </p:nvSpPr>
          <p:spPr>
            <a:xfrm>
              <a:off x="-56505475" y="3335975"/>
              <a:ext cx="18925" cy="63825"/>
            </a:xfrm>
            <a:custGeom>
              <a:rect b="b" l="l" r="r" t="t"/>
              <a:pathLst>
                <a:path extrusionOk="0" h="2553" w="757">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9" name="Google Shape;9409;p80"/>
          <p:cNvGrpSpPr/>
          <p:nvPr/>
        </p:nvGrpSpPr>
        <p:grpSpPr>
          <a:xfrm>
            <a:off x="6214313" y="1987846"/>
            <a:ext cx="316434" cy="358099"/>
            <a:chOff x="-56766175" y="3590375"/>
            <a:chExt cx="281200" cy="318225"/>
          </a:xfrm>
        </p:grpSpPr>
        <p:sp>
          <p:nvSpPr>
            <p:cNvPr id="9410" name="Google Shape;9410;p80"/>
            <p:cNvSpPr/>
            <p:nvPr/>
          </p:nvSpPr>
          <p:spPr>
            <a:xfrm>
              <a:off x="-56766175" y="3632900"/>
              <a:ext cx="281200" cy="275700"/>
            </a:xfrm>
            <a:custGeom>
              <a:rect b="b" l="l" r="r" t="t"/>
              <a:pathLst>
                <a:path extrusionOk="0" h="11028" w="11248">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80"/>
            <p:cNvSpPr/>
            <p:nvPr/>
          </p:nvSpPr>
          <p:spPr>
            <a:xfrm>
              <a:off x="-56709475" y="3722700"/>
              <a:ext cx="167800" cy="153600"/>
            </a:xfrm>
            <a:custGeom>
              <a:rect b="b" l="l" r="r" t="t"/>
              <a:pathLst>
                <a:path extrusionOk="0" h="6144" w="6712">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80"/>
            <p:cNvSpPr/>
            <p:nvPr/>
          </p:nvSpPr>
          <p:spPr>
            <a:xfrm>
              <a:off x="-56654325" y="3833750"/>
              <a:ext cx="55150" cy="55950"/>
            </a:xfrm>
            <a:custGeom>
              <a:rect b="b" l="l" r="r" t="t"/>
              <a:pathLst>
                <a:path extrusionOk="0" h="2238" w="2206">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80"/>
            <p:cNvSpPr/>
            <p:nvPr/>
          </p:nvSpPr>
          <p:spPr>
            <a:xfrm>
              <a:off x="-56710250" y="3590375"/>
              <a:ext cx="167775" cy="74850"/>
            </a:xfrm>
            <a:custGeom>
              <a:rect b="b" l="l" r="r" t="t"/>
              <a:pathLst>
                <a:path extrusionOk="0" h="2994" w="6711">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4" name="Google Shape;9414;p80"/>
          <p:cNvGrpSpPr/>
          <p:nvPr/>
        </p:nvGrpSpPr>
        <p:grpSpPr>
          <a:xfrm>
            <a:off x="6251269" y="2429217"/>
            <a:ext cx="272126" cy="358099"/>
            <a:chOff x="-56747275" y="3982600"/>
            <a:chExt cx="241825" cy="318225"/>
          </a:xfrm>
        </p:grpSpPr>
        <p:sp>
          <p:nvSpPr>
            <p:cNvPr id="9415" name="Google Shape;9415;p80"/>
            <p:cNvSpPr/>
            <p:nvPr/>
          </p:nvSpPr>
          <p:spPr>
            <a:xfrm>
              <a:off x="-56635425" y="4076325"/>
              <a:ext cx="18125" cy="37050"/>
            </a:xfrm>
            <a:custGeom>
              <a:rect b="b" l="l" r="r" t="t"/>
              <a:pathLst>
                <a:path extrusionOk="0" h="1482" w="725">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80"/>
            <p:cNvSpPr/>
            <p:nvPr/>
          </p:nvSpPr>
          <p:spPr>
            <a:xfrm>
              <a:off x="-56618900" y="3991275"/>
              <a:ext cx="113450" cy="136250"/>
            </a:xfrm>
            <a:custGeom>
              <a:rect b="b" l="l" r="r" t="t"/>
              <a:pathLst>
                <a:path extrusionOk="0" h="5450" w="4538">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80"/>
            <p:cNvSpPr/>
            <p:nvPr/>
          </p:nvSpPr>
          <p:spPr>
            <a:xfrm>
              <a:off x="-56601550" y="4094450"/>
              <a:ext cx="31525" cy="19700"/>
            </a:xfrm>
            <a:custGeom>
              <a:rect b="b" l="l" r="r" t="t"/>
              <a:pathLst>
                <a:path extrusionOk="0" h="788" w="1261">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80"/>
            <p:cNvSpPr/>
            <p:nvPr/>
          </p:nvSpPr>
          <p:spPr>
            <a:xfrm>
              <a:off x="-56688200" y="4085775"/>
              <a:ext cx="37050" cy="27600"/>
            </a:xfrm>
            <a:custGeom>
              <a:rect b="b" l="l" r="r" t="t"/>
              <a:pathLst>
                <a:path extrusionOk="0" h="1104" w="1482">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80"/>
            <p:cNvSpPr/>
            <p:nvPr/>
          </p:nvSpPr>
          <p:spPr>
            <a:xfrm>
              <a:off x="-56747275" y="3982600"/>
              <a:ext cx="189850" cy="143850"/>
            </a:xfrm>
            <a:custGeom>
              <a:rect b="b" l="l" r="r" t="t"/>
              <a:pathLst>
                <a:path extrusionOk="0" h="5754" w="7594">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80"/>
            <p:cNvSpPr/>
            <p:nvPr/>
          </p:nvSpPr>
          <p:spPr>
            <a:xfrm>
              <a:off x="-56654325" y="4217500"/>
              <a:ext cx="55150" cy="83325"/>
            </a:xfrm>
            <a:custGeom>
              <a:rect b="b" l="l" r="r" t="t"/>
              <a:pathLst>
                <a:path extrusionOk="0" h="3333" w="2206">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80"/>
            <p:cNvSpPr/>
            <p:nvPr/>
          </p:nvSpPr>
          <p:spPr>
            <a:xfrm>
              <a:off x="-56729150" y="4132250"/>
              <a:ext cx="204800" cy="157550"/>
            </a:xfrm>
            <a:custGeom>
              <a:rect b="b" l="l" r="r" t="t"/>
              <a:pathLst>
                <a:path extrusionOk="0" h="6302" w="8192">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2" name="Google Shape;9422;p80"/>
          <p:cNvGrpSpPr/>
          <p:nvPr/>
        </p:nvGrpSpPr>
        <p:grpSpPr>
          <a:xfrm>
            <a:off x="4881188" y="2894264"/>
            <a:ext cx="314662" cy="358971"/>
            <a:chOff x="-54793175" y="3198925"/>
            <a:chExt cx="279625" cy="319000"/>
          </a:xfrm>
        </p:grpSpPr>
        <p:sp>
          <p:nvSpPr>
            <p:cNvPr id="9423" name="Google Shape;9423;p80"/>
            <p:cNvSpPr/>
            <p:nvPr/>
          </p:nvSpPr>
          <p:spPr>
            <a:xfrm>
              <a:off x="-54532475" y="3354075"/>
              <a:ext cx="18925" cy="60675"/>
            </a:xfrm>
            <a:custGeom>
              <a:rect b="b" l="l" r="r" t="t"/>
              <a:pathLst>
                <a:path extrusionOk="0" h="2427" w="757">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80"/>
            <p:cNvSpPr/>
            <p:nvPr/>
          </p:nvSpPr>
          <p:spPr>
            <a:xfrm>
              <a:off x="-54793175" y="3198925"/>
              <a:ext cx="97675" cy="126050"/>
            </a:xfrm>
            <a:custGeom>
              <a:rect b="b" l="l" r="r" t="t"/>
              <a:pathLst>
                <a:path extrusionOk="0" h="5042" w="3907">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80"/>
            <p:cNvSpPr/>
            <p:nvPr/>
          </p:nvSpPr>
          <p:spPr>
            <a:xfrm>
              <a:off x="-54624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80"/>
            <p:cNvSpPr/>
            <p:nvPr/>
          </p:nvSpPr>
          <p:spPr>
            <a:xfrm>
              <a:off x="-54737250" y="3349350"/>
              <a:ext cx="55150" cy="55175"/>
            </a:xfrm>
            <a:custGeom>
              <a:rect b="b" l="l" r="r" t="t"/>
              <a:pathLst>
                <a:path extrusionOk="0" h="2207" w="2206">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80"/>
            <p:cNvSpPr/>
            <p:nvPr/>
          </p:nvSpPr>
          <p:spPr>
            <a:xfrm>
              <a:off x="-54770325" y="3218600"/>
              <a:ext cx="233925" cy="299325"/>
            </a:xfrm>
            <a:custGeom>
              <a:rect b="b" l="l" r="r" t="t"/>
              <a:pathLst>
                <a:path extrusionOk="0" h="11973" w="9357">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80"/>
            <p:cNvSpPr/>
            <p:nvPr/>
          </p:nvSpPr>
          <p:spPr>
            <a:xfrm>
              <a:off x="-54612025" y="3198925"/>
              <a:ext cx="96100" cy="123675"/>
            </a:xfrm>
            <a:custGeom>
              <a:rect b="b" l="l" r="r" t="t"/>
              <a:pathLst>
                <a:path extrusionOk="0" h="4947" w="3844">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80"/>
            <p:cNvSpPr/>
            <p:nvPr/>
          </p:nvSpPr>
          <p:spPr>
            <a:xfrm>
              <a:off x="-54793175" y="3353300"/>
              <a:ext cx="18925" cy="60675"/>
            </a:xfrm>
            <a:custGeom>
              <a:rect b="b" l="l" r="r" t="t"/>
              <a:pathLst>
                <a:path extrusionOk="0" h="2427" w="757">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0" name="Google Shape;9430;p80"/>
          <p:cNvGrpSpPr/>
          <p:nvPr/>
        </p:nvGrpSpPr>
        <p:grpSpPr>
          <a:xfrm>
            <a:off x="4859020" y="3371455"/>
            <a:ext cx="358999" cy="342991"/>
            <a:chOff x="-54812875" y="3596675"/>
            <a:chExt cx="319025" cy="304800"/>
          </a:xfrm>
        </p:grpSpPr>
        <p:sp>
          <p:nvSpPr>
            <p:cNvPr id="9431" name="Google Shape;9431;p80"/>
            <p:cNvSpPr/>
            <p:nvPr/>
          </p:nvSpPr>
          <p:spPr>
            <a:xfrm>
              <a:off x="-54812875" y="3607700"/>
              <a:ext cx="74850" cy="293775"/>
            </a:xfrm>
            <a:custGeom>
              <a:rect b="b" l="l" r="r" t="t"/>
              <a:pathLst>
                <a:path extrusionOk="0" h="11751" w="2994">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80"/>
            <p:cNvSpPr/>
            <p:nvPr/>
          </p:nvSpPr>
          <p:spPr>
            <a:xfrm>
              <a:off x="-54662425" y="3621875"/>
              <a:ext cx="18125" cy="61450"/>
            </a:xfrm>
            <a:custGeom>
              <a:rect b="b" l="l" r="r" t="t"/>
              <a:pathLst>
                <a:path extrusionOk="0" h="2458" w="725">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80"/>
            <p:cNvSpPr/>
            <p:nvPr/>
          </p:nvSpPr>
          <p:spPr>
            <a:xfrm>
              <a:off x="-54737250" y="3652600"/>
              <a:ext cx="66175" cy="37825"/>
            </a:xfrm>
            <a:custGeom>
              <a:rect b="b" l="l" r="r" t="t"/>
              <a:pathLst>
                <a:path extrusionOk="0" h="1513" w="2647">
                  <a:moveTo>
                    <a:pt x="0" y="0"/>
                  </a:moveTo>
                  <a:lnTo>
                    <a:pt x="599" y="1512"/>
                  </a:lnTo>
                  <a:lnTo>
                    <a:pt x="2647" y="1512"/>
                  </a:lnTo>
                  <a:cubicBezTo>
                    <a:pt x="2458" y="1103"/>
                    <a:pt x="2206" y="599"/>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80"/>
            <p:cNvSpPr/>
            <p:nvPr/>
          </p:nvSpPr>
          <p:spPr>
            <a:xfrm>
              <a:off x="-54568700" y="3608475"/>
              <a:ext cx="74850" cy="293000"/>
            </a:xfrm>
            <a:custGeom>
              <a:rect b="b" l="l" r="r" t="t"/>
              <a:pathLst>
                <a:path extrusionOk="0" h="11720" w="2994">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80"/>
            <p:cNvSpPr/>
            <p:nvPr/>
          </p:nvSpPr>
          <p:spPr>
            <a:xfrm>
              <a:off x="-54636450" y="3652600"/>
              <a:ext cx="66975" cy="37825"/>
            </a:xfrm>
            <a:custGeom>
              <a:rect b="b" l="l" r="r" t="t"/>
              <a:pathLst>
                <a:path extrusionOk="0" h="1513" w="2679">
                  <a:moveTo>
                    <a:pt x="411" y="0"/>
                  </a:moveTo>
                  <a:cubicBezTo>
                    <a:pt x="411" y="599"/>
                    <a:pt x="221" y="1103"/>
                    <a:pt x="1" y="1512"/>
                  </a:cubicBezTo>
                  <a:lnTo>
                    <a:pt x="2080" y="1512"/>
                  </a:lnTo>
                  <a:lnTo>
                    <a:pt x="2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80"/>
            <p:cNvSpPr/>
            <p:nvPr/>
          </p:nvSpPr>
          <p:spPr>
            <a:xfrm>
              <a:off x="-54760100" y="3596675"/>
              <a:ext cx="212675" cy="37025"/>
            </a:xfrm>
            <a:custGeom>
              <a:rect b="b" l="l" r="r" t="t"/>
              <a:pathLst>
                <a:path extrusionOk="0" h="1481" w="8507">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80"/>
            <p:cNvSpPr/>
            <p:nvPr/>
          </p:nvSpPr>
          <p:spPr>
            <a:xfrm>
              <a:off x="-54738050" y="3708500"/>
              <a:ext cx="169375" cy="186700"/>
            </a:xfrm>
            <a:custGeom>
              <a:rect b="b" l="l" r="r" t="t"/>
              <a:pathLst>
                <a:path extrusionOk="0" h="7468" w="6775">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38" name="Google Shape;9438;p80"/>
          <p:cNvSpPr/>
          <p:nvPr/>
        </p:nvSpPr>
        <p:spPr>
          <a:xfrm>
            <a:off x="5033910" y="3745725"/>
            <a:ext cx="8018" cy="900"/>
          </a:xfrm>
          <a:custGeom>
            <a:rect b="b" l="l" r="r" t="t"/>
            <a:pathLst>
              <a:path extrusionOk="0" h="32" w="285">
                <a:moveTo>
                  <a:pt x="1" y="0"/>
                </a:moveTo>
                <a:cubicBezTo>
                  <a:pt x="95" y="32"/>
                  <a:pt x="158" y="32"/>
                  <a:pt x="284" y="32"/>
                </a:cubicBezTo>
                <a:cubicBezTo>
                  <a:pt x="221" y="32"/>
                  <a:pt x="127"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80"/>
          <p:cNvSpPr/>
          <p:nvPr/>
        </p:nvSpPr>
        <p:spPr>
          <a:xfrm>
            <a:off x="5034361" y="3746598"/>
            <a:ext cx="7118" cy="928"/>
          </a:xfrm>
          <a:custGeom>
            <a:rect b="b" l="l" r="r" t="t"/>
            <a:pathLst>
              <a:path extrusionOk="0" h="33" w="253">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40" name="Google Shape;9440;p80"/>
          <p:cNvGrpSpPr/>
          <p:nvPr/>
        </p:nvGrpSpPr>
        <p:grpSpPr>
          <a:xfrm>
            <a:off x="4881188" y="3827938"/>
            <a:ext cx="314662" cy="358099"/>
            <a:chOff x="-54793175" y="3982600"/>
            <a:chExt cx="279625" cy="318225"/>
          </a:xfrm>
        </p:grpSpPr>
        <p:sp>
          <p:nvSpPr>
            <p:cNvPr id="9441" name="Google Shape;9441;p80"/>
            <p:cNvSpPr/>
            <p:nvPr/>
          </p:nvSpPr>
          <p:spPr>
            <a:xfrm>
              <a:off x="-54646675" y="3982600"/>
              <a:ext cx="113425" cy="111075"/>
            </a:xfrm>
            <a:custGeom>
              <a:rect b="b" l="l" r="r" t="t"/>
              <a:pathLst>
                <a:path extrusionOk="0" h="4443" w="4537">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80"/>
            <p:cNvSpPr/>
            <p:nvPr/>
          </p:nvSpPr>
          <p:spPr>
            <a:xfrm>
              <a:off x="-54644325" y="4003075"/>
              <a:ext cx="36250" cy="90600"/>
            </a:xfrm>
            <a:custGeom>
              <a:rect b="b" l="l" r="r" t="t"/>
              <a:pathLst>
                <a:path extrusionOk="0" h="3624" w="1450">
                  <a:moveTo>
                    <a:pt x="1" y="1"/>
                  </a:moveTo>
                  <a:lnTo>
                    <a:pt x="1" y="3624"/>
                  </a:lnTo>
                  <a:lnTo>
                    <a:pt x="1450" y="3624"/>
                  </a:lnTo>
                  <a:cubicBezTo>
                    <a:pt x="1419" y="1765"/>
                    <a:pt x="726" y="379"/>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80"/>
            <p:cNvSpPr/>
            <p:nvPr/>
          </p:nvSpPr>
          <p:spPr>
            <a:xfrm>
              <a:off x="-54773475" y="3983400"/>
              <a:ext cx="113425" cy="111075"/>
            </a:xfrm>
            <a:custGeom>
              <a:rect b="b" l="l" r="r" t="t"/>
              <a:pathLst>
                <a:path extrusionOk="0" h="4443" w="4537">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80"/>
            <p:cNvSpPr/>
            <p:nvPr/>
          </p:nvSpPr>
          <p:spPr>
            <a:xfrm>
              <a:off x="-54699450" y="4003075"/>
              <a:ext cx="36250" cy="90600"/>
            </a:xfrm>
            <a:custGeom>
              <a:rect b="b" l="l" r="r" t="t"/>
              <a:pathLst>
                <a:path extrusionOk="0" h="3624" w="1450">
                  <a:moveTo>
                    <a:pt x="1450" y="1"/>
                  </a:moveTo>
                  <a:cubicBezTo>
                    <a:pt x="725" y="379"/>
                    <a:pt x="64" y="1765"/>
                    <a:pt x="1" y="3624"/>
                  </a:cubicBezTo>
                  <a:lnTo>
                    <a:pt x="1450" y="3624"/>
                  </a:lnTo>
                  <a:lnTo>
                    <a:pt x="14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80"/>
            <p:cNvSpPr/>
            <p:nvPr/>
          </p:nvSpPr>
          <p:spPr>
            <a:xfrm>
              <a:off x="-54756150" y="4112550"/>
              <a:ext cx="204800" cy="188275"/>
            </a:xfrm>
            <a:custGeom>
              <a:rect b="b" l="l" r="r" t="t"/>
              <a:pathLst>
                <a:path extrusionOk="0" h="7531" w="8192">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80"/>
            <p:cNvSpPr/>
            <p:nvPr/>
          </p:nvSpPr>
          <p:spPr>
            <a:xfrm>
              <a:off x="-54532475" y="4136975"/>
              <a:ext cx="18925" cy="63825"/>
            </a:xfrm>
            <a:custGeom>
              <a:rect b="b" l="l" r="r" t="t"/>
              <a:pathLst>
                <a:path extrusionOk="0" h="2553" w="757">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80"/>
            <p:cNvSpPr/>
            <p:nvPr/>
          </p:nvSpPr>
          <p:spPr>
            <a:xfrm>
              <a:off x="-54793175" y="4136975"/>
              <a:ext cx="18925" cy="65400"/>
            </a:xfrm>
            <a:custGeom>
              <a:rect b="b" l="l" r="r" t="t"/>
              <a:pathLst>
                <a:path extrusionOk="0" h="2616" w="757">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8" name="Google Shape;9448;p80"/>
          <p:cNvGrpSpPr/>
          <p:nvPr/>
        </p:nvGrpSpPr>
        <p:grpSpPr>
          <a:xfrm>
            <a:off x="7092647" y="2887174"/>
            <a:ext cx="314662" cy="358099"/>
            <a:chOff x="-52832000" y="3192625"/>
            <a:chExt cx="279625" cy="318225"/>
          </a:xfrm>
        </p:grpSpPr>
        <p:sp>
          <p:nvSpPr>
            <p:cNvPr id="9449" name="Google Shape;9449;p80"/>
            <p:cNvSpPr/>
            <p:nvPr/>
          </p:nvSpPr>
          <p:spPr>
            <a:xfrm>
              <a:off x="-52574450" y="3306025"/>
              <a:ext cx="22075" cy="110300"/>
            </a:xfrm>
            <a:custGeom>
              <a:rect b="b" l="l" r="r" t="t"/>
              <a:pathLst>
                <a:path extrusionOk="0" h="4412" w="883">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80"/>
            <p:cNvSpPr/>
            <p:nvPr/>
          </p:nvSpPr>
          <p:spPr>
            <a:xfrm>
              <a:off x="-52826475" y="3192625"/>
              <a:ext cx="267800" cy="100050"/>
            </a:xfrm>
            <a:custGeom>
              <a:rect b="b" l="l" r="r" t="t"/>
              <a:pathLst>
                <a:path extrusionOk="0" h="4002" w="10712">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80"/>
            <p:cNvSpPr/>
            <p:nvPr/>
          </p:nvSpPr>
          <p:spPr>
            <a:xfrm>
              <a:off x="-52794975" y="3361175"/>
              <a:ext cx="204800" cy="149675"/>
            </a:xfrm>
            <a:custGeom>
              <a:rect b="b" l="l" r="r" t="t"/>
              <a:pathLst>
                <a:path extrusionOk="0" h="5987" w="8192">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80"/>
            <p:cNvSpPr/>
            <p:nvPr/>
          </p:nvSpPr>
          <p:spPr>
            <a:xfrm>
              <a:off x="-52791025" y="3231225"/>
              <a:ext cx="137850" cy="74825"/>
            </a:xfrm>
            <a:custGeom>
              <a:rect b="b" l="l" r="r" t="t"/>
              <a:pathLst>
                <a:path extrusionOk="0" h="2993" w="5514">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80"/>
            <p:cNvSpPr/>
            <p:nvPr/>
          </p:nvSpPr>
          <p:spPr>
            <a:xfrm>
              <a:off x="-52683125" y="3361950"/>
              <a:ext cx="74825" cy="37850"/>
            </a:xfrm>
            <a:custGeom>
              <a:rect b="b" l="l" r="r" t="t"/>
              <a:pathLst>
                <a:path extrusionOk="0" h="1514" w="2993">
                  <a:moveTo>
                    <a:pt x="0" y="1"/>
                  </a:moveTo>
                  <a:cubicBezTo>
                    <a:pt x="0" y="851"/>
                    <a:pt x="662" y="1513"/>
                    <a:pt x="1481" y="1513"/>
                  </a:cubicBezTo>
                  <a:cubicBezTo>
                    <a:pt x="2300" y="1513"/>
                    <a:pt x="2993" y="820"/>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80"/>
            <p:cNvSpPr/>
            <p:nvPr/>
          </p:nvSpPr>
          <p:spPr>
            <a:xfrm>
              <a:off x="-52794975" y="3247750"/>
              <a:ext cx="204800" cy="104000"/>
            </a:xfrm>
            <a:custGeom>
              <a:rect b="b" l="l" r="r" t="t"/>
              <a:pathLst>
                <a:path extrusionOk="0" h="4160" w="8192">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80"/>
            <p:cNvSpPr/>
            <p:nvPr/>
          </p:nvSpPr>
          <p:spPr>
            <a:xfrm>
              <a:off x="-52776850" y="3361950"/>
              <a:ext cx="74825" cy="37850"/>
            </a:xfrm>
            <a:custGeom>
              <a:rect b="b" l="l" r="r" t="t"/>
              <a:pathLst>
                <a:path extrusionOk="0" h="1514" w="2993">
                  <a:moveTo>
                    <a:pt x="0" y="1"/>
                  </a:moveTo>
                  <a:cubicBezTo>
                    <a:pt x="0" y="851"/>
                    <a:pt x="662" y="1513"/>
                    <a:pt x="1481" y="1513"/>
                  </a:cubicBezTo>
                  <a:cubicBezTo>
                    <a:pt x="2332" y="1513"/>
                    <a:pt x="2993" y="820"/>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80"/>
            <p:cNvSpPr/>
            <p:nvPr/>
          </p:nvSpPr>
          <p:spPr>
            <a:xfrm>
              <a:off x="-52832000" y="3306025"/>
              <a:ext cx="21300" cy="110300"/>
            </a:xfrm>
            <a:custGeom>
              <a:rect b="b" l="l" r="r" t="t"/>
              <a:pathLst>
                <a:path extrusionOk="0" h="4412" w="852">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7" name="Google Shape;9457;p80"/>
          <p:cNvGrpSpPr/>
          <p:nvPr/>
        </p:nvGrpSpPr>
        <p:grpSpPr>
          <a:xfrm>
            <a:off x="7070492" y="3359048"/>
            <a:ext cx="358971" cy="357198"/>
            <a:chOff x="-52851675" y="3585650"/>
            <a:chExt cx="319000" cy="317425"/>
          </a:xfrm>
        </p:grpSpPr>
        <p:sp>
          <p:nvSpPr>
            <p:cNvPr id="9458" name="Google Shape;9458;p80"/>
            <p:cNvSpPr/>
            <p:nvPr/>
          </p:nvSpPr>
          <p:spPr>
            <a:xfrm>
              <a:off x="-52851675" y="3641575"/>
              <a:ext cx="319000" cy="106350"/>
            </a:xfrm>
            <a:custGeom>
              <a:rect b="b" l="l" r="r" t="t"/>
              <a:pathLst>
                <a:path extrusionOk="0" h="4254" w="1276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80"/>
            <p:cNvSpPr/>
            <p:nvPr/>
          </p:nvSpPr>
          <p:spPr>
            <a:xfrm>
              <a:off x="-52787100" y="3585650"/>
              <a:ext cx="189050" cy="52000"/>
            </a:xfrm>
            <a:custGeom>
              <a:rect b="b" l="l" r="r" t="t"/>
              <a:pathLst>
                <a:path extrusionOk="0" h="2080" w="7562">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80"/>
            <p:cNvSpPr/>
            <p:nvPr/>
          </p:nvSpPr>
          <p:spPr>
            <a:xfrm>
              <a:off x="-52794975" y="3696700"/>
              <a:ext cx="127625" cy="74850"/>
            </a:xfrm>
            <a:custGeom>
              <a:rect b="b" l="l" r="r" t="t"/>
              <a:pathLst>
                <a:path extrusionOk="0" h="2994" w="5105">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80"/>
            <p:cNvSpPr/>
            <p:nvPr/>
          </p:nvSpPr>
          <p:spPr>
            <a:xfrm>
              <a:off x="-52795750" y="3700625"/>
              <a:ext cx="204800" cy="202450"/>
            </a:xfrm>
            <a:custGeom>
              <a:rect b="b" l="l" r="r" t="t"/>
              <a:pathLst>
                <a:path extrusionOk="0" h="8098" w="8192">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80"/>
            <p:cNvSpPr/>
            <p:nvPr/>
          </p:nvSpPr>
          <p:spPr>
            <a:xfrm>
              <a:off x="-52832775" y="3740025"/>
              <a:ext cx="18125" cy="64600"/>
            </a:xfrm>
            <a:custGeom>
              <a:rect b="b" l="l" r="r" t="t"/>
              <a:pathLst>
                <a:path extrusionOk="0" h="2584" w="725">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80"/>
            <p:cNvSpPr/>
            <p:nvPr/>
          </p:nvSpPr>
          <p:spPr>
            <a:xfrm>
              <a:off x="-52570500" y="3740025"/>
              <a:ext cx="18925" cy="64600"/>
            </a:xfrm>
            <a:custGeom>
              <a:rect b="b" l="l" r="r" t="t"/>
              <a:pathLst>
                <a:path extrusionOk="0" h="2584" w="757">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4" name="Google Shape;9464;p80"/>
          <p:cNvGrpSpPr/>
          <p:nvPr/>
        </p:nvGrpSpPr>
        <p:grpSpPr>
          <a:xfrm>
            <a:off x="7092647" y="3820849"/>
            <a:ext cx="314662" cy="358999"/>
            <a:chOff x="-52832000" y="3976300"/>
            <a:chExt cx="279625" cy="319025"/>
          </a:xfrm>
        </p:grpSpPr>
        <p:sp>
          <p:nvSpPr>
            <p:cNvPr id="9465" name="Google Shape;9465;p80"/>
            <p:cNvSpPr/>
            <p:nvPr/>
          </p:nvSpPr>
          <p:spPr>
            <a:xfrm>
              <a:off x="-52794975" y="3976300"/>
              <a:ext cx="204800" cy="112650"/>
            </a:xfrm>
            <a:custGeom>
              <a:rect b="b" l="l" r="r" t="t"/>
              <a:pathLst>
                <a:path extrusionOk="0" h="4506" w="8192">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80"/>
            <p:cNvSpPr/>
            <p:nvPr/>
          </p:nvSpPr>
          <p:spPr>
            <a:xfrm>
              <a:off x="-52757175" y="4051125"/>
              <a:ext cx="167000" cy="94550"/>
            </a:xfrm>
            <a:custGeom>
              <a:rect b="b" l="l" r="r" t="t"/>
              <a:pathLst>
                <a:path extrusionOk="0" h="3782" w="668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80"/>
            <p:cNvSpPr/>
            <p:nvPr/>
          </p:nvSpPr>
          <p:spPr>
            <a:xfrm>
              <a:off x="-52794975" y="4088925"/>
              <a:ext cx="204025" cy="206400"/>
            </a:xfrm>
            <a:custGeom>
              <a:rect b="b" l="l" r="r" t="t"/>
              <a:pathLst>
                <a:path extrusionOk="0" h="8256" w="8161">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80"/>
            <p:cNvSpPr/>
            <p:nvPr/>
          </p:nvSpPr>
          <p:spPr>
            <a:xfrm>
              <a:off x="-52832000"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80"/>
            <p:cNvSpPr/>
            <p:nvPr/>
          </p:nvSpPr>
          <p:spPr>
            <a:xfrm>
              <a:off x="-52571300" y="4132250"/>
              <a:ext cx="18925" cy="63825"/>
            </a:xfrm>
            <a:custGeom>
              <a:rect b="b" l="l" r="r" t="t"/>
              <a:pathLst>
                <a:path extrusionOk="0" h="2553" w="757">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0" name="Google Shape;9470;p80"/>
          <p:cNvGrpSpPr/>
          <p:nvPr/>
        </p:nvGrpSpPr>
        <p:grpSpPr>
          <a:xfrm>
            <a:off x="6209853" y="4275497"/>
            <a:ext cx="316434" cy="358099"/>
            <a:chOff x="-51633225" y="3198925"/>
            <a:chExt cx="281200" cy="318225"/>
          </a:xfrm>
        </p:grpSpPr>
        <p:sp>
          <p:nvSpPr>
            <p:cNvPr id="9471" name="Google Shape;9471;p80"/>
            <p:cNvSpPr/>
            <p:nvPr/>
          </p:nvSpPr>
          <p:spPr>
            <a:xfrm>
              <a:off x="-51633225" y="3353300"/>
              <a:ext cx="18925" cy="63825"/>
            </a:xfrm>
            <a:custGeom>
              <a:rect b="b" l="l" r="r" t="t"/>
              <a:pathLst>
                <a:path extrusionOk="0" h="2553" w="757">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80"/>
            <p:cNvSpPr/>
            <p:nvPr/>
          </p:nvSpPr>
          <p:spPr>
            <a:xfrm>
              <a:off x="-51595425" y="3348575"/>
              <a:ext cx="204800" cy="168575"/>
            </a:xfrm>
            <a:custGeom>
              <a:rect b="b" l="l" r="r" t="t"/>
              <a:pathLst>
                <a:path extrusionOk="0" h="6743" w="8192">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80"/>
            <p:cNvSpPr/>
            <p:nvPr/>
          </p:nvSpPr>
          <p:spPr>
            <a:xfrm>
              <a:off x="-51633225" y="3292650"/>
              <a:ext cx="279625" cy="37050"/>
            </a:xfrm>
            <a:custGeom>
              <a:rect b="b" l="l" r="r" t="t"/>
              <a:pathLst>
                <a:path extrusionOk="0" h="1482" w="11185">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80"/>
            <p:cNvSpPr/>
            <p:nvPr/>
          </p:nvSpPr>
          <p:spPr>
            <a:xfrm>
              <a:off x="-51492250" y="3198925"/>
              <a:ext cx="98475" cy="74850"/>
            </a:xfrm>
            <a:custGeom>
              <a:rect b="b" l="l" r="r" t="t"/>
              <a:pathLst>
                <a:path extrusionOk="0" h="2994" w="3939">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80"/>
            <p:cNvSpPr/>
            <p:nvPr/>
          </p:nvSpPr>
          <p:spPr>
            <a:xfrm>
              <a:off x="-51590700" y="3198925"/>
              <a:ext cx="98475" cy="74850"/>
            </a:xfrm>
            <a:custGeom>
              <a:rect b="b" l="l" r="r" t="t"/>
              <a:pathLst>
                <a:path extrusionOk="0" h="2994" w="3939">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80"/>
            <p:cNvSpPr/>
            <p:nvPr/>
          </p:nvSpPr>
          <p:spPr>
            <a:xfrm>
              <a:off x="-51517450" y="3218600"/>
              <a:ext cx="52000" cy="55950"/>
            </a:xfrm>
            <a:custGeom>
              <a:rect b="b" l="l" r="r" t="t"/>
              <a:pathLst>
                <a:path extrusionOk="0" h="2238" w="208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80"/>
            <p:cNvSpPr/>
            <p:nvPr/>
          </p:nvSpPr>
          <p:spPr>
            <a:xfrm>
              <a:off x="-51370950" y="3354075"/>
              <a:ext cx="18925" cy="64625"/>
            </a:xfrm>
            <a:custGeom>
              <a:rect b="b" l="l" r="r" t="t"/>
              <a:pathLst>
                <a:path extrusionOk="0" h="2585" w="757">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8" name="Google Shape;9478;p80"/>
          <p:cNvGrpSpPr/>
          <p:nvPr/>
        </p:nvGrpSpPr>
        <p:grpSpPr>
          <a:xfrm>
            <a:off x="6628676" y="1533418"/>
            <a:ext cx="365188" cy="357226"/>
            <a:chOff x="-56396775" y="3199700"/>
            <a:chExt cx="324525" cy="317450"/>
          </a:xfrm>
        </p:grpSpPr>
        <p:sp>
          <p:nvSpPr>
            <p:cNvPr id="9479" name="Google Shape;9479;p80"/>
            <p:cNvSpPr/>
            <p:nvPr/>
          </p:nvSpPr>
          <p:spPr>
            <a:xfrm>
              <a:off x="-56374725" y="3353300"/>
              <a:ext cx="18925" cy="63825"/>
            </a:xfrm>
            <a:custGeom>
              <a:rect b="b" l="l" r="r" t="t"/>
              <a:pathLst>
                <a:path extrusionOk="0" h="2553" w="757">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80"/>
            <p:cNvSpPr/>
            <p:nvPr/>
          </p:nvSpPr>
          <p:spPr>
            <a:xfrm>
              <a:off x="-56333775" y="3199700"/>
              <a:ext cx="198500" cy="73275"/>
            </a:xfrm>
            <a:custGeom>
              <a:rect b="b" l="l" r="r" t="t"/>
              <a:pathLst>
                <a:path extrusionOk="0" h="2931" w="794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80"/>
            <p:cNvSpPr/>
            <p:nvPr/>
          </p:nvSpPr>
          <p:spPr>
            <a:xfrm>
              <a:off x="-56396775" y="3273325"/>
              <a:ext cx="324525" cy="58725"/>
            </a:xfrm>
            <a:custGeom>
              <a:rect b="b" l="l" r="r" t="t"/>
              <a:pathLst>
                <a:path extrusionOk="0" h="2349" w="12981">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80"/>
            <p:cNvSpPr/>
            <p:nvPr/>
          </p:nvSpPr>
          <p:spPr>
            <a:xfrm>
              <a:off x="-56336925" y="3346200"/>
              <a:ext cx="204800" cy="78800"/>
            </a:xfrm>
            <a:custGeom>
              <a:rect b="b" l="l" r="r" t="t"/>
              <a:pathLst>
                <a:path extrusionOk="0" h="3152" w="8192">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80"/>
            <p:cNvSpPr/>
            <p:nvPr/>
          </p:nvSpPr>
          <p:spPr>
            <a:xfrm>
              <a:off x="-56332200" y="3406850"/>
              <a:ext cx="193775" cy="110300"/>
            </a:xfrm>
            <a:custGeom>
              <a:rect b="b" l="l" r="r" t="t"/>
              <a:pathLst>
                <a:path extrusionOk="0" h="4412" w="7751">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80"/>
            <p:cNvSpPr/>
            <p:nvPr/>
          </p:nvSpPr>
          <p:spPr>
            <a:xfrm>
              <a:off x="-56113225" y="3354075"/>
              <a:ext cx="18125" cy="64625"/>
            </a:xfrm>
            <a:custGeom>
              <a:rect b="b" l="l" r="r" t="t"/>
              <a:pathLst>
                <a:path extrusionOk="0" h="2585" w="725">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5" name="Google Shape;9485;p80"/>
          <p:cNvGrpSpPr/>
          <p:nvPr/>
        </p:nvGrpSpPr>
        <p:grpSpPr>
          <a:xfrm>
            <a:off x="6631771" y="1999353"/>
            <a:ext cx="358999" cy="335958"/>
            <a:chOff x="-56394425" y="3600600"/>
            <a:chExt cx="319025" cy="298550"/>
          </a:xfrm>
        </p:grpSpPr>
        <p:sp>
          <p:nvSpPr>
            <p:cNvPr id="9486" name="Google Shape;9486;p80"/>
            <p:cNvSpPr/>
            <p:nvPr/>
          </p:nvSpPr>
          <p:spPr>
            <a:xfrm>
              <a:off x="-56272325" y="3861300"/>
              <a:ext cx="74825" cy="37850"/>
            </a:xfrm>
            <a:custGeom>
              <a:rect b="b" l="l" r="r" t="t"/>
              <a:pathLst>
                <a:path extrusionOk="0" h="1514" w="2993">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80"/>
            <p:cNvSpPr/>
            <p:nvPr/>
          </p:nvSpPr>
          <p:spPr>
            <a:xfrm>
              <a:off x="-56297550" y="3600600"/>
              <a:ext cx="126050" cy="71700"/>
            </a:xfrm>
            <a:custGeom>
              <a:rect b="b" l="l" r="r" t="t"/>
              <a:pathLst>
                <a:path extrusionOk="0" h="2868" w="5042">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80"/>
            <p:cNvSpPr/>
            <p:nvPr/>
          </p:nvSpPr>
          <p:spPr>
            <a:xfrm>
              <a:off x="-56394425" y="3635275"/>
              <a:ext cx="319025" cy="233925"/>
            </a:xfrm>
            <a:custGeom>
              <a:rect b="b" l="l" r="r" t="t"/>
              <a:pathLst>
                <a:path extrusionOk="0" h="9357" w="12761">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9" name="Google Shape;9489;p80"/>
          <p:cNvGrpSpPr/>
          <p:nvPr/>
        </p:nvGrpSpPr>
        <p:grpSpPr>
          <a:xfrm>
            <a:off x="6662538" y="2430117"/>
            <a:ext cx="327068" cy="357198"/>
            <a:chOff x="-56379450" y="3983400"/>
            <a:chExt cx="290650" cy="317425"/>
          </a:xfrm>
        </p:grpSpPr>
        <p:sp>
          <p:nvSpPr>
            <p:cNvPr id="9490" name="Google Shape;9490;p80"/>
            <p:cNvSpPr/>
            <p:nvPr/>
          </p:nvSpPr>
          <p:spPr>
            <a:xfrm>
              <a:off x="-56330625" y="3983400"/>
              <a:ext cx="241825" cy="111075"/>
            </a:xfrm>
            <a:custGeom>
              <a:rect b="b" l="l" r="r" t="t"/>
              <a:pathLst>
                <a:path extrusionOk="0" h="4443" w="9673">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80"/>
            <p:cNvSpPr/>
            <p:nvPr/>
          </p:nvSpPr>
          <p:spPr>
            <a:xfrm>
              <a:off x="-56350300" y="4058225"/>
              <a:ext cx="186675" cy="55150"/>
            </a:xfrm>
            <a:custGeom>
              <a:rect b="b" l="l" r="r" t="t"/>
              <a:pathLst>
                <a:path extrusionOk="0" h="2206" w="7467">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80"/>
            <p:cNvSpPr/>
            <p:nvPr/>
          </p:nvSpPr>
          <p:spPr>
            <a:xfrm>
              <a:off x="-56245550" y="4168275"/>
              <a:ext cx="78000" cy="26600"/>
            </a:xfrm>
            <a:custGeom>
              <a:rect b="b" l="l" r="r" t="t"/>
              <a:pathLst>
                <a:path extrusionOk="0" h="1064" w="312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80"/>
            <p:cNvSpPr/>
            <p:nvPr/>
          </p:nvSpPr>
          <p:spPr>
            <a:xfrm>
              <a:off x="-56359750" y="4112550"/>
              <a:ext cx="204800" cy="53100"/>
            </a:xfrm>
            <a:custGeom>
              <a:rect b="b" l="l" r="r" t="t"/>
              <a:pathLst>
                <a:path extrusionOk="0" h="2124" w="8192">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80"/>
            <p:cNvSpPr/>
            <p:nvPr/>
          </p:nvSpPr>
          <p:spPr>
            <a:xfrm>
              <a:off x="-56345575" y="4169000"/>
              <a:ext cx="77200" cy="26325"/>
            </a:xfrm>
            <a:custGeom>
              <a:rect b="b" l="l" r="r" t="t"/>
              <a:pathLst>
                <a:path extrusionOk="0" h="1053" w="3088">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80"/>
            <p:cNvSpPr/>
            <p:nvPr/>
          </p:nvSpPr>
          <p:spPr>
            <a:xfrm>
              <a:off x="-56379450" y="4180300"/>
              <a:ext cx="242600" cy="120525"/>
            </a:xfrm>
            <a:custGeom>
              <a:rect b="b" l="l" r="r" t="t"/>
              <a:pathLst>
                <a:path extrusionOk="0" h="4821" w="9704">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80"/>
            <p:cNvSpPr/>
            <p:nvPr/>
          </p:nvSpPr>
          <p:spPr>
            <a:xfrm>
              <a:off x="-56181750" y="4039300"/>
              <a:ext cx="0" cy="25"/>
            </a:xfrm>
            <a:custGeom>
              <a:rect b="b" l="l" r="r" t="t"/>
              <a:pathLst>
                <a:path extrusionOk="0" h="1" w="0">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80"/>
            <p:cNvSpPr/>
            <p:nvPr/>
          </p:nvSpPr>
          <p:spPr>
            <a:xfrm>
              <a:off x="-56332200" y="4039300"/>
              <a:ext cx="25" cy="25"/>
            </a:xfrm>
            <a:custGeom>
              <a:rect b="b" l="l" r="r" t="t"/>
              <a:pathLst>
                <a:path extrusionOk="0" h="1" w="1">
                  <a:moveTo>
                    <a:pt x="1"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8" name="Google Shape;9498;p80"/>
          <p:cNvGrpSpPr/>
          <p:nvPr/>
        </p:nvGrpSpPr>
        <p:grpSpPr>
          <a:xfrm>
            <a:off x="5326242" y="2894264"/>
            <a:ext cx="316434" cy="358971"/>
            <a:chOff x="-54401725" y="3198925"/>
            <a:chExt cx="281200" cy="319000"/>
          </a:xfrm>
        </p:grpSpPr>
        <p:sp>
          <p:nvSpPr>
            <p:cNvPr id="9499" name="Google Shape;9499;p80"/>
            <p:cNvSpPr/>
            <p:nvPr/>
          </p:nvSpPr>
          <p:spPr>
            <a:xfrm>
              <a:off x="-54159150" y="3465925"/>
              <a:ext cx="38625" cy="52000"/>
            </a:xfrm>
            <a:custGeom>
              <a:rect b="b" l="l" r="r" t="t"/>
              <a:pathLst>
                <a:path extrusionOk="0" h="2080" w="1545">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80"/>
            <p:cNvSpPr/>
            <p:nvPr/>
          </p:nvSpPr>
          <p:spPr>
            <a:xfrm>
              <a:off x="-54401725" y="3465925"/>
              <a:ext cx="38600" cy="52000"/>
            </a:xfrm>
            <a:custGeom>
              <a:rect b="b" l="l" r="r" t="t"/>
              <a:pathLst>
                <a:path extrusionOk="0" h="2080" w="1544">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80"/>
            <p:cNvSpPr/>
            <p:nvPr/>
          </p:nvSpPr>
          <p:spPr>
            <a:xfrm>
              <a:off x="-54176475" y="3224125"/>
              <a:ext cx="17350" cy="61450"/>
            </a:xfrm>
            <a:custGeom>
              <a:rect b="b" l="l" r="r" t="t"/>
              <a:pathLst>
                <a:path extrusionOk="0" h="2458" w="694">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80"/>
            <p:cNvSpPr/>
            <p:nvPr/>
          </p:nvSpPr>
          <p:spPr>
            <a:xfrm>
              <a:off x="-54385975" y="3198925"/>
              <a:ext cx="198500" cy="74850"/>
            </a:xfrm>
            <a:custGeom>
              <a:rect b="b" l="l" r="r" t="t"/>
              <a:pathLst>
                <a:path extrusionOk="0" h="2994" w="794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80"/>
            <p:cNvSpPr/>
            <p:nvPr/>
          </p:nvSpPr>
          <p:spPr>
            <a:xfrm>
              <a:off x="-54400950" y="3385575"/>
              <a:ext cx="37050" cy="19725"/>
            </a:xfrm>
            <a:custGeom>
              <a:rect b="b" l="l" r="r" t="t"/>
              <a:pathLst>
                <a:path extrusionOk="0" h="789" w="1482">
                  <a:moveTo>
                    <a:pt x="1" y="1"/>
                  </a:moveTo>
                  <a:lnTo>
                    <a:pt x="1" y="789"/>
                  </a:lnTo>
                  <a:lnTo>
                    <a:pt x="1482" y="78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80"/>
            <p:cNvSpPr/>
            <p:nvPr/>
          </p:nvSpPr>
          <p:spPr>
            <a:xfrm>
              <a:off x="-54401725" y="3292650"/>
              <a:ext cx="128400" cy="74850"/>
            </a:xfrm>
            <a:custGeom>
              <a:rect b="b" l="l" r="r" t="t"/>
              <a:pathLst>
                <a:path extrusionOk="0" h="2994" w="5136">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80"/>
            <p:cNvSpPr/>
            <p:nvPr/>
          </p:nvSpPr>
          <p:spPr>
            <a:xfrm>
              <a:off x="-54250500" y="3266650"/>
              <a:ext cx="128400" cy="99275"/>
            </a:xfrm>
            <a:custGeom>
              <a:rect b="b" l="l" r="r" t="t"/>
              <a:pathLst>
                <a:path extrusionOk="0" h="3971" w="5136">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80"/>
            <p:cNvSpPr/>
            <p:nvPr/>
          </p:nvSpPr>
          <p:spPr>
            <a:xfrm>
              <a:off x="-54159150" y="3385575"/>
              <a:ext cx="37050" cy="19725"/>
            </a:xfrm>
            <a:custGeom>
              <a:rect b="b" l="l" r="r" t="t"/>
              <a:pathLst>
                <a:path extrusionOk="0" h="789" w="1482">
                  <a:moveTo>
                    <a:pt x="1" y="1"/>
                  </a:moveTo>
                  <a:lnTo>
                    <a:pt x="1" y="789"/>
                  </a:lnTo>
                  <a:lnTo>
                    <a:pt x="1482" y="78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80"/>
            <p:cNvSpPr/>
            <p:nvPr/>
          </p:nvSpPr>
          <p:spPr>
            <a:xfrm>
              <a:off x="-54345025" y="3309975"/>
              <a:ext cx="167000" cy="207175"/>
            </a:xfrm>
            <a:custGeom>
              <a:rect b="b" l="l" r="r" t="t"/>
              <a:pathLst>
                <a:path extrusionOk="0" h="8287" w="668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80"/>
            <p:cNvSpPr/>
            <p:nvPr/>
          </p:nvSpPr>
          <p:spPr>
            <a:xfrm>
              <a:off x="-54401725" y="3424175"/>
              <a:ext cx="37825" cy="40975"/>
            </a:xfrm>
            <a:custGeom>
              <a:rect b="b" l="l" r="r" t="t"/>
              <a:pathLst>
                <a:path extrusionOk="0" h="1639" w="1513">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80"/>
            <p:cNvSpPr/>
            <p:nvPr/>
          </p:nvSpPr>
          <p:spPr>
            <a:xfrm>
              <a:off x="-54159150" y="3424175"/>
              <a:ext cx="37050" cy="40975"/>
            </a:xfrm>
            <a:custGeom>
              <a:rect b="b" l="l" r="r" t="t"/>
              <a:pathLst>
                <a:path extrusionOk="0" h="1639" w="1482">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0" name="Google Shape;9510;p80"/>
          <p:cNvGrpSpPr/>
          <p:nvPr/>
        </p:nvGrpSpPr>
        <p:grpSpPr>
          <a:xfrm>
            <a:off x="5327128" y="3364365"/>
            <a:ext cx="314662" cy="358099"/>
            <a:chOff x="-54401725" y="3590375"/>
            <a:chExt cx="279625" cy="318225"/>
          </a:xfrm>
        </p:grpSpPr>
        <p:sp>
          <p:nvSpPr>
            <p:cNvPr id="9511" name="Google Shape;9511;p80"/>
            <p:cNvSpPr/>
            <p:nvPr/>
          </p:nvSpPr>
          <p:spPr>
            <a:xfrm>
              <a:off x="-54194575" y="3721900"/>
              <a:ext cx="35450" cy="19725"/>
            </a:xfrm>
            <a:custGeom>
              <a:rect b="b" l="l" r="r" t="t"/>
              <a:pathLst>
                <a:path extrusionOk="0" h="789" w="1418">
                  <a:moveTo>
                    <a:pt x="0" y="1"/>
                  </a:moveTo>
                  <a:cubicBezTo>
                    <a:pt x="158" y="410"/>
                    <a:pt x="536" y="788"/>
                    <a:pt x="1071" y="788"/>
                  </a:cubicBezTo>
                  <a:lnTo>
                    <a:pt x="1418" y="788"/>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80"/>
            <p:cNvSpPr/>
            <p:nvPr/>
          </p:nvSpPr>
          <p:spPr>
            <a:xfrm>
              <a:off x="-54380450" y="3590375"/>
              <a:ext cx="237075" cy="112650"/>
            </a:xfrm>
            <a:custGeom>
              <a:rect b="b" l="l" r="r" t="t"/>
              <a:pathLst>
                <a:path extrusionOk="0" h="4506" w="9483">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80"/>
            <p:cNvSpPr/>
            <p:nvPr/>
          </p:nvSpPr>
          <p:spPr>
            <a:xfrm>
              <a:off x="-54363925" y="3721900"/>
              <a:ext cx="35475" cy="19725"/>
            </a:xfrm>
            <a:custGeom>
              <a:rect b="b" l="l" r="r" t="t"/>
              <a:pathLst>
                <a:path extrusionOk="0" h="789" w="1419">
                  <a:moveTo>
                    <a:pt x="1" y="1"/>
                  </a:moveTo>
                  <a:lnTo>
                    <a:pt x="1" y="788"/>
                  </a:lnTo>
                  <a:lnTo>
                    <a:pt x="347" y="788"/>
                  </a:lnTo>
                  <a:cubicBezTo>
                    <a:pt x="820" y="788"/>
                    <a:pt x="1261" y="410"/>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80"/>
            <p:cNvSpPr/>
            <p:nvPr/>
          </p:nvSpPr>
          <p:spPr>
            <a:xfrm>
              <a:off x="-54363925" y="3721900"/>
              <a:ext cx="204800" cy="186700"/>
            </a:xfrm>
            <a:custGeom>
              <a:rect b="b" l="l" r="r" t="t"/>
              <a:pathLst>
                <a:path extrusionOk="0" h="7468" w="8192">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80"/>
            <p:cNvSpPr/>
            <p:nvPr/>
          </p:nvSpPr>
          <p:spPr>
            <a:xfrm>
              <a:off x="-54401725" y="3747100"/>
              <a:ext cx="18925" cy="63825"/>
            </a:xfrm>
            <a:custGeom>
              <a:rect b="b" l="l" r="r" t="t"/>
              <a:pathLst>
                <a:path extrusionOk="0" h="2553" w="757">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80"/>
            <p:cNvSpPr/>
            <p:nvPr/>
          </p:nvSpPr>
          <p:spPr>
            <a:xfrm>
              <a:off x="-54140225" y="3746325"/>
              <a:ext cx="18125" cy="63825"/>
            </a:xfrm>
            <a:custGeom>
              <a:rect b="b" l="l" r="r" t="t"/>
              <a:pathLst>
                <a:path extrusionOk="0" h="2553" w="725">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7" name="Google Shape;9517;p80"/>
          <p:cNvGrpSpPr/>
          <p:nvPr/>
        </p:nvGrpSpPr>
        <p:grpSpPr>
          <a:xfrm>
            <a:off x="5324920" y="3827938"/>
            <a:ext cx="319079" cy="358099"/>
            <a:chOff x="-54403300" y="3982600"/>
            <a:chExt cx="283550" cy="318225"/>
          </a:xfrm>
        </p:grpSpPr>
        <p:sp>
          <p:nvSpPr>
            <p:cNvPr id="9518" name="Google Shape;9518;p80"/>
            <p:cNvSpPr/>
            <p:nvPr/>
          </p:nvSpPr>
          <p:spPr>
            <a:xfrm>
              <a:off x="-54273350" y="4036950"/>
              <a:ext cx="27600" cy="27600"/>
            </a:xfrm>
            <a:custGeom>
              <a:rect b="b" l="l" r="r" t="t"/>
              <a:pathLst>
                <a:path extrusionOk="0" h="1104" w="1104">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80"/>
            <p:cNvSpPr/>
            <p:nvPr/>
          </p:nvSpPr>
          <p:spPr>
            <a:xfrm>
              <a:off x="-54383600" y="3982600"/>
              <a:ext cx="241800" cy="130775"/>
            </a:xfrm>
            <a:custGeom>
              <a:rect b="b" l="l" r="r" t="t"/>
              <a:pathLst>
                <a:path extrusionOk="0" h="5231" w="9672">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80"/>
            <p:cNvSpPr/>
            <p:nvPr/>
          </p:nvSpPr>
          <p:spPr>
            <a:xfrm>
              <a:off x="-54403300" y="4122000"/>
              <a:ext cx="58300" cy="140225"/>
            </a:xfrm>
            <a:custGeom>
              <a:rect b="b" l="l" r="r" t="t"/>
              <a:pathLst>
                <a:path extrusionOk="0" h="5609" w="2332">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80"/>
            <p:cNvSpPr/>
            <p:nvPr/>
          </p:nvSpPr>
          <p:spPr>
            <a:xfrm>
              <a:off x="-54346600" y="4132250"/>
              <a:ext cx="167800" cy="168575"/>
            </a:xfrm>
            <a:custGeom>
              <a:rect b="b" l="l" r="r" t="t"/>
              <a:pathLst>
                <a:path extrusionOk="0" h="6743" w="6712">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80"/>
            <p:cNvSpPr/>
            <p:nvPr/>
          </p:nvSpPr>
          <p:spPr>
            <a:xfrm>
              <a:off x="-54177250" y="4122000"/>
              <a:ext cx="57500" cy="141025"/>
            </a:xfrm>
            <a:custGeom>
              <a:rect b="b" l="l" r="r" t="t"/>
              <a:pathLst>
                <a:path extrusionOk="0" h="5641" w="230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3" name="Google Shape;9523;p80"/>
          <p:cNvGrpSpPr/>
          <p:nvPr/>
        </p:nvGrpSpPr>
        <p:grpSpPr>
          <a:xfrm>
            <a:off x="7512313" y="2889172"/>
            <a:ext cx="356298" cy="356973"/>
            <a:chOff x="-52458650" y="3194400"/>
            <a:chExt cx="316625" cy="317225"/>
          </a:xfrm>
        </p:grpSpPr>
        <p:sp>
          <p:nvSpPr>
            <p:cNvPr id="9524" name="Google Shape;9524;p80"/>
            <p:cNvSpPr/>
            <p:nvPr/>
          </p:nvSpPr>
          <p:spPr>
            <a:xfrm>
              <a:off x="-52458650" y="3194400"/>
              <a:ext cx="316625" cy="166000"/>
            </a:xfrm>
            <a:custGeom>
              <a:rect b="b" l="l" r="r" t="t"/>
              <a:pathLst>
                <a:path extrusionOk="0" h="6640" w="12665">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80"/>
            <p:cNvSpPr/>
            <p:nvPr/>
          </p:nvSpPr>
          <p:spPr>
            <a:xfrm>
              <a:off x="-52379100" y="3287125"/>
              <a:ext cx="156750" cy="18925"/>
            </a:xfrm>
            <a:custGeom>
              <a:rect b="b" l="l" r="r" t="t"/>
              <a:pathLst>
                <a:path extrusionOk="0" h="757" w="6270">
                  <a:moveTo>
                    <a:pt x="378" y="1"/>
                  </a:moveTo>
                  <a:lnTo>
                    <a:pt x="0" y="757"/>
                  </a:lnTo>
                  <a:lnTo>
                    <a:pt x="6270" y="757"/>
                  </a:lnTo>
                  <a:lnTo>
                    <a:pt x="58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80"/>
            <p:cNvSpPr/>
            <p:nvPr/>
          </p:nvSpPr>
          <p:spPr>
            <a:xfrm>
              <a:off x="-52383825" y="3361950"/>
              <a:ext cx="55150" cy="37050"/>
            </a:xfrm>
            <a:custGeom>
              <a:rect b="b" l="l" r="r" t="t"/>
              <a:pathLst>
                <a:path extrusionOk="0" h="1482" w="2206">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80"/>
            <p:cNvSpPr/>
            <p:nvPr/>
          </p:nvSpPr>
          <p:spPr>
            <a:xfrm>
              <a:off x="-52401950" y="3380075"/>
              <a:ext cx="204800" cy="131550"/>
            </a:xfrm>
            <a:custGeom>
              <a:rect b="b" l="l" r="r" t="t"/>
              <a:pathLst>
                <a:path extrusionOk="0" h="5262" w="8192">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80"/>
            <p:cNvSpPr/>
            <p:nvPr/>
          </p:nvSpPr>
          <p:spPr>
            <a:xfrm>
              <a:off x="-52272000" y="3361950"/>
              <a:ext cx="55175" cy="37050"/>
            </a:xfrm>
            <a:custGeom>
              <a:rect b="b" l="l" r="r" t="t"/>
              <a:pathLst>
                <a:path extrusionOk="0" h="1482" w="2207">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80"/>
            <p:cNvSpPr/>
            <p:nvPr/>
          </p:nvSpPr>
          <p:spPr>
            <a:xfrm>
              <a:off x="-52402750" y="3324950"/>
              <a:ext cx="204825" cy="46475"/>
            </a:xfrm>
            <a:custGeom>
              <a:rect b="b" l="l" r="r" t="t"/>
              <a:pathLst>
                <a:path extrusionOk="0" h="1859" w="8193">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80"/>
            <p:cNvSpPr/>
            <p:nvPr/>
          </p:nvSpPr>
          <p:spPr>
            <a:xfrm>
              <a:off x="-52440550" y="3349350"/>
              <a:ext cx="18925" cy="63825"/>
            </a:xfrm>
            <a:custGeom>
              <a:rect b="b" l="l" r="r" t="t"/>
              <a:pathLst>
                <a:path extrusionOk="0" h="2553" w="757">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80"/>
            <p:cNvSpPr/>
            <p:nvPr/>
          </p:nvSpPr>
          <p:spPr>
            <a:xfrm>
              <a:off x="-52179050" y="3348575"/>
              <a:ext cx="18125" cy="63825"/>
            </a:xfrm>
            <a:custGeom>
              <a:rect b="b" l="l" r="r" t="t"/>
              <a:pathLst>
                <a:path extrusionOk="0" h="2553" w="725">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2" name="Google Shape;9532;p80"/>
          <p:cNvGrpSpPr/>
          <p:nvPr/>
        </p:nvGrpSpPr>
        <p:grpSpPr>
          <a:xfrm>
            <a:off x="7521611" y="3358148"/>
            <a:ext cx="337703" cy="357845"/>
            <a:chOff x="-52450000" y="3584850"/>
            <a:chExt cx="300100" cy="318000"/>
          </a:xfrm>
        </p:grpSpPr>
        <p:sp>
          <p:nvSpPr>
            <p:cNvPr id="9533" name="Google Shape;9533;p80"/>
            <p:cNvSpPr/>
            <p:nvPr/>
          </p:nvSpPr>
          <p:spPr>
            <a:xfrm>
              <a:off x="-52206625" y="3601400"/>
              <a:ext cx="55150" cy="55950"/>
            </a:xfrm>
            <a:custGeom>
              <a:rect b="b" l="l" r="r" t="t"/>
              <a:pathLst>
                <a:path extrusionOk="0" h="2238" w="2206">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80"/>
            <p:cNvSpPr/>
            <p:nvPr/>
          </p:nvSpPr>
          <p:spPr>
            <a:xfrm>
              <a:off x="-52271200" y="3601700"/>
              <a:ext cx="29950" cy="11525"/>
            </a:xfrm>
            <a:custGeom>
              <a:rect b="b" l="l" r="r" t="t"/>
              <a:pathLst>
                <a:path extrusionOk="0" h="461" w="1198">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80"/>
            <p:cNvSpPr/>
            <p:nvPr/>
          </p:nvSpPr>
          <p:spPr>
            <a:xfrm>
              <a:off x="-52225525" y="3584850"/>
              <a:ext cx="30750" cy="44925"/>
            </a:xfrm>
            <a:custGeom>
              <a:rect b="b" l="l" r="r" t="t"/>
              <a:pathLst>
                <a:path extrusionOk="0" h="1797" w="123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80"/>
            <p:cNvSpPr/>
            <p:nvPr/>
          </p:nvSpPr>
          <p:spPr>
            <a:xfrm>
              <a:off x="-52412200" y="3694325"/>
              <a:ext cx="205600" cy="208525"/>
            </a:xfrm>
            <a:custGeom>
              <a:rect b="b" l="l" r="r" t="t"/>
              <a:pathLst>
                <a:path extrusionOk="0" h="8341" w="8224">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80"/>
            <p:cNvSpPr/>
            <p:nvPr/>
          </p:nvSpPr>
          <p:spPr>
            <a:xfrm>
              <a:off x="-52430300" y="3619500"/>
              <a:ext cx="219775" cy="92975"/>
            </a:xfrm>
            <a:custGeom>
              <a:rect b="b" l="l" r="r" t="t"/>
              <a:pathLst>
                <a:path extrusionOk="0" h="3719" w="8791">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80"/>
            <p:cNvSpPr/>
            <p:nvPr/>
          </p:nvSpPr>
          <p:spPr>
            <a:xfrm>
              <a:off x="-52192450" y="3666775"/>
              <a:ext cx="42550" cy="120525"/>
            </a:xfrm>
            <a:custGeom>
              <a:rect b="b" l="l" r="r" t="t"/>
              <a:pathLst>
                <a:path extrusionOk="0" h="4821" w="1702">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80"/>
            <p:cNvSpPr/>
            <p:nvPr/>
          </p:nvSpPr>
          <p:spPr>
            <a:xfrm>
              <a:off x="-52450000"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0" name="Google Shape;9540;p80"/>
          <p:cNvGrpSpPr/>
          <p:nvPr/>
        </p:nvGrpSpPr>
        <p:grpSpPr>
          <a:xfrm>
            <a:off x="7533131" y="3822621"/>
            <a:ext cx="314662" cy="357226"/>
            <a:chOff x="-52440550" y="3977875"/>
            <a:chExt cx="279625" cy="317450"/>
          </a:xfrm>
        </p:grpSpPr>
        <p:sp>
          <p:nvSpPr>
            <p:cNvPr id="9541" name="Google Shape;9541;p80"/>
            <p:cNvSpPr/>
            <p:nvPr/>
          </p:nvSpPr>
          <p:spPr>
            <a:xfrm>
              <a:off x="-52403525" y="4052700"/>
              <a:ext cx="76425" cy="18150"/>
            </a:xfrm>
            <a:custGeom>
              <a:rect b="b" l="l" r="r" t="t"/>
              <a:pathLst>
                <a:path extrusionOk="0" h="726" w="3057">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80"/>
            <p:cNvSpPr/>
            <p:nvPr/>
          </p:nvSpPr>
          <p:spPr>
            <a:xfrm>
              <a:off x="-52357850" y="4088925"/>
              <a:ext cx="168575" cy="33075"/>
            </a:xfrm>
            <a:custGeom>
              <a:rect b="b" l="l" r="r" t="t"/>
              <a:pathLst>
                <a:path extrusionOk="0" h="1323" w="6743">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80"/>
            <p:cNvSpPr/>
            <p:nvPr/>
          </p:nvSpPr>
          <p:spPr>
            <a:xfrm>
              <a:off x="-52309000" y="40519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80"/>
            <p:cNvSpPr/>
            <p:nvPr/>
          </p:nvSpPr>
          <p:spPr>
            <a:xfrm>
              <a:off x="-52402750" y="3977875"/>
              <a:ext cx="204825" cy="55950"/>
            </a:xfrm>
            <a:custGeom>
              <a:rect b="b" l="l" r="r" t="t"/>
              <a:pathLst>
                <a:path extrusionOk="0" h="2238" w="8193">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80"/>
            <p:cNvSpPr/>
            <p:nvPr/>
          </p:nvSpPr>
          <p:spPr>
            <a:xfrm>
              <a:off x="-52275150" y="4052700"/>
              <a:ext cx="77225" cy="17350"/>
            </a:xfrm>
            <a:custGeom>
              <a:rect b="b" l="l" r="r" t="t"/>
              <a:pathLst>
                <a:path extrusionOk="0" h="694" w="3089">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80"/>
            <p:cNvSpPr/>
            <p:nvPr/>
          </p:nvSpPr>
          <p:spPr>
            <a:xfrm>
              <a:off x="-52403525" y="4089725"/>
              <a:ext cx="204800" cy="205600"/>
            </a:xfrm>
            <a:custGeom>
              <a:rect b="b" l="l" r="r" t="t"/>
              <a:pathLst>
                <a:path extrusionOk="0" h="8224" w="8192">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80"/>
            <p:cNvSpPr/>
            <p:nvPr/>
          </p:nvSpPr>
          <p:spPr>
            <a:xfrm>
              <a:off x="-52179050" y="4132250"/>
              <a:ext cx="18125" cy="63825"/>
            </a:xfrm>
            <a:custGeom>
              <a:rect b="b" l="l" r="r" t="t"/>
              <a:pathLst>
                <a:path extrusionOk="0" h="2553" w="725">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80"/>
            <p:cNvSpPr/>
            <p:nvPr/>
          </p:nvSpPr>
          <p:spPr>
            <a:xfrm>
              <a:off x="-52440550" y="4132250"/>
              <a:ext cx="18925" cy="63825"/>
            </a:xfrm>
            <a:custGeom>
              <a:rect b="b" l="l" r="r" t="t"/>
              <a:pathLst>
                <a:path extrusionOk="0" h="2553" w="757">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9" name="Google Shape;9549;p80"/>
          <p:cNvGrpSpPr/>
          <p:nvPr/>
        </p:nvGrpSpPr>
        <p:grpSpPr>
          <a:xfrm>
            <a:off x="6645066" y="4278827"/>
            <a:ext cx="314662" cy="358999"/>
            <a:chOff x="-51623775" y="3584850"/>
            <a:chExt cx="279625" cy="319025"/>
          </a:xfrm>
        </p:grpSpPr>
        <p:sp>
          <p:nvSpPr>
            <p:cNvPr id="9550" name="Google Shape;9550;p80"/>
            <p:cNvSpPr/>
            <p:nvPr/>
          </p:nvSpPr>
          <p:spPr>
            <a:xfrm>
              <a:off x="-51497750" y="3832175"/>
              <a:ext cx="26000" cy="13200"/>
            </a:xfrm>
            <a:custGeom>
              <a:rect b="b" l="l" r="r" t="t"/>
              <a:pathLst>
                <a:path extrusionOk="0" h="528" w="104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80"/>
            <p:cNvSpPr/>
            <p:nvPr/>
          </p:nvSpPr>
          <p:spPr>
            <a:xfrm>
              <a:off x="-51574150" y="3809300"/>
              <a:ext cx="78000" cy="26550"/>
            </a:xfrm>
            <a:custGeom>
              <a:rect b="b" l="l" r="r" t="t"/>
              <a:pathLst>
                <a:path extrusionOk="0" h="1062" w="312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80"/>
            <p:cNvSpPr/>
            <p:nvPr/>
          </p:nvSpPr>
          <p:spPr>
            <a:xfrm>
              <a:off x="-51579675" y="3837675"/>
              <a:ext cx="190625" cy="66200"/>
            </a:xfrm>
            <a:custGeom>
              <a:rect b="b" l="l" r="r" t="t"/>
              <a:pathLst>
                <a:path extrusionOk="0" h="2648" w="7625">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80"/>
            <p:cNvSpPr/>
            <p:nvPr/>
          </p:nvSpPr>
          <p:spPr>
            <a:xfrm>
              <a:off x="-51473350" y="3809250"/>
              <a:ext cx="78000" cy="26500"/>
            </a:xfrm>
            <a:custGeom>
              <a:rect b="b" l="l" r="r" t="t"/>
              <a:pathLst>
                <a:path extrusionOk="0" h="1060" w="312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80"/>
            <p:cNvSpPr/>
            <p:nvPr/>
          </p:nvSpPr>
          <p:spPr>
            <a:xfrm>
              <a:off x="-51598575" y="3584850"/>
              <a:ext cx="226850" cy="111875"/>
            </a:xfrm>
            <a:custGeom>
              <a:rect b="b" l="l" r="r" t="t"/>
              <a:pathLst>
                <a:path extrusionOk="0" h="4475" w="9074">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80"/>
            <p:cNvSpPr/>
            <p:nvPr/>
          </p:nvSpPr>
          <p:spPr>
            <a:xfrm>
              <a:off x="-51623775" y="3703775"/>
              <a:ext cx="18125" cy="63825"/>
            </a:xfrm>
            <a:custGeom>
              <a:rect b="b" l="l" r="r" t="t"/>
              <a:pathLst>
                <a:path extrusionOk="0" h="2553" w="725">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80"/>
            <p:cNvSpPr/>
            <p:nvPr/>
          </p:nvSpPr>
          <p:spPr>
            <a:xfrm>
              <a:off x="-51363075" y="3703000"/>
              <a:ext cx="18925" cy="63825"/>
            </a:xfrm>
            <a:custGeom>
              <a:rect b="b" l="l" r="r" t="t"/>
              <a:pathLst>
                <a:path extrusionOk="0" h="2553" w="757">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80"/>
            <p:cNvSpPr/>
            <p:nvPr/>
          </p:nvSpPr>
          <p:spPr>
            <a:xfrm>
              <a:off x="-51586750" y="3716375"/>
              <a:ext cx="207150" cy="89775"/>
            </a:xfrm>
            <a:custGeom>
              <a:rect b="b" l="l" r="r" t="t"/>
              <a:pathLst>
                <a:path extrusionOk="0" h="3591" w="8286">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80"/>
            <p:cNvSpPr/>
            <p:nvPr/>
          </p:nvSpPr>
          <p:spPr>
            <a:xfrm>
              <a:off x="-51497750" y="3666775"/>
              <a:ext cx="26000" cy="26800"/>
            </a:xfrm>
            <a:custGeom>
              <a:rect b="b" l="l" r="r" t="t"/>
              <a:pathLst>
                <a:path extrusionOk="0" h="1072" w="1040">
                  <a:moveTo>
                    <a:pt x="536" y="0"/>
                  </a:moveTo>
                  <a:lnTo>
                    <a:pt x="0" y="536"/>
                  </a:lnTo>
                  <a:lnTo>
                    <a:pt x="536" y="1071"/>
                  </a:lnTo>
                  <a:lnTo>
                    <a:pt x="1040" y="536"/>
                  </a:lnTo>
                  <a:lnTo>
                    <a:pt x="5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562" name="Shape 9562"/>
        <p:cNvGrpSpPr/>
        <p:nvPr/>
      </p:nvGrpSpPr>
      <p:grpSpPr>
        <a:xfrm>
          <a:off x="0" y="0"/>
          <a:ext cx="0" cy="0"/>
          <a:chOff x="0" y="0"/>
          <a:chExt cx="0" cy="0"/>
        </a:xfrm>
      </p:grpSpPr>
      <p:sp>
        <p:nvSpPr>
          <p:cNvPr id="9563" name="Google Shape;9563;p81"/>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564" name="Google Shape;9564;p81"/>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9565" name="Google Shape;9565;p81"/>
          <p:cNvGrpSpPr/>
          <p:nvPr/>
        </p:nvGrpSpPr>
        <p:grpSpPr>
          <a:xfrm>
            <a:off x="885675" y="1539249"/>
            <a:ext cx="276003" cy="357300"/>
            <a:chOff x="-50469125" y="3183175"/>
            <a:chExt cx="233150" cy="301825"/>
          </a:xfrm>
        </p:grpSpPr>
        <p:sp>
          <p:nvSpPr>
            <p:cNvPr id="9566" name="Google Shape;9566;p81"/>
            <p:cNvSpPr/>
            <p:nvPr/>
          </p:nvSpPr>
          <p:spPr>
            <a:xfrm>
              <a:off x="-50388775" y="3227275"/>
              <a:ext cx="70900" cy="70900"/>
            </a:xfrm>
            <a:custGeom>
              <a:rect b="b" l="l" r="r" t="t"/>
              <a:pathLst>
                <a:path extrusionOk="0" h="2836" w="2836">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81"/>
            <p:cNvSpPr/>
            <p:nvPr/>
          </p:nvSpPr>
          <p:spPr>
            <a:xfrm>
              <a:off x="-50469125" y="3290275"/>
              <a:ext cx="233150" cy="194725"/>
            </a:xfrm>
            <a:custGeom>
              <a:rect b="b" l="l" r="r" t="t"/>
              <a:pathLst>
                <a:path extrusionOk="0" h="7789" w="9326">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81"/>
            <p:cNvSpPr/>
            <p:nvPr/>
          </p:nvSpPr>
          <p:spPr>
            <a:xfrm>
              <a:off x="-50379325" y="3183175"/>
              <a:ext cx="52775" cy="34675"/>
            </a:xfrm>
            <a:custGeom>
              <a:rect b="b" l="l" r="r" t="t"/>
              <a:pathLst>
                <a:path extrusionOk="0" h="1387" w="2111">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9" name="Google Shape;9569;p81"/>
          <p:cNvGrpSpPr/>
          <p:nvPr/>
        </p:nvGrpSpPr>
        <p:grpSpPr>
          <a:xfrm>
            <a:off x="845574" y="1974651"/>
            <a:ext cx="356205" cy="355288"/>
            <a:chOff x="-50504575" y="3550975"/>
            <a:chExt cx="300900" cy="300125"/>
          </a:xfrm>
        </p:grpSpPr>
        <p:sp>
          <p:nvSpPr>
            <p:cNvPr id="9570" name="Google Shape;9570;p81"/>
            <p:cNvSpPr/>
            <p:nvPr/>
          </p:nvSpPr>
          <p:spPr>
            <a:xfrm>
              <a:off x="-50504575" y="3550975"/>
              <a:ext cx="300900" cy="176475"/>
            </a:xfrm>
            <a:custGeom>
              <a:rect b="b" l="l" r="r" t="t"/>
              <a:pathLst>
                <a:path extrusionOk="0" h="7059" w="12036">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81"/>
            <p:cNvSpPr/>
            <p:nvPr/>
          </p:nvSpPr>
          <p:spPr>
            <a:xfrm>
              <a:off x="-50432100" y="3622650"/>
              <a:ext cx="157550" cy="175675"/>
            </a:xfrm>
            <a:custGeom>
              <a:rect b="b" l="l" r="r" t="t"/>
              <a:pathLst>
                <a:path extrusionOk="0" h="7027" w="6302">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81"/>
            <p:cNvSpPr/>
            <p:nvPr/>
          </p:nvSpPr>
          <p:spPr>
            <a:xfrm>
              <a:off x="-50414775" y="3815625"/>
              <a:ext cx="122900" cy="35475"/>
            </a:xfrm>
            <a:custGeom>
              <a:rect b="b" l="l" r="r" t="t"/>
              <a:pathLst>
                <a:path extrusionOk="0" h="1419" w="4916">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81"/>
            <p:cNvSpPr/>
            <p:nvPr/>
          </p:nvSpPr>
          <p:spPr>
            <a:xfrm>
              <a:off x="-50362000" y="3727425"/>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4" name="Google Shape;9574;p81"/>
          <p:cNvGrpSpPr/>
          <p:nvPr/>
        </p:nvGrpSpPr>
        <p:grpSpPr>
          <a:xfrm>
            <a:off x="845574" y="2412893"/>
            <a:ext cx="356205" cy="354341"/>
            <a:chOff x="-50503000" y="3921175"/>
            <a:chExt cx="300900" cy="299325"/>
          </a:xfrm>
        </p:grpSpPr>
        <p:sp>
          <p:nvSpPr>
            <p:cNvPr id="9575" name="Google Shape;9575;p81"/>
            <p:cNvSpPr/>
            <p:nvPr/>
          </p:nvSpPr>
          <p:spPr>
            <a:xfrm>
              <a:off x="-50432900" y="3921175"/>
              <a:ext cx="177250" cy="53575"/>
            </a:xfrm>
            <a:custGeom>
              <a:rect b="b" l="l" r="r" t="t"/>
              <a:pathLst>
                <a:path extrusionOk="0" h="2143" w="7090">
                  <a:moveTo>
                    <a:pt x="1" y="0"/>
                  </a:moveTo>
                  <a:lnTo>
                    <a:pt x="1" y="2143"/>
                  </a:lnTo>
                  <a:lnTo>
                    <a:pt x="7089" y="2143"/>
                  </a:lnTo>
                  <a:lnTo>
                    <a:pt x="7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81"/>
            <p:cNvSpPr/>
            <p:nvPr/>
          </p:nvSpPr>
          <p:spPr>
            <a:xfrm>
              <a:off x="-50503000" y="3921175"/>
              <a:ext cx="52800" cy="53575"/>
            </a:xfrm>
            <a:custGeom>
              <a:rect b="b" l="l" r="r" t="t"/>
              <a:pathLst>
                <a:path extrusionOk="0" h="2143" w="2112">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81"/>
            <p:cNvSpPr/>
            <p:nvPr/>
          </p:nvSpPr>
          <p:spPr>
            <a:xfrm>
              <a:off x="-50237550" y="3921175"/>
              <a:ext cx="35450" cy="53575"/>
            </a:xfrm>
            <a:custGeom>
              <a:rect b="b" l="l" r="r" t="t"/>
              <a:pathLst>
                <a:path extrusionOk="0" h="2143" w="1418">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81"/>
            <p:cNvSpPr/>
            <p:nvPr/>
          </p:nvSpPr>
          <p:spPr>
            <a:xfrm>
              <a:off x="-50414775" y="4045625"/>
              <a:ext cx="159125" cy="122875"/>
            </a:xfrm>
            <a:custGeom>
              <a:rect b="b" l="l" r="r" t="t"/>
              <a:pathLst>
                <a:path extrusionOk="0" h="4915" w="6365">
                  <a:moveTo>
                    <a:pt x="0" y="0"/>
                  </a:moveTo>
                  <a:lnTo>
                    <a:pt x="0" y="4915"/>
                  </a:lnTo>
                  <a:lnTo>
                    <a:pt x="6364" y="4915"/>
                  </a:lnTo>
                  <a:lnTo>
                    <a:pt x="6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81"/>
            <p:cNvSpPr/>
            <p:nvPr/>
          </p:nvSpPr>
          <p:spPr>
            <a:xfrm>
              <a:off x="-50503000" y="3992050"/>
              <a:ext cx="300900" cy="228450"/>
            </a:xfrm>
            <a:custGeom>
              <a:rect b="b" l="l" r="r" t="t"/>
              <a:pathLst>
                <a:path extrusionOk="0" h="9138" w="12036">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0" name="Google Shape;9580;p81"/>
          <p:cNvGrpSpPr/>
          <p:nvPr/>
        </p:nvGrpSpPr>
        <p:grpSpPr>
          <a:xfrm>
            <a:off x="3049627" y="1558811"/>
            <a:ext cx="355258" cy="356205"/>
            <a:chOff x="-48630025" y="3199700"/>
            <a:chExt cx="300100" cy="300900"/>
          </a:xfrm>
        </p:grpSpPr>
        <p:sp>
          <p:nvSpPr>
            <p:cNvPr id="9581" name="Google Shape;9581;p81"/>
            <p:cNvSpPr/>
            <p:nvPr/>
          </p:nvSpPr>
          <p:spPr>
            <a:xfrm>
              <a:off x="-48630025" y="3199700"/>
              <a:ext cx="300100" cy="300900"/>
            </a:xfrm>
            <a:custGeom>
              <a:rect b="b" l="l" r="r" t="t"/>
              <a:pathLst>
                <a:path extrusionOk="0" h="12036" w="12004">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81"/>
            <p:cNvSpPr/>
            <p:nvPr/>
          </p:nvSpPr>
          <p:spPr>
            <a:xfrm>
              <a:off x="-48524475" y="3306025"/>
              <a:ext cx="88225" cy="89050"/>
            </a:xfrm>
            <a:custGeom>
              <a:rect b="b" l="l" r="r" t="t"/>
              <a:pathLst>
                <a:path extrusionOk="0" h="3562" w="3529">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81"/>
            <p:cNvSpPr/>
            <p:nvPr/>
          </p:nvSpPr>
          <p:spPr>
            <a:xfrm>
              <a:off x="-48489025" y="3341475"/>
              <a:ext cx="17350" cy="18150"/>
            </a:xfrm>
            <a:custGeom>
              <a:rect b="b" l="l" r="r" t="t"/>
              <a:pathLst>
                <a:path extrusionOk="0" h="726" w="694">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4" name="Google Shape;9584;p81"/>
          <p:cNvGrpSpPr/>
          <p:nvPr/>
        </p:nvGrpSpPr>
        <p:grpSpPr>
          <a:xfrm>
            <a:off x="3049627" y="1996107"/>
            <a:ext cx="355258" cy="355258"/>
            <a:chOff x="-48630025" y="3569100"/>
            <a:chExt cx="300100" cy="300100"/>
          </a:xfrm>
        </p:grpSpPr>
        <p:sp>
          <p:nvSpPr>
            <p:cNvPr id="9585" name="Google Shape;9585;p81"/>
            <p:cNvSpPr/>
            <p:nvPr/>
          </p:nvSpPr>
          <p:spPr>
            <a:xfrm>
              <a:off x="-48400825" y="3710875"/>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81"/>
            <p:cNvSpPr/>
            <p:nvPr/>
          </p:nvSpPr>
          <p:spPr>
            <a:xfrm>
              <a:off x="-48400825" y="37817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81"/>
            <p:cNvSpPr/>
            <p:nvPr/>
          </p:nvSpPr>
          <p:spPr>
            <a:xfrm>
              <a:off x="-48488250" y="3710875"/>
              <a:ext cx="18150" cy="17350"/>
            </a:xfrm>
            <a:custGeom>
              <a:rect b="b" l="l" r="r" t="t"/>
              <a:pathLst>
                <a:path extrusionOk="0" h="694" w="726">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81"/>
            <p:cNvSpPr/>
            <p:nvPr/>
          </p:nvSpPr>
          <p:spPr>
            <a:xfrm>
              <a:off x="-48488250" y="3640000"/>
              <a:ext cx="18150" cy="17350"/>
            </a:xfrm>
            <a:custGeom>
              <a:rect b="b" l="l" r="r" t="t"/>
              <a:pathLst>
                <a:path extrusionOk="0" h="694" w="726">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81"/>
            <p:cNvSpPr/>
            <p:nvPr/>
          </p:nvSpPr>
          <p:spPr>
            <a:xfrm>
              <a:off x="-48400825" y="36400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81"/>
            <p:cNvSpPr/>
            <p:nvPr/>
          </p:nvSpPr>
          <p:spPr>
            <a:xfrm>
              <a:off x="-48541800" y="3569100"/>
              <a:ext cx="211875" cy="300100"/>
            </a:xfrm>
            <a:custGeom>
              <a:rect b="b" l="l" r="r" t="t"/>
              <a:pathLst>
                <a:path extrusionOk="0" h="12004" w="8475">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81"/>
            <p:cNvSpPr/>
            <p:nvPr/>
          </p:nvSpPr>
          <p:spPr>
            <a:xfrm>
              <a:off x="-48488250" y="3781750"/>
              <a:ext cx="18150" cy="17350"/>
            </a:xfrm>
            <a:custGeom>
              <a:rect b="b" l="l" r="r" t="t"/>
              <a:pathLst>
                <a:path extrusionOk="0" h="694" w="726">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81"/>
            <p:cNvSpPr/>
            <p:nvPr/>
          </p:nvSpPr>
          <p:spPr>
            <a:xfrm>
              <a:off x="-48630025" y="3569900"/>
              <a:ext cx="71700" cy="87450"/>
            </a:xfrm>
            <a:custGeom>
              <a:rect b="b" l="l" r="r" t="t"/>
              <a:pathLst>
                <a:path extrusionOk="0" h="3498" w="2868">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81"/>
            <p:cNvSpPr/>
            <p:nvPr/>
          </p:nvSpPr>
          <p:spPr>
            <a:xfrm>
              <a:off x="-48626875" y="3668350"/>
              <a:ext cx="64625" cy="42550"/>
            </a:xfrm>
            <a:custGeom>
              <a:rect b="b" l="l" r="r" t="t"/>
              <a:pathLst>
                <a:path extrusionOk="0" h="1702" w="2585">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81"/>
            <p:cNvSpPr/>
            <p:nvPr/>
          </p:nvSpPr>
          <p:spPr>
            <a:xfrm>
              <a:off x="-48630025" y="3727425"/>
              <a:ext cx="70925" cy="141775"/>
            </a:xfrm>
            <a:custGeom>
              <a:rect b="b" l="l" r="r" t="t"/>
              <a:pathLst>
                <a:path extrusionOk="0" h="5671" w="2837">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5" name="Google Shape;9595;p81"/>
          <p:cNvGrpSpPr/>
          <p:nvPr/>
        </p:nvGrpSpPr>
        <p:grpSpPr>
          <a:xfrm>
            <a:off x="3050101" y="2433403"/>
            <a:ext cx="354311" cy="353394"/>
            <a:chOff x="-48629225" y="3938500"/>
            <a:chExt cx="299300" cy="298525"/>
          </a:xfrm>
        </p:grpSpPr>
        <p:sp>
          <p:nvSpPr>
            <p:cNvPr id="9596" name="Google Shape;9596;p81"/>
            <p:cNvSpPr/>
            <p:nvPr/>
          </p:nvSpPr>
          <p:spPr>
            <a:xfrm>
              <a:off x="-48629225" y="3938500"/>
              <a:ext cx="299300" cy="298525"/>
            </a:xfrm>
            <a:custGeom>
              <a:rect b="b" l="l" r="r" t="t"/>
              <a:pathLst>
                <a:path extrusionOk="0" h="11941" w="11972">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81"/>
            <p:cNvSpPr/>
            <p:nvPr/>
          </p:nvSpPr>
          <p:spPr>
            <a:xfrm>
              <a:off x="-48496900" y="4119650"/>
              <a:ext cx="35450" cy="47275"/>
            </a:xfrm>
            <a:custGeom>
              <a:rect b="b" l="l" r="r" t="t"/>
              <a:pathLst>
                <a:path extrusionOk="0" h="1891" w="1418">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81"/>
            <p:cNvSpPr/>
            <p:nvPr/>
          </p:nvSpPr>
          <p:spPr>
            <a:xfrm>
              <a:off x="-48495325" y="4073175"/>
              <a:ext cx="29950" cy="31325"/>
            </a:xfrm>
            <a:custGeom>
              <a:rect b="b" l="l" r="r" t="t"/>
              <a:pathLst>
                <a:path extrusionOk="0" h="1253" w="1198">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81"/>
            <p:cNvSpPr/>
            <p:nvPr/>
          </p:nvSpPr>
          <p:spPr>
            <a:xfrm>
              <a:off x="-48559125" y="4009375"/>
              <a:ext cx="159900" cy="149675"/>
            </a:xfrm>
            <a:custGeom>
              <a:rect b="b" l="l" r="r" t="t"/>
              <a:pathLst>
                <a:path extrusionOk="0" h="5987" w="6396">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0" name="Google Shape;9600;p81"/>
          <p:cNvGrpSpPr/>
          <p:nvPr/>
        </p:nvGrpSpPr>
        <p:grpSpPr>
          <a:xfrm>
            <a:off x="1785504" y="2904744"/>
            <a:ext cx="311458" cy="354341"/>
            <a:chOff x="-46762575" y="3200500"/>
            <a:chExt cx="263100" cy="299325"/>
          </a:xfrm>
        </p:grpSpPr>
        <p:sp>
          <p:nvSpPr>
            <p:cNvPr id="9601" name="Google Shape;9601;p81"/>
            <p:cNvSpPr/>
            <p:nvPr/>
          </p:nvSpPr>
          <p:spPr>
            <a:xfrm>
              <a:off x="-46762575" y="3393475"/>
              <a:ext cx="263100" cy="106350"/>
            </a:xfrm>
            <a:custGeom>
              <a:rect b="b" l="l" r="r" t="t"/>
              <a:pathLst>
                <a:path extrusionOk="0" h="4254" w="10524">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81"/>
            <p:cNvSpPr/>
            <p:nvPr/>
          </p:nvSpPr>
          <p:spPr>
            <a:xfrm>
              <a:off x="-46743650" y="3200500"/>
              <a:ext cx="228425" cy="176450"/>
            </a:xfrm>
            <a:custGeom>
              <a:rect b="b" l="l" r="r" t="t"/>
              <a:pathLst>
                <a:path extrusionOk="0" h="7058" w="9137">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81"/>
            <p:cNvSpPr/>
            <p:nvPr/>
          </p:nvSpPr>
          <p:spPr>
            <a:xfrm>
              <a:off x="-46638125" y="32895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81"/>
            <p:cNvSpPr/>
            <p:nvPr/>
          </p:nvSpPr>
          <p:spPr>
            <a:xfrm>
              <a:off x="-46696400" y="3345425"/>
              <a:ext cx="63025" cy="31525"/>
            </a:xfrm>
            <a:custGeom>
              <a:rect b="b" l="l" r="r" t="t"/>
              <a:pathLst>
                <a:path extrusionOk="0" h="1261" w="2521">
                  <a:moveTo>
                    <a:pt x="1261" y="0"/>
                  </a:moveTo>
                  <a:lnTo>
                    <a:pt x="0" y="1260"/>
                  </a:lnTo>
                  <a:lnTo>
                    <a:pt x="2521" y="1260"/>
                  </a:lnTo>
                  <a:lnTo>
                    <a:pt x="1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81"/>
            <p:cNvSpPr/>
            <p:nvPr/>
          </p:nvSpPr>
          <p:spPr>
            <a:xfrm>
              <a:off x="-46616850" y="3345425"/>
              <a:ext cx="53575" cy="31525"/>
            </a:xfrm>
            <a:custGeom>
              <a:rect b="b" l="l" r="r" t="t"/>
              <a:pathLst>
                <a:path extrusionOk="0" h="1261" w="2143">
                  <a:moveTo>
                    <a:pt x="883" y="0"/>
                  </a:moveTo>
                  <a:lnTo>
                    <a:pt x="0" y="945"/>
                  </a:lnTo>
                  <a:lnTo>
                    <a:pt x="315" y="1260"/>
                  </a:lnTo>
                  <a:lnTo>
                    <a:pt x="2143" y="1260"/>
                  </a:lnTo>
                  <a:lnTo>
                    <a:pt x="8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6" name="Google Shape;9606;p81"/>
          <p:cNvGrpSpPr/>
          <p:nvPr/>
        </p:nvGrpSpPr>
        <p:grpSpPr>
          <a:xfrm>
            <a:off x="1763589" y="3363466"/>
            <a:ext cx="355288" cy="312375"/>
            <a:chOff x="-46779900" y="3588000"/>
            <a:chExt cx="300125" cy="263875"/>
          </a:xfrm>
        </p:grpSpPr>
        <p:sp>
          <p:nvSpPr>
            <p:cNvPr id="9607" name="Google Shape;9607;p81"/>
            <p:cNvSpPr/>
            <p:nvPr/>
          </p:nvSpPr>
          <p:spPr>
            <a:xfrm>
              <a:off x="-46746025" y="3588000"/>
              <a:ext cx="230800" cy="263875"/>
            </a:xfrm>
            <a:custGeom>
              <a:rect b="b" l="l" r="r" t="t"/>
              <a:pathLst>
                <a:path extrusionOk="0" h="10555" w="9232">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81"/>
            <p:cNvSpPr/>
            <p:nvPr/>
          </p:nvSpPr>
          <p:spPr>
            <a:xfrm>
              <a:off x="-46674350" y="3710075"/>
              <a:ext cx="91400" cy="122900"/>
            </a:xfrm>
            <a:custGeom>
              <a:rect b="b" l="l" r="r" t="t"/>
              <a:pathLst>
                <a:path extrusionOk="0" h="4916" w="3656">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81"/>
            <p:cNvSpPr/>
            <p:nvPr/>
          </p:nvSpPr>
          <p:spPr>
            <a:xfrm>
              <a:off x="-46779900" y="3754200"/>
              <a:ext cx="17350" cy="70125"/>
            </a:xfrm>
            <a:custGeom>
              <a:rect b="b" l="l" r="r" t="t"/>
              <a:pathLst>
                <a:path extrusionOk="0" h="2805" w="694">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81"/>
            <p:cNvSpPr/>
            <p:nvPr/>
          </p:nvSpPr>
          <p:spPr>
            <a:xfrm>
              <a:off x="-46497925" y="3754200"/>
              <a:ext cx="18150" cy="70125"/>
            </a:xfrm>
            <a:custGeom>
              <a:rect b="b" l="l" r="r" t="t"/>
              <a:pathLst>
                <a:path extrusionOk="0" h="2805" w="726">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1" name="Google Shape;9611;p81"/>
          <p:cNvGrpSpPr/>
          <p:nvPr/>
        </p:nvGrpSpPr>
        <p:grpSpPr>
          <a:xfrm>
            <a:off x="1764062" y="3778388"/>
            <a:ext cx="354341" cy="353394"/>
            <a:chOff x="-46779100" y="3938500"/>
            <a:chExt cx="299325" cy="298525"/>
          </a:xfrm>
        </p:grpSpPr>
        <p:sp>
          <p:nvSpPr>
            <p:cNvPr id="9612" name="Google Shape;9612;p81"/>
            <p:cNvSpPr/>
            <p:nvPr/>
          </p:nvSpPr>
          <p:spPr>
            <a:xfrm>
              <a:off x="-46656225" y="4061375"/>
              <a:ext cx="53575" cy="52775"/>
            </a:xfrm>
            <a:custGeom>
              <a:rect b="b" l="l" r="r" t="t"/>
              <a:pathLst>
                <a:path extrusionOk="0" h="2111" w="2143">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81"/>
            <p:cNvSpPr/>
            <p:nvPr/>
          </p:nvSpPr>
          <p:spPr>
            <a:xfrm>
              <a:off x="-46779100" y="3938500"/>
              <a:ext cx="299325" cy="298525"/>
            </a:xfrm>
            <a:custGeom>
              <a:rect b="b" l="l" r="r" t="t"/>
              <a:pathLst>
                <a:path extrusionOk="0" h="11941" w="11973">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4" name="Google Shape;9614;p81"/>
          <p:cNvGrpSpPr/>
          <p:nvPr/>
        </p:nvGrpSpPr>
        <p:grpSpPr>
          <a:xfrm>
            <a:off x="3971800" y="2911255"/>
            <a:ext cx="355258" cy="355288"/>
            <a:chOff x="-44924250" y="3206000"/>
            <a:chExt cx="300100" cy="300125"/>
          </a:xfrm>
        </p:grpSpPr>
        <p:sp>
          <p:nvSpPr>
            <p:cNvPr id="9615" name="Google Shape;9615;p81"/>
            <p:cNvSpPr/>
            <p:nvPr/>
          </p:nvSpPr>
          <p:spPr>
            <a:xfrm>
              <a:off x="-44747025" y="3365100"/>
              <a:ext cx="122875" cy="87450"/>
            </a:xfrm>
            <a:custGeom>
              <a:rect b="b" l="l" r="r" t="t"/>
              <a:pathLst>
                <a:path extrusionOk="0" h="3498" w="4915">
                  <a:moveTo>
                    <a:pt x="0" y="1"/>
                  </a:moveTo>
                  <a:lnTo>
                    <a:pt x="0" y="3498"/>
                  </a:lnTo>
                  <a:lnTo>
                    <a:pt x="4915" y="3498"/>
                  </a:lnTo>
                  <a:lnTo>
                    <a:pt x="49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81"/>
            <p:cNvSpPr/>
            <p:nvPr/>
          </p:nvSpPr>
          <p:spPr>
            <a:xfrm>
              <a:off x="-44747025" y="3470650"/>
              <a:ext cx="122875" cy="35475"/>
            </a:xfrm>
            <a:custGeom>
              <a:rect b="b" l="l" r="r" t="t"/>
              <a:pathLst>
                <a:path extrusionOk="0" h="1419" w="4915">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81"/>
            <p:cNvSpPr/>
            <p:nvPr/>
          </p:nvSpPr>
          <p:spPr>
            <a:xfrm>
              <a:off x="-44747025" y="3313125"/>
              <a:ext cx="122875" cy="35475"/>
            </a:xfrm>
            <a:custGeom>
              <a:rect b="b" l="l" r="r" t="t"/>
              <a:pathLst>
                <a:path extrusionOk="0" h="1419" w="4915">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81"/>
            <p:cNvSpPr/>
            <p:nvPr/>
          </p:nvSpPr>
          <p:spPr>
            <a:xfrm>
              <a:off x="-44924250" y="3384000"/>
              <a:ext cx="159125" cy="69350"/>
            </a:xfrm>
            <a:custGeom>
              <a:rect b="b" l="l" r="r" t="t"/>
              <a:pathLst>
                <a:path extrusionOk="0" h="2774" w="6365">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81"/>
            <p:cNvSpPr/>
            <p:nvPr/>
          </p:nvSpPr>
          <p:spPr>
            <a:xfrm>
              <a:off x="-44924250" y="3206000"/>
              <a:ext cx="264675" cy="159125"/>
            </a:xfrm>
            <a:custGeom>
              <a:rect b="b" l="l" r="r" t="t"/>
              <a:pathLst>
                <a:path extrusionOk="0" h="6365" w="10587">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0" name="Google Shape;9620;p81"/>
          <p:cNvGrpSpPr/>
          <p:nvPr/>
        </p:nvGrpSpPr>
        <p:grpSpPr>
          <a:xfrm>
            <a:off x="1286286" y="1539249"/>
            <a:ext cx="355258" cy="355258"/>
            <a:chOff x="-50134375" y="3183175"/>
            <a:chExt cx="300100" cy="300100"/>
          </a:xfrm>
        </p:grpSpPr>
        <p:sp>
          <p:nvSpPr>
            <p:cNvPr id="9621" name="Google Shape;9621;p81"/>
            <p:cNvSpPr/>
            <p:nvPr/>
          </p:nvSpPr>
          <p:spPr>
            <a:xfrm>
              <a:off x="-50134375" y="3270600"/>
              <a:ext cx="87450" cy="53575"/>
            </a:xfrm>
            <a:custGeom>
              <a:rect b="b" l="l" r="r" t="t"/>
              <a:pathLst>
                <a:path extrusionOk="0" h="2143" w="3498">
                  <a:moveTo>
                    <a:pt x="0" y="0"/>
                  </a:moveTo>
                  <a:lnTo>
                    <a:pt x="0" y="2143"/>
                  </a:lnTo>
                  <a:lnTo>
                    <a:pt x="3497" y="2143"/>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81"/>
            <p:cNvSpPr/>
            <p:nvPr/>
          </p:nvSpPr>
          <p:spPr>
            <a:xfrm>
              <a:off x="-50134375" y="3340700"/>
              <a:ext cx="87450" cy="54375"/>
            </a:xfrm>
            <a:custGeom>
              <a:rect b="b" l="l" r="r" t="t"/>
              <a:pathLst>
                <a:path extrusionOk="0" h="2175" w="3498">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81"/>
            <p:cNvSpPr/>
            <p:nvPr/>
          </p:nvSpPr>
          <p:spPr>
            <a:xfrm>
              <a:off x="-50134375" y="3183175"/>
              <a:ext cx="87450" cy="70125"/>
            </a:xfrm>
            <a:custGeom>
              <a:rect b="b" l="l" r="r" t="t"/>
              <a:pathLst>
                <a:path extrusionOk="0" h="2805" w="3498">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81"/>
            <p:cNvSpPr/>
            <p:nvPr/>
          </p:nvSpPr>
          <p:spPr>
            <a:xfrm>
              <a:off x="-50028050" y="3363525"/>
              <a:ext cx="37050" cy="75650"/>
            </a:xfrm>
            <a:custGeom>
              <a:rect b="b" l="l" r="r" t="t"/>
              <a:pathLst>
                <a:path extrusionOk="0" h="3026" w="1482">
                  <a:moveTo>
                    <a:pt x="0" y="1"/>
                  </a:moveTo>
                  <a:lnTo>
                    <a:pt x="0" y="3025"/>
                  </a:lnTo>
                  <a:lnTo>
                    <a:pt x="1481" y="1482"/>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81"/>
            <p:cNvSpPr/>
            <p:nvPr/>
          </p:nvSpPr>
          <p:spPr>
            <a:xfrm>
              <a:off x="-50028050" y="3287125"/>
              <a:ext cx="88225" cy="101625"/>
            </a:xfrm>
            <a:custGeom>
              <a:rect b="b" l="l" r="r" t="t"/>
              <a:pathLst>
                <a:path extrusionOk="0" h="4065" w="3529">
                  <a:moveTo>
                    <a:pt x="1072" y="1"/>
                  </a:moveTo>
                  <a:lnTo>
                    <a:pt x="0" y="1104"/>
                  </a:lnTo>
                  <a:lnTo>
                    <a:pt x="0" y="2049"/>
                  </a:lnTo>
                  <a:lnTo>
                    <a:pt x="2017" y="4065"/>
                  </a:lnTo>
                  <a:lnTo>
                    <a:pt x="3529" y="2490"/>
                  </a:lnTo>
                  <a:lnTo>
                    <a:pt x="1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81"/>
            <p:cNvSpPr/>
            <p:nvPr/>
          </p:nvSpPr>
          <p:spPr>
            <a:xfrm>
              <a:off x="-49988675" y="3225700"/>
              <a:ext cx="111875" cy="111875"/>
            </a:xfrm>
            <a:custGeom>
              <a:rect b="b" l="l" r="r" t="t"/>
              <a:pathLst>
                <a:path extrusionOk="0" h="4475" w="4475">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81"/>
            <p:cNvSpPr/>
            <p:nvPr/>
          </p:nvSpPr>
          <p:spPr>
            <a:xfrm>
              <a:off x="-50134375" y="3395050"/>
              <a:ext cx="89025" cy="88225"/>
            </a:xfrm>
            <a:custGeom>
              <a:rect b="b" l="l" r="r" t="t"/>
              <a:pathLst>
                <a:path extrusionOk="0" h="3529" w="3561">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81"/>
            <p:cNvSpPr/>
            <p:nvPr/>
          </p:nvSpPr>
          <p:spPr>
            <a:xfrm>
              <a:off x="-50045375" y="3428900"/>
              <a:ext cx="52800" cy="53600"/>
            </a:xfrm>
            <a:custGeom>
              <a:rect b="b" l="l" r="r" t="t"/>
              <a:pathLst>
                <a:path extrusionOk="0" h="2144" w="2112">
                  <a:moveTo>
                    <a:pt x="2111" y="1"/>
                  </a:moveTo>
                  <a:lnTo>
                    <a:pt x="0"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81"/>
            <p:cNvSpPr/>
            <p:nvPr/>
          </p:nvSpPr>
          <p:spPr>
            <a:xfrm>
              <a:off x="-49975275" y="3395050"/>
              <a:ext cx="52775" cy="87450"/>
            </a:xfrm>
            <a:custGeom>
              <a:rect b="b" l="l" r="r" t="t"/>
              <a:pathLst>
                <a:path extrusionOk="0" h="3498" w="2111">
                  <a:moveTo>
                    <a:pt x="693" y="0"/>
                  </a:moveTo>
                  <a:lnTo>
                    <a:pt x="0" y="662"/>
                  </a:lnTo>
                  <a:lnTo>
                    <a:pt x="0" y="3497"/>
                  </a:lnTo>
                  <a:lnTo>
                    <a:pt x="2111" y="3497"/>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81"/>
            <p:cNvSpPr/>
            <p:nvPr/>
          </p:nvSpPr>
          <p:spPr>
            <a:xfrm>
              <a:off x="-49905175" y="3395050"/>
              <a:ext cx="70900" cy="87450"/>
            </a:xfrm>
            <a:custGeom>
              <a:rect b="b" l="l" r="r" t="t"/>
              <a:pathLst>
                <a:path extrusionOk="0" h="3498" w="2836">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1" name="Google Shape;9631;p81"/>
          <p:cNvGrpSpPr/>
          <p:nvPr/>
        </p:nvGrpSpPr>
        <p:grpSpPr>
          <a:xfrm>
            <a:off x="1286286" y="1974651"/>
            <a:ext cx="355258" cy="355288"/>
            <a:chOff x="-50134375" y="3550975"/>
            <a:chExt cx="300100" cy="300125"/>
          </a:xfrm>
        </p:grpSpPr>
        <p:sp>
          <p:nvSpPr>
            <p:cNvPr id="9632" name="Google Shape;9632;p81"/>
            <p:cNvSpPr/>
            <p:nvPr/>
          </p:nvSpPr>
          <p:spPr>
            <a:xfrm>
              <a:off x="-50134375" y="3550975"/>
              <a:ext cx="300100" cy="300125"/>
            </a:xfrm>
            <a:custGeom>
              <a:rect b="b" l="l" r="r" t="t"/>
              <a:pathLst>
                <a:path extrusionOk="0" h="12005" w="12004">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81"/>
            <p:cNvSpPr/>
            <p:nvPr/>
          </p:nvSpPr>
          <p:spPr>
            <a:xfrm>
              <a:off x="-50054825" y="3603750"/>
              <a:ext cx="141800" cy="194575"/>
            </a:xfrm>
            <a:custGeom>
              <a:rect b="b" l="l" r="r" t="t"/>
              <a:pathLst>
                <a:path extrusionOk="0" h="7783" w="5672">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4" name="Google Shape;9634;p81"/>
          <p:cNvGrpSpPr/>
          <p:nvPr/>
        </p:nvGrpSpPr>
        <p:grpSpPr>
          <a:xfrm>
            <a:off x="1286286" y="2412183"/>
            <a:ext cx="355258" cy="355051"/>
            <a:chOff x="-50134375" y="3920575"/>
            <a:chExt cx="300100" cy="299925"/>
          </a:xfrm>
        </p:grpSpPr>
        <p:sp>
          <p:nvSpPr>
            <p:cNvPr id="9635" name="Google Shape;9635;p81"/>
            <p:cNvSpPr/>
            <p:nvPr/>
          </p:nvSpPr>
          <p:spPr>
            <a:xfrm>
              <a:off x="-49985525" y="3920575"/>
              <a:ext cx="151250" cy="151850"/>
            </a:xfrm>
            <a:custGeom>
              <a:rect b="b" l="l" r="r" t="t"/>
              <a:pathLst>
                <a:path extrusionOk="0" h="6074" w="605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81"/>
            <p:cNvSpPr/>
            <p:nvPr/>
          </p:nvSpPr>
          <p:spPr>
            <a:xfrm>
              <a:off x="-50134375" y="4069250"/>
              <a:ext cx="151250" cy="151250"/>
            </a:xfrm>
            <a:custGeom>
              <a:rect b="b" l="l" r="r" t="t"/>
              <a:pathLst>
                <a:path extrusionOk="0" h="6050" w="605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81"/>
            <p:cNvSpPr/>
            <p:nvPr/>
          </p:nvSpPr>
          <p:spPr>
            <a:xfrm>
              <a:off x="-50090275" y="3964500"/>
              <a:ext cx="211100" cy="211100"/>
            </a:xfrm>
            <a:custGeom>
              <a:rect b="b" l="l" r="r" t="t"/>
              <a:pathLst>
                <a:path extrusionOk="0" h="8444" w="8444">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8" name="Google Shape;9638;p81"/>
          <p:cNvGrpSpPr/>
          <p:nvPr/>
        </p:nvGrpSpPr>
        <p:grpSpPr>
          <a:xfrm>
            <a:off x="3497010" y="1559758"/>
            <a:ext cx="357123" cy="355258"/>
            <a:chOff x="-48262200" y="3200500"/>
            <a:chExt cx="301675" cy="300100"/>
          </a:xfrm>
        </p:grpSpPr>
        <p:sp>
          <p:nvSpPr>
            <p:cNvPr id="9639" name="Google Shape;9639;p81"/>
            <p:cNvSpPr/>
            <p:nvPr/>
          </p:nvSpPr>
          <p:spPr>
            <a:xfrm>
              <a:off x="-48191325" y="3288700"/>
              <a:ext cx="51225" cy="51225"/>
            </a:xfrm>
            <a:custGeom>
              <a:rect b="b" l="l" r="r" t="t"/>
              <a:pathLst>
                <a:path extrusionOk="0" h="2049" w="2049">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81"/>
            <p:cNvSpPr/>
            <p:nvPr/>
          </p:nvSpPr>
          <p:spPr>
            <a:xfrm>
              <a:off x="-48155875" y="3324150"/>
              <a:ext cx="15775" cy="15775"/>
            </a:xfrm>
            <a:custGeom>
              <a:rect b="b" l="l" r="r" t="t"/>
              <a:pathLst>
                <a:path extrusionOk="0" h="631" w="631">
                  <a:moveTo>
                    <a:pt x="1" y="1"/>
                  </a:moveTo>
                  <a:lnTo>
                    <a:pt x="1" y="631"/>
                  </a:lnTo>
                  <a:cubicBezTo>
                    <a:pt x="284" y="505"/>
                    <a:pt x="536" y="25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81"/>
            <p:cNvSpPr/>
            <p:nvPr/>
          </p:nvSpPr>
          <p:spPr>
            <a:xfrm>
              <a:off x="-48085775" y="3206000"/>
              <a:ext cx="47275" cy="47300"/>
            </a:xfrm>
            <a:custGeom>
              <a:rect b="b" l="l" r="r" t="t"/>
              <a:pathLst>
                <a:path extrusionOk="0" h="1892" w="1891">
                  <a:moveTo>
                    <a:pt x="1" y="1"/>
                  </a:moveTo>
                  <a:lnTo>
                    <a:pt x="1" y="1891"/>
                  </a:lnTo>
                  <a:lnTo>
                    <a:pt x="1891" y="189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81"/>
            <p:cNvSpPr/>
            <p:nvPr/>
          </p:nvSpPr>
          <p:spPr>
            <a:xfrm>
              <a:off x="-48262200" y="3200500"/>
              <a:ext cx="228425" cy="300100"/>
            </a:xfrm>
            <a:custGeom>
              <a:rect b="b" l="l" r="r" t="t"/>
              <a:pathLst>
                <a:path extrusionOk="0" h="12004" w="9137">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81"/>
            <p:cNvSpPr/>
            <p:nvPr/>
          </p:nvSpPr>
          <p:spPr>
            <a:xfrm>
              <a:off x="-48155075" y="3322575"/>
              <a:ext cx="52775" cy="53575"/>
            </a:xfrm>
            <a:custGeom>
              <a:rect b="b" l="l" r="r" t="t"/>
              <a:pathLst>
                <a:path extrusionOk="0" h="2143" w="2111">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81"/>
            <p:cNvSpPr/>
            <p:nvPr/>
          </p:nvSpPr>
          <p:spPr>
            <a:xfrm>
              <a:off x="-48014100" y="3417100"/>
              <a:ext cx="53575" cy="18125"/>
            </a:xfrm>
            <a:custGeom>
              <a:rect b="b" l="l" r="r" t="t"/>
              <a:pathLst>
                <a:path extrusionOk="0" h="725" w="2143">
                  <a:moveTo>
                    <a:pt x="1" y="0"/>
                  </a:moveTo>
                  <a:lnTo>
                    <a:pt x="1" y="725"/>
                  </a:lnTo>
                  <a:lnTo>
                    <a:pt x="2143" y="725"/>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81"/>
            <p:cNvSpPr/>
            <p:nvPr/>
          </p:nvSpPr>
          <p:spPr>
            <a:xfrm>
              <a:off x="-48014100" y="3289500"/>
              <a:ext cx="53575" cy="110300"/>
            </a:xfrm>
            <a:custGeom>
              <a:rect b="b" l="l" r="r" t="t"/>
              <a:pathLst>
                <a:path extrusionOk="0" h="4412" w="2143">
                  <a:moveTo>
                    <a:pt x="1" y="0"/>
                  </a:moveTo>
                  <a:lnTo>
                    <a:pt x="1" y="4411"/>
                  </a:lnTo>
                  <a:lnTo>
                    <a:pt x="2143" y="4411"/>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81"/>
            <p:cNvSpPr/>
            <p:nvPr/>
          </p:nvSpPr>
          <p:spPr>
            <a:xfrm>
              <a:off x="-48014100" y="3451750"/>
              <a:ext cx="53575" cy="48075"/>
            </a:xfrm>
            <a:custGeom>
              <a:rect b="b" l="l" r="r" t="t"/>
              <a:pathLst>
                <a:path extrusionOk="0" h="1923" w="2143">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81"/>
            <p:cNvSpPr/>
            <p:nvPr/>
          </p:nvSpPr>
          <p:spPr>
            <a:xfrm>
              <a:off x="-48011725" y="3220375"/>
              <a:ext cx="48050" cy="51025"/>
            </a:xfrm>
            <a:custGeom>
              <a:rect b="b" l="l" r="r" t="t"/>
              <a:pathLst>
                <a:path extrusionOk="0" h="2041" w="1922">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8" name="Google Shape;9648;p81"/>
          <p:cNvGrpSpPr/>
          <p:nvPr/>
        </p:nvGrpSpPr>
        <p:grpSpPr>
          <a:xfrm>
            <a:off x="3526383" y="1996847"/>
            <a:ext cx="298377" cy="354519"/>
            <a:chOff x="-48233050" y="3569725"/>
            <a:chExt cx="252050" cy="299475"/>
          </a:xfrm>
        </p:grpSpPr>
        <p:sp>
          <p:nvSpPr>
            <p:cNvPr id="9649" name="Google Shape;9649;p81"/>
            <p:cNvSpPr/>
            <p:nvPr/>
          </p:nvSpPr>
          <p:spPr>
            <a:xfrm>
              <a:off x="-48233050" y="3569725"/>
              <a:ext cx="252050" cy="299475"/>
            </a:xfrm>
            <a:custGeom>
              <a:rect b="b" l="l" r="r" t="t"/>
              <a:pathLst>
                <a:path extrusionOk="0" h="11979" w="10082">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81"/>
            <p:cNvSpPr/>
            <p:nvPr/>
          </p:nvSpPr>
          <p:spPr>
            <a:xfrm>
              <a:off x="-48170050" y="3622650"/>
              <a:ext cx="100050" cy="103225"/>
            </a:xfrm>
            <a:custGeom>
              <a:rect b="b" l="l" r="r" t="t"/>
              <a:pathLst>
                <a:path extrusionOk="0" h="4129" w="4002">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81"/>
            <p:cNvSpPr/>
            <p:nvPr/>
          </p:nvSpPr>
          <p:spPr>
            <a:xfrm>
              <a:off x="-48129100" y="3665200"/>
              <a:ext cx="18150" cy="18125"/>
            </a:xfrm>
            <a:custGeom>
              <a:rect b="b" l="l" r="r" t="t"/>
              <a:pathLst>
                <a:path extrusionOk="0" h="725" w="726">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2" name="Google Shape;9652;p81"/>
          <p:cNvGrpSpPr/>
          <p:nvPr/>
        </p:nvGrpSpPr>
        <p:grpSpPr>
          <a:xfrm>
            <a:off x="3550148" y="2430591"/>
            <a:ext cx="250847" cy="358070"/>
            <a:chOff x="-48216525" y="3936125"/>
            <a:chExt cx="211900" cy="302475"/>
          </a:xfrm>
        </p:grpSpPr>
        <p:sp>
          <p:nvSpPr>
            <p:cNvPr id="9653" name="Google Shape;9653;p81"/>
            <p:cNvSpPr/>
            <p:nvPr/>
          </p:nvSpPr>
          <p:spPr>
            <a:xfrm>
              <a:off x="-48207850" y="3955825"/>
              <a:ext cx="105550" cy="158325"/>
            </a:xfrm>
            <a:custGeom>
              <a:rect b="b" l="l" r="r" t="t"/>
              <a:pathLst>
                <a:path extrusionOk="0" h="6333" w="4222">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81"/>
            <p:cNvSpPr/>
            <p:nvPr/>
          </p:nvSpPr>
          <p:spPr>
            <a:xfrm>
              <a:off x="-48192100" y="4184225"/>
              <a:ext cx="163850" cy="54375"/>
            </a:xfrm>
            <a:custGeom>
              <a:rect b="b" l="l" r="r" t="t"/>
              <a:pathLst>
                <a:path extrusionOk="0" h="2175" w="6554">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81"/>
            <p:cNvSpPr/>
            <p:nvPr/>
          </p:nvSpPr>
          <p:spPr>
            <a:xfrm>
              <a:off x="-48216525" y="4131475"/>
              <a:ext cx="211900" cy="34675"/>
            </a:xfrm>
            <a:custGeom>
              <a:rect b="b" l="l" r="r" t="t"/>
              <a:pathLst>
                <a:path extrusionOk="0" h="1387" w="8476">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81"/>
            <p:cNvSpPr/>
            <p:nvPr/>
          </p:nvSpPr>
          <p:spPr>
            <a:xfrm>
              <a:off x="-48113350" y="3936125"/>
              <a:ext cx="98475" cy="178025"/>
            </a:xfrm>
            <a:custGeom>
              <a:rect b="b" l="l" r="r" t="t"/>
              <a:pathLst>
                <a:path extrusionOk="0" h="7121" w="3939">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7" name="Google Shape;9657;p81"/>
          <p:cNvGrpSpPr/>
          <p:nvPr/>
        </p:nvGrpSpPr>
        <p:grpSpPr>
          <a:xfrm>
            <a:off x="2205866" y="2905661"/>
            <a:ext cx="355258" cy="355288"/>
            <a:chOff x="-46410500" y="3201275"/>
            <a:chExt cx="300100" cy="300125"/>
          </a:xfrm>
        </p:grpSpPr>
        <p:sp>
          <p:nvSpPr>
            <p:cNvPr id="9658" name="Google Shape;9658;p81"/>
            <p:cNvSpPr/>
            <p:nvPr/>
          </p:nvSpPr>
          <p:spPr>
            <a:xfrm>
              <a:off x="-46358500" y="3201275"/>
              <a:ext cx="37825" cy="87450"/>
            </a:xfrm>
            <a:custGeom>
              <a:rect b="b" l="l" r="r" t="t"/>
              <a:pathLst>
                <a:path extrusionOk="0" h="3498" w="1513">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81"/>
            <p:cNvSpPr/>
            <p:nvPr/>
          </p:nvSpPr>
          <p:spPr>
            <a:xfrm>
              <a:off x="-46307325" y="3201275"/>
              <a:ext cx="38625" cy="88250"/>
            </a:xfrm>
            <a:custGeom>
              <a:rect b="b" l="l" r="r" t="t"/>
              <a:pathLst>
                <a:path extrusionOk="0" h="3530" w="1545">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81"/>
            <p:cNvSpPr/>
            <p:nvPr/>
          </p:nvSpPr>
          <p:spPr>
            <a:xfrm>
              <a:off x="-46253750" y="3201275"/>
              <a:ext cx="38600" cy="87450"/>
            </a:xfrm>
            <a:custGeom>
              <a:rect b="b" l="l" r="r" t="t"/>
              <a:pathLst>
                <a:path extrusionOk="0" h="3498" w="1544">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81"/>
            <p:cNvSpPr/>
            <p:nvPr/>
          </p:nvSpPr>
          <p:spPr>
            <a:xfrm>
              <a:off x="-46410500" y="3306025"/>
              <a:ext cx="300100" cy="141025"/>
            </a:xfrm>
            <a:custGeom>
              <a:rect b="b" l="l" r="r" t="t"/>
              <a:pathLst>
                <a:path extrusionOk="0" h="5641" w="12004">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81"/>
            <p:cNvSpPr/>
            <p:nvPr/>
          </p:nvSpPr>
          <p:spPr>
            <a:xfrm>
              <a:off x="-46401050" y="3465925"/>
              <a:ext cx="226075" cy="35475"/>
            </a:xfrm>
            <a:custGeom>
              <a:rect b="b" l="l" r="r" t="t"/>
              <a:pathLst>
                <a:path extrusionOk="0" h="1419" w="9043">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3" name="Google Shape;9663;p81"/>
          <p:cNvGrpSpPr/>
          <p:nvPr/>
        </p:nvGrpSpPr>
        <p:grpSpPr>
          <a:xfrm>
            <a:off x="2205866" y="3341092"/>
            <a:ext cx="355258" cy="356205"/>
            <a:chOff x="-46409700" y="3569100"/>
            <a:chExt cx="300100" cy="300900"/>
          </a:xfrm>
        </p:grpSpPr>
        <p:sp>
          <p:nvSpPr>
            <p:cNvPr id="9664" name="Google Shape;9664;p81"/>
            <p:cNvSpPr/>
            <p:nvPr/>
          </p:nvSpPr>
          <p:spPr>
            <a:xfrm>
              <a:off x="-46234850" y="3569100"/>
              <a:ext cx="18125" cy="52800"/>
            </a:xfrm>
            <a:custGeom>
              <a:rect b="b" l="l" r="r" t="t"/>
              <a:pathLst>
                <a:path extrusionOk="0" h="2112" w="725">
                  <a:moveTo>
                    <a:pt x="0" y="1"/>
                  </a:moveTo>
                  <a:lnTo>
                    <a:pt x="0" y="2111"/>
                  </a:lnTo>
                  <a:lnTo>
                    <a:pt x="725" y="2111"/>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81"/>
            <p:cNvSpPr/>
            <p:nvPr/>
          </p:nvSpPr>
          <p:spPr>
            <a:xfrm>
              <a:off x="-46270300" y="374552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81"/>
            <p:cNvSpPr/>
            <p:nvPr/>
          </p:nvSpPr>
          <p:spPr>
            <a:xfrm>
              <a:off x="-46305750" y="3710875"/>
              <a:ext cx="89025" cy="88225"/>
            </a:xfrm>
            <a:custGeom>
              <a:rect b="b" l="l" r="r" t="t"/>
              <a:pathLst>
                <a:path extrusionOk="0" h="3529" w="3561">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81"/>
            <p:cNvSpPr/>
            <p:nvPr/>
          </p:nvSpPr>
          <p:spPr>
            <a:xfrm>
              <a:off x="-46409700" y="3569900"/>
              <a:ext cx="300100" cy="300100"/>
            </a:xfrm>
            <a:custGeom>
              <a:rect b="b" l="l" r="r" t="t"/>
              <a:pathLst>
                <a:path extrusionOk="0" h="12004" w="12004">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81"/>
            <p:cNvSpPr/>
            <p:nvPr/>
          </p:nvSpPr>
          <p:spPr>
            <a:xfrm>
              <a:off x="-46341175" y="3569100"/>
              <a:ext cx="159125" cy="87450"/>
            </a:xfrm>
            <a:custGeom>
              <a:rect b="b" l="l" r="r" t="t"/>
              <a:pathLst>
                <a:path extrusionOk="0" h="3498" w="6365">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9" name="Google Shape;9669;p81"/>
          <p:cNvGrpSpPr/>
          <p:nvPr/>
        </p:nvGrpSpPr>
        <p:grpSpPr>
          <a:xfrm>
            <a:off x="2193747" y="3776524"/>
            <a:ext cx="379497" cy="358070"/>
            <a:chOff x="-46422300" y="3936925"/>
            <a:chExt cx="320575" cy="302475"/>
          </a:xfrm>
        </p:grpSpPr>
        <p:sp>
          <p:nvSpPr>
            <p:cNvPr id="9670" name="Google Shape;9670;p81"/>
            <p:cNvSpPr/>
            <p:nvPr/>
          </p:nvSpPr>
          <p:spPr>
            <a:xfrm>
              <a:off x="-46254550" y="3936925"/>
              <a:ext cx="152825" cy="300900"/>
            </a:xfrm>
            <a:custGeom>
              <a:rect b="b" l="l" r="r" t="t"/>
              <a:pathLst>
                <a:path extrusionOk="0" h="12036" w="6113">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81"/>
            <p:cNvSpPr/>
            <p:nvPr/>
          </p:nvSpPr>
          <p:spPr>
            <a:xfrm>
              <a:off x="-46422300" y="3938500"/>
              <a:ext cx="152025" cy="300900"/>
            </a:xfrm>
            <a:custGeom>
              <a:rect b="b" l="l" r="r" t="t"/>
              <a:pathLst>
                <a:path extrusionOk="0" h="12036" w="6081">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2" name="Google Shape;9672;p81"/>
          <p:cNvGrpSpPr/>
          <p:nvPr/>
        </p:nvGrpSpPr>
        <p:grpSpPr>
          <a:xfrm>
            <a:off x="3971326" y="3330852"/>
            <a:ext cx="356205" cy="355258"/>
            <a:chOff x="-44914800" y="3560450"/>
            <a:chExt cx="300900" cy="300100"/>
          </a:xfrm>
        </p:grpSpPr>
        <p:sp>
          <p:nvSpPr>
            <p:cNvPr id="9673" name="Google Shape;9673;p81"/>
            <p:cNvSpPr/>
            <p:nvPr/>
          </p:nvSpPr>
          <p:spPr>
            <a:xfrm>
              <a:off x="-44914800" y="3560450"/>
              <a:ext cx="300900" cy="300100"/>
            </a:xfrm>
            <a:custGeom>
              <a:rect b="b" l="l" r="r" t="t"/>
              <a:pathLst>
                <a:path extrusionOk="0" h="12004" w="12036">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81"/>
            <p:cNvSpPr/>
            <p:nvPr/>
          </p:nvSpPr>
          <p:spPr>
            <a:xfrm>
              <a:off x="-44861250" y="3632100"/>
              <a:ext cx="193800" cy="146525"/>
            </a:xfrm>
            <a:custGeom>
              <a:rect b="b" l="l" r="r" t="t"/>
              <a:pathLst>
                <a:path extrusionOk="0" h="5861" w="7752">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81"/>
            <p:cNvSpPr/>
            <p:nvPr/>
          </p:nvSpPr>
          <p:spPr>
            <a:xfrm>
              <a:off x="-44773800" y="3675425"/>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81"/>
            <p:cNvSpPr/>
            <p:nvPr/>
          </p:nvSpPr>
          <p:spPr>
            <a:xfrm>
              <a:off x="-44750975" y="3741600"/>
              <a:ext cx="70900" cy="48050"/>
            </a:xfrm>
            <a:custGeom>
              <a:rect b="b" l="l" r="r" t="t"/>
              <a:pathLst>
                <a:path extrusionOk="0" h="1922" w="2836">
                  <a:moveTo>
                    <a:pt x="883" y="0"/>
                  </a:moveTo>
                  <a:lnTo>
                    <a:pt x="1" y="945"/>
                  </a:lnTo>
                  <a:lnTo>
                    <a:pt x="1009" y="1922"/>
                  </a:lnTo>
                  <a:lnTo>
                    <a:pt x="2836" y="1922"/>
                  </a:lnTo>
                  <a:lnTo>
                    <a:pt x="8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81"/>
            <p:cNvSpPr/>
            <p:nvPr/>
          </p:nvSpPr>
          <p:spPr>
            <a:xfrm>
              <a:off x="-44848625" y="3740025"/>
              <a:ext cx="97675" cy="49625"/>
            </a:xfrm>
            <a:custGeom>
              <a:rect b="b" l="l" r="r" t="t"/>
              <a:pathLst>
                <a:path extrusionOk="0" h="1985" w="3907">
                  <a:moveTo>
                    <a:pt x="1985" y="0"/>
                  </a:moveTo>
                  <a:lnTo>
                    <a:pt x="0" y="1985"/>
                  </a:lnTo>
                  <a:lnTo>
                    <a:pt x="3907" y="1985"/>
                  </a:lnTo>
                  <a:lnTo>
                    <a:pt x="198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8" name="Google Shape;9678;p81"/>
          <p:cNvGrpSpPr/>
          <p:nvPr/>
        </p:nvGrpSpPr>
        <p:grpSpPr>
          <a:xfrm>
            <a:off x="1726378" y="1539486"/>
            <a:ext cx="354311" cy="354104"/>
            <a:chOff x="-49764975" y="3183375"/>
            <a:chExt cx="299300" cy="299125"/>
          </a:xfrm>
        </p:grpSpPr>
        <p:sp>
          <p:nvSpPr>
            <p:cNvPr id="9679" name="Google Shape;9679;p81"/>
            <p:cNvSpPr/>
            <p:nvPr/>
          </p:nvSpPr>
          <p:spPr>
            <a:xfrm>
              <a:off x="-49606675" y="3233575"/>
              <a:ext cx="70125" cy="103200"/>
            </a:xfrm>
            <a:custGeom>
              <a:rect b="b" l="l" r="r" t="t"/>
              <a:pathLst>
                <a:path extrusionOk="0" h="4128" w="2805">
                  <a:moveTo>
                    <a:pt x="2805" y="1"/>
                  </a:moveTo>
                  <a:lnTo>
                    <a:pt x="1" y="1355"/>
                  </a:lnTo>
                  <a:lnTo>
                    <a:pt x="1" y="4128"/>
                  </a:lnTo>
                  <a:lnTo>
                    <a:pt x="2805" y="2710"/>
                  </a:lnTo>
                  <a:lnTo>
                    <a:pt x="28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81"/>
            <p:cNvSpPr/>
            <p:nvPr/>
          </p:nvSpPr>
          <p:spPr>
            <a:xfrm>
              <a:off x="-49676775" y="3364325"/>
              <a:ext cx="52000" cy="118175"/>
            </a:xfrm>
            <a:custGeom>
              <a:rect b="b" l="l" r="r" t="t"/>
              <a:pathLst>
                <a:path extrusionOk="0" h="4727" w="2080">
                  <a:moveTo>
                    <a:pt x="2080" y="0"/>
                  </a:moveTo>
                  <a:lnTo>
                    <a:pt x="1" y="1072"/>
                  </a:lnTo>
                  <a:lnTo>
                    <a:pt x="1" y="4726"/>
                  </a:lnTo>
                  <a:lnTo>
                    <a:pt x="2080" y="3529"/>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81"/>
            <p:cNvSpPr/>
            <p:nvPr/>
          </p:nvSpPr>
          <p:spPr>
            <a:xfrm>
              <a:off x="-49694100" y="3233575"/>
              <a:ext cx="69325" cy="103200"/>
            </a:xfrm>
            <a:custGeom>
              <a:rect b="b" l="l" r="r" t="t"/>
              <a:pathLst>
                <a:path extrusionOk="0" h="4128" w="2773">
                  <a:moveTo>
                    <a:pt x="1" y="1"/>
                  </a:moveTo>
                  <a:lnTo>
                    <a:pt x="1" y="2710"/>
                  </a:lnTo>
                  <a:lnTo>
                    <a:pt x="2773" y="4128"/>
                  </a:lnTo>
                  <a:lnTo>
                    <a:pt x="2773" y="1355"/>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81"/>
            <p:cNvSpPr/>
            <p:nvPr/>
          </p:nvSpPr>
          <p:spPr>
            <a:xfrm>
              <a:off x="-49756325" y="3314700"/>
              <a:ext cx="121325" cy="61450"/>
            </a:xfrm>
            <a:custGeom>
              <a:rect b="b" l="l" r="r" t="t"/>
              <a:pathLst>
                <a:path extrusionOk="0" h="2458" w="4853">
                  <a:moveTo>
                    <a:pt x="2048" y="1"/>
                  </a:moveTo>
                  <a:lnTo>
                    <a:pt x="1" y="1040"/>
                  </a:lnTo>
                  <a:lnTo>
                    <a:pt x="2836" y="2458"/>
                  </a:lnTo>
                  <a:lnTo>
                    <a:pt x="4852" y="1418"/>
                  </a:lnTo>
                  <a:lnTo>
                    <a:pt x="204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81"/>
            <p:cNvSpPr/>
            <p:nvPr/>
          </p:nvSpPr>
          <p:spPr>
            <a:xfrm>
              <a:off x="-49606675" y="3364325"/>
              <a:ext cx="52000" cy="118175"/>
            </a:xfrm>
            <a:custGeom>
              <a:rect b="b" l="l" r="r" t="t"/>
              <a:pathLst>
                <a:path extrusionOk="0" h="4727" w="2080">
                  <a:moveTo>
                    <a:pt x="1" y="0"/>
                  </a:moveTo>
                  <a:lnTo>
                    <a:pt x="1" y="3529"/>
                  </a:lnTo>
                  <a:lnTo>
                    <a:pt x="2080" y="4726"/>
                  </a:lnTo>
                  <a:lnTo>
                    <a:pt x="2080" y="1072"/>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81"/>
            <p:cNvSpPr/>
            <p:nvPr/>
          </p:nvSpPr>
          <p:spPr>
            <a:xfrm>
              <a:off x="-49595650" y="3314700"/>
              <a:ext cx="121325" cy="61450"/>
            </a:xfrm>
            <a:custGeom>
              <a:rect b="b" l="l" r="r" t="t"/>
              <a:pathLst>
                <a:path extrusionOk="0" h="2458" w="4853">
                  <a:moveTo>
                    <a:pt x="2773" y="1"/>
                  </a:moveTo>
                  <a:lnTo>
                    <a:pt x="1" y="1418"/>
                  </a:lnTo>
                  <a:lnTo>
                    <a:pt x="1985" y="2458"/>
                  </a:lnTo>
                  <a:lnTo>
                    <a:pt x="4852" y="1040"/>
                  </a:ln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81"/>
            <p:cNvSpPr/>
            <p:nvPr/>
          </p:nvSpPr>
          <p:spPr>
            <a:xfrm>
              <a:off x="-49764975" y="3355650"/>
              <a:ext cx="70100" cy="126850"/>
            </a:xfrm>
            <a:custGeom>
              <a:rect b="b" l="l" r="r" t="t"/>
              <a:pathLst>
                <a:path extrusionOk="0" h="5074" w="2804">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81"/>
            <p:cNvSpPr/>
            <p:nvPr/>
          </p:nvSpPr>
          <p:spPr>
            <a:xfrm>
              <a:off x="-49535775" y="3355650"/>
              <a:ext cx="70100" cy="126850"/>
            </a:xfrm>
            <a:custGeom>
              <a:rect b="b" l="l" r="r" t="t"/>
              <a:pathLst>
                <a:path extrusionOk="0" h="5074" w="2804">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81"/>
            <p:cNvSpPr/>
            <p:nvPr/>
          </p:nvSpPr>
          <p:spPr>
            <a:xfrm>
              <a:off x="-49685425" y="3183375"/>
              <a:ext cx="140200" cy="69925"/>
            </a:xfrm>
            <a:custGeom>
              <a:rect b="b" l="l" r="r" t="t"/>
              <a:pathLst>
                <a:path extrusionOk="0" h="2797" w="5608">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8" name="Google Shape;9688;p81"/>
          <p:cNvGrpSpPr/>
          <p:nvPr/>
        </p:nvGrpSpPr>
        <p:grpSpPr>
          <a:xfrm>
            <a:off x="1726378" y="1974947"/>
            <a:ext cx="354311" cy="355909"/>
            <a:chOff x="-49764975" y="3551225"/>
            <a:chExt cx="299300" cy="300650"/>
          </a:xfrm>
        </p:grpSpPr>
        <p:sp>
          <p:nvSpPr>
            <p:cNvPr id="9689" name="Google Shape;9689;p81"/>
            <p:cNvSpPr/>
            <p:nvPr/>
          </p:nvSpPr>
          <p:spPr>
            <a:xfrm>
              <a:off x="-49764975" y="3657325"/>
              <a:ext cx="35450" cy="18125"/>
            </a:xfrm>
            <a:custGeom>
              <a:rect b="b" l="l" r="r" t="t"/>
              <a:pathLst>
                <a:path extrusionOk="0" h="725" w="1418">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81"/>
            <p:cNvSpPr/>
            <p:nvPr/>
          </p:nvSpPr>
          <p:spPr>
            <a:xfrm>
              <a:off x="-49763400" y="3598250"/>
              <a:ext cx="31525" cy="29950"/>
            </a:xfrm>
            <a:custGeom>
              <a:rect b="b" l="l" r="r" t="t"/>
              <a:pathLst>
                <a:path extrusionOk="0" h="1198" w="1261">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81"/>
            <p:cNvSpPr/>
            <p:nvPr/>
          </p:nvSpPr>
          <p:spPr>
            <a:xfrm>
              <a:off x="-49763400" y="3703975"/>
              <a:ext cx="31525" cy="30550"/>
            </a:xfrm>
            <a:custGeom>
              <a:rect b="b" l="l" r="r" t="t"/>
              <a:pathLst>
                <a:path extrusionOk="0" h="1222" w="1261">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81"/>
            <p:cNvSpPr/>
            <p:nvPr/>
          </p:nvSpPr>
          <p:spPr>
            <a:xfrm>
              <a:off x="-49501125" y="3657325"/>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81"/>
            <p:cNvSpPr/>
            <p:nvPr/>
          </p:nvSpPr>
          <p:spPr>
            <a:xfrm>
              <a:off x="-49499550" y="3598250"/>
              <a:ext cx="31525" cy="30550"/>
            </a:xfrm>
            <a:custGeom>
              <a:rect b="b" l="l" r="r" t="t"/>
              <a:pathLst>
                <a:path extrusionOk="0" h="1222" w="1261">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81"/>
            <p:cNvSpPr/>
            <p:nvPr/>
          </p:nvSpPr>
          <p:spPr>
            <a:xfrm>
              <a:off x="-49499550" y="3704575"/>
              <a:ext cx="31525" cy="29950"/>
            </a:xfrm>
            <a:custGeom>
              <a:rect b="b" l="l" r="r" t="t"/>
              <a:pathLst>
                <a:path extrusionOk="0" h="1198" w="1261">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81"/>
            <p:cNvSpPr/>
            <p:nvPr/>
          </p:nvSpPr>
          <p:spPr>
            <a:xfrm>
              <a:off x="-49725600" y="3551225"/>
              <a:ext cx="215050" cy="210875"/>
            </a:xfrm>
            <a:custGeom>
              <a:rect b="b" l="l" r="r" t="t"/>
              <a:pathLst>
                <a:path extrusionOk="0" h="8435" w="8602">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81"/>
            <p:cNvSpPr/>
            <p:nvPr/>
          </p:nvSpPr>
          <p:spPr>
            <a:xfrm>
              <a:off x="-49633450" y="3697475"/>
              <a:ext cx="35475" cy="65400"/>
            </a:xfrm>
            <a:custGeom>
              <a:rect b="b" l="l" r="r" t="t"/>
              <a:pathLst>
                <a:path extrusionOk="0" h="2616" w="1419">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81"/>
            <p:cNvSpPr/>
            <p:nvPr/>
          </p:nvSpPr>
          <p:spPr>
            <a:xfrm>
              <a:off x="-49676775" y="3780975"/>
              <a:ext cx="123675" cy="34675"/>
            </a:xfrm>
            <a:custGeom>
              <a:rect b="b" l="l" r="r" t="t"/>
              <a:pathLst>
                <a:path extrusionOk="0" h="1387" w="4947">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81"/>
            <p:cNvSpPr/>
            <p:nvPr/>
          </p:nvSpPr>
          <p:spPr>
            <a:xfrm>
              <a:off x="-49630300" y="3651800"/>
              <a:ext cx="29150" cy="31325"/>
            </a:xfrm>
            <a:custGeom>
              <a:rect b="b" l="l" r="r" t="t"/>
              <a:pathLst>
                <a:path extrusionOk="0" h="1253" w="1166">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81"/>
            <p:cNvSpPr/>
            <p:nvPr/>
          </p:nvSpPr>
          <p:spPr>
            <a:xfrm>
              <a:off x="-49657875" y="3833750"/>
              <a:ext cx="85100" cy="18125"/>
            </a:xfrm>
            <a:custGeom>
              <a:rect b="b" l="l" r="r" t="t"/>
              <a:pathLst>
                <a:path extrusionOk="0" h="725" w="3404">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0" name="Google Shape;9700;p81"/>
          <p:cNvGrpSpPr/>
          <p:nvPr/>
        </p:nvGrpSpPr>
        <p:grpSpPr>
          <a:xfrm>
            <a:off x="1724040" y="2411710"/>
            <a:ext cx="358987" cy="355525"/>
            <a:chOff x="-49766550" y="3920175"/>
            <a:chExt cx="303250" cy="300325"/>
          </a:xfrm>
        </p:grpSpPr>
        <p:sp>
          <p:nvSpPr>
            <p:cNvPr id="9701" name="Google Shape;9701;p81"/>
            <p:cNvSpPr/>
            <p:nvPr/>
          </p:nvSpPr>
          <p:spPr>
            <a:xfrm>
              <a:off x="-49764975" y="3920175"/>
              <a:ext cx="228425" cy="89225"/>
            </a:xfrm>
            <a:custGeom>
              <a:rect b="b" l="l" r="r" t="t"/>
              <a:pathLst>
                <a:path extrusionOk="0" h="3569" w="9137">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81"/>
            <p:cNvSpPr/>
            <p:nvPr/>
          </p:nvSpPr>
          <p:spPr>
            <a:xfrm>
              <a:off x="-49764975" y="3998350"/>
              <a:ext cx="141775" cy="115800"/>
            </a:xfrm>
            <a:custGeom>
              <a:rect b="b" l="l" r="r" t="t"/>
              <a:pathLst>
                <a:path extrusionOk="0" h="4632" w="5671">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81"/>
            <p:cNvSpPr/>
            <p:nvPr/>
          </p:nvSpPr>
          <p:spPr>
            <a:xfrm>
              <a:off x="-49627150" y="3996000"/>
              <a:ext cx="163850" cy="148100"/>
            </a:xfrm>
            <a:custGeom>
              <a:rect b="b" l="l" r="r" t="t"/>
              <a:pathLst>
                <a:path extrusionOk="0" h="5924" w="6554">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81"/>
            <p:cNvSpPr/>
            <p:nvPr/>
          </p:nvSpPr>
          <p:spPr>
            <a:xfrm>
              <a:off x="-49766550" y="4061375"/>
              <a:ext cx="230000" cy="159125"/>
            </a:xfrm>
            <a:custGeom>
              <a:rect b="b" l="l" r="r" t="t"/>
              <a:pathLst>
                <a:path extrusionOk="0" h="6365" w="920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5" name="Google Shape;9705;p81"/>
          <p:cNvGrpSpPr/>
          <p:nvPr/>
        </p:nvGrpSpPr>
        <p:grpSpPr>
          <a:xfrm>
            <a:off x="3939571" y="1559758"/>
            <a:ext cx="357123" cy="354341"/>
            <a:chOff x="-47892800" y="3200500"/>
            <a:chExt cx="301675" cy="299325"/>
          </a:xfrm>
        </p:grpSpPr>
        <p:sp>
          <p:nvSpPr>
            <p:cNvPr id="9706" name="Google Shape;9706;p81"/>
            <p:cNvSpPr/>
            <p:nvPr/>
          </p:nvSpPr>
          <p:spPr>
            <a:xfrm>
              <a:off x="-47892800" y="3200500"/>
              <a:ext cx="301675" cy="177225"/>
            </a:xfrm>
            <a:custGeom>
              <a:rect b="b" l="l" r="r" t="t"/>
              <a:pathLst>
                <a:path extrusionOk="0" h="7089" w="12067">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81"/>
            <p:cNvSpPr/>
            <p:nvPr/>
          </p:nvSpPr>
          <p:spPr>
            <a:xfrm>
              <a:off x="-47751825" y="3306025"/>
              <a:ext cx="17350" cy="18150"/>
            </a:xfrm>
            <a:custGeom>
              <a:rect b="b" l="l" r="r" t="t"/>
              <a:pathLst>
                <a:path extrusionOk="0" h="726" w="694">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81"/>
            <p:cNvSpPr/>
            <p:nvPr/>
          </p:nvSpPr>
          <p:spPr>
            <a:xfrm>
              <a:off x="-47786475" y="3395050"/>
              <a:ext cx="87450" cy="17350"/>
            </a:xfrm>
            <a:custGeom>
              <a:rect b="b" l="l" r="r" t="t"/>
              <a:pathLst>
                <a:path extrusionOk="0" h="694" w="3498">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81"/>
            <p:cNvSpPr/>
            <p:nvPr/>
          </p:nvSpPr>
          <p:spPr>
            <a:xfrm>
              <a:off x="-47692750" y="3271375"/>
              <a:ext cx="101625" cy="140225"/>
            </a:xfrm>
            <a:custGeom>
              <a:rect b="b" l="l" r="r" t="t"/>
              <a:pathLst>
                <a:path extrusionOk="0" h="5609" w="4065">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81"/>
            <p:cNvSpPr/>
            <p:nvPr/>
          </p:nvSpPr>
          <p:spPr>
            <a:xfrm>
              <a:off x="-47891225" y="3272950"/>
              <a:ext cx="100050" cy="140225"/>
            </a:xfrm>
            <a:custGeom>
              <a:rect b="b" l="l" r="r" t="t"/>
              <a:pathLst>
                <a:path extrusionOk="0" h="5609" w="4002">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81"/>
            <p:cNvSpPr/>
            <p:nvPr/>
          </p:nvSpPr>
          <p:spPr>
            <a:xfrm>
              <a:off x="-47892800" y="3428900"/>
              <a:ext cx="300100" cy="70925"/>
            </a:xfrm>
            <a:custGeom>
              <a:rect b="b" l="l" r="r" t="t"/>
              <a:pathLst>
                <a:path extrusionOk="0" h="2837" w="12004">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2" name="Google Shape;9712;p81"/>
          <p:cNvGrpSpPr/>
          <p:nvPr/>
        </p:nvGrpSpPr>
        <p:grpSpPr>
          <a:xfrm>
            <a:off x="4003437" y="1996107"/>
            <a:ext cx="229391" cy="355258"/>
            <a:chOff x="-47839250" y="3569100"/>
            <a:chExt cx="193775" cy="300100"/>
          </a:xfrm>
        </p:grpSpPr>
        <p:sp>
          <p:nvSpPr>
            <p:cNvPr id="9713" name="Google Shape;9713;p81"/>
            <p:cNvSpPr/>
            <p:nvPr/>
          </p:nvSpPr>
          <p:spPr>
            <a:xfrm>
              <a:off x="-47786475" y="3657325"/>
              <a:ext cx="51225" cy="51200"/>
            </a:xfrm>
            <a:custGeom>
              <a:rect b="b" l="l" r="r" t="t"/>
              <a:pathLst>
                <a:path extrusionOk="0" h="2048" w="2049">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81"/>
            <p:cNvSpPr/>
            <p:nvPr/>
          </p:nvSpPr>
          <p:spPr>
            <a:xfrm>
              <a:off x="-47751025" y="3692750"/>
              <a:ext cx="15775" cy="15775"/>
            </a:xfrm>
            <a:custGeom>
              <a:rect b="b" l="l" r="r" t="t"/>
              <a:pathLst>
                <a:path extrusionOk="0" h="631" w="631">
                  <a:moveTo>
                    <a:pt x="0" y="1"/>
                  </a:moveTo>
                  <a:lnTo>
                    <a:pt x="0" y="631"/>
                  </a:lnTo>
                  <a:cubicBezTo>
                    <a:pt x="315" y="536"/>
                    <a:pt x="504" y="284"/>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81"/>
            <p:cNvSpPr/>
            <p:nvPr/>
          </p:nvSpPr>
          <p:spPr>
            <a:xfrm>
              <a:off x="-47838450" y="3569100"/>
              <a:ext cx="192975" cy="35475"/>
            </a:xfrm>
            <a:custGeom>
              <a:rect b="b" l="l" r="r" t="t"/>
              <a:pathLst>
                <a:path extrusionOk="0" h="1419" w="7719">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81"/>
            <p:cNvSpPr/>
            <p:nvPr/>
          </p:nvSpPr>
          <p:spPr>
            <a:xfrm>
              <a:off x="-47751025" y="3691975"/>
              <a:ext cx="53575" cy="53575"/>
            </a:xfrm>
            <a:custGeom>
              <a:rect b="b" l="l" r="r" t="t"/>
              <a:pathLst>
                <a:path extrusionOk="0" h="2143" w="2143">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81"/>
            <p:cNvSpPr/>
            <p:nvPr/>
          </p:nvSpPr>
          <p:spPr>
            <a:xfrm>
              <a:off x="-47839250" y="3621875"/>
              <a:ext cx="193000" cy="159125"/>
            </a:xfrm>
            <a:custGeom>
              <a:rect b="b" l="l" r="r" t="t"/>
              <a:pathLst>
                <a:path extrusionOk="0" h="6365" w="772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81"/>
            <p:cNvSpPr/>
            <p:nvPr/>
          </p:nvSpPr>
          <p:spPr>
            <a:xfrm>
              <a:off x="-47839250" y="3799075"/>
              <a:ext cx="193000" cy="70125"/>
            </a:xfrm>
            <a:custGeom>
              <a:rect b="b" l="l" r="r" t="t"/>
              <a:pathLst>
                <a:path extrusionOk="0" h="2805" w="772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9" name="Google Shape;9719;p81"/>
          <p:cNvGrpSpPr/>
          <p:nvPr/>
        </p:nvGrpSpPr>
        <p:grpSpPr>
          <a:xfrm>
            <a:off x="3940503" y="2432456"/>
            <a:ext cx="355258" cy="356205"/>
            <a:chOff x="-47892800" y="3937700"/>
            <a:chExt cx="300100" cy="300900"/>
          </a:xfrm>
        </p:grpSpPr>
        <p:sp>
          <p:nvSpPr>
            <p:cNvPr id="9720" name="Google Shape;9720;p81"/>
            <p:cNvSpPr/>
            <p:nvPr/>
          </p:nvSpPr>
          <p:spPr>
            <a:xfrm>
              <a:off x="-47858150" y="3937700"/>
              <a:ext cx="70900" cy="44150"/>
            </a:xfrm>
            <a:custGeom>
              <a:rect b="b" l="l" r="r" t="t"/>
              <a:pathLst>
                <a:path extrusionOk="0" h="1766" w="2836">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81"/>
            <p:cNvSpPr/>
            <p:nvPr/>
          </p:nvSpPr>
          <p:spPr>
            <a:xfrm>
              <a:off x="-47892800" y="3991275"/>
              <a:ext cx="141000" cy="105550"/>
            </a:xfrm>
            <a:custGeom>
              <a:rect b="b" l="l" r="r" t="t"/>
              <a:pathLst>
                <a:path extrusionOk="0" h="4222" w="564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81"/>
            <p:cNvSpPr/>
            <p:nvPr/>
          </p:nvSpPr>
          <p:spPr>
            <a:xfrm>
              <a:off x="-47773875" y="3956600"/>
              <a:ext cx="119750" cy="89025"/>
            </a:xfrm>
            <a:custGeom>
              <a:rect b="b" l="l" r="r" t="t"/>
              <a:pathLst>
                <a:path extrusionOk="0" h="3561" w="479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81"/>
            <p:cNvSpPr/>
            <p:nvPr/>
          </p:nvSpPr>
          <p:spPr>
            <a:xfrm>
              <a:off x="-47699050" y="4043250"/>
              <a:ext cx="71700" cy="70900"/>
            </a:xfrm>
            <a:custGeom>
              <a:rect b="b" l="l" r="r" t="t"/>
              <a:pathLst>
                <a:path extrusionOk="0" h="2836" w="2868">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81"/>
            <p:cNvSpPr/>
            <p:nvPr/>
          </p:nvSpPr>
          <p:spPr>
            <a:xfrm>
              <a:off x="-47770725" y="4124375"/>
              <a:ext cx="178025" cy="114225"/>
            </a:xfrm>
            <a:custGeom>
              <a:rect b="b" l="l" r="r" t="t"/>
              <a:pathLst>
                <a:path extrusionOk="0" h="4569" w="7121">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81"/>
            <p:cNvSpPr/>
            <p:nvPr/>
          </p:nvSpPr>
          <p:spPr>
            <a:xfrm>
              <a:off x="-47830575" y="41322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81"/>
            <p:cNvSpPr/>
            <p:nvPr/>
          </p:nvSpPr>
          <p:spPr>
            <a:xfrm>
              <a:off x="-47785675" y="4112375"/>
              <a:ext cx="37825" cy="36250"/>
            </a:xfrm>
            <a:custGeom>
              <a:rect b="b" l="l" r="r" t="t"/>
              <a:pathLst>
                <a:path extrusionOk="0" h="1450" w="1513">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81"/>
            <p:cNvSpPr/>
            <p:nvPr/>
          </p:nvSpPr>
          <p:spPr>
            <a:xfrm>
              <a:off x="-47892800" y="4112750"/>
              <a:ext cx="37825" cy="36250"/>
            </a:xfrm>
            <a:custGeom>
              <a:rect b="b" l="l" r="r" t="t"/>
              <a:pathLst>
                <a:path extrusionOk="0" h="1450" w="1513">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8" name="Google Shape;9728;p81"/>
          <p:cNvGrpSpPr/>
          <p:nvPr/>
        </p:nvGrpSpPr>
        <p:grpSpPr>
          <a:xfrm>
            <a:off x="2645798" y="2926170"/>
            <a:ext cx="355258" cy="311458"/>
            <a:chOff x="-46042675" y="3218600"/>
            <a:chExt cx="300100" cy="263100"/>
          </a:xfrm>
        </p:grpSpPr>
        <p:sp>
          <p:nvSpPr>
            <p:cNvPr id="9729" name="Google Shape;9729;p81"/>
            <p:cNvSpPr/>
            <p:nvPr/>
          </p:nvSpPr>
          <p:spPr>
            <a:xfrm>
              <a:off x="-46042675" y="3302875"/>
              <a:ext cx="35475" cy="130000"/>
            </a:xfrm>
            <a:custGeom>
              <a:rect b="b" l="l" r="r" t="t"/>
              <a:pathLst>
                <a:path extrusionOk="0" h="5200" w="1419">
                  <a:moveTo>
                    <a:pt x="1" y="1"/>
                  </a:moveTo>
                  <a:lnTo>
                    <a:pt x="1" y="5199"/>
                  </a:lnTo>
                  <a:lnTo>
                    <a:pt x="1418" y="4506"/>
                  </a:lnTo>
                  <a:lnTo>
                    <a:pt x="1418" y="72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81"/>
            <p:cNvSpPr/>
            <p:nvPr/>
          </p:nvSpPr>
          <p:spPr>
            <a:xfrm>
              <a:off x="-45919025" y="3341475"/>
              <a:ext cx="53600" cy="52800"/>
            </a:xfrm>
            <a:custGeom>
              <a:rect b="b" l="l" r="r" t="t"/>
              <a:pathLst>
                <a:path extrusionOk="0" h="2112" w="2144">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81"/>
            <p:cNvSpPr/>
            <p:nvPr/>
          </p:nvSpPr>
          <p:spPr>
            <a:xfrm>
              <a:off x="-45778025" y="3302875"/>
              <a:ext cx="35450" cy="130000"/>
            </a:xfrm>
            <a:custGeom>
              <a:rect b="b" l="l" r="r" t="t"/>
              <a:pathLst>
                <a:path extrusionOk="0" h="5200" w="1418">
                  <a:moveTo>
                    <a:pt x="1418" y="1"/>
                  </a:moveTo>
                  <a:lnTo>
                    <a:pt x="0" y="726"/>
                  </a:lnTo>
                  <a:lnTo>
                    <a:pt x="0" y="4506"/>
                  </a:lnTo>
                  <a:lnTo>
                    <a:pt x="1418" y="5199"/>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81"/>
            <p:cNvSpPr/>
            <p:nvPr/>
          </p:nvSpPr>
          <p:spPr>
            <a:xfrm>
              <a:off x="-46042675" y="3235950"/>
              <a:ext cx="300100" cy="245750"/>
            </a:xfrm>
            <a:custGeom>
              <a:rect b="b" l="l" r="r" t="t"/>
              <a:pathLst>
                <a:path extrusionOk="0" h="9830" w="12004">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81"/>
            <p:cNvSpPr/>
            <p:nvPr/>
          </p:nvSpPr>
          <p:spPr>
            <a:xfrm>
              <a:off x="-45952875" y="3306025"/>
              <a:ext cx="122100" cy="122125"/>
            </a:xfrm>
            <a:custGeom>
              <a:rect b="b" l="l" r="r" t="t"/>
              <a:pathLst>
                <a:path extrusionOk="0" h="4885" w="4884">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81"/>
            <p:cNvSpPr/>
            <p:nvPr/>
          </p:nvSpPr>
          <p:spPr>
            <a:xfrm>
              <a:off x="-45941075" y="3218600"/>
              <a:ext cx="98475" cy="17375"/>
            </a:xfrm>
            <a:custGeom>
              <a:rect b="b" l="l" r="r" t="t"/>
              <a:pathLst>
                <a:path extrusionOk="0" h="695" w="3939">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5" name="Google Shape;9735;p81"/>
          <p:cNvGrpSpPr/>
          <p:nvPr/>
        </p:nvGrpSpPr>
        <p:grpSpPr>
          <a:xfrm>
            <a:off x="2645798" y="3340619"/>
            <a:ext cx="355258" cy="323118"/>
            <a:chOff x="-46042675" y="3568700"/>
            <a:chExt cx="300100" cy="272950"/>
          </a:xfrm>
        </p:grpSpPr>
        <p:sp>
          <p:nvSpPr>
            <p:cNvPr id="9736" name="Google Shape;9736;p81"/>
            <p:cNvSpPr/>
            <p:nvPr/>
          </p:nvSpPr>
          <p:spPr>
            <a:xfrm>
              <a:off x="-46042675" y="3758125"/>
              <a:ext cx="115025" cy="83525"/>
            </a:xfrm>
            <a:custGeom>
              <a:rect b="b" l="l" r="r" t="t"/>
              <a:pathLst>
                <a:path extrusionOk="0" h="3341" w="4601">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81"/>
            <p:cNvSpPr/>
            <p:nvPr/>
          </p:nvSpPr>
          <p:spPr>
            <a:xfrm>
              <a:off x="-45866250" y="3654175"/>
              <a:ext cx="37825" cy="37825"/>
            </a:xfrm>
            <a:custGeom>
              <a:rect b="b" l="l" r="r" t="t"/>
              <a:pathLst>
                <a:path extrusionOk="0" h="1513" w="1513">
                  <a:moveTo>
                    <a:pt x="1009" y="0"/>
                  </a:moveTo>
                  <a:lnTo>
                    <a:pt x="1" y="1008"/>
                  </a:lnTo>
                  <a:lnTo>
                    <a:pt x="505" y="1512"/>
                  </a:lnTo>
                  <a:lnTo>
                    <a:pt x="1513" y="504"/>
                  </a:ln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81"/>
            <p:cNvSpPr/>
            <p:nvPr/>
          </p:nvSpPr>
          <p:spPr>
            <a:xfrm>
              <a:off x="-45828450" y="3629750"/>
              <a:ext cx="25225" cy="25225"/>
            </a:xfrm>
            <a:custGeom>
              <a:rect b="b" l="l" r="r" t="t"/>
              <a:pathLst>
                <a:path extrusionOk="0" h="1009" w="1009">
                  <a:moveTo>
                    <a:pt x="505" y="0"/>
                  </a:moveTo>
                  <a:lnTo>
                    <a:pt x="1" y="505"/>
                  </a:lnTo>
                  <a:lnTo>
                    <a:pt x="505" y="1009"/>
                  </a:lnTo>
                  <a:lnTo>
                    <a:pt x="1009" y="505"/>
                  </a:lnTo>
                  <a:lnTo>
                    <a:pt x="5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81"/>
            <p:cNvSpPr/>
            <p:nvPr/>
          </p:nvSpPr>
          <p:spPr>
            <a:xfrm>
              <a:off x="-45979675" y="3568700"/>
              <a:ext cx="237100" cy="237800"/>
            </a:xfrm>
            <a:custGeom>
              <a:rect b="b" l="l" r="r" t="t"/>
              <a:pathLst>
                <a:path extrusionOk="0" h="9512" w="9484">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0" name="Google Shape;9740;p81"/>
          <p:cNvGrpSpPr/>
          <p:nvPr/>
        </p:nvGrpSpPr>
        <p:grpSpPr>
          <a:xfrm>
            <a:off x="2687749" y="3777589"/>
            <a:ext cx="271357" cy="356057"/>
            <a:chOff x="-46007225" y="3937825"/>
            <a:chExt cx="229225" cy="300775"/>
          </a:xfrm>
        </p:grpSpPr>
        <p:sp>
          <p:nvSpPr>
            <p:cNvPr id="9741" name="Google Shape;9741;p81"/>
            <p:cNvSpPr/>
            <p:nvPr/>
          </p:nvSpPr>
          <p:spPr>
            <a:xfrm>
              <a:off x="-45813475" y="3990475"/>
              <a:ext cx="35475" cy="17350"/>
            </a:xfrm>
            <a:custGeom>
              <a:rect b="b" l="l" r="r" t="t"/>
              <a:pathLst>
                <a:path extrusionOk="0" h="694" w="1419">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81"/>
            <p:cNvSpPr/>
            <p:nvPr/>
          </p:nvSpPr>
          <p:spPr>
            <a:xfrm>
              <a:off x="-46007225" y="3990475"/>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81"/>
            <p:cNvSpPr/>
            <p:nvPr/>
          </p:nvSpPr>
          <p:spPr>
            <a:xfrm>
              <a:off x="-45826875" y="3937825"/>
              <a:ext cx="35475" cy="26750"/>
            </a:xfrm>
            <a:custGeom>
              <a:rect b="b" l="l" r="r" t="t"/>
              <a:pathLst>
                <a:path extrusionOk="0" h="1070" w="1419">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81"/>
            <p:cNvSpPr/>
            <p:nvPr/>
          </p:nvSpPr>
          <p:spPr>
            <a:xfrm>
              <a:off x="-45993850" y="4034625"/>
              <a:ext cx="35475" cy="25850"/>
            </a:xfrm>
            <a:custGeom>
              <a:rect b="b" l="l" r="r" t="t"/>
              <a:pathLst>
                <a:path extrusionOk="0" h="1034" w="1419">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81"/>
            <p:cNvSpPr/>
            <p:nvPr/>
          </p:nvSpPr>
          <p:spPr>
            <a:xfrm>
              <a:off x="-45825300" y="4034625"/>
              <a:ext cx="34675" cy="25725"/>
            </a:xfrm>
            <a:custGeom>
              <a:rect b="b" l="l" r="r" t="t"/>
              <a:pathLst>
                <a:path extrusionOk="0" h="1029" w="1387">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81"/>
            <p:cNvSpPr/>
            <p:nvPr/>
          </p:nvSpPr>
          <p:spPr>
            <a:xfrm>
              <a:off x="-45992275" y="3938175"/>
              <a:ext cx="33900" cy="25525"/>
            </a:xfrm>
            <a:custGeom>
              <a:rect b="b" l="l" r="r" t="t"/>
              <a:pathLst>
                <a:path extrusionOk="0" h="1021" w="1356">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81"/>
            <p:cNvSpPr/>
            <p:nvPr/>
          </p:nvSpPr>
          <p:spPr>
            <a:xfrm>
              <a:off x="-45953675" y="4078700"/>
              <a:ext cx="122900" cy="35450"/>
            </a:xfrm>
            <a:custGeom>
              <a:rect b="b" l="l" r="r" t="t"/>
              <a:pathLst>
                <a:path extrusionOk="0" h="1418" w="4916">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81"/>
            <p:cNvSpPr/>
            <p:nvPr/>
          </p:nvSpPr>
          <p:spPr>
            <a:xfrm>
              <a:off x="-45956025" y="3938325"/>
              <a:ext cx="126025" cy="123075"/>
            </a:xfrm>
            <a:custGeom>
              <a:rect b="b" l="l" r="r" t="t"/>
              <a:pathLst>
                <a:path extrusionOk="0" h="4923" w="5041">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81"/>
            <p:cNvSpPr/>
            <p:nvPr/>
          </p:nvSpPr>
          <p:spPr>
            <a:xfrm>
              <a:off x="-45927675" y="4132250"/>
              <a:ext cx="70125" cy="39400"/>
            </a:xfrm>
            <a:custGeom>
              <a:rect b="b" l="l" r="r" t="t"/>
              <a:pathLst>
                <a:path extrusionOk="0" h="1576" w="2805">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81"/>
            <p:cNvSpPr/>
            <p:nvPr/>
          </p:nvSpPr>
          <p:spPr>
            <a:xfrm>
              <a:off x="-45921375" y="4176950"/>
              <a:ext cx="59100" cy="61650"/>
            </a:xfrm>
            <a:custGeom>
              <a:rect b="b" l="l" r="r" t="t"/>
              <a:pathLst>
                <a:path extrusionOk="0" h="2466" w="2364">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1" name="Google Shape;9751;p81"/>
          <p:cNvGrpSpPr/>
          <p:nvPr/>
        </p:nvGrpSpPr>
        <p:grpSpPr>
          <a:xfrm>
            <a:off x="3993241" y="3767675"/>
            <a:ext cx="312375" cy="357596"/>
            <a:chOff x="-44895900" y="3929450"/>
            <a:chExt cx="263875" cy="302075"/>
          </a:xfrm>
        </p:grpSpPr>
        <p:sp>
          <p:nvSpPr>
            <p:cNvPr id="9752" name="Google Shape;9752;p81"/>
            <p:cNvSpPr/>
            <p:nvPr/>
          </p:nvSpPr>
          <p:spPr>
            <a:xfrm>
              <a:off x="-44813975" y="4100750"/>
              <a:ext cx="101625" cy="50425"/>
            </a:xfrm>
            <a:custGeom>
              <a:rect b="b" l="l" r="r" t="t"/>
              <a:pathLst>
                <a:path extrusionOk="0" h="2017" w="4065">
                  <a:moveTo>
                    <a:pt x="2017" y="0"/>
                  </a:moveTo>
                  <a:lnTo>
                    <a:pt x="0" y="977"/>
                  </a:lnTo>
                  <a:lnTo>
                    <a:pt x="2017" y="2017"/>
                  </a:lnTo>
                  <a:lnTo>
                    <a:pt x="4064" y="977"/>
                  </a:lnTo>
                  <a:lnTo>
                    <a:pt x="20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81"/>
            <p:cNvSpPr/>
            <p:nvPr/>
          </p:nvSpPr>
          <p:spPr>
            <a:xfrm>
              <a:off x="-44885650" y="3929450"/>
              <a:ext cx="244175" cy="87825"/>
            </a:xfrm>
            <a:custGeom>
              <a:rect b="b" l="l" r="r" t="t"/>
              <a:pathLst>
                <a:path extrusionOk="0" h="3513" w="9767">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81"/>
            <p:cNvSpPr/>
            <p:nvPr/>
          </p:nvSpPr>
          <p:spPr>
            <a:xfrm>
              <a:off x="-44825000" y="4006225"/>
              <a:ext cx="52000" cy="105575"/>
            </a:xfrm>
            <a:custGeom>
              <a:rect b="b" l="l" r="r" t="t"/>
              <a:pathLst>
                <a:path extrusionOk="0" h="4223" w="2080">
                  <a:moveTo>
                    <a:pt x="2080" y="1"/>
                  </a:moveTo>
                  <a:lnTo>
                    <a:pt x="0" y="1009"/>
                  </a:lnTo>
                  <a:lnTo>
                    <a:pt x="0" y="4222"/>
                  </a:lnTo>
                  <a:lnTo>
                    <a:pt x="2080" y="3151"/>
                  </a:ln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81"/>
            <p:cNvSpPr/>
            <p:nvPr/>
          </p:nvSpPr>
          <p:spPr>
            <a:xfrm>
              <a:off x="-44754900" y="4005450"/>
              <a:ext cx="122875" cy="222925"/>
            </a:xfrm>
            <a:custGeom>
              <a:rect b="b" l="l" r="r" t="t"/>
              <a:pathLst>
                <a:path extrusionOk="0" h="8917" w="4915">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81"/>
            <p:cNvSpPr/>
            <p:nvPr/>
          </p:nvSpPr>
          <p:spPr>
            <a:xfrm>
              <a:off x="-44754900" y="4006225"/>
              <a:ext cx="52775" cy="105575"/>
            </a:xfrm>
            <a:custGeom>
              <a:rect b="b" l="l" r="r" t="t"/>
              <a:pathLst>
                <a:path extrusionOk="0" h="4223" w="2111">
                  <a:moveTo>
                    <a:pt x="0" y="1"/>
                  </a:moveTo>
                  <a:lnTo>
                    <a:pt x="0" y="3151"/>
                  </a:lnTo>
                  <a:lnTo>
                    <a:pt x="2111" y="4222"/>
                  </a:lnTo>
                  <a:lnTo>
                    <a:pt x="2111" y="1009"/>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81"/>
            <p:cNvSpPr/>
            <p:nvPr/>
          </p:nvSpPr>
          <p:spPr>
            <a:xfrm>
              <a:off x="-44895900" y="4006225"/>
              <a:ext cx="122900" cy="225300"/>
            </a:xfrm>
            <a:custGeom>
              <a:rect b="b" l="l" r="r" t="t"/>
              <a:pathLst>
                <a:path extrusionOk="0" h="9012" w="4916">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8" name="Google Shape;9758;p81"/>
          <p:cNvGrpSpPr/>
          <p:nvPr/>
        </p:nvGrpSpPr>
        <p:grpSpPr>
          <a:xfrm>
            <a:off x="2167060" y="1550436"/>
            <a:ext cx="356205" cy="332885"/>
            <a:chOff x="-49397175" y="3192625"/>
            <a:chExt cx="300900" cy="281200"/>
          </a:xfrm>
        </p:grpSpPr>
        <p:sp>
          <p:nvSpPr>
            <p:cNvPr id="9759" name="Google Shape;9759;p81"/>
            <p:cNvSpPr/>
            <p:nvPr/>
          </p:nvSpPr>
          <p:spPr>
            <a:xfrm>
              <a:off x="-49325500" y="3297975"/>
              <a:ext cx="64625" cy="58500"/>
            </a:xfrm>
            <a:custGeom>
              <a:rect b="b" l="l" r="r" t="t"/>
              <a:pathLst>
                <a:path extrusionOk="0" h="2340" w="2585">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81"/>
            <p:cNvSpPr/>
            <p:nvPr/>
          </p:nvSpPr>
          <p:spPr>
            <a:xfrm>
              <a:off x="-49345975" y="3192625"/>
              <a:ext cx="199300" cy="103975"/>
            </a:xfrm>
            <a:custGeom>
              <a:rect b="b" l="l" r="r" t="t"/>
              <a:pathLst>
                <a:path extrusionOk="0" h="4159" w="7972">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81"/>
            <p:cNvSpPr/>
            <p:nvPr/>
          </p:nvSpPr>
          <p:spPr>
            <a:xfrm>
              <a:off x="-49272725" y="3381650"/>
              <a:ext cx="52800" cy="53575"/>
            </a:xfrm>
            <a:custGeom>
              <a:rect b="b" l="l" r="r" t="t"/>
              <a:pathLst>
                <a:path extrusionOk="0" h="2143" w="2112">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81"/>
            <p:cNvSpPr/>
            <p:nvPr/>
          </p:nvSpPr>
          <p:spPr>
            <a:xfrm>
              <a:off x="-49231775" y="3298075"/>
              <a:ext cx="63050" cy="58400"/>
            </a:xfrm>
            <a:custGeom>
              <a:rect b="b" l="l" r="r" t="t"/>
              <a:pathLst>
                <a:path extrusionOk="0" h="2336" w="2522">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81"/>
            <p:cNvSpPr/>
            <p:nvPr/>
          </p:nvSpPr>
          <p:spPr>
            <a:xfrm>
              <a:off x="-49271925" y="3317850"/>
              <a:ext cx="48850" cy="49850"/>
            </a:xfrm>
            <a:custGeom>
              <a:rect b="b" l="l" r="r" t="t"/>
              <a:pathLst>
                <a:path extrusionOk="0" h="1994" w="1954">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81"/>
            <p:cNvSpPr/>
            <p:nvPr/>
          </p:nvSpPr>
          <p:spPr>
            <a:xfrm>
              <a:off x="-49245950" y="3291075"/>
              <a:ext cx="149675" cy="182750"/>
            </a:xfrm>
            <a:custGeom>
              <a:rect b="b" l="l" r="r" t="t"/>
              <a:pathLst>
                <a:path extrusionOk="0" h="7310" w="5987">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81"/>
            <p:cNvSpPr/>
            <p:nvPr/>
          </p:nvSpPr>
          <p:spPr>
            <a:xfrm>
              <a:off x="-49397175" y="3291075"/>
              <a:ext cx="149675" cy="182750"/>
            </a:xfrm>
            <a:custGeom>
              <a:rect b="b" l="l" r="r" t="t"/>
              <a:pathLst>
                <a:path extrusionOk="0" h="7310" w="5987">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6" name="Google Shape;9766;p81"/>
          <p:cNvGrpSpPr/>
          <p:nvPr/>
        </p:nvGrpSpPr>
        <p:grpSpPr>
          <a:xfrm>
            <a:off x="2193163" y="1974651"/>
            <a:ext cx="304000" cy="356205"/>
            <a:chOff x="-49375900" y="3550975"/>
            <a:chExt cx="256800" cy="300900"/>
          </a:xfrm>
        </p:grpSpPr>
        <p:sp>
          <p:nvSpPr>
            <p:cNvPr id="9767" name="Google Shape;9767;p81"/>
            <p:cNvSpPr/>
            <p:nvPr/>
          </p:nvSpPr>
          <p:spPr>
            <a:xfrm>
              <a:off x="-49231775" y="3638425"/>
              <a:ext cx="59100" cy="59075"/>
            </a:xfrm>
            <a:custGeom>
              <a:rect b="b" l="l" r="r" t="t"/>
              <a:pathLst>
                <a:path extrusionOk="0" h="2363" w="2364">
                  <a:moveTo>
                    <a:pt x="1" y="0"/>
                  </a:moveTo>
                  <a:lnTo>
                    <a:pt x="1513" y="2363"/>
                  </a:lnTo>
                  <a:lnTo>
                    <a:pt x="2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81"/>
            <p:cNvSpPr/>
            <p:nvPr/>
          </p:nvSpPr>
          <p:spPr>
            <a:xfrm>
              <a:off x="-49291625" y="3726625"/>
              <a:ext cx="87450" cy="123675"/>
            </a:xfrm>
            <a:custGeom>
              <a:rect b="b" l="l" r="r" t="t"/>
              <a:pathLst>
                <a:path extrusionOk="0" h="4947" w="3498">
                  <a:moveTo>
                    <a:pt x="1" y="1"/>
                  </a:moveTo>
                  <a:lnTo>
                    <a:pt x="1733" y="4947"/>
                  </a:ln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81"/>
            <p:cNvSpPr/>
            <p:nvPr/>
          </p:nvSpPr>
          <p:spPr>
            <a:xfrm>
              <a:off x="-49288475" y="3647075"/>
              <a:ext cx="81150" cy="61450"/>
            </a:xfrm>
            <a:custGeom>
              <a:rect b="b" l="l" r="r" t="t"/>
              <a:pathLst>
                <a:path extrusionOk="0" h="2458" w="3246">
                  <a:moveTo>
                    <a:pt x="1607" y="1"/>
                  </a:moveTo>
                  <a:lnTo>
                    <a:pt x="1" y="2458"/>
                  </a:lnTo>
                  <a:lnTo>
                    <a:pt x="3246" y="2458"/>
                  </a:lnTo>
                  <a:lnTo>
                    <a:pt x="16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81"/>
            <p:cNvSpPr/>
            <p:nvPr/>
          </p:nvSpPr>
          <p:spPr>
            <a:xfrm>
              <a:off x="-49375900" y="3648650"/>
              <a:ext cx="59100" cy="59875"/>
            </a:xfrm>
            <a:custGeom>
              <a:rect b="b" l="l" r="r" t="t"/>
              <a:pathLst>
                <a:path extrusionOk="0" h="2395" w="2364">
                  <a:moveTo>
                    <a:pt x="1513" y="1"/>
                  </a:moveTo>
                  <a:lnTo>
                    <a:pt x="1" y="2395"/>
                  </a:lnTo>
                  <a:lnTo>
                    <a:pt x="2363" y="2395"/>
                  </a:ln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81"/>
            <p:cNvSpPr/>
            <p:nvPr/>
          </p:nvSpPr>
          <p:spPr>
            <a:xfrm>
              <a:off x="-49229400" y="3726625"/>
              <a:ext cx="109500" cy="125250"/>
            </a:xfrm>
            <a:custGeom>
              <a:rect b="b" l="l" r="r" t="t"/>
              <a:pathLst>
                <a:path extrusionOk="0" h="5010" w="4380">
                  <a:moveTo>
                    <a:pt x="1765" y="1"/>
                  </a:moveTo>
                  <a:lnTo>
                    <a:pt x="0" y="5010"/>
                  </a:lnTo>
                  <a:lnTo>
                    <a:pt x="43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81"/>
            <p:cNvSpPr/>
            <p:nvPr/>
          </p:nvSpPr>
          <p:spPr>
            <a:xfrm>
              <a:off x="-49179000" y="3648650"/>
              <a:ext cx="59900" cy="59875"/>
            </a:xfrm>
            <a:custGeom>
              <a:rect b="b" l="l" r="r" t="t"/>
              <a:pathLst>
                <a:path extrusionOk="0" h="2395" w="2396">
                  <a:moveTo>
                    <a:pt x="851" y="1"/>
                  </a:moveTo>
                  <a:lnTo>
                    <a:pt x="1" y="2395"/>
                  </a:lnTo>
                  <a:lnTo>
                    <a:pt x="2395" y="2395"/>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81"/>
            <p:cNvSpPr/>
            <p:nvPr/>
          </p:nvSpPr>
          <p:spPr>
            <a:xfrm>
              <a:off x="-49323125" y="3638425"/>
              <a:ext cx="59100" cy="59075"/>
            </a:xfrm>
            <a:custGeom>
              <a:rect b="b" l="l" r="r" t="t"/>
              <a:pathLst>
                <a:path extrusionOk="0" h="2363" w="2364">
                  <a:moveTo>
                    <a:pt x="0" y="0"/>
                  </a:moveTo>
                  <a:lnTo>
                    <a:pt x="819" y="2363"/>
                  </a:lnTo>
                  <a:lnTo>
                    <a:pt x="23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81"/>
            <p:cNvSpPr/>
            <p:nvPr/>
          </p:nvSpPr>
          <p:spPr>
            <a:xfrm>
              <a:off x="-49375100" y="3726625"/>
              <a:ext cx="108700" cy="125250"/>
            </a:xfrm>
            <a:custGeom>
              <a:rect b="b" l="l" r="r" t="t"/>
              <a:pathLst>
                <a:path extrusionOk="0" h="5010" w="4348">
                  <a:moveTo>
                    <a:pt x="0" y="1"/>
                  </a:moveTo>
                  <a:lnTo>
                    <a:pt x="4348" y="5010"/>
                  </a:lnTo>
                  <a:lnTo>
                    <a:pt x="2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81"/>
            <p:cNvSpPr/>
            <p:nvPr/>
          </p:nvSpPr>
          <p:spPr>
            <a:xfrm>
              <a:off x="-49256975" y="3550975"/>
              <a:ext cx="17350" cy="53600"/>
            </a:xfrm>
            <a:custGeom>
              <a:rect b="b" l="l" r="r" t="t"/>
              <a:pathLst>
                <a:path extrusionOk="0" h="2144" w="694">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81"/>
            <p:cNvSpPr/>
            <p:nvPr/>
          </p:nvSpPr>
          <p:spPr>
            <a:xfrm>
              <a:off x="-49323125" y="3575850"/>
              <a:ext cx="43350" cy="32650"/>
            </a:xfrm>
            <a:custGeom>
              <a:rect b="b" l="l" r="r" t="t"/>
              <a:pathLst>
                <a:path extrusionOk="0" h="1306" w="1734">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81"/>
            <p:cNvSpPr/>
            <p:nvPr/>
          </p:nvSpPr>
          <p:spPr>
            <a:xfrm>
              <a:off x="-49217575" y="3575525"/>
              <a:ext cx="44900" cy="32975"/>
            </a:xfrm>
            <a:custGeom>
              <a:rect b="b" l="l" r="r" t="t"/>
              <a:pathLst>
                <a:path extrusionOk="0" h="1319" w="1796">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8" name="Google Shape;9778;p81"/>
          <p:cNvGrpSpPr/>
          <p:nvPr/>
        </p:nvGrpSpPr>
        <p:grpSpPr>
          <a:xfrm>
            <a:off x="2188516" y="2411946"/>
            <a:ext cx="313293" cy="356205"/>
            <a:chOff x="-49378250" y="3920375"/>
            <a:chExt cx="264650" cy="300900"/>
          </a:xfrm>
        </p:grpSpPr>
        <p:sp>
          <p:nvSpPr>
            <p:cNvPr id="9779" name="Google Shape;9779;p81"/>
            <p:cNvSpPr/>
            <p:nvPr/>
          </p:nvSpPr>
          <p:spPr>
            <a:xfrm>
              <a:off x="-49272725" y="4185025"/>
              <a:ext cx="70925" cy="35475"/>
            </a:xfrm>
            <a:custGeom>
              <a:rect b="b" l="l" r="r" t="t"/>
              <a:pathLst>
                <a:path extrusionOk="0" h="1419" w="2837">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81"/>
            <p:cNvSpPr/>
            <p:nvPr/>
          </p:nvSpPr>
          <p:spPr>
            <a:xfrm>
              <a:off x="-49378250" y="3920375"/>
              <a:ext cx="87425" cy="300900"/>
            </a:xfrm>
            <a:custGeom>
              <a:rect b="b" l="l" r="r" t="t"/>
              <a:pathLst>
                <a:path extrusionOk="0" h="12036" w="3497">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81"/>
            <p:cNvSpPr/>
            <p:nvPr/>
          </p:nvSpPr>
          <p:spPr>
            <a:xfrm>
              <a:off x="-49185300" y="3920375"/>
              <a:ext cx="71700" cy="87450"/>
            </a:xfrm>
            <a:custGeom>
              <a:rect b="b" l="l" r="r" t="t"/>
              <a:pathLst>
                <a:path extrusionOk="0" h="3498" w="2868">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81"/>
            <p:cNvSpPr/>
            <p:nvPr/>
          </p:nvSpPr>
          <p:spPr>
            <a:xfrm>
              <a:off x="-49182150" y="4019625"/>
              <a:ext cx="64625" cy="42550"/>
            </a:xfrm>
            <a:custGeom>
              <a:rect b="b" l="l" r="r" t="t"/>
              <a:pathLst>
                <a:path extrusionOk="0" h="1702" w="2585">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81"/>
            <p:cNvSpPr/>
            <p:nvPr/>
          </p:nvSpPr>
          <p:spPr>
            <a:xfrm>
              <a:off x="-49185300" y="4078700"/>
              <a:ext cx="70925" cy="141800"/>
            </a:xfrm>
            <a:custGeom>
              <a:rect b="b" l="l" r="r" t="t"/>
              <a:pathLst>
                <a:path extrusionOk="0" h="5672" w="2837">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81"/>
            <p:cNvSpPr/>
            <p:nvPr/>
          </p:nvSpPr>
          <p:spPr>
            <a:xfrm>
              <a:off x="-49271150" y="3920375"/>
              <a:ext cx="65400" cy="70125"/>
            </a:xfrm>
            <a:custGeom>
              <a:rect b="b" l="l" r="r" t="t"/>
              <a:pathLst>
                <a:path extrusionOk="0" h="2805" w="2616">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81"/>
            <p:cNvSpPr/>
            <p:nvPr/>
          </p:nvSpPr>
          <p:spPr>
            <a:xfrm>
              <a:off x="-49272725" y="4007800"/>
              <a:ext cx="70125" cy="159925"/>
            </a:xfrm>
            <a:custGeom>
              <a:rect b="b" l="l" r="r" t="t"/>
              <a:pathLst>
                <a:path extrusionOk="0" h="6397" w="2805">
                  <a:moveTo>
                    <a:pt x="1" y="1"/>
                  </a:moveTo>
                  <a:lnTo>
                    <a:pt x="1" y="6396"/>
                  </a:lnTo>
                  <a:lnTo>
                    <a:pt x="2805" y="6396"/>
                  </a:lnTo>
                  <a:lnTo>
                    <a:pt x="28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6" name="Google Shape;9786;p81"/>
          <p:cNvGrpSpPr/>
          <p:nvPr/>
        </p:nvGrpSpPr>
        <p:grpSpPr>
          <a:xfrm>
            <a:off x="907504" y="2904744"/>
            <a:ext cx="312375" cy="357123"/>
            <a:chOff x="-47505300" y="3200500"/>
            <a:chExt cx="263875" cy="301675"/>
          </a:xfrm>
        </p:grpSpPr>
        <p:sp>
          <p:nvSpPr>
            <p:cNvPr id="9787" name="Google Shape;9787;p81"/>
            <p:cNvSpPr/>
            <p:nvPr/>
          </p:nvSpPr>
          <p:spPr>
            <a:xfrm>
              <a:off x="-47382425" y="3306025"/>
              <a:ext cx="52800" cy="53600"/>
            </a:xfrm>
            <a:custGeom>
              <a:rect b="b" l="l" r="r" t="t"/>
              <a:pathLst>
                <a:path extrusionOk="0" h="2144" w="2112">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81"/>
            <p:cNvSpPr/>
            <p:nvPr/>
          </p:nvSpPr>
          <p:spPr>
            <a:xfrm>
              <a:off x="-47382425" y="3306025"/>
              <a:ext cx="15775" cy="15800"/>
            </a:xfrm>
            <a:custGeom>
              <a:rect b="b" l="l" r="r" t="t"/>
              <a:pathLst>
                <a:path extrusionOk="0" h="632" w="631">
                  <a:moveTo>
                    <a:pt x="1" y="1"/>
                  </a:moveTo>
                  <a:lnTo>
                    <a:pt x="1" y="631"/>
                  </a:lnTo>
                  <a:cubicBezTo>
                    <a:pt x="316" y="568"/>
                    <a:pt x="536" y="316"/>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81"/>
            <p:cNvSpPr/>
            <p:nvPr/>
          </p:nvSpPr>
          <p:spPr>
            <a:xfrm>
              <a:off x="-47487975" y="3200500"/>
              <a:ext cx="210325" cy="301675"/>
            </a:xfrm>
            <a:custGeom>
              <a:rect b="b" l="l" r="r" t="t"/>
              <a:pathLst>
                <a:path extrusionOk="0" h="12067" w="8413">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81"/>
            <p:cNvSpPr/>
            <p:nvPr/>
          </p:nvSpPr>
          <p:spPr>
            <a:xfrm>
              <a:off x="-47417875" y="3271375"/>
              <a:ext cx="51225" cy="51225"/>
            </a:xfrm>
            <a:custGeom>
              <a:rect b="b" l="l" r="r" t="t"/>
              <a:pathLst>
                <a:path extrusionOk="0" h="2049" w="2049">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81"/>
            <p:cNvSpPr/>
            <p:nvPr/>
          </p:nvSpPr>
          <p:spPr>
            <a:xfrm>
              <a:off x="-47505300" y="3235950"/>
              <a:ext cx="17350" cy="18125"/>
            </a:xfrm>
            <a:custGeom>
              <a:rect b="b" l="l" r="r" t="t"/>
              <a:pathLst>
                <a:path extrusionOk="0" h="725" w="694">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81"/>
            <p:cNvSpPr/>
            <p:nvPr/>
          </p:nvSpPr>
          <p:spPr>
            <a:xfrm>
              <a:off x="-47505300" y="3447025"/>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81"/>
            <p:cNvSpPr/>
            <p:nvPr/>
          </p:nvSpPr>
          <p:spPr>
            <a:xfrm>
              <a:off x="-47505300" y="3394250"/>
              <a:ext cx="17350" cy="18150"/>
            </a:xfrm>
            <a:custGeom>
              <a:rect b="b" l="l" r="r" t="t"/>
              <a:pathLst>
                <a:path extrusionOk="0" h="726" w="694">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81"/>
            <p:cNvSpPr/>
            <p:nvPr/>
          </p:nvSpPr>
          <p:spPr>
            <a:xfrm>
              <a:off x="-47505300" y="3341475"/>
              <a:ext cx="17350" cy="18150"/>
            </a:xfrm>
            <a:custGeom>
              <a:rect b="b" l="l" r="r" t="t"/>
              <a:pathLst>
                <a:path extrusionOk="0" h="726" w="694">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81"/>
            <p:cNvSpPr/>
            <p:nvPr/>
          </p:nvSpPr>
          <p:spPr>
            <a:xfrm>
              <a:off x="-47505300" y="3289500"/>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81"/>
            <p:cNvSpPr/>
            <p:nvPr/>
          </p:nvSpPr>
          <p:spPr>
            <a:xfrm>
              <a:off x="-47259550" y="3411575"/>
              <a:ext cx="18125" cy="51225"/>
            </a:xfrm>
            <a:custGeom>
              <a:rect b="b" l="l" r="r" t="t"/>
              <a:pathLst>
                <a:path extrusionOk="0" h="2049" w="725">
                  <a:moveTo>
                    <a:pt x="0" y="1"/>
                  </a:moveTo>
                  <a:lnTo>
                    <a:pt x="0" y="2048"/>
                  </a:lnTo>
                  <a:cubicBezTo>
                    <a:pt x="410" y="1891"/>
                    <a:pt x="725" y="1481"/>
                    <a:pt x="725" y="1072"/>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81"/>
            <p:cNvSpPr/>
            <p:nvPr/>
          </p:nvSpPr>
          <p:spPr>
            <a:xfrm>
              <a:off x="-47259550" y="3306025"/>
              <a:ext cx="18125" cy="35475"/>
            </a:xfrm>
            <a:custGeom>
              <a:rect b="b" l="l" r="r" t="t"/>
              <a:pathLst>
                <a:path extrusionOk="0" h="1419" w="725">
                  <a:moveTo>
                    <a:pt x="0" y="1"/>
                  </a:moveTo>
                  <a:lnTo>
                    <a:pt x="0" y="1419"/>
                  </a:lnTo>
                  <a:lnTo>
                    <a:pt x="725" y="1419"/>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81"/>
            <p:cNvSpPr/>
            <p:nvPr/>
          </p:nvSpPr>
          <p:spPr>
            <a:xfrm>
              <a:off x="-47259550" y="3359600"/>
              <a:ext cx="18125" cy="34675"/>
            </a:xfrm>
            <a:custGeom>
              <a:rect b="b" l="l" r="r" t="t"/>
              <a:pathLst>
                <a:path extrusionOk="0" h="1387" w="725">
                  <a:moveTo>
                    <a:pt x="0" y="0"/>
                  </a:moveTo>
                  <a:lnTo>
                    <a:pt x="0" y="1387"/>
                  </a:lnTo>
                  <a:lnTo>
                    <a:pt x="725" y="1387"/>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81"/>
            <p:cNvSpPr/>
            <p:nvPr/>
          </p:nvSpPr>
          <p:spPr>
            <a:xfrm>
              <a:off x="-47259550" y="3238300"/>
              <a:ext cx="18125" cy="51225"/>
            </a:xfrm>
            <a:custGeom>
              <a:rect b="b" l="l" r="r" t="t"/>
              <a:pathLst>
                <a:path extrusionOk="0" h="2049" w="725">
                  <a:moveTo>
                    <a:pt x="0" y="1"/>
                  </a:moveTo>
                  <a:lnTo>
                    <a:pt x="0" y="2048"/>
                  </a:lnTo>
                  <a:lnTo>
                    <a:pt x="725" y="2048"/>
                  </a:lnTo>
                  <a:lnTo>
                    <a:pt x="725" y="977"/>
                  </a:lnTo>
                  <a:cubicBezTo>
                    <a:pt x="693" y="505"/>
                    <a:pt x="410" y="127"/>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0" name="Google Shape;9800;p81"/>
          <p:cNvGrpSpPr/>
          <p:nvPr/>
        </p:nvGrpSpPr>
        <p:grpSpPr>
          <a:xfrm>
            <a:off x="885604" y="3341092"/>
            <a:ext cx="356176" cy="355051"/>
            <a:chOff x="-47524975" y="3569100"/>
            <a:chExt cx="300875" cy="299925"/>
          </a:xfrm>
        </p:grpSpPr>
        <p:sp>
          <p:nvSpPr>
            <p:cNvPr id="9801" name="Google Shape;9801;p81"/>
            <p:cNvSpPr/>
            <p:nvPr/>
          </p:nvSpPr>
          <p:spPr>
            <a:xfrm>
              <a:off x="-47524975" y="3755775"/>
              <a:ext cx="115000" cy="113250"/>
            </a:xfrm>
            <a:custGeom>
              <a:rect b="b" l="l" r="r" t="t"/>
              <a:pathLst>
                <a:path extrusionOk="0" h="4530" w="460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81"/>
            <p:cNvSpPr/>
            <p:nvPr/>
          </p:nvSpPr>
          <p:spPr>
            <a:xfrm>
              <a:off x="-47346200" y="3674650"/>
              <a:ext cx="15775" cy="15775"/>
            </a:xfrm>
            <a:custGeom>
              <a:rect b="b" l="l" r="r" t="t"/>
              <a:pathLst>
                <a:path extrusionOk="0" h="631" w="631">
                  <a:moveTo>
                    <a:pt x="1" y="0"/>
                  </a:moveTo>
                  <a:lnTo>
                    <a:pt x="1" y="630"/>
                  </a:lnTo>
                  <a:cubicBezTo>
                    <a:pt x="284" y="536"/>
                    <a:pt x="505" y="315"/>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81"/>
            <p:cNvSpPr/>
            <p:nvPr/>
          </p:nvSpPr>
          <p:spPr>
            <a:xfrm>
              <a:off x="-47382425" y="3640000"/>
              <a:ext cx="51225" cy="51200"/>
            </a:xfrm>
            <a:custGeom>
              <a:rect b="b" l="l" r="r" t="t"/>
              <a:pathLst>
                <a:path extrusionOk="0" h="2048" w="2049">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81"/>
            <p:cNvSpPr/>
            <p:nvPr/>
          </p:nvSpPr>
          <p:spPr>
            <a:xfrm>
              <a:off x="-47346975" y="3674650"/>
              <a:ext cx="52800" cy="52800"/>
            </a:xfrm>
            <a:custGeom>
              <a:rect b="b" l="l" r="r" t="t"/>
              <a:pathLst>
                <a:path extrusionOk="0" h="2112" w="2112">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81"/>
            <p:cNvSpPr/>
            <p:nvPr/>
          </p:nvSpPr>
          <p:spPr>
            <a:xfrm>
              <a:off x="-47452525" y="3569100"/>
              <a:ext cx="228425" cy="228425"/>
            </a:xfrm>
            <a:custGeom>
              <a:rect b="b" l="l" r="r" t="t"/>
              <a:pathLst>
                <a:path extrusionOk="0" h="9137" w="9137">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6" name="Google Shape;9806;p81"/>
          <p:cNvGrpSpPr/>
          <p:nvPr/>
        </p:nvGrpSpPr>
        <p:grpSpPr>
          <a:xfrm>
            <a:off x="886062" y="3820354"/>
            <a:ext cx="355258" cy="270410"/>
            <a:chOff x="-47523400" y="3973950"/>
            <a:chExt cx="300100" cy="228425"/>
          </a:xfrm>
        </p:grpSpPr>
        <p:sp>
          <p:nvSpPr>
            <p:cNvPr id="9807" name="Google Shape;9807;p81"/>
            <p:cNvSpPr/>
            <p:nvPr/>
          </p:nvSpPr>
          <p:spPr>
            <a:xfrm>
              <a:off x="-47417075" y="4061375"/>
              <a:ext cx="15775" cy="15775"/>
            </a:xfrm>
            <a:custGeom>
              <a:rect b="b" l="l" r="r" t="t"/>
              <a:pathLst>
                <a:path extrusionOk="0" h="631" w="631">
                  <a:moveTo>
                    <a:pt x="0" y="0"/>
                  </a:moveTo>
                  <a:lnTo>
                    <a:pt x="0" y="630"/>
                  </a:lnTo>
                  <a:cubicBezTo>
                    <a:pt x="284" y="536"/>
                    <a:pt x="504" y="315"/>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81"/>
            <p:cNvSpPr/>
            <p:nvPr/>
          </p:nvSpPr>
          <p:spPr>
            <a:xfrm>
              <a:off x="-47417875" y="4061375"/>
              <a:ext cx="52800" cy="52775"/>
            </a:xfrm>
            <a:custGeom>
              <a:rect b="b" l="l" r="r" t="t"/>
              <a:pathLst>
                <a:path extrusionOk="0" h="2111" w="2112">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81"/>
            <p:cNvSpPr/>
            <p:nvPr/>
          </p:nvSpPr>
          <p:spPr>
            <a:xfrm>
              <a:off x="-47453300" y="4026700"/>
              <a:ext cx="51200" cy="51225"/>
            </a:xfrm>
            <a:custGeom>
              <a:rect b="b" l="l" r="r" t="t"/>
              <a:pathLst>
                <a:path extrusionOk="0" h="2049" w="2048">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81"/>
            <p:cNvSpPr/>
            <p:nvPr/>
          </p:nvSpPr>
          <p:spPr>
            <a:xfrm>
              <a:off x="-47506875" y="3973950"/>
              <a:ext cx="264675" cy="174875"/>
            </a:xfrm>
            <a:custGeom>
              <a:rect b="b" l="l" r="r" t="t"/>
              <a:pathLst>
                <a:path extrusionOk="0" h="6995" w="10587">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81"/>
            <p:cNvSpPr/>
            <p:nvPr/>
          </p:nvSpPr>
          <p:spPr>
            <a:xfrm>
              <a:off x="-47523400" y="4166900"/>
              <a:ext cx="300100" cy="35475"/>
            </a:xfrm>
            <a:custGeom>
              <a:rect b="b" l="l" r="r" t="t"/>
              <a:pathLst>
                <a:path extrusionOk="0" h="1419" w="12004">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2" name="Google Shape;9812;p81"/>
          <p:cNvGrpSpPr/>
          <p:nvPr/>
        </p:nvGrpSpPr>
        <p:grpSpPr>
          <a:xfrm>
            <a:off x="3091183" y="2903353"/>
            <a:ext cx="354341" cy="357596"/>
            <a:chOff x="-45673275" y="3199325"/>
            <a:chExt cx="299325" cy="302075"/>
          </a:xfrm>
        </p:grpSpPr>
        <p:sp>
          <p:nvSpPr>
            <p:cNvPr id="9813" name="Google Shape;9813;p81"/>
            <p:cNvSpPr/>
            <p:nvPr/>
          </p:nvSpPr>
          <p:spPr>
            <a:xfrm>
              <a:off x="-45672500" y="3199325"/>
              <a:ext cx="298550" cy="194175"/>
            </a:xfrm>
            <a:custGeom>
              <a:rect b="b" l="l" r="r" t="t"/>
              <a:pathLst>
                <a:path extrusionOk="0" h="7767" w="11942">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81"/>
            <p:cNvSpPr/>
            <p:nvPr/>
          </p:nvSpPr>
          <p:spPr>
            <a:xfrm>
              <a:off x="-45673275" y="3387150"/>
              <a:ext cx="299325" cy="114250"/>
            </a:xfrm>
            <a:custGeom>
              <a:rect b="b" l="l" r="r" t="t"/>
              <a:pathLst>
                <a:path extrusionOk="0" h="4570" w="11973">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81"/>
            <p:cNvSpPr/>
            <p:nvPr/>
          </p:nvSpPr>
          <p:spPr>
            <a:xfrm>
              <a:off x="-45673275" y="3334400"/>
              <a:ext cx="299325" cy="113425"/>
            </a:xfrm>
            <a:custGeom>
              <a:rect b="b" l="l" r="r" t="t"/>
              <a:pathLst>
                <a:path extrusionOk="0" h="4537" w="11973">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6" name="Google Shape;9816;p81"/>
          <p:cNvGrpSpPr/>
          <p:nvPr/>
        </p:nvGrpSpPr>
        <p:grpSpPr>
          <a:xfrm>
            <a:off x="3090251" y="3361602"/>
            <a:ext cx="356205" cy="314240"/>
            <a:chOff x="-45674075" y="3586425"/>
            <a:chExt cx="300900" cy="265450"/>
          </a:xfrm>
        </p:grpSpPr>
        <p:sp>
          <p:nvSpPr>
            <p:cNvPr id="9817" name="Google Shape;9817;p81"/>
            <p:cNvSpPr/>
            <p:nvPr/>
          </p:nvSpPr>
          <p:spPr>
            <a:xfrm>
              <a:off x="-45674075" y="3586425"/>
              <a:ext cx="300125" cy="70925"/>
            </a:xfrm>
            <a:custGeom>
              <a:rect b="b" l="l" r="r" t="t"/>
              <a:pathLst>
                <a:path extrusionOk="0" h="2837" w="12005">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81"/>
            <p:cNvSpPr/>
            <p:nvPr/>
          </p:nvSpPr>
          <p:spPr>
            <a:xfrm>
              <a:off x="-45673275" y="3675425"/>
              <a:ext cx="300100" cy="176450"/>
            </a:xfrm>
            <a:custGeom>
              <a:rect b="b" l="l" r="r" t="t"/>
              <a:pathLst>
                <a:path extrusionOk="0" h="7058" w="12004">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9" name="Google Shape;9819;p81"/>
          <p:cNvGrpSpPr/>
          <p:nvPr/>
        </p:nvGrpSpPr>
        <p:grpSpPr>
          <a:xfrm>
            <a:off x="3091183" y="3777441"/>
            <a:ext cx="354341" cy="356205"/>
            <a:chOff x="-45673275" y="3937700"/>
            <a:chExt cx="299325" cy="300900"/>
          </a:xfrm>
        </p:grpSpPr>
        <p:sp>
          <p:nvSpPr>
            <p:cNvPr id="9820" name="Google Shape;9820;p81"/>
            <p:cNvSpPr/>
            <p:nvPr/>
          </p:nvSpPr>
          <p:spPr>
            <a:xfrm>
              <a:off x="-45673275" y="3937700"/>
              <a:ext cx="285925" cy="135500"/>
            </a:xfrm>
            <a:custGeom>
              <a:rect b="b" l="l" r="r" t="t"/>
              <a:pathLst>
                <a:path extrusionOk="0" h="5420" w="11437">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81"/>
            <p:cNvSpPr/>
            <p:nvPr/>
          </p:nvSpPr>
          <p:spPr>
            <a:xfrm>
              <a:off x="-45577975" y="3990475"/>
              <a:ext cx="151250" cy="150925"/>
            </a:xfrm>
            <a:custGeom>
              <a:rect b="b" l="l" r="r" t="t"/>
              <a:pathLst>
                <a:path extrusionOk="0" h="6037" w="605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81"/>
            <p:cNvSpPr/>
            <p:nvPr/>
          </p:nvSpPr>
          <p:spPr>
            <a:xfrm>
              <a:off x="-45509450" y="3951100"/>
              <a:ext cx="135500" cy="286725"/>
            </a:xfrm>
            <a:custGeom>
              <a:rect b="b" l="l" r="r" t="t"/>
              <a:pathLst>
                <a:path extrusionOk="0" h="11469" w="542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81"/>
            <p:cNvSpPr/>
            <p:nvPr/>
          </p:nvSpPr>
          <p:spPr>
            <a:xfrm>
              <a:off x="-45670925" y="4114125"/>
              <a:ext cx="72500" cy="70325"/>
            </a:xfrm>
            <a:custGeom>
              <a:rect b="b" l="l" r="r" t="t"/>
              <a:pathLst>
                <a:path extrusionOk="0" h="2813" w="290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81"/>
            <p:cNvSpPr/>
            <p:nvPr/>
          </p:nvSpPr>
          <p:spPr>
            <a:xfrm>
              <a:off x="-45620500" y="4163550"/>
              <a:ext cx="70900" cy="71125"/>
            </a:xfrm>
            <a:custGeom>
              <a:rect b="b" l="l" r="r" t="t"/>
              <a:pathLst>
                <a:path extrusionOk="0" h="2845" w="2836">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81"/>
            <p:cNvSpPr/>
            <p:nvPr/>
          </p:nvSpPr>
          <p:spPr>
            <a:xfrm>
              <a:off x="-45673275" y="4159625"/>
              <a:ext cx="79575" cy="78975"/>
            </a:xfrm>
            <a:custGeom>
              <a:rect b="b" l="l" r="r" t="t"/>
              <a:pathLst>
                <a:path extrusionOk="0" h="3159" w="3183">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6" name="Google Shape;9826;p81"/>
          <p:cNvGrpSpPr/>
          <p:nvPr/>
        </p:nvGrpSpPr>
        <p:grpSpPr>
          <a:xfrm>
            <a:off x="2205349" y="4270225"/>
            <a:ext cx="356205" cy="356205"/>
            <a:chOff x="-44512325" y="3176075"/>
            <a:chExt cx="300900" cy="300900"/>
          </a:xfrm>
        </p:grpSpPr>
        <p:sp>
          <p:nvSpPr>
            <p:cNvPr id="9827" name="Google Shape;9827;p81"/>
            <p:cNvSpPr/>
            <p:nvPr/>
          </p:nvSpPr>
          <p:spPr>
            <a:xfrm>
              <a:off x="-44512325" y="3176075"/>
              <a:ext cx="300900" cy="300900"/>
            </a:xfrm>
            <a:custGeom>
              <a:rect b="b" l="l" r="r" t="t"/>
              <a:pathLst>
                <a:path extrusionOk="0" h="12036" w="12036">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81"/>
            <p:cNvSpPr/>
            <p:nvPr/>
          </p:nvSpPr>
          <p:spPr>
            <a:xfrm>
              <a:off x="-44369750" y="3317850"/>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81"/>
            <p:cNvSpPr/>
            <p:nvPr/>
          </p:nvSpPr>
          <p:spPr>
            <a:xfrm>
              <a:off x="-44411500" y="3275325"/>
              <a:ext cx="100825" cy="102400"/>
            </a:xfrm>
            <a:custGeom>
              <a:rect b="b" l="l" r="r" t="t"/>
              <a:pathLst>
                <a:path extrusionOk="0" h="4096" w="4033">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0" name="Google Shape;9830;p81"/>
          <p:cNvGrpSpPr/>
          <p:nvPr/>
        </p:nvGrpSpPr>
        <p:grpSpPr>
          <a:xfrm>
            <a:off x="2608689" y="1539249"/>
            <a:ext cx="354341" cy="354341"/>
            <a:chOff x="-49027775" y="3183175"/>
            <a:chExt cx="299325" cy="299325"/>
          </a:xfrm>
        </p:grpSpPr>
        <p:sp>
          <p:nvSpPr>
            <p:cNvPr id="9831" name="Google Shape;9831;p81"/>
            <p:cNvSpPr/>
            <p:nvPr/>
          </p:nvSpPr>
          <p:spPr>
            <a:xfrm>
              <a:off x="-48870250" y="3183175"/>
              <a:ext cx="141800" cy="185900"/>
            </a:xfrm>
            <a:custGeom>
              <a:rect b="b" l="l" r="r" t="t"/>
              <a:pathLst>
                <a:path extrusionOk="0" h="7436" w="5672">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81"/>
            <p:cNvSpPr/>
            <p:nvPr/>
          </p:nvSpPr>
          <p:spPr>
            <a:xfrm>
              <a:off x="-49027775" y="3183175"/>
              <a:ext cx="185900" cy="141800"/>
            </a:xfrm>
            <a:custGeom>
              <a:rect b="b" l="l" r="r" t="t"/>
              <a:pathLst>
                <a:path extrusionOk="0" h="5672" w="7436">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81"/>
            <p:cNvSpPr/>
            <p:nvPr/>
          </p:nvSpPr>
          <p:spPr>
            <a:xfrm>
              <a:off x="-49027775" y="3295800"/>
              <a:ext cx="141800" cy="186700"/>
            </a:xfrm>
            <a:custGeom>
              <a:rect b="b" l="l" r="r" t="t"/>
              <a:pathLst>
                <a:path extrusionOk="0" h="7468" w="5672">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81"/>
            <p:cNvSpPr/>
            <p:nvPr/>
          </p:nvSpPr>
          <p:spPr>
            <a:xfrm>
              <a:off x="-48914350" y="3340700"/>
              <a:ext cx="185900" cy="141800"/>
            </a:xfrm>
            <a:custGeom>
              <a:rect b="b" l="l" r="r" t="t"/>
              <a:pathLst>
                <a:path extrusionOk="0" h="5672" w="7436">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5" name="Google Shape;9835;p81"/>
          <p:cNvGrpSpPr/>
          <p:nvPr/>
        </p:nvGrpSpPr>
        <p:grpSpPr>
          <a:xfrm>
            <a:off x="2608230" y="1974651"/>
            <a:ext cx="355258" cy="357152"/>
            <a:chOff x="-49027775" y="3550975"/>
            <a:chExt cx="300100" cy="301700"/>
          </a:xfrm>
        </p:grpSpPr>
        <p:sp>
          <p:nvSpPr>
            <p:cNvPr id="9836" name="Google Shape;9836;p81"/>
            <p:cNvSpPr/>
            <p:nvPr/>
          </p:nvSpPr>
          <p:spPr>
            <a:xfrm>
              <a:off x="-48941125" y="3613200"/>
              <a:ext cx="74050" cy="26825"/>
            </a:xfrm>
            <a:custGeom>
              <a:rect b="b" l="l" r="r" t="t"/>
              <a:pathLst>
                <a:path extrusionOk="0" h="1073" w="2962">
                  <a:moveTo>
                    <a:pt x="1260" y="1"/>
                  </a:moveTo>
                  <a:lnTo>
                    <a:pt x="0" y="1072"/>
                  </a:lnTo>
                  <a:lnTo>
                    <a:pt x="1702" y="1072"/>
                  </a:ln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81"/>
            <p:cNvSpPr/>
            <p:nvPr/>
          </p:nvSpPr>
          <p:spPr>
            <a:xfrm>
              <a:off x="-48871025" y="3613200"/>
              <a:ext cx="73275" cy="26825"/>
            </a:xfrm>
            <a:custGeom>
              <a:rect b="b" l="l" r="r" t="t"/>
              <a:pathLst>
                <a:path extrusionOk="0" h="1073" w="2931">
                  <a:moveTo>
                    <a:pt x="1260" y="1"/>
                  </a:moveTo>
                  <a:lnTo>
                    <a:pt x="0" y="1072"/>
                  </a:lnTo>
                  <a:lnTo>
                    <a:pt x="1670" y="1072"/>
                  </a:lnTo>
                  <a:lnTo>
                    <a:pt x="29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81"/>
            <p:cNvSpPr/>
            <p:nvPr/>
          </p:nvSpPr>
          <p:spPr>
            <a:xfrm>
              <a:off x="-48893075" y="3552550"/>
              <a:ext cx="95325" cy="43350"/>
            </a:xfrm>
            <a:custGeom>
              <a:rect b="b" l="l" r="r" t="t"/>
              <a:pathLst>
                <a:path extrusionOk="0" h="1734" w="3813">
                  <a:moveTo>
                    <a:pt x="0" y="1"/>
                  </a:moveTo>
                  <a:lnTo>
                    <a:pt x="2142" y="1734"/>
                  </a:lnTo>
                  <a:lnTo>
                    <a:pt x="3812" y="1734"/>
                  </a:lnTo>
                  <a:lnTo>
                    <a:pt x="1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81"/>
            <p:cNvSpPr/>
            <p:nvPr/>
          </p:nvSpPr>
          <p:spPr>
            <a:xfrm>
              <a:off x="-49027775" y="3550975"/>
              <a:ext cx="100050" cy="87475"/>
            </a:xfrm>
            <a:custGeom>
              <a:rect b="b" l="l" r="r" t="t"/>
              <a:pathLst>
                <a:path extrusionOk="0" h="3499" w="4002">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81"/>
            <p:cNvSpPr/>
            <p:nvPr/>
          </p:nvSpPr>
          <p:spPr>
            <a:xfrm>
              <a:off x="-48962400" y="3552550"/>
              <a:ext cx="95325" cy="43350"/>
            </a:xfrm>
            <a:custGeom>
              <a:rect b="b" l="l" r="r" t="t"/>
              <a:pathLst>
                <a:path extrusionOk="0" h="1734" w="3813">
                  <a:moveTo>
                    <a:pt x="1" y="1"/>
                  </a:moveTo>
                  <a:lnTo>
                    <a:pt x="2111" y="1734"/>
                  </a:lnTo>
                  <a:lnTo>
                    <a:pt x="3813" y="1734"/>
                  </a:lnTo>
                  <a:lnTo>
                    <a:pt x="170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81"/>
            <p:cNvSpPr/>
            <p:nvPr/>
          </p:nvSpPr>
          <p:spPr>
            <a:xfrm>
              <a:off x="-49027775" y="3657325"/>
              <a:ext cx="300100" cy="195350"/>
            </a:xfrm>
            <a:custGeom>
              <a:rect b="b" l="l" r="r" t="t"/>
              <a:pathLst>
                <a:path extrusionOk="0" h="7814" w="12004">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81"/>
            <p:cNvSpPr/>
            <p:nvPr/>
          </p:nvSpPr>
          <p:spPr>
            <a:xfrm>
              <a:off x="-48886775" y="3726625"/>
              <a:ext cx="28375" cy="37050"/>
            </a:xfrm>
            <a:custGeom>
              <a:rect b="b" l="l" r="r" t="t"/>
              <a:pathLst>
                <a:path extrusionOk="0" h="1482" w="1135">
                  <a:moveTo>
                    <a:pt x="0" y="1"/>
                  </a:moveTo>
                  <a:lnTo>
                    <a:pt x="0" y="1481"/>
                  </a:lnTo>
                  <a:lnTo>
                    <a:pt x="1134" y="757"/>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81"/>
            <p:cNvSpPr/>
            <p:nvPr/>
          </p:nvSpPr>
          <p:spPr>
            <a:xfrm>
              <a:off x="-48822975" y="3550975"/>
              <a:ext cx="94525" cy="44925"/>
            </a:xfrm>
            <a:custGeom>
              <a:rect b="b" l="l" r="r" t="t"/>
              <a:pathLst>
                <a:path extrusionOk="0" h="1797" w="3781">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81"/>
            <p:cNvSpPr/>
            <p:nvPr/>
          </p:nvSpPr>
          <p:spPr>
            <a:xfrm>
              <a:off x="-48939550" y="3684100"/>
              <a:ext cx="122100" cy="122100"/>
            </a:xfrm>
            <a:custGeom>
              <a:rect b="b" l="l" r="r" t="t"/>
              <a:pathLst>
                <a:path extrusionOk="0" h="4884" w="4884">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81"/>
            <p:cNvSpPr/>
            <p:nvPr/>
          </p:nvSpPr>
          <p:spPr>
            <a:xfrm>
              <a:off x="-48801725" y="3613200"/>
              <a:ext cx="73275" cy="26825"/>
            </a:xfrm>
            <a:custGeom>
              <a:rect b="b" l="l" r="r" t="t"/>
              <a:pathLst>
                <a:path extrusionOk="0" h="1073" w="2931">
                  <a:moveTo>
                    <a:pt x="1261" y="1"/>
                  </a:moveTo>
                  <a:lnTo>
                    <a:pt x="1" y="1072"/>
                  </a:lnTo>
                  <a:lnTo>
                    <a:pt x="2931" y="1072"/>
                  </a:lnTo>
                  <a:lnTo>
                    <a:pt x="293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6" name="Google Shape;9846;p81"/>
          <p:cNvGrpSpPr/>
          <p:nvPr/>
        </p:nvGrpSpPr>
        <p:grpSpPr>
          <a:xfrm>
            <a:off x="2606306" y="2411710"/>
            <a:ext cx="359106" cy="355525"/>
            <a:chOff x="-49031025" y="3920175"/>
            <a:chExt cx="303350" cy="300325"/>
          </a:xfrm>
        </p:grpSpPr>
        <p:sp>
          <p:nvSpPr>
            <p:cNvPr id="9847" name="Google Shape;9847;p81"/>
            <p:cNvSpPr/>
            <p:nvPr/>
          </p:nvSpPr>
          <p:spPr>
            <a:xfrm>
              <a:off x="-49031025" y="4131875"/>
              <a:ext cx="109600" cy="88625"/>
            </a:xfrm>
            <a:custGeom>
              <a:rect b="b" l="l" r="r" t="t"/>
              <a:pathLst>
                <a:path extrusionOk="0" h="3545" w="4384">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81"/>
            <p:cNvSpPr/>
            <p:nvPr/>
          </p:nvSpPr>
          <p:spPr>
            <a:xfrm>
              <a:off x="-48921450" y="3920175"/>
              <a:ext cx="79575" cy="130975"/>
            </a:xfrm>
            <a:custGeom>
              <a:rect b="b" l="l" r="r" t="t"/>
              <a:pathLst>
                <a:path extrusionOk="0" h="5239" w="3183">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81"/>
            <p:cNvSpPr/>
            <p:nvPr/>
          </p:nvSpPr>
          <p:spPr>
            <a:xfrm>
              <a:off x="-48842675" y="4008100"/>
              <a:ext cx="115000" cy="53300"/>
            </a:xfrm>
            <a:custGeom>
              <a:rect b="b" l="l" r="r" t="t"/>
              <a:pathLst>
                <a:path extrusionOk="0" h="2132" w="460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81"/>
            <p:cNvSpPr/>
            <p:nvPr/>
          </p:nvSpPr>
          <p:spPr>
            <a:xfrm>
              <a:off x="-48838750" y="4078700"/>
              <a:ext cx="51225" cy="66975"/>
            </a:xfrm>
            <a:custGeom>
              <a:rect b="b" l="l" r="r" t="t"/>
              <a:pathLst>
                <a:path extrusionOk="0" h="2679" w="2049">
                  <a:moveTo>
                    <a:pt x="1" y="0"/>
                  </a:moveTo>
                  <a:lnTo>
                    <a:pt x="1734" y="2678"/>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81"/>
            <p:cNvSpPr/>
            <p:nvPr/>
          </p:nvSpPr>
          <p:spPr>
            <a:xfrm>
              <a:off x="-48975000" y="3920575"/>
              <a:ext cx="173300" cy="248725"/>
            </a:xfrm>
            <a:custGeom>
              <a:rect b="b" l="l" r="r" t="t"/>
              <a:pathLst>
                <a:path extrusionOk="0" h="9949" w="6932">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81"/>
            <p:cNvSpPr/>
            <p:nvPr/>
          </p:nvSpPr>
          <p:spPr>
            <a:xfrm>
              <a:off x="-48955300" y="4129900"/>
              <a:ext cx="151250" cy="89800"/>
            </a:xfrm>
            <a:custGeom>
              <a:rect b="b" l="l" r="r" t="t"/>
              <a:pathLst>
                <a:path extrusionOk="0" h="3592" w="605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3" name="Google Shape;9853;p81"/>
          <p:cNvGrpSpPr/>
          <p:nvPr/>
        </p:nvGrpSpPr>
        <p:grpSpPr>
          <a:xfrm>
            <a:off x="1322411" y="2904744"/>
            <a:ext cx="356176" cy="354341"/>
            <a:chOff x="-47155575" y="3200500"/>
            <a:chExt cx="300875" cy="299325"/>
          </a:xfrm>
        </p:grpSpPr>
        <p:sp>
          <p:nvSpPr>
            <p:cNvPr id="9854" name="Google Shape;9854;p81"/>
            <p:cNvSpPr/>
            <p:nvPr/>
          </p:nvSpPr>
          <p:spPr>
            <a:xfrm>
              <a:off x="-46943725" y="3206000"/>
              <a:ext cx="47300" cy="48075"/>
            </a:xfrm>
            <a:custGeom>
              <a:rect b="b" l="l" r="r" t="t"/>
              <a:pathLst>
                <a:path extrusionOk="0" h="1923" w="1892">
                  <a:moveTo>
                    <a:pt x="1" y="1"/>
                  </a:moveTo>
                  <a:lnTo>
                    <a:pt x="1" y="1923"/>
                  </a:lnTo>
                  <a:lnTo>
                    <a:pt x="1891" y="192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81"/>
            <p:cNvSpPr/>
            <p:nvPr/>
          </p:nvSpPr>
          <p:spPr>
            <a:xfrm>
              <a:off x="-47118575" y="3200500"/>
              <a:ext cx="228450" cy="89025"/>
            </a:xfrm>
            <a:custGeom>
              <a:rect b="b" l="l" r="r" t="t"/>
              <a:pathLst>
                <a:path extrusionOk="0" h="3561" w="9138">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81"/>
            <p:cNvSpPr/>
            <p:nvPr/>
          </p:nvSpPr>
          <p:spPr>
            <a:xfrm>
              <a:off x="-47013825" y="3395050"/>
              <a:ext cx="15775" cy="15775"/>
            </a:xfrm>
            <a:custGeom>
              <a:rect b="b" l="l" r="r" t="t"/>
              <a:pathLst>
                <a:path extrusionOk="0" h="631" w="631">
                  <a:moveTo>
                    <a:pt x="1" y="0"/>
                  </a:moveTo>
                  <a:lnTo>
                    <a:pt x="1" y="630"/>
                  </a:lnTo>
                  <a:cubicBezTo>
                    <a:pt x="284" y="504"/>
                    <a:pt x="536" y="252"/>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81"/>
            <p:cNvSpPr/>
            <p:nvPr/>
          </p:nvSpPr>
          <p:spPr>
            <a:xfrm>
              <a:off x="-47049250" y="3359600"/>
              <a:ext cx="51200" cy="51225"/>
            </a:xfrm>
            <a:custGeom>
              <a:rect b="b" l="l" r="r" t="t"/>
              <a:pathLst>
                <a:path extrusionOk="0" h="2049" w="2048">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81"/>
            <p:cNvSpPr/>
            <p:nvPr/>
          </p:nvSpPr>
          <p:spPr>
            <a:xfrm>
              <a:off x="-47013025" y="3393475"/>
              <a:ext cx="52800" cy="53575"/>
            </a:xfrm>
            <a:custGeom>
              <a:rect b="b" l="l" r="r" t="t"/>
              <a:pathLst>
                <a:path extrusionOk="0" h="2143" w="2112">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81"/>
            <p:cNvSpPr/>
            <p:nvPr/>
          </p:nvSpPr>
          <p:spPr>
            <a:xfrm>
              <a:off x="-47155575" y="3270600"/>
              <a:ext cx="300875" cy="229225"/>
            </a:xfrm>
            <a:custGeom>
              <a:rect b="b" l="l" r="r" t="t"/>
              <a:pathLst>
                <a:path extrusionOk="0" h="9169" w="12035">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0" name="Google Shape;9860;p81"/>
          <p:cNvGrpSpPr/>
          <p:nvPr/>
        </p:nvGrpSpPr>
        <p:grpSpPr>
          <a:xfrm>
            <a:off x="1322870" y="3341092"/>
            <a:ext cx="355258" cy="355258"/>
            <a:chOff x="-47154800" y="3569100"/>
            <a:chExt cx="300100" cy="300100"/>
          </a:xfrm>
        </p:grpSpPr>
        <p:sp>
          <p:nvSpPr>
            <p:cNvPr id="9861" name="Google Shape;9861;p81"/>
            <p:cNvSpPr/>
            <p:nvPr/>
          </p:nvSpPr>
          <p:spPr>
            <a:xfrm>
              <a:off x="-46994900" y="3728200"/>
              <a:ext cx="140200" cy="141000"/>
            </a:xfrm>
            <a:custGeom>
              <a:rect b="b" l="l" r="r" t="t"/>
              <a:pathLst>
                <a:path extrusionOk="0" h="5640" w="5608">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81"/>
            <p:cNvSpPr/>
            <p:nvPr/>
          </p:nvSpPr>
          <p:spPr>
            <a:xfrm>
              <a:off x="-46978375" y="3574625"/>
              <a:ext cx="47275" cy="47275"/>
            </a:xfrm>
            <a:custGeom>
              <a:rect b="b" l="l" r="r" t="t"/>
              <a:pathLst>
                <a:path extrusionOk="0" h="1891" w="1891">
                  <a:moveTo>
                    <a:pt x="1" y="0"/>
                  </a:moveTo>
                  <a:lnTo>
                    <a:pt x="1" y="1890"/>
                  </a:lnTo>
                  <a:lnTo>
                    <a:pt x="1891" y="1890"/>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81"/>
            <p:cNvSpPr/>
            <p:nvPr/>
          </p:nvSpPr>
          <p:spPr>
            <a:xfrm>
              <a:off x="-47075250" y="3665200"/>
              <a:ext cx="15775" cy="15775"/>
            </a:xfrm>
            <a:custGeom>
              <a:rect b="b" l="l" r="r" t="t"/>
              <a:pathLst>
                <a:path extrusionOk="0" h="631" w="631">
                  <a:moveTo>
                    <a:pt x="1" y="0"/>
                  </a:moveTo>
                  <a:lnTo>
                    <a:pt x="1" y="630"/>
                  </a:lnTo>
                  <a:cubicBezTo>
                    <a:pt x="316" y="536"/>
                    <a:pt x="505" y="284"/>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81"/>
            <p:cNvSpPr/>
            <p:nvPr/>
          </p:nvSpPr>
          <p:spPr>
            <a:xfrm>
              <a:off x="-47110700" y="3631325"/>
              <a:ext cx="51225" cy="51225"/>
            </a:xfrm>
            <a:custGeom>
              <a:rect b="b" l="l" r="r" t="t"/>
              <a:pathLst>
                <a:path extrusionOk="0" h="2049" w="2049">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81"/>
            <p:cNvSpPr/>
            <p:nvPr/>
          </p:nvSpPr>
          <p:spPr>
            <a:xfrm>
              <a:off x="-47075250" y="3665200"/>
              <a:ext cx="53575" cy="54350"/>
            </a:xfrm>
            <a:custGeom>
              <a:rect b="b" l="l" r="r" t="t"/>
              <a:pathLst>
                <a:path extrusionOk="0" h="2174" w="2143">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81"/>
            <p:cNvSpPr/>
            <p:nvPr/>
          </p:nvSpPr>
          <p:spPr>
            <a:xfrm>
              <a:off x="-47154800" y="3569100"/>
              <a:ext cx="229225" cy="300100"/>
            </a:xfrm>
            <a:custGeom>
              <a:rect b="b" l="l" r="r" t="t"/>
              <a:pathLst>
                <a:path extrusionOk="0" h="12004" w="9169">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7" name="Google Shape;9867;p81"/>
          <p:cNvGrpSpPr/>
          <p:nvPr/>
        </p:nvGrpSpPr>
        <p:grpSpPr>
          <a:xfrm>
            <a:off x="1323343" y="3779305"/>
            <a:ext cx="354311" cy="353423"/>
            <a:chOff x="-47154000" y="3939275"/>
            <a:chExt cx="299300" cy="298550"/>
          </a:xfrm>
        </p:grpSpPr>
        <p:sp>
          <p:nvSpPr>
            <p:cNvPr id="9868" name="Google Shape;9868;p81"/>
            <p:cNvSpPr/>
            <p:nvPr/>
          </p:nvSpPr>
          <p:spPr>
            <a:xfrm>
              <a:off x="-47084700" y="4131475"/>
              <a:ext cx="159125" cy="106350"/>
            </a:xfrm>
            <a:custGeom>
              <a:rect b="b" l="l" r="r" t="t"/>
              <a:pathLst>
                <a:path extrusionOk="0" h="4254" w="6365">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81"/>
            <p:cNvSpPr/>
            <p:nvPr/>
          </p:nvSpPr>
          <p:spPr>
            <a:xfrm>
              <a:off x="-46979150" y="3943225"/>
              <a:ext cx="48050" cy="47275"/>
            </a:xfrm>
            <a:custGeom>
              <a:rect b="b" l="l" r="r" t="t"/>
              <a:pathLst>
                <a:path extrusionOk="0" h="1891" w="1922">
                  <a:moveTo>
                    <a:pt x="0" y="0"/>
                  </a:moveTo>
                  <a:lnTo>
                    <a:pt x="0" y="1891"/>
                  </a:lnTo>
                  <a:lnTo>
                    <a:pt x="1922" y="1891"/>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81"/>
            <p:cNvSpPr/>
            <p:nvPr/>
          </p:nvSpPr>
          <p:spPr>
            <a:xfrm>
              <a:off x="-47154000" y="4026700"/>
              <a:ext cx="299300" cy="141025"/>
            </a:xfrm>
            <a:custGeom>
              <a:rect b="b" l="l" r="r" t="t"/>
              <a:pathLst>
                <a:path extrusionOk="0" h="5641" w="11972">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81"/>
            <p:cNvSpPr/>
            <p:nvPr/>
          </p:nvSpPr>
          <p:spPr>
            <a:xfrm>
              <a:off x="-47083125" y="3939275"/>
              <a:ext cx="158325" cy="106350"/>
            </a:xfrm>
            <a:custGeom>
              <a:rect b="b" l="l" r="r" t="t"/>
              <a:pathLst>
                <a:path extrusionOk="0" h="4254" w="6333">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2" name="Google Shape;9872;p81"/>
          <p:cNvGrpSpPr/>
          <p:nvPr/>
        </p:nvGrpSpPr>
        <p:grpSpPr>
          <a:xfrm>
            <a:off x="3548633" y="2904744"/>
            <a:ext cx="312375" cy="354341"/>
            <a:chOff x="-45286550" y="3200500"/>
            <a:chExt cx="263875" cy="299325"/>
          </a:xfrm>
        </p:grpSpPr>
        <p:sp>
          <p:nvSpPr>
            <p:cNvPr id="9873" name="Google Shape;9873;p81"/>
            <p:cNvSpPr/>
            <p:nvPr/>
          </p:nvSpPr>
          <p:spPr>
            <a:xfrm>
              <a:off x="-45233000" y="3200500"/>
              <a:ext cx="210325" cy="247325"/>
            </a:xfrm>
            <a:custGeom>
              <a:rect b="b" l="l" r="r" t="t"/>
              <a:pathLst>
                <a:path extrusionOk="0" h="9893" w="8413">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81"/>
            <p:cNvSpPr/>
            <p:nvPr/>
          </p:nvSpPr>
          <p:spPr>
            <a:xfrm>
              <a:off x="-45216450" y="33407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81"/>
            <p:cNvSpPr/>
            <p:nvPr/>
          </p:nvSpPr>
          <p:spPr>
            <a:xfrm>
              <a:off x="-45286550" y="3289500"/>
              <a:ext cx="158325" cy="210325"/>
            </a:xfrm>
            <a:custGeom>
              <a:rect b="b" l="l" r="r" t="t"/>
              <a:pathLst>
                <a:path extrusionOk="0" h="8413" w="6333">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6" name="Google Shape;9876;p81"/>
          <p:cNvGrpSpPr/>
          <p:nvPr/>
        </p:nvGrpSpPr>
        <p:grpSpPr>
          <a:xfrm>
            <a:off x="3548633" y="3342039"/>
            <a:ext cx="312375" cy="354311"/>
            <a:chOff x="-45286550" y="3569900"/>
            <a:chExt cx="263875" cy="299300"/>
          </a:xfrm>
        </p:grpSpPr>
        <p:sp>
          <p:nvSpPr>
            <p:cNvPr id="9877" name="Google Shape;9877;p81"/>
            <p:cNvSpPr/>
            <p:nvPr/>
          </p:nvSpPr>
          <p:spPr>
            <a:xfrm>
              <a:off x="-45234575" y="3728200"/>
              <a:ext cx="18150" cy="18150"/>
            </a:xfrm>
            <a:custGeom>
              <a:rect b="b" l="l" r="r" t="t"/>
              <a:pathLst>
                <a:path extrusionOk="0" h="726" w="726">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81"/>
            <p:cNvSpPr/>
            <p:nvPr/>
          </p:nvSpPr>
          <p:spPr>
            <a:xfrm>
              <a:off x="-45286550" y="3692750"/>
              <a:ext cx="263875" cy="122900"/>
            </a:xfrm>
            <a:custGeom>
              <a:rect b="b" l="l" r="r" t="t"/>
              <a:pathLst>
                <a:path extrusionOk="0" h="4916" w="10555">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81"/>
            <p:cNvSpPr/>
            <p:nvPr/>
          </p:nvSpPr>
          <p:spPr>
            <a:xfrm>
              <a:off x="-45093575" y="3728200"/>
              <a:ext cx="17325" cy="53575"/>
            </a:xfrm>
            <a:custGeom>
              <a:rect b="b" l="l" r="r" t="t"/>
              <a:pathLst>
                <a:path extrusionOk="0" h="2143" w="693">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81"/>
            <p:cNvSpPr/>
            <p:nvPr/>
          </p:nvSpPr>
          <p:spPr>
            <a:xfrm>
              <a:off x="-45268450" y="3569900"/>
              <a:ext cx="228450" cy="106350"/>
            </a:xfrm>
            <a:custGeom>
              <a:rect b="b" l="l" r="r" t="t"/>
              <a:pathLst>
                <a:path extrusionOk="0" h="4254" w="9138">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81"/>
            <p:cNvSpPr/>
            <p:nvPr/>
          </p:nvSpPr>
          <p:spPr>
            <a:xfrm>
              <a:off x="-45093575" y="3574625"/>
              <a:ext cx="47275" cy="47275"/>
            </a:xfrm>
            <a:custGeom>
              <a:rect b="b" l="l" r="r" t="t"/>
              <a:pathLst>
                <a:path extrusionOk="0" h="1891" w="1891">
                  <a:moveTo>
                    <a:pt x="0" y="0"/>
                  </a:moveTo>
                  <a:lnTo>
                    <a:pt x="0" y="1890"/>
                  </a:lnTo>
                  <a:lnTo>
                    <a:pt x="1890" y="1890"/>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81"/>
            <p:cNvSpPr/>
            <p:nvPr/>
          </p:nvSpPr>
          <p:spPr>
            <a:xfrm>
              <a:off x="-45269225" y="3833750"/>
              <a:ext cx="228425" cy="35450"/>
            </a:xfrm>
            <a:custGeom>
              <a:rect b="b" l="l" r="r" t="t"/>
              <a:pathLst>
                <a:path extrusionOk="0" h="1418" w="9137">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3" name="Google Shape;9883;p81"/>
          <p:cNvGrpSpPr/>
          <p:nvPr/>
        </p:nvGrpSpPr>
        <p:grpSpPr>
          <a:xfrm>
            <a:off x="3559820" y="3778388"/>
            <a:ext cx="290001" cy="355258"/>
            <a:chOff x="-45277900" y="3938500"/>
            <a:chExt cx="244975" cy="300100"/>
          </a:xfrm>
        </p:grpSpPr>
        <p:sp>
          <p:nvSpPr>
            <p:cNvPr id="9884" name="Google Shape;9884;p81"/>
            <p:cNvSpPr/>
            <p:nvPr/>
          </p:nvSpPr>
          <p:spPr>
            <a:xfrm>
              <a:off x="-45210950" y="4107825"/>
              <a:ext cx="23650" cy="24450"/>
            </a:xfrm>
            <a:custGeom>
              <a:rect b="b" l="l" r="r" t="t"/>
              <a:pathLst>
                <a:path extrusionOk="0" h="978" w="946">
                  <a:moveTo>
                    <a:pt x="473" y="1"/>
                  </a:moveTo>
                  <a:lnTo>
                    <a:pt x="1" y="978"/>
                  </a:lnTo>
                  <a:lnTo>
                    <a:pt x="946" y="978"/>
                  </a:lnTo>
                  <a:lnTo>
                    <a:pt x="4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81"/>
            <p:cNvSpPr/>
            <p:nvPr/>
          </p:nvSpPr>
          <p:spPr>
            <a:xfrm>
              <a:off x="-45084925" y="3943225"/>
              <a:ext cx="47275" cy="47275"/>
            </a:xfrm>
            <a:custGeom>
              <a:rect b="b" l="l" r="r" t="t"/>
              <a:pathLst>
                <a:path extrusionOk="0" h="1891" w="1891">
                  <a:moveTo>
                    <a:pt x="1" y="0"/>
                  </a:moveTo>
                  <a:lnTo>
                    <a:pt x="1" y="1891"/>
                  </a:lnTo>
                  <a:lnTo>
                    <a:pt x="1891" y="189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81"/>
            <p:cNvSpPr/>
            <p:nvPr/>
          </p:nvSpPr>
          <p:spPr>
            <a:xfrm>
              <a:off x="-45260575" y="3938500"/>
              <a:ext cx="227650" cy="300100"/>
            </a:xfrm>
            <a:custGeom>
              <a:rect b="b" l="l" r="r" t="t"/>
              <a:pathLst>
                <a:path extrusionOk="0" h="12004" w="9106">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81"/>
            <p:cNvSpPr/>
            <p:nvPr/>
          </p:nvSpPr>
          <p:spPr>
            <a:xfrm>
              <a:off x="-45277900" y="4061375"/>
              <a:ext cx="193000" cy="122875"/>
            </a:xfrm>
            <a:custGeom>
              <a:rect b="b" l="l" r="r" t="t"/>
              <a:pathLst>
                <a:path extrusionOk="0" h="4915" w="772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8" name="Google Shape;9888;p81"/>
          <p:cNvGrpSpPr/>
          <p:nvPr/>
        </p:nvGrpSpPr>
        <p:grpSpPr>
          <a:xfrm>
            <a:off x="2645769" y="4247490"/>
            <a:ext cx="355258" cy="355258"/>
            <a:chOff x="-44502875" y="3576975"/>
            <a:chExt cx="300100" cy="300100"/>
          </a:xfrm>
        </p:grpSpPr>
        <p:sp>
          <p:nvSpPr>
            <p:cNvPr id="9889" name="Google Shape;9889;p81"/>
            <p:cNvSpPr/>
            <p:nvPr/>
          </p:nvSpPr>
          <p:spPr>
            <a:xfrm>
              <a:off x="-44466650" y="3576975"/>
              <a:ext cx="53600" cy="18925"/>
            </a:xfrm>
            <a:custGeom>
              <a:rect b="b" l="l" r="r" t="t"/>
              <a:pathLst>
                <a:path extrusionOk="0" h="757" w="2144">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81"/>
            <p:cNvSpPr/>
            <p:nvPr/>
          </p:nvSpPr>
          <p:spPr>
            <a:xfrm>
              <a:off x="-44502875" y="3595100"/>
              <a:ext cx="283575" cy="281975"/>
            </a:xfrm>
            <a:custGeom>
              <a:rect b="b" l="l" r="r" t="t"/>
              <a:pathLst>
                <a:path extrusionOk="0" h="11279" w="11343">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81"/>
            <p:cNvSpPr/>
            <p:nvPr/>
          </p:nvSpPr>
          <p:spPr>
            <a:xfrm>
              <a:off x="-44221675" y="3788850"/>
              <a:ext cx="18900" cy="52800"/>
            </a:xfrm>
            <a:custGeom>
              <a:rect b="b" l="l" r="r" t="t"/>
              <a:pathLst>
                <a:path extrusionOk="0" h="2112" w="756">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2" name="Google Shape;9892;p81"/>
          <p:cNvGrpSpPr/>
          <p:nvPr/>
        </p:nvGrpSpPr>
        <p:grpSpPr>
          <a:xfrm>
            <a:off x="4858968" y="1532275"/>
            <a:ext cx="356221" cy="354973"/>
            <a:chOff x="-13947000" y="3212800"/>
            <a:chExt cx="353675" cy="352400"/>
          </a:xfrm>
        </p:grpSpPr>
        <p:sp>
          <p:nvSpPr>
            <p:cNvPr id="9893" name="Google Shape;9893;p81"/>
            <p:cNvSpPr/>
            <p:nvPr/>
          </p:nvSpPr>
          <p:spPr>
            <a:xfrm>
              <a:off x="-13947000" y="3212800"/>
              <a:ext cx="229225" cy="268125"/>
            </a:xfrm>
            <a:custGeom>
              <a:rect b="b" l="l" r="r" t="t"/>
              <a:pathLst>
                <a:path extrusionOk="0" h="10725" w="9169">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81"/>
            <p:cNvSpPr/>
            <p:nvPr/>
          </p:nvSpPr>
          <p:spPr>
            <a:xfrm>
              <a:off x="-13821775" y="3295600"/>
              <a:ext cx="228450" cy="269600"/>
            </a:xfrm>
            <a:custGeom>
              <a:rect b="b" l="l" r="r" t="t"/>
              <a:pathLst>
                <a:path extrusionOk="0" h="10784" w="9138">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5" name="Google Shape;9895;p81"/>
          <p:cNvGrpSpPr/>
          <p:nvPr/>
        </p:nvGrpSpPr>
        <p:grpSpPr>
          <a:xfrm>
            <a:off x="4858981" y="1973145"/>
            <a:ext cx="356196" cy="354670"/>
            <a:chOff x="-13946200" y="3647075"/>
            <a:chExt cx="353650" cy="352100"/>
          </a:xfrm>
        </p:grpSpPr>
        <p:sp>
          <p:nvSpPr>
            <p:cNvPr id="9896" name="Google Shape;9896;p81"/>
            <p:cNvSpPr/>
            <p:nvPr/>
          </p:nvSpPr>
          <p:spPr>
            <a:xfrm>
              <a:off x="-13717000" y="3647075"/>
              <a:ext cx="124450" cy="144150"/>
            </a:xfrm>
            <a:custGeom>
              <a:rect b="b" l="l" r="r" t="t"/>
              <a:pathLst>
                <a:path extrusionOk="0" h="5766" w="4978">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81"/>
            <p:cNvSpPr/>
            <p:nvPr/>
          </p:nvSpPr>
          <p:spPr>
            <a:xfrm>
              <a:off x="-13801275" y="3647075"/>
              <a:ext cx="63025" cy="61075"/>
            </a:xfrm>
            <a:custGeom>
              <a:rect b="b" l="l" r="r" t="t"/>
              <a:pathLst>
                <a:path extrusionOk="0" h="2443" w="2521">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81"/>
            <p:cNvSpPr/>
            <p:nvPr/>
          </p:nvSpPr>
          <p:spPr>
            <a:xfrm>
              <a:off x="-13946200" y="3647075"/>
              <a:ext cx="124450" cy="143400"/>
            </a:xfrm>
            <a:custGeom>
              <a:rect b="b" l="l" r="r" t="t"/>
              <a:pathLst>
                <a:path extrusionOk="0" h="5736" w="4978">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81"/>
            <p:cNvSpPr/>
            <p:nvPr/>
          </p:nvSpPr>
          <p:spPr>
            <a:xfrm>
              <a:off x="-13946200" y="3873900"/>
              <a:ext cx="352875" cy="125275"/>
            </a:xfrm>
            <a:custGeom>
              <a:rect b="b" l="l" r="r" t="t"/>
              <a:pathLst>
                <a:path extrusionOk="0" h="5011" w="14115">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81"/>
            <p:cNvSpPr/>
            <p:nvPr/>
          </p:nvSpPr>
          <p:spPr>
            <a:xfrm>
              <a:off x="-13713850" y="3810125"/>
              <a:ext cx="120525" cy="105075"/>
            </a:xfrm>
            <a:custGeom>
              <a:rect b="b" l="l" r="r" t="t"/>
              <a:pathLst>
                <a:path extrusionOk="0" h="4203" w="4821">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81"/>
            <p:cNvSpPr/>
            <p:nvPr/>
          </p:nvSpPr>
          <p:spPr>
            <a:xfrm>
              <a:off x="-13946200" y="3810125"/>
              <a:ext cx="121300" cy="105175"/>
            </a:xfrm>
            <a:custGeom>
              <a:rect b="b" l="l" r="r" t="t"/>
              <a:pathLst>
                <a:path extrusionOk="0" h="4207" w="4852">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02" name="Google Shape;9902;p81"/>
          <p:cNvSpPr/>
          <p:nvPr/>
        </p:nvSpPr>
        <p:spPr>
          <a:xfrm>
            <a:off x="4902088" y="2417809"/>
            <a:ext cx="271340" cy="353864"/>
          </a:xfrm>
          <a:custGeom>
            <a:rect b="b" l="l" r="r" t="t"/>
            <a:pathLst>
              <a:path extrusionOk="0" h="14052" w="10776">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03" name="Google Shape;9903;p81"/>
          <p:cNvGrpSpPr/>
          <p:nvPr/>
        </p:nvGrpSpPr>
        <p:grpSpPr>
          <a:xfrm>
            <a:off x="6642374" y="1532628"/>
            <a:ext cx="357002" cy="354267"/>
            <a:chOff x="-12163025" y="3214275"/>
            <a:chExt cx="354450" cy="351700"/>
          </a:xfrm>
        </p:grpSpPr>
        <p:sp>
          <p:nvSpPr>
            <p:cNvPr id="9904" name="Google Shape;9904;p81"/>
            <p:cNvSpPr/>
            <p:nvPr/>
          </p:nvSpPr>
          <p:spPr>
            <a:xfrm>
              <a:off x="-12163025" y="3214275"/>
              <a:ext cx="354450" cy="165025"/>
            </a:xfrm>
            <a:custGeom>
              <a:rect b="b" l="l" r="r" t="t"/>
              <a:pathLst>
                <a:path extrusionOk="0" h="6601" w="14178">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81"/>
            <p:cNvSpPr/>
            <p:nvPr/>
          </p:nvSpPr>
          <p:spPr>
            <a:xfrm>
              <a:off x="-12161450" y="3503725"/>
              <a:ext cx="41775" cy="62250"/>
            </a:xfrm>
            <a:custGeom>
              <a:rect b="b" l="l" r="r" t="t"/>
              <a:pathLst>
                <a:path extrusionOk="0" h="2490" w="1671">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81"/>
            <p:cNvSpPr/>
            <p:nvPr/>
          </p:nvSpPr>
          <p:spPr>
            <a:xfrm>
              <a:off x="-12161450" y="3350150"/>
              <a:ext cx="41775" cy="133125"/>
            </a:xfrm>
            <a:custGeom>
              <a:rect b="b" l="l" r="r" t="t"/>
              <a:pathLst>
                <a:path extrusionOk="0" h="5325" w="1671">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7" name="Google Shape;9907;p81"/>
          <p:cNvGrpSpPr/>
          <p:nvPr/>
        </p:nvGrpSpPr>
        <p:grpSpPr>
          <a:xfrm>
            <a:off x="6643154" y="1972365"/>
            <a:ext cx="355441" cy="356232"/>
            <a:chOff x="-12160675" y="3647875"/>
            <a:chExt cx="352900" cy="353650"/>
          </a:xfrm>
        </p:grpSpPr>
        <p:sp>
          <p:nvSpPr>
            <p:cNvPr id="9908" name="Google Shape;9908;p81"/>
            <p:cNvSpPr/>
            <p:nvPr/>
          </p:nvSpPr>
          <p:spPr>
            <a:xfrm>
              <a:off x="-12059850" y="3958975"/>
              <a:ext cx="149675" cy="42550"/>
            </a:xfrm>
            <a:custGeom>
              <a:rect b="b" l="l" r="r" t="t"/>
              <a:pathLst>
                <a:path extrusionOk="0" h="1702" w="5987">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81"/>
            <p:cNvSpPr/>
            <p:nvPr/>
          </p:nvSpPr>
          <p:spPr>
            <a:xfrm>
              <a:off x="-11850350" y="3749475"/>
              <a:ext cx="42575" cy="149675"/>
            </a:xfrm>
            <a:custGeom>
              <a:rect b="b" l="l" r="r" t="t"/>
              <a:pathLst>
                <a:path extrusionOk="0" h="5987" w="1703">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81"/>
            <p:cNvSpPr/>
            <p:nvPr/>
          </p:nvSpPr>
          <p:spPr>
            <a:xfrm>
              <a:off x="-12059850" y="3647875"/>
              <a:ext cx="148875" cy="42550"/>
            </a:xfrm>
            <a:custGeom>
              <a:rect b="b" l="l" r="r" t="t"/>
              <a:pathLst>
                <a:path extrusionOk="0" h="1702" w="5955">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81"/>
            <p:cNvSpPr/>
            <p:nvPr/>
          </p:nvSpPr>
          <p:spPr>
            <a:xfrm>
              <a:off x="-12160675" y="3750250"/>
              <a:ext cx="41775" cy="148900"/>
            </a:xfrm>
            <a:custGeom>
              <a:rect b="b" l="l" r="r" t="t"/>
              <a:pathLst>
                <a:path extrusionOk="0" h="5956" w="1671">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81"/>
            <p:cNvSpPr/>
            <p:nvPr/>
          </p:nvSpPr>
          <p:spPr>
            <a:xfrm>
              <a:off x="-12099225" y="3710875"/>
              <a:ext cx="228425" cy="226200"/>
            </a:xfrm>
            <a:custGeom>
              <a:rect b="b" l="l" r="r" t="t"/>
              <a:pathLst>
                <a:path extrusionOk="0" h="9048" w="9137">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81"/>
            <p:cNvSpPr/>
            <p:nvPr/>
          </p:nvSpPr>
          <p:spPr>
            <a:xfrm>
              <a:off x="-12056700" y="3751825"/>
              <a:ext cx="144950" cy="144950"/>
            </a:xfrm>
            <a:custGeom>
              <a:rect b="b" l="l" r="r" t="t"/>
              <a:pathLst>
                <a:path extrusionOk="0" h="5798" w="5798">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81"/>
            <p:cNvSpPr/>
            <p:nvPr/>
          </p:nvSpPr>
          <p:spPr>
            <a:xfrm>
              <a:off x="-12016525" y="3792775"/>
              <a:ext cx="63025" cy="63050"/>
            </a:xfrm>
            <a:custGeom>
              <a:rect b="b" l="l" r="r" t="t"/>
              <a:pathLst>
                <a:path extrusionOk="0" h="2522" w="2521">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5" name="Google Shape;9915;p81"/>
          <p:cNvGrpSpPr/>
          <p:nvPr/>
        </p:nvGrpSpPr>
        <p:grpSpPr>
          <a:xfrm>
            <a:off x="6653870" y="2416821"/>
            <a:ext cx="354635" cy="356232"/>
            <a:chOff x="-12160675" y="4081850"/>
            <a:chExt cx="352100" cy="353650"/>
          </a:xfrm>
        </p:grpSpPr>
        <p:sp>
          <p:nvSpPr>
            <p:cNvPr id="9916" name="Google Shape;9916;p81"/>
            <p:cNvSpPr/>
            <p:nvPr/>
          </p:nvSpPr>
          <p:spPr>
            <a:xfrm>
              <a:off x="-12014950" y="4081850"/>
              <a:ext cx="61450" cy="62275"/>
            </a:xfrm>
            <a:custGeom>
              <a:rect b="b" l="l" r="r" t="t"/>
              <a:pathLst>
                <a:path extrusionOk="0" h="2491" w="2458">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81"/>
            <p:cNvSpPr/>
            <p:nvPr/>
          </p:nvSpPr>
          <p:spPr>
            <a:xfrm>
              <a:off x="-12077175" y="4352000"/>
              <a:ext cx="186700" cy="83500"/>
            </a:xfrm>
            <a:custGeom>
              <a:rect b="b" l="l" r="r" t="t"/>
              <a:pathLst>
                <a:path extrusionOk="0" h="3340" w="7468">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81"/>
            <p:cNvSpPr/>
            <p:nvPr/>
          </p:nvSpPr>
          <p:spPr>
            <a:xfrm>
              <a:off x="-11911775" y="4186000"/>
              <a:ext cx="103200" cy="101425"/>
            </a:xfrm>
            <a:custGeom>
              <a:rect b="b" l="l" r="r" t="t"/>
              <a:pathLst>
                <a:path extrusionOk="0" h="4057" w="4128">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81"/>
            <p:cNvSpPr/>
            <p:nvPr/>
          </p:nvSpPr>
          <p:spPr>
            <a:xfrm>
              <a:off x="-12160675" y="4186000"/>
              <a:ext cx="104000" cy="101425"/>
            </a:xfrm>
            <a:custGeom>
              <a:rect b="b" l="l" r="r" t="t"/>
              <a:pathLst>
                <a:path extrusionOk="0" h="4057" w="416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81"/>
            <p:cNvSpPr/>
            <p:nvPr/>
          </p:nvSpPr>
          <p:spPr>
            <a:xfrm>
              <a:off x="-12049600" y="4144075"/>
              <a:ext cx="127600" cy="67750"/>
            </a:xfrm>
            <a:custGeom>
              <a:rect b="b" l="l" r="r" t="t"/>
              <a:pathLst>
                <a:path extrusionOk="0" h="2710" w="5104">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81"/>
            <p:cNvSpPr/>
            <p:nvPr/>
          </p:nvSpPr>
          <p:spPr>
            <a:xfrm>
              <a:off x="-12033850" y="4212600"/>
              <a:ext cx="99250" cy="118150"/>
            </a:xfrm>
            <a:custGeom>
              <a:rect b="b" l="l" r="r" t="t"/>
              <a:pathLst>
                <a:path extrusionOk="0" h="4726" w="397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2" name="Google Shape;9922;p81"/>
          <p:cNvGrpSpPr/>
          <p:nvPr/>
        </p:nvGrpSpPr>
        <p:grpSpPr>
          <a:xfrm>
            <a:off x="4858836" y="2891264"/>
            <a:ext cx="355416" cy="355652"/>
            <a:chOff x="-10391650" y="3180600"/>
            <a:chExt cx="352875" cy="353075"/>
          </a:xfrm>
        </p:grpSpPr>
        <p:sp>
          <p:nvSpPr>
            <p:cNvPr id="9923" name="Google Shape;9923;p81"/>
            <p:cNvSpPr/>
            <p:nvPr/>
          </p:nvSpPr>
          <p:spPr>
            <a:xfrm>
              <a:off x="-10390875" y="3263500"/>
              <a:ext cx="352100" cy="42550"/>
            </a:xfrm>
            <a:custGeom>
              <a:rect b="b" l="l" r="r" t="t"/>
              <a:pathLst>
                <a:path extrusionOk="0" h="1702" w="14084">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81"/>
            <p:cNvSpPr/>
            <p:nvPr/>
          </p:nvSpPr>
          <p:spPr>
            <a:xfrm>
              <a:off x="-10391650" y="3451750"/>
              <a:ext cx="352875" cy="81925"/>
            </a:xfrm>
            <a:custGeom>
              <a:rect b="b" l="l" r="r" t="t"/>
              <a:pathLst>
                <a:path extrusionOk="0" h="3277" w="14115">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81"/>
            <p:cNvSpPr/>
            <p:nvPr/>
          </p:nvSpPr>
          <p:spPr>
            <a:xfrm>
              <a:off x="-10327075" y="3180600"/>
              <a:ext cx="223700" cy="62450"/>
            </a:xfrm>
            <a:custGeom>
              <a:rect b="b" l="l" r="r" t="t"/>
              <a:pathLst>
                <a:path extrusionOk="0" h="2498" w="8948">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81"/>
            <p:cNvSpPr/>
            <p:nvPr/>
          </p:nvSpPr>
          <p:spPr>
            <a:xfrm>
              <a:off x="-10245950" y="3325725"/>
              <a:ext cx="61450" cy="104775"/>
            </a:xfrm>
            <a:custGeom>
              <a:rect b="b" l="l" r="r" t="t"/>
              <a:pathLst>
                <a:path extrusionOk="0" h="4191" w="2458">
                  <a:moveTo>
                    <a:pt x="0" y="1"/>
                  </a:moveTo>
                  <a:lnTo>
                    <a:pt x="0" y="4191"/>
                  </a:lnTo>
                  <a:lnTo>
                    <a:pt x="2458" y="4191"/>
                  </a:lnTo>
                  <a:lnTo>
                    <a:pt x="24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81"/>
            <p:cNvSpPr/>
            <p:nvPr/>
          </p:nvSpPr>
          <p:spPr>
            <a:xfrm>
              <a:off x="-10142775" y="3325725"/>
              <a:ext cx="63025" cy="104775"/>
            </a:xfrm>
            <a:custGeom>
              <a:rect b="b" l="l" r="r" t="t"/>
              <a:pathLst>
                <a:path extrusionOk="0" h="4191" w="2521">
                  <a:moveTo>
                    <a:pt x="1" y="1"/>
                  </a:moveTo>
                  <a:lnTo>
                    <a:pt x="1" y="4191"/>
                  </a:lnTo>
                  <a:lnTo>
                    <a:pt x="2521" y="4191"/>
                  </a:lnTo>
                  <a:lnTo>
                    <a:pt x="25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81"/>
            <p:cNvSpPr/>
            <p:nvPr/>
          </p:nvSpPr>
          <p:spPr>
            <a:xfrm>
              <a:off x="-10350700" y="3325725"/>
              <a:ext cx="62250" cy="104775"/>
            </a:xfrm>
            <a:custGeom>
              <a:rect b="b" l="l" r="r" t="t"/>
              <a:pathLst>
                <a:path extrusionOk="0" h="4191" w="2490">
                  <a:moveTo>
                    <a:pt x="0" y="1"/>
                  </a:moveTo>
                  <a:lnTo>
                    <a:pt x="0" y="4191"/>
                  </a:lnTo>
                  <a:lnTo>
                    <a:pt x="2489" y="4191"/>
                  </a:lnTo>
                  <a:lnTo>
                    <a:pt x="24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9" name="Google Shape;9929;p81"/>
          <p:cNvGrpSpPr/>
          <p:nvPr/>
        </p:nvGrpSpPr>
        <p:grpSpPr>
          <a:xfrm>
            <a:off x="4858835" y="3368062"/>
            <a:ext cx="354635" cy="353890"/>
            <a:chOff x="-10390875" y="3616350"/>
            <a:chExt cx="352100" cy="351325"/>
          </a:xfrm>
        </p:grpSpPr>
        <p:sp>
          <p:nvSpPr>
            <p:cNvPr id="9930" name="Google Shape;9930;p81"/>
            <p:cNvSpPr/>
            <p:nvPr/>
          </p:nvSpPr>
          <p:spPr>
            <a:xfrm>
              <a:off x="-10308950" y="3780175"/>
              <a:ext cx="186675" cy="104800"/>
            </a:xfrm>
            <a:custGeom>
              <a:rect b="b" l="l" r="r" t="t"/>
              <a:pathLst>
                <a:path extrusionOk="0" h="4192" w="7467">
                  <a:moveTo>
                    <a:pt x="0" y="1"/>
                  </a:moveTo>
                  <a:lnTo>
                    <a:pt x="0" y="4191"/>
                  </a:lnTo>
                  <a:lnTo>
                    <a:pt x="7467" y="4191"/>
                  </a:lnTo>
                  <a:lnTo>
                    <a:pt x="7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81"/>
            <p:cNvSpPr/>
            <p:nvPr/>
          </p:nvSpPr>
          <p:spPr>
            <a:xfrm>
              <a:off x="-10390875" y="3698275"/>
              <a:ext cx="352100" cy="269400"/>
            </a:xfrm>
            <a:custGeom>
              <a:rect b="b" l="l" r="r" t="t"/>
              <a:pathLst>
                <a:path extrusionOk="0" h="10776" w="14084">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81"/>
            <p:cNvSpPr/>
            <p:nvPr/>
          </p:nvSpPr>
          <p:spPr>
            <a:xfrm>
              <a:off x="-10268000" y="3616350"/>
              <a:ext cx="103975" cy="81150"/>
            </a:xfrm>
            <a:custGeom>
              <a:rect b="b" l="l" r="r" t="t"/>
              <a:pathLst>
                <a:path extrusionOk="0" h="3246" w="4159">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3" name="Google Shape;9933;p81"/>
          <p:cNvGrpSpPr/>
          <p:nvPr/>
        </p:nvGrpSpPr>
        <p:grpSpPr>
          <a:xfrm>
            <a:off x="7525810" y="2892727"/>
            <a:ext cx="312585" cy="354670"/>
            <a:chOff x="-10370400" y="4049550"/>
            <a:chExt cx="310350" cy="352100"/>
          </a:xfrm>
        </p:grpSpPr>
        <p:sp>
          <p:nvSpPr>
            <p:cNvPr id="9934" name="Google Shape;9934;p81"/>
            <p:cNvSpPr/>
            <p:nvPr/>
          </p:nvSpPr>
          <p:spPr>
            <a:xfrm>
              <a:off x="-10308175" y="4224400"/>
              <a:ext cx="185900" cy="115800"/>
            </a:xfrm>
            <a:custGeom>
              <a:rect b="b" l="l" r="r" t="t"/>
              <a:pathLst>
                <a:path extrusionOk="0" h="4632" w="7436">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81"/>
            <p:cNvSpPr/>
            <p:nvPr/>
          </p:nvSpPr>
          <p:spPr>
            <a:xfrm>
              <a:off x="-10292425" y="4121225"/>
              <a:ext cx="159125" cy="30750"/>
            </a:xfrm>
            <a:custGeom>
              <a:rect b="b" l="l" r="r" t="t"/>
              <a:pathLst>
                <a:path extrusionOk="0" h="1230" w="6365">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81"/>
            <p:cNvSpPr/>
            <p:nvPr/>
          </p:nvSpPr>
          <p:spPr>
            <a:xfrm>
              <a:off x="-10370400" y="4049550"/>
              <a:ext cx="310350" cy="91400"/>
            </a:xfrm>
            <a:custGeom>
              <a:rect b="b" l="l" r="r" t="t"/>
              <a:pathLst>
                <a:path extrusionOk="0" h="3656" w="12414">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81"/>
            <p:cNvSpPr/>
            <p:nvPr/>
          </p:nvSpPr>
          <p:spPr>
            <a:xfrm>
              <a:off x="-10328650" y="4173200"/>
              <a:ext cx="226850" cy="30750"/>
            </a:xfrm>
            <a:custGeom>
              <a:rect b="b" l="l" r="r" t="t"/>
              <a:pathLst>
                <a:path extrusionOk="0" h="1230" w="9074">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81"/>
            <p:cNvSpPr/>
            <p:nvPr/>
          </p:nvSpPr>
          <p:spPr>
            <a:xfrm>
              <a:off x="-10328650" y="4360650"/>
              <a:ext cx="226850" cy="41000"/>
            </a:xfrm>
            <a:custGeom>
              <a:rect b="b" l="l" r="r" t="t"/>
              <a:pathLst>
                <a:path extrusionOk="0" h="1640" w="9074">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9" name="Google Shape;9939;p81"/>
          <p:cNvGrpSpPr/>
          <p:nvPr/>
        </p:nvGrpSpPr>
        <p:grpSpPr>
          <a:xfrm>
            <a:off x="6630066" y="2891668"/>
            <a:ext cx="379236" cy="354847"/>
            <a:chOff x="-8674650" y="3210975"/>
            <a:chExt cx="376525" cy="352275"/>
          </a:xfrm>
        </p:grpSpPr>
        <p:sp>
          <p:nvSpPr>
            <p:cNvPr id="9940" name="Google Shape;9940;p81"/>
            <p:cNvSpPr/>
            <p:nvPr/>
          </p:nvSpPr>
          <p:spPr>
            <a:xfrm>
              <a:off x="-8542325" y="3335375"/>
              <a:ext cx="112650" cy="104375"/>
            </a:xfrm>
            <a:custGeom>
              <a:rect b="b" l="l" r="r" t="t"/>
              <a:pathLst>
                <a:path extrusionOk="0" h="4175" w="4506">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81"/>
            <p:cNvSpPr/>
            <p:nvPr/>
          </p:nvSpPr>
          <p:spPr>
            <a:xfrm>
              <a:off x="-8496650" y="3377125"/>
              <a:ext cx="22875" cy="20900"/>
            </a:xfrm>
            <a:custGeom>
              <a:rect b="b" l="l" r="r" t="t"/>
              <a:pathLst>
                <a:path extrusionOk="0" h="836" w="915">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81"/>
            <p:cNvSpPr/>
            <p:nvPr/>
          </p:nvSpPr>
          <p:spPr>
            <a:xfrm>
              <a:off x="-8540750" y="3332825"/>
              <a:ext cx="242625" cy="230425"/>
            </a:xfrm>
            <a:custGeom>
              <a:rect b="b" l="l" r="r" t="t"/>
              <a:pathLst>
                <a:path extrusionOk="0" h="9217" w="9705">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81"/>
            <p:cNvSpPr/>
            <p:nvPr/>
          </p:nvSpPr>
          <p:spPr>
            <a:xfrm>
              <a:off x="-8645500" y="3428125"/>
              <a:ext cx="120525" cy="118950"/>
            </a:xfrm>
            <a:custGeom>
              <a:rect b="b" l="l" r="r" t="t"/>
              <a:pathLst>
                <a:path extrusionOk="0" h="4758" w="4821">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81"/>
            <p:cNvSpPr/>
            <p:nvPr/>
          </p:nvSpPr>
          <p:spPr>
            <a:xfrm>
              <a:off x="-8448600" y="3227275"/>
              <a:ext cx="122900" cy="122900"/>
            </a:xfrm>
            <a:custGeom>
              <a:rect b="b" l="l" r="r" t="t"/>
              <a:pathLst>
                <a:path extrusionOk="0" h="4916" w="4916">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81"/>
            <p:cNvSpPr/>
            <p:nvPr/>
          </p:nvSpPr>
          <p:spPr>
            <a:xfrm>
              <a:off x="-8674650" y="3210975"/>
              <a:ext cx="241825" cy="232925"/>
            </a:xfrm>
            <a:custGeom>
              <a:rect b="b" l="l" r="r" t="t"/>
              <a:pathLst>
                <a:path extrusionOk="0" h="9317" w="9673">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6" name="Google Shape;9946;p81"/>
          <p:cNvGrpSpPr/>
          <p:nvPr/>
        </p:nvGrpSpPr>
        <p:grpSpPr>
          <a:xfrm>
            <a:off x="5301563" y="1531633"/>
            <a:ext cx="356221" cy="356257"/>
            <a:chOff x="-13512225" y="3211525"/>
            <a:chExt cx="353675" cy="353675"/>
          </a:xfrm>
        </p:grpSpPr>
        <p:sp>
          <p:nvSpPr>
            <p:cNvPr id="9947" name="Google Shape;9947;p81"/>
            <p:cNvSpPr/>
            <p:nvPr/>
          </p:nvSpPr>
          <p:spPr>
            <a:xfrm>
              <a:off x="-13283825" y="3482475"/>
              <a:ext cx="125275" cy="82725"/>
            </a:xfrm>
            <a:custGeom>
              <a:rect b="b" l="l" r="r" t="t"/>
              <a:pathLst>
                <a:path extrusionOk="0" h="3309" w="5011">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81"/>
            <p:cNvSpPr/>
            <p:nvPr/>
          </p:nvSpPr>
          <p:spPr>
            <a:xfrm>
              <a:off x="-13512225" y="3211525"/>
              <a:ext cx="353675" cy="249700"/>
            </a:xfrm>
            <a:custGeom>
              <a:rect b="b" l="l" r="r" t="t"/>
              <a:pathLst>
                <a:path extrusionOk="0" h="9988" w="14147">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81"/>
            <p:cNvSpPr/>
            <p:nvPr/>
          </p:nvSpPr>
          <p:spPr>
            <a:xfrm>
              <a:off x="-13512225" y="3483250"/>
              <a:ext cx="100050" cy="81150"/>
            </a:xfrm>
            <a:custGeom>
              <a:rect b="b" l="l" r="r" t="t"/>
              <a:pathLst>
                <a:path extrusionOk="0" h="3246" w="4002">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81"/>
            <p:cNvSpPr/>
            <p:nvPr/>
          </p:nvSpPr>
          <p:spPr>
            <a:xfrm>
              <a:off x="-13407475" y="3483250"/>
              <a:ext cx="36250" cy="81150"/>
            </a:xfrm>
            <a:custGeom>
              <a:rect b="b" l="l" r="r" t="t"/>
              <a:pathLst>
                <a:path extrusionOk="0" h="3246" w="145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81"/>
            <p:cNvSpPr/>
            <p:nvPr/>
          </p:nvSpPr>
          <p:spPr>
            <a:xfrm>
              <a:off x="-13366525" y="3485625"/>
              <a:ext cx="70125" cy="76425"/>
            </a:xfrm>
            <a:custGeom>
              <a:rect b="b" l="l" r="r" t="t"/>
              <a:pathLst>
                <a:path extrusionOk="0" h="3057" w="2805">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2" name="Google Shape;9952;p81"/>
          <p:cNvGrpSpPr/>
          <p:nvPr/>
        </p:nvGrpSpPr>
        <p:grpSpPr>
          <a:xfrm>
            <a:off x="5301563" y="1973145"/>
            <a:ext cx="356221" cy="354670"/>
            <a:chOff x="-13512225" y="3647075"/>
            <a:chExt cx="353675" cy="352100"/>
          </a:xfrm>
        </p:grpSpPr>
        <p:sp>
          <p:nvSpPr>
            <p:cNvPr id="9953" name="Google Shape;9953;p81"/>
            <p:cNvSpPr/>
            <p:nvPr/>
          </p:nvSpPr>
          <p:spPr>
            <a:xfrm>
              <a:off x="-13344475" y="3876275"/>
              <a:ext cx="19725" cy="19725"/>
            </a:xfrm>
            <a:custGeom>
              <a:rect b="b" l="l" r="r" t="t"/>
              <a:pathLst>
                <a:path extrusionOk="0" h="789" w="789">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81"/>
            <p:cNvSpPr/>
            <p:nvPr/>
          </p:nvSpPr>
          <p:spPr>
            <a:xfrm>
              <a:off x="-13268850" y="3854225"/>
              <a:ext cx="110300" cy="62250"/>
            </a:xfrm>
            <a:custGeom>
              <a:rect b="b" l="l" r="r" t="t"/>
              <a:pathLst>
                <a:path extrusionOk="0" h="2490" w="4412">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81"/>
            <p:cNvSpPr/>
            <p:nvPr/>
          </p:nvSpPr>
          <p:spPr>
            <a:xfrm>
              <a:off x="-13512225" y="3936925"/>
              <a:ext cx="353675" cy="62250"/>
            </a:xfrm>
            <a:custGeom>
              <a:rect b="b" l="l" r="r" t="t"/>
              <a:pathLst>
                <a:path extrusionOk="0" h="2490" w="14147">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81"/>
            <p:cNvSpPr/>
            <p:nvPr/>
          </p:nvSpPr>
          <p:spPr>
            <a:xfrm>
              <a:off x="-13387000" y="3833750"/>
              <a:ext cx="104775" cy="104775"/>
            </a:xfrm>
            <a:custGeom>
              <a:rect b="b" l="l" r="r" t="t"/>
              <a:pathLst>
                <a:path extrusionOk="0" h="4191" w="4191">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81"/>
            <p:cNvSpPr/>
            <p:nvPr/>
          </p:nvSpPr>
          <p:spPr>
            <a:xfrm>
              <a:off x="-13512225" y="3855000"/>
              <a:ext cx="111875" cy="62250"/>
            </a:xfrm>
            <a:custGeom>
              <a:rect b="b" l="l" r="r" t="t"/>
              <a:pathLst>
                <a:path extrusionOk="0" h="2490" w="4475">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81"/>
            <p:cNvSpPr/>
            <p:nvPr/>
          </p:nvSpPr>
          <p:spPr>
            <a:xfrm>
              <a:off x="-13490175" y="3730575"/>
              <a:ext cx="62250" cy="40975"/>
            </a:xfrm>
            <a:custGeom>
              <a:rect b="b" l="l" r="r" t="t"/>
              <a:pathLst>
                <a:path extrusionOk="0" h="1639" w="249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81"/>
            <p:cNvSpPr/>
            <p:nvPr/>
          </p:nvSpPr>
          <p:spPr>
            <a:xfrm>
              <a:off x="-13241275" y="3730575"/>
              <a:ext cx="62225" cy="40975"/>
            </a:xfrm>
            <a:custGeom>
              <a:rect b="b" l="l" r="r" t="t"/>
              <a:pathLst>
                <a:path extrusionOk="0" h="1639" w="2489">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81"/>
            <p:cNvSpPr/>
            <p:nvPr/>
          </p:nvSpPr>
          <p:spPr>
            <a:xfrm>
              <a:off x="-13427950" y="3647075"/>
              <a:ext cx="186700" cy="63025"/>
            </a:xfrm>
            <a:custGeom>
              <a:rect b="b" l="l" r="r" t="t"/>
              <a:pathLst>
                <a:path extrusionOk="0" h="2521" w="7468">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81"/>
            <p:cNvSpPr/>
            <p:nvPr/>
          </p:nvSpPr>
          <p:spPr>
            <a:xfrm>
              <a:off x="-13512225" y="3773100"/>
              <a:ext cx="353675" cy="60675"/>
            </a:xfrm>
            <a:custGeom>
              <a:rect b="b" l="l" r="r" t="t"/>
              <a:pathLst>
                <a:path extrusionOk="0" h="2427" w="14147">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81"/>
            <p:cNvSpPr/>
            <p:nvPr/>
          </p:nvSpPr>
          <p:spPr>
            <a:xfrm>
              <a:off x="-13411400" y="3730575"/>
              <a:ext cx="153600" cy="20500"/>
            </a:xfrm>
            <a:custGeom>
              <a:rect b="b" l="l" r="r" t="t"/>
              <a:pathLst>
                <a:path extrusionOk="0" h="820" w="6144">
                  <a:moveTo>
                    <a:pt x="0" y="0"/>
                  </a:moveTo>
                  <a:lnTo>
                    <a:pt x="599" y="819"/>
                  </a:lnTo>
                  <a:lnTo>
                    <a:pt x="5545" y="819"/>
                  </a:lnTo>
                  <a:lnTo>
                    <a:pt x="614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3" name="Google Shape;9963;p81"/>
          <p:cNvGrpSpPr/>
          <p:nvPr/>
        </p:nvGrpSpPr>
        <p:grpSpPr>
          <a:xfrm>
            <a:off x="5311876" y="2417211"/>
            <a:ext cx="356221" cy="355451"/>
            <a:chOff x="-13512225" y="4080275"/>
            <a:chExt cx="353675" cy="352875"/>
          </a:xfrm>
        </p:grpSpPr>
        <p:sp>
          <p:nvSpPr>
            <p:cNvPr id="9964" name="Google Shape;9964;p81"/>
            <p:cNvSpPr/>
            <p:nvPr/>
          </p:nvSpPr>
          <p:spPr>
            <a:xfrm>
              <a:off x="-13512225" y="4203925"/>
              <a:ext cx="353675" cy="229225"/>
            </a:xfrm>
            <a:custGeom>
              <a:rect b="b" l="l" r="r" t="t"/>
              <a:pathLst>
                <a:path extrusionOk="0" h="9169" w="14147">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81"/>
            <p:cNvSpPr/>
            <p:nvPr/>
          </p:nvSpPr>
          <p:spPr>
            <a:xfrm>
              <a:off x="-13366525" y="4275600"/>
              <a:ext cx="73275" cy="88225"/>
            </a:xfrm>
            <a:custGeom>
              <a:rect b="b" l="l" r="r" t="t"/>
              <a:pathLst>
                <a:path extrusionOk="0" h="3529" w="2931">
                  <a:moveTo>
                    <a:pt x="1" y="0"/>
                  </a:moveTo>
                  <a:lnTo>
                    <a:pt x="1" y="3529"/>
                  </a:lnTo>
                  <a:lnTo>
                    <a:pt x="2931" y="1733"/>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81"/>
            <p:cNvSpPr/>
            <p:nvPr/>
          </p:nvSpPr>
          <p:spPr>
            <a:xfrm>
              <a:off x="-13398800" y="4143275"/>
              <a:ext cx="65375" cy="40975"/>
            </a:xfrm>
            <a:custGeom>
              <a:rect b="b" l="l" r="r" t="t"/>
              <a:pathLst>
                <a:path extrusionOk="0" h="1639" w="2615">
                  <a:moveTo>
                    <a:pt x="1103" y="1"/>
                  </a:moveTo>
                  <a:lnTo>
                    <a:pt x="0" y="1639"/>
                  </a:lnTo>
                  <a:lnTo>
                    <a:pt x="1512" y="1639"/>
                  </a:lnTo>
                  <a:lnTo>
                    <a:pt x="26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81"/>
            <p:cNvSpPr/>
            <p:nvPr/>
          </p:nvSpPr>
          <p:spPr>
            <a:xfrm>
              <a:off x="-13336575" y="4143275"/>
              <a:ext cx="64600" cy="40975"/>
            </a:xfrm>
            <a:custGeom>
              <a:rect b="b" l="l" r="r" t="t"/>
              <a:pathLst>
                <a:path extrusionOk="0" h="1639" w="2584">
                  <a:moveTo>
                    <a:pt x="1103" y="1"/>
                  </a:moveTo>
                  <a:lnTo>
                    <a:pt x="0" y="1639"/>
                  </a:lnTo>
                  <a:lnTo>
                    <a:pt x="1481" y="1639"/>
                  </a:lnTo>
                  <a:lnTo>
                    <a:pt x="2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81"/>
            <p:cNvSpPr/>
            <p:nvPr/>
          </p:nvSpPr>
          <p:spPr>
            <a:xfrm>
              <a:off x="-13398800" y="4081050"/>
              <a:ext cx="65375" cy="40975"/>
            </a:xfrm>
            <a:custGeom>
              <a:rect b="b" l="l" r="r" t="t"/>
              <a:pathLst>
                <a:path extrusionOk="0" h="1639" w="2615">
                  <a:moveTo>
                    <a:pt x="0" y="1"/>
                  </a:moveTo>
                  <a:lnTo>
                    <a:pt x="1103" y="1639"/>
                  </a:lnTo>
                  <a:lnTo>
                    <a:pt x="2615" y="1639"/>
                  </a:lnTo>
                  <a:lnTo>
                    <a:pt x="1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81"/>
            <p:cNvSpPr/>
            <p:nvPr/>
          </p:nvSpPr>
          <p:spPr>
            <a:xfrm>
              <a:off x="-13274375" y="4143275"/>
              <a:ext cx="64625" cy="40975"/>
            </a:xfrm>
            <a:custGeom>
              <a:rect b="b" l="l" r="r" t="t"/>
              <a:pathLst>
                <a:path extrusionOk="0" h="1639" w="2585">
                  <a:moveTo>
                    <a:pt x="1104" y="1"/>
                  </a:moveTo>
                  <a:lnTo>
                    <a:pt x="1" y="1639"/>
                  </a:lnTo>
                  <a:lnTo>
                    <a:pt x="1482" y="1639"/>
                  </a:lnTo>
                  <a:lnTo>
                    <a:pt x="25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81"/>
            <p:cNvSpPr/>
            <p:nvPr/>
          </p:nvSpPr>
          <p:spPr>
            <a:xfrm>
              <a:off x="-13212925" y="4081050"/>
              <a:ext cx="54375" cy="40975"/>
            </a:xfrm>
            <a:custGeom>
              <a:rect b="b" l="l" r="r" t="t"/>
              <a:pathLst>
                <a:path extrusionOk="0" h="1639" w="2175">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81"/>
            <p:cNvSpPr/>
            <p:nvPr/>
          </p:nvSpPr>
          <p:spPr>
            <a:xfrm>
              <a:off x="-13212925" y="4143275"/>
              <a:ext cx="54375" cy="40975"/>
            </a:xfrm>
            <a:custGeom>
              <a:rect b="b" l="l" r="r" t="t"/>
              <a:pathLst>
                <a:path extrusionOk="0" h="1639" w="2175">
                  <a:moveTo>
                    <a:pt x="1103" y="1"/>
                  </a:moveTo>
                  <a:lnTo>
                    <a:pt x="0" y="1639"/>
                  </a:lnTo>
                  <a:lnTo>
                    <a:pt x="2174" y="1639"/>
                  </a:lnTo>
                  <a:lnTo>
                    <a:pt x="217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81"/>
            <p:cNvSpPr/>
            <p:nvPr/>
          </p:nvSpPr>
          <p:spPr>
            <a:xfrm>
              <a:off x="-13274375" y="4081050"/>
              <a:ext cx="64625" cy="40975"/>
            </a:xfrm>
            <a:custGeom>
              <a:rect b="b" l="l" r="r" t="t"/>
              <a:pathLst>
                <a:path extrusionOk="0" h="1639" w="2585">
                  <a:moveTo>
                    <a:pt x="1" y="1"/>
                  </a:moveTo>
                  <a:lnTo>
                    <a:pt x="1104" y="1639"/>
                  </a:lnTo>
                  <a:lnTo>
                    <a:pt x="2584" y="163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81"/>
            <p:cNvSpPr/>
            <p:nvPr/>
          </p:nvSpPr>
          <p:spPr>
            <a:xfrm>
              <a:off x="-13336575" y="4081050"/>
              <a:ext cx="64600" cy="40975"/>
            </a:xfrm>
            <a:custGeom>
              <a:rect b="b" l="l" r="r" t="t"/>
              <a:pathLst>
                <a:path extrusionOk="0" h="1639" w="2584">
                  <a:moveTo>
                    <a:pt x="0" y="1"/>
                  </a:moveTo>
                  <a:lnTo>
                    <a:pt x="1103" y="1639"/>
                  </a:lnTo>
                  <a:lnTo>
                    <a:pt x="2583" y="1639"/>
                  </a:ln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81"/>
            <p:cNvSpPr/>
            <p:nvPr/>
          </p:nvSpPr>
          <p:spPr>
            <a:xfrm>
              <a:off x="-13512225" y="4080275"/>
              <a:ext cx="123675" cy="103200"/>
            </a:xfrm>
            <a:custGeom>
              <a:rect b="b" l="l" r="r" t="t"/>
              <a:pathLst>
                <a:path extrusionOk="0" h="4128" w="4947">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5" name="Google Shape;9975;p81"/>
          <p:cNvGrpSpPr/>
          <p:nvPr/>
        </p:nvGrpSpPr>
        <p:grpSpPr>
          <a:xfrm>
            <a:off x="7084956" y="1564572"/>
            <a:ext cx="356196" cy="290379"/>
            <a:chOff x="-11728250" y="3245400"/>
            <a:chExt cx="353650" cy="288275"/>
          </a:xfrm>
        </p:grpSpPr>
        <p:sp>
          <p:nvSpPr>
            <p:cNvPr id="9976" name="Google Shape;9976;p81"/>
            <p:cNvSpPr/>
            <p:nvPr/>
          </p:nvSpPr>
          <p:spPr>
            <a:xfrm>
              <a:off x="-11603025" y="3389725"/>
              <a:ext cx="104775" cy="143950"/>
            </a:xfrm>
            <a:custGeom>
              <a:rect b="b" l="l" r="r" t="t"/>
              <a:pathLst>
                <a:path extrusionOk="0" h="5758" w="4191">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81"/>
            <p:cNvSpPr/>
            <p:nvPr/>
          </p:nvSpPr>
          <p:spPr>
            <a:xfrm>
              <a:off x="-11647125" y="3246175"/>
              <a:ext cx="86650" cy="133925"/>
            </a:xfrm>
            <a:custGeom>
              <a:rect b="b" l="l" r="r" t="t"/>
              <a:pathLst>
                <a:path extrusionOk="0" h="5357" w="3466">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81"/>
            <p:cNvSpPr/>
            <p:nvPr/>
          </p:nvSpPr>
          <p:spPr>
            <a:xfrm>
              <a:off x="-11540025" y="3245400"/>
              <a:ext cx="86675" cy="133900"/>
            </a:xfrm>
            <a:custGeom>
              <a:rect b="b" l="l" r="r" t="t"/>
              <a:pathLst>
                <a:path extrusionOk="0" h="5356" w="3467">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81"/>
            <p:cNvSpPr/>
            <p:nvPr/>
          </p:nvSpPr>
          <p:spPr>
            <a:xfrm>
              <a:off x="-11498275" y="3285550"/>
              <a:ext cx="123675" cy="160700"/>
            </a:xfrm>
            <a:custGeom>
              <a:rect b="b" l="l" r="r" t="t"/>
              <a:pathLst>
                <a:path extrusionOk="0" h="6428" w="4947">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81"/>
            <p:cNvSpPr/>
            <p:nvPr/>
          </p:nvSpPr>
          <p:spPr>
            <a:xfrm>
              <a:off x="-11728250" y="3286350"/>
              <a:ext cx="125250" cy="160700"/>
            </a:xfrm>
            <a:custGeom>
              <a:rect b="b" l="l" r="r" t="t"/>
              <a:pathLst>
                <a:path extrusionOk="0" h="6428" w="501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81" name="Google Shape;9981;p81"/>
          <p:cNvSpPr/>
          <p:nvPr/>
        </p:nvSpPr>
        <p:spPr>
          <a:xfrm>
            <a:off x="7242366" y="2108233"/>
            <a:ext cx="40464" cy="84135"/>
          </a:xfrm>
          <a:custGeom>
            <a:rect b="b" l="l" r="r" t="t"/>
            <a:pathLst>
              <a:path extrusionOk="0" h="3341" w="1607">
                <a:moveTo>
                  <a:pt x="0" y="1"/>
                </a:moveTo>
                <a:lnTo>
                  <a:pt x="0" y="2804"/>
                </a:lnTo>
                <a:cubicBezTo>
                  <a:pt x="158" y="2962"/>
                  <a:pt x="315" y="3183"/>
                  <a:pt x="504" y="3340"/>
                </a:cubicBezTo>
                <a:lnTo>
                  <a:pt x="1607" y="1891"/>
                </a:lnTo>
                <a:cubicBezTo>
                  <a:pt x="630" y="1418"/>
                  <a:pt x="0" y="78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82" name="Google Shape;9982;p81"/>
          <p:cNvGrpSpPr/>
          <p:nvPr/>
        </p:nvGrpSpPr>
        <p:grpSpPr>
          <a:xfrm>
            <a:off x="7083760" y="1971660"/>
            <a:ext cx="358588" cy="357642"/>
            <a:chOff x="-11729050" y="3646475"/>
            <a:chExt cx="356025" cy="355050"/>
          </a:xfrm>
        </p:grpSpPr>
        <p:sp>
          <p:nvSpPr>
            <p:cNvPr id="9983" name="Google Shape;9983;p81"/>
            <p:cNvSpPr/>
            <p:nvPr/>
          </p:nvSpPr>
          <p:spPr>
            <a:xfrm>
              <a:off x="-11460475" y="3648050"/>
              <a:ext cx="86675" cy="80175"/>
            </a:xfrm>
            <a:custGeom>
              <a:rect b="b" l="l" r="r" t="t"/>
              <a:pathLst>
                <a:path extrusionOk="0" h="3207" w="3467">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81"/>
            <p:cNvSpPr/>
            <p:nvPr/>
          </p:nvSpPr>
          <p:spPr>
            <a:xfrm>
              <a:off x="-11601450" y="3773875"/>
              <a:ext cx="19725" cy="19725"/>
            </a:xfrm>
            <a:custGeom>
              <a:rect b="b" l="l" r="r" t="t"/>
              <a:pathLst>
                <a:path extrusionOk="0" h="789" w="789">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81"/>
            <p:cNvSpPr/>
            <p:nvPr/>
          </p:nvSpPr>
          <p:spPr>
            <a:xfrm>
              <a:off x="-11729050" y="3646475"/>
              <a:ext cx="353675" cy="209350"/>
            </a:xfrm>
            <a:custGeom>
              <a:rect b="b" l="l" r="r" t="t"/>
              <a:pathLst>
                <a:path extrusionOk="0" h="8374" w="14147">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81"/>
            <p:cNvSpPr/>
            <p:nvPr/>
          </p:nvSpPr>
          <p:spPr>
            <a:xfrm>
              <a:off x="-11518750" y="3773875"/>
              <a:ext cx="19725" cy="19725"/>
            </a:xfrm>
            <a:custGeom>
              <a:rect b="b" l="l" r="r" t="t"/>
              <a:pathLst>
                <a:path extrusionOk="0" h="789" w="789">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81"/>
            <p:cNvSpPr/>
            <p:nvPr/>
          </p:nvSpPr>
          <p:spPr>
            <a:xfrm>
              <a:off x="-11698325" y="3858150"/>
              <a:ext cx="67750" cy="69350"/>
            </a:xfrm>
            <a:custGeom>
              <a:rect b="b" l="l" r="r" t="t"/>
              <a:pathLst>
                <a:path extrusionOk="0" h="2774" w="271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81"/>
            <p:cNvSpPr/>
            <p:nvPr/>
          </p:nvSpPr>
          <p:spPr>
            <a:xfrm>
              <a:off x="-11627450" y="3869175"/>
              <a:ext cx="47300" cy="55175"/>
            </a:xfrm>
            <a:custGeom>
              <a:rect b="b" l="l" r="r" t="t"/>
              <a:pathLst>
                <a:path extrusionOk="0" h="2207" w="1892">
                  <a:moveTo>
                    <a:pt x="1" y="1"/>
                  </a:moveTo>
                  <a:lnTo>
                    <a:pt x="694" y="2206"/>
                  </a:lnTo>
                  <a:lnTo>
                    <a:pt x="1891" y="221"/>
                  </a:lnTo>
                  <a:cubicBezTo>
                    <a:pt x="1229" y="190"/>
                    <a:pt x="599"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81"/>
            <p:cNvSpPr/>
            <p:nvPr/>
          </p:nvSpPr>
          <p:spPr>
            <a:xfrm>
              <a:off x="-11414775" y="3803025"/>
              <a:ext cx="41750" cy="83525"/>
            </a:xfrm>
            <a:custGeom>
              <a:rect b="b" l="l" r="r" t="t"/>
              <a:pathLst>
                <a:path extrusionOk="0" h="3341" w="167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81"/>
            <p:cNvSpPr/>
            <p:nvPr/>
          </p:nvSpPr>
          <p:spPr>
            <a:xfrm>
              <a:off x="-11592800" y="3876275"/>
              <a:ext cx="84300" cy="62250"/>
            </a:xfrm>
            <a:custGeom>
              <a:rect b="b" l="l" r="r" t="t"/>
              <a:pathLst>
                <a:path extrusionOk="0" h="2490" w="3372">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81"/>
            <p:cNvSpPr/>
            <p:nvPr/>
          </p:nvSpPr>
          <p:spPr>
            <a:xfrm>
              <a:off x="-11520325" y="3869175"/>
              <a:ext cx="47275" cy="55175"/>
            </a:xfrm>
            <a:custGeom>
              <a:rect b="b" l="l" r="r" t="t"/>
              <a:pathLst>
                <a:path extrusionOk="0" h="2207" w="1891">
                  <a:moveTo>
                    <a:pt x="1891" y="1"/>
                  </a:moveTo>
                  <a:cubicBezTo>
                    <a:pt x="1292" y="127"/>
                    <a:pt x="631" y="190"/>
                    <a:pt x="0" y="253"/>
                  </a:cubicBezTo>
                  <a:lnTo>
                    <a:pt x="1198" y="2206"/>
                  </a:lnTo>
                  <a:lnTo>
                    <a:pt x="18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81"/>
            <p:cNvSpPr/>
            <p:nvPr/>
          </p:nvSpPr>
          <p:spPr>
            <a:xfrm>
              <a:off x="-11726675" y="3903850"/>
              <a:ext cx="352075" cy="97675"/>
            </a:xfrm>
            <a:custGeom>
              <a:rect b="b" l="l" r="r" t="t"/>
              <a:pathLst>
                <a:path extrusionOk="0" h="3907" w="14083">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81"/>
            <p:cNvSpPr/>
            <p:nvPr/>
          </p:nvSpPr>
          <p:spPr>
            <a:xfrm>
              <a:off x="-11470700" y="3859725"/>
              <a:ext cx="66975" cy="68550"/>
            </a:xfrm>
            <a:custGeom>
              <a:rect b="b" l="l" r="r" t="t"/>
              <a:pathLst>
                <a:path extrusionOk="0" h="2742" w="2679">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4" name="Google Shape;9994;p81"/>
          <p:cNvGrpSpPr/>
          <p:nvPr/>
        </p:nvGrpSpPr>
        <p:grpSpPr>
          <a:xfrm>
            <a:off x="7117464" y="2417211"/>
            <a:ext cx="311804" cy="355451"/>
            <a:chOff x="-11703850" y="4081850"/>
            <a:chExt cx="309575" cy="352875"/>
          </a:xfrm>
        </p:grpSpPr>
        <p:sp>
          <p:nvSpPr>
            <p:cNvPr id="9995" name="Google Shape;9995;p81"/>
            <p:cNvSpPr/>
            <p:nvPr/>
          </p:nvSpPr>
          <p:spPr>
            <a:xfrm>
              <a:off x="-11703850" y="4081850"/>
              <a:ext cx="309575" cy="125250"/>
            </a:xfrm>
            <a:custGeom>
              <a:rect b="b" l="l" r="r" t="t"/>
              <a:pathLst>
                <a:path extrusionOk="0" h="5010" w="12383">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81"/>
            <p:cNvSpPr/>
            <p:nvPr/>
          </p:nvSpPr>
          <p:spPr>
            <a:xfrm>
              <a:off x="-11622725" y="4288975"/>
              <a:ext cx="144175" cy="63050"/>
            </a:xfrm>
            <a:custGeom>
              <a:rect b="b" l="l" r="r" t="t"/>
              <a:pathLst>
                <a:path extrusionOk="0" h="2522" w="5767">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81"/>
            <p:cNvSpPr/>
            <p:nvPr/>
          </p:nvSpPr>
          <p:spPr>
            <a:xfrm>
              <a:off x="-11596725" y="4364600"/>
              <a:ext cx="36250" cy="70125"/>
            </a:xfrm>
            <a:custGeom>
              <a:rect b="b" l="l" r="r" t="t"/>
              <a:pathLst>
                <a:path extrusionOk="0" h="2805" w="145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81"/>
            <p:cNvSpPr/>
            <p:nvPr/>
          </p:nvSpPr>
          <p:spPr>
            <a:xfrm>
              <a:off x="-11540025" y="4364600"/>
              <a:ext cx="37050" cy="70125"/>
            </a:xfrm>
            <a:custGeom>
              <a:rect b="b" l="l" r="r" t="t"/>
              <a:pathLst>
                <a:path extrusionOk="0" h="2805" w="1482">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81"/>
            <p:cNvSpPr/>
            <p:nvPr/>
          </p:nvSpPr>
          <p:spPr>
            <a:xfrm>
              <a:off x="-11610900" y="4227550"/>
              <a:ext cx="50425" cy="51225"/>
            </a:xfrm>
            <a:custGeom>
              <a:rect b="b" l="l" r="r" t="t"/>
              <a:pathLst>
                <a:path extrusionOk="0" h="2049" w="2017">
                  <a:moveTo>
                    <a:pt x="0" y="1"/>
                  </a:moveTo>
                  <a:lnTo>
                    <a:pt x="189" y="2048"/>
                  </a:lnTo>
                  <a:cubicBezTo>
                    <a:pt x="725" y="1859"/>
                    <a:pt x="1355" y="1702"/>
                    <a:pt x="2017" y="1670"/>
                  </a:cubicBezTo>
                  <a:lnTo>
                    <a:pt x="20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81"/>
            <p:cNvSpPr/>
            <p:nvPr/>
          </p:nvSpPr>
          <p:spPr>
            <a:xfrm>
              <a:off x="-11540025" y="4228350"/>
              <a:ext cx="50450" cy="51200"/>
            </a:xfrm>
            <a:custGeom>
              <a:rect b="b" l="l" r="r" t="t"/>
              <a:pathLst>
                <a:path extrusionOk="0" h="2048" w="2018">
                  <a:moveTo>
                    <a:pt x="1" y="0"/>
                  </a:moveTo>
                  <a:lnTo>
                    <a:pt x="1" y="1670"/>
                  </a:lnTo>
                  <a:cubicBezTo>
                    <a:pt x="694" y="1701"/>
                    <a:pt x="1293" y="1827"/>
                    <a:pt x="1828" y="2048"/>
                  </a:cubicBezTo>
                  <a:lnTo>
                    <a:pt x="20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81"/>
            <p:cNvSpPr/>
            <p:nvPr/>
          </p:nvSpPr>
          <p:spPr>
            <a:xfrm>
              <a:off x="-11489600" y="4227550"/>
              <a:ext cx="92175" cy="207175"/>
            </a:xfrm>
            <a:custGeom>
              <a:rect b="b" l="l" r="r" t="t"/>
              <a:pathLst>
                <a:path extrusionOk="0" h="8287" w="3687">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81"/>
            <p:cNvSpPr/>
            <p:nvPr/>
          </p:nvSpPr>
          <p:spPr>
            <a:xfrm>
              <a:off x="-11703850" y="4227550"/>
              <a:ext cx="92175" cy="207175"/>
            </a:xfrm>
            <a:custGeom>
              <a:rect b="b" l="l" r="r" t="t"/>
              <a:pathLst>
                <a:path extrusionOk="0" h="8287" w="3687">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3" name="Google Shape;10003;p81"/>
          <p:cNvGrpSpPr/>
          <p:nvPr/>
        </p:nvGrpSpPr>
        <p:grpSpPr>
          <a:xfrm>
            <a:off x="5306120" y="2891364"/>
            <a:ext cx="357002" cy="355451"/>
            <a:chOff x="-9958475" y="3180025"/>
            <a:chExt cx="354450" cy="352875"/>
          </a:xfrm>
        </p:grpSpPr>
        <p:sp>
          <p:nvSpPr>
            <p:cNvPr id="10004" name="Google Shape;10004;p81"/>
            <p:cNvSpPr/>
            <p:nvPr/>
          </p:nvSpPr>
          <p:spPr>
            <a:xfrm>
              <a:off x="-9958475" y="3491125"/>
              <a:ext cx="354450" cy="41775"/>
            </a:xfrm>
            <a:custGeom>
              <a:rect b="b" l="l" r="r" t="t"/>
              <a:pathLst>
                <a:path extrusionOk="0" h="1671" w="14178">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81"/>
            <p:cNvSpPr/>
            <p:nvPr/>
          </p:nvSpPr>
          <p:spPr>
            <a:xfrm>
              <a:off x="-9958475" y="3180025"/>
              <a:ext cx="354450" cy="42550"/>
            </a:xfrm>
            <a:custGeom>
              <a:rect b="b" l="l" r="r" t="t"/>
              <a:pathLst>
                <a:path extrusionOk="0" h="1702" w="14178">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81"/>
            <p:cNvSpPr/>
            <p:nvPr/>
          </p:nvSpPr>
          <p:spPr>
            <a:xfrm>
              <a:off x="-9916725" y="3243025"/>
              <a:ext cx="270175" cy="228425"/>
            </a:xfrm>
            <a:custGeom>
              <a:rect b="b" l="l" r="r" t="t"/>
              <a:pathLst>
                <a:path extrusionOk="0" h="9137" w="10807">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7" name="Google Shape;10007;p81"/>
          <p:cNvGrpSpPr/>
          <p:nvPr/>
        </p:nvGrpSpPr>
        <p:grpSpPr>
          <a:xfrm>
            <a:off x="5315247" y="3367345"/>
            <a:ext cx="337966" cy="355325"/>
            <a:chOff x="-9949025" y="3615575"/>
            <a:chExt cx="335550" cy="352750"/>
          </a:xfrm>
        </p:grpSpPr>
        <p:sp>
          <p:nvSpPr>
            <p:cNvPr id="10008" name="Google Shape;10008;p81"/>
            <p:cNvSpPr/>
            <p:nvPr/>
          </p:nvSpPr>
          <p:spPr>
            <a:xfrm>
              <a:off x="-9800950" y="3615575"/>
              <a:ext cx="61475" cy="61450"/>
            </a:xfrm>
            <a:custGeom>
              <a:rect b="b" l="l" r="r" t="t"/>
              <a:pathLst>
                <a:path extrusionOk="0" h="2458" w="2459">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81"/>
            <p:cNvSpPr/>
            <p:nvPr/>
          </p:nvSpPr>
          <p:spPr>
            <a:xfrm>
              <a:off x="-9949025" y="3688650"/>
              <a:ext cx="335550" cy="279675"/>
            </a:xfrm>
            <a:custGeom>
              <a:rect b="b" l="l" r="r" t="t"/>
              <a:pathLst>
                <a:path extrusionOk="0" h="11187" w="13422">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81"/>
            <p:cNvSpPr/>
            <p:nvPr/>
          </p:nvSpPr>
          <p:spPr>
            <a:xfrm>
              <a:off x="-9947450" y="3657100"/>
              <a:ext cx="106350" cy="50650"/>
            </a:xfrm>
            <a:custGeom>
              <a:rect b="b" l="l" r="r" t="t"/>
              <a:pathLst>
                <a:path extrusionOk="0" h="2026" w="4254">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1" name="Google Shape;10011;p81"/>
          <p:cNvGrpSpPr/>
          <p:nvPr/>
        </p:nvGrpSpPr>
        <p:grpSpPr>
          <a:xfrm>
            <a:off x="7950093" y="2890851"/>
            <a:ext cx="360175" cy="358423"/>
            <a:chOff x="-9961625" y="4048175"/>
            <a:chExt cx="357600" cy="355825"/>
          </a:xfrm>
        </p:grpSpPr>
        <p:sp>
          <p:nvSpPr>
            <p:cNvPr id="10012" name="Google Shape;10012;p81"/>
            <p:cNvSpPr/>
            <p:nvPr/>
          </p:nvSpPr>
          <p:spPr>
            <a:xfrm>
              <a:off x="-9958475" y="4048175"/>
              <a:ext cx="64625" cy="62650"/>
            </a:xfrm>
            <a:custGeom>
              <a:rect b="b" l="l" r="r" t="t"/>
              <a:pathLst>
                <a:path extrusionOk="0" h="2506" w="2585">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81"/>
            <p:cNvSpPr/>
            <p:nvPr/>
          </p:nvSpPr>
          <p:spPr>
            <a:xfrm>
              <a:off x="-9873400" y="4048775"/>
              <a:ext cx="21275" cy="63025"/>
            </a:xfrm>
            <a:custGeom>
              <a:rect b="b" l="l" r="r" t="t"/>
              <a:pathLst>
                <a:path extrusionOk="0" h="2521" w="851">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81"/>
            <p:cNvSpPr/>
            <p:nvPr/>
          </p:nvSpPr>
          <p:spPr>
            <a:xfrm>
              <a:off x="-9957675" y="4133050"/>
              <a:ext cx="63025" cy="19700"/>
            </a:xfrm>
            <a:custGeom>
              <a:rect b="b" l="l" r="r" t="t"/>
              <a:pathLst>
                <a:path extrusionOk="0" h="788" w="2521">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81"/>
            <p:cNvSpPr/>
            <p:nvPr/>
          </p:nvSpPr>
          <p:spPr>
            <a:xfrm>
              <a:off x="-9961625" y="4132250"/>
              <a:ext cx="253650" cy="271750"/>
            </a:xfrm>
            <a:custGeom>
              <a:rect b="b" l="l" r="r" t="t"/>
              <a:pathLst>
                <a:path extrusionOk="0" h="10870" w="10146">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81"/>
            <p:cNvSpPr/>
            <p:nvPr/>
          </p:nvSpPr>
          <p:spPr>
            <a:xfrm>
              <a:off x="-9791500" y="4069250"/>
              <a:ext cx="31550" cy="66175"/>
            </a:xfrm>
            <a:custGeom>
              <a:rect b="b" l="l" r="r" t="t"/>
              <a:pathLst>
                <a:path extrusionOk="0" h="2647" w="1262">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81"/>
            <p:cNvSpPr/>
            <p:nvPr/>
          </p:nvSpPr>
          <p:spPr>
            <a:xfrm>
              <a:off x="-9740300" y="4049550"/>
              <a:ext cx="136275" cy="268600"/>
            </a:xfrm>
            <a:custGeom>
              <a:rect b="b" l="l" r="r" t="t"/>
              <a:pathLst>
                <a:path extrusionOk="0" h="10744" w="5451">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8" name="Google Shape;10018;p81"/>
          <p:cNvGrpSpPr/>
          <p:nvPr/>
        </p:nvGrpSpPr>
        <p:grpSpPr>
          <a:xfrm>
            <a:off x="6636814" y="3366363"/>
            <a:ext cx="364959" cy="357289"/>
            <a:chOff x="-8680950" y="3624225"/>
            <a:chExt cx="362350" cy="354700"/>
          </a:xfrm>
        </p:grpSpPr>
        <p:sp>
          <p:nvSpPr>
            <p:cNvPr id="10019" name="Google Shape;10019;p81"/>
            <p:cNvSpPr/>
            <p:nvPr/>
          </p:nvSpPr>
          <p:spPr>
            <a:xfrm>
              <a:off x="-8512400" y="3686450"/>
              <a:ext cx="130775" cy="129800"/>
            </a:xfrm>
            <a:custGeom>
              <a:rect b="b" l="l" r="r" t="t"/>
              <a:pathLst>
                <a:path extrusionOk="0" h="5192" w="5231">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81"/>
            <p:cNvSpPr/>
            <p:nvPr/>
          </p:nvSpPr>
          <p:spPr>
            <a:xfrm>
              <a:off x="-8395825" y="3624225"/>
              <a:ext cx="77225" cy="77225"/>
            </a:xfrm>
            <a:custGeom>
              <a:rect b="b" l="l" r="r" t="t"/>
              <a:pathLst>
                <a:path extrusionOk="0" h="3089" w="3089">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81"/>
            <p:cNvSpPr/>
            <p:nvPr/>
          </p:nvSpPr>
          <p:spPr>
            <a:xfrm>
              <a:off x="-8676125" y="3883875"/>
              <a:ext cx="98375" cy="92925"/>
            </a:xfrm>
            <a:custGeom>
              <a:rect b="b" l="l" r="r" t="t"/>
              <a:pathLst>
                <a:path extrusionOk="0" h="3717" w="3935">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81"/>
            <p:cNvSpPr/>
            <p:nvPr/>
          </p:nvSpPr>
          <p:spPr>
            <a:xfrm>
              <a:off x="-8680950" y="3708850"/>
              <a:ext cx="282800" cy="270075"/>
            </a:xfrm>
            <a:custGeom>
              <a:rect b="b" l="l" r="r" t="t"/>
              <a:pathLst>
                <a:path extrusionOk="0" h="10803" w="11312">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81"/>
            <p:cNvSpPr/>
            <p:nvPr/>
          </p:nvSpPr>
          <p:spPr>
            <a:xfrm>
              <a:off x="-8440725" y="3857375"/>
              <a:ext cx="117400" cy="86450"/>
            </a:xfrm>
            <a:custGeom>
              <a:rect b="b" l="l" r="r" t="t"/>
              <a:pathLst>
                <a:path extrusionOk="0" h="3458" w="4696">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81"/>
            <p:cNvSpPr/>
            <p:nvPr/>
          </p:nvSpPr>
          <p:spPr>
            <a:xfrm>
              <a:off x="-8638400" y="3630725"/>
              <a:ext cx="86650" cy="115625"/>
            </a:xfrm>
            <a:custGeom>
              <a:rect b="b" l="l" r="r" t="t"/>
              <a:pathLst>
                <a:path extrusionOk="0" h="4625" w="3466">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5" name="Google Shape;10025;p81"/>
          <p:cNvGrpSpPr/>
          <p:nvPr/>
        </p:nvGrpSpPr>
        <p:grpSpPr>
          <a:xfrm>
            <a:off x="5773058" y="1532024"/>
            <a:ext cx="313365" cy="355476"/>
            <a:chOff x="-13056975" y="3212300"/>
            <a:chExt cx="311125" cy="352900"/>
          </a:xfrm>
        </p:grpSpPr>
        <p:sp>
          <p:nvSpPr>
            <p:cNvPr id="10026" name="Google Shape;10026;p81"/>
            <p:cNvSpPr/>
            <p:nvPr/>
          </p:nvSpPr>
          <p:spPr>
            <a:xfrm>
              <a:off x="-12972700" y="3273750"/>
              <a:ext cx="144950" cy="229225"/>
            </a:xfrm>
            <a:custGeom>
              <a:rect b="b" l="l" r="r" t="t"/>
              <a:pathLst>
                <a:path extrusionOk="0" h="9169" w="5798">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81"/>
            <p:cNvSpPr/>
            <p:nvPr/>
          </p:nvSpPr>
          <p:spPr>
            <a:xfrm>
              <a:off x="-12808875" y="3212300"/>
              <a:ext cx="63025" cy="278075"/>
            </a:xfrm>
            <a:custGeom>
              <a:rect b="b" l="l" r="r" t="t"/>
              <a:pathLst>
                <a:path extrusionOk="0" h="11123" w="2521">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81"/>
            <p:cNvSpPr/>
            <p:nvPr/>
          </p:nvSpPr>
          <p:spPr>
            <a:xfrm>
              <a:off x="-13056975" y="3212300"/>
              <a:ext cx="63025" cy="278075"/>
            </a:xfrm>
            <a:custGeom>
              <a:rect b="b" l="l" r="r" t="t"/>
              <a:pathLst>
                <a:path extrusionOk="0" h="11123" w="2521">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81"/>
            <p:cNvSpPr/>
            <p:nvPr/>
          </p:nvSpPr>
          <p:spPr>
            <a:xfrm>
              <a:off x="-13020750" y="3483250"/>
              <a:ext cx="240250" cy="81950"/>
            </a:xfrm>
            <a:custGeom>
              <a:rect b="b" l="l" r="r" t="t"/>
              <a:pathLst>
                <a:path extrusionOk="0" h="3278" w="961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0" name="Google Shape;10030;p81"/>
          <p:cNvGrpSpPr/>
          <p:nvPr/>
        </p:nvGrpSpPr>
        <p:grpSpPr>
          <a:xfrm>
            <a:off x="5750446" y="1972818"/>
            <a:ext cx="358588" cy="355325"/>
            <a:chOff x="-13077450" y="3647075"/>
            <a:chExt cx="356025" cy="352750"/>
          </a:xfrm>
        </p:grpSpPr>
        <p:sp>
          <p:nvSpPr>
            <p:cNvPr id="10031" name="Google Shape;10031;p81"/>
            <p:cNvSpPr/>
            <p:nvPr/>
          </p:nvSpPr>
          <p:spPr>
            <a:xfrm>
              <a:off x="-13014450" y="3708500"/>
              <a:ext cx="104000" cy="145750"/>
            </a:xfrm>
            <a:custGeom>
              <a:rect b="b" l="l" r="r" t="t"/>
              <a:pathLst>
                <a:path extrusionOk="0" h="5830" w="416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81"/>
            <p:cNvSpPr/>
            <p:nvPr/>
          </p:nvSpPr>
          <p:spPr>
            <a:xfrm>
              <a:off x="-12890800" y="3708500"/>
              <a:ext cx="104775" cy="145750"/>
            </a:xfrm>
            <a:custGeom>
              <a:rect b="b" l="l" r="r" t="t"/>
              <a:pathLst>
                <a:path extrusionOk="0" h="5830" w="4191">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81"/>
            <p:cNvSpPr/>
            <p:nvPr/>
          </p:nvSpPr>
          <p:spPr>
            <a:xfrm>
              <a:off x="-13077450" y="3647075"/>
              <a:ext cx="356025" cy="352750"/>
            </a:xfrm>
            <a:custGeom>
              <a:rect b="b" l="l" r="r" t="t"/>
              <a:pathLst>
                <a:path extrusionOk="0" h="14110" w="14241">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4" name="Google Shape;10034;p81"/>
          <p:cNvGrpSpPr/>
          <p:nvPr/>
        </p:nvGrpSpPr>
        <p:grpSpPr>
          <a:xfrm>
            <a:off x="5761552" y="2416418"/>
            <a:ext cx="357002" cy="357037"/>
            <a:chOff x="-13079025" y="4079475"/>
            <a:chExt cx="354450" cy="354450"/>
          </a:xfrm>
        </p:grpSpPr>
        <p:sp>
          <p:nvSpPr>
            <p:cNvPr id="10035" name="Google Shape;10035;p81"/>
            <p:cNvSpPr/>
            <p:nvPr/>
          </p:nvSpPr>
          <p:spPr>
            <a:xfrm>
              <a:off x="-13004200" y="4079475"/>
              <a:ext cx="207150" cy="63050"/>
            </a:xfrm>
            <a:custGeom>
              <a:rect b="b" l="l" r="r" t="t"/>
              <a:pathLst>
                <a:path extrusionOk="0" h="2522" w="8286">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81"/>
            <p:cNvSpPr/>
            <p:nvPr/>
          </p:nvSpPr>
          <p:spPr>
            <a:xfrm>
              <a:off x="-13079025" y="4303175"/>
              <a:ext cx="354450" cy="130750"/>
            </a:xfrm>
            <a:custGeom>
              <a:rect b="b" l="l" r="r" t="t"/>
              <a:pathLst>
                <a:path extrusionOk="0" h="5230" w="14178">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81"/>
            <p:cNvSpPr/>
            <p:nvPr/>
          </p:nvSpPr>
          <p:spPr>
            <a:xfrm>
              <a:off x="-12986875" y="4313400"/>
              <a:ext cx="173300" cy="58300"/>
            </a:xfrm>
            <a:custGeom>
              <a:rect b="b" l="l" r="r" t="t"/>
              <a:pathLst>
                <a:path extrusionOk="0" h="2332" w="6932">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81"/>
            <p:cNvSpPr/>
            <p:nvPr/>
          </p:nvSpPr>
          <p:spPr>
            <a:xfrm>
              <a:off x="-13004200" y="4143275"/>
              <a:ext cx="206375" cy="166225"/>
            </a:xfrm>
            <a:custGeom>
              <a:rect b="b" l="l" r="r" t="t"/>
              <a:pathLst>
                <a:path extrusionOk="0" h="6649" w="8255">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9" name="Google Shape;10039;p81"/>
          <p:cNvGrpSpPr/>
          <p:nvPr/>
        </p:nvGrpSpPr>
        <p:grpSpPr>
          <a:xfrm>
            <a:off x="7534619" y="1532427"/>
            <a:ext cx="356221" cy="354670"/>
            <a:chOff x="-11292700" y="3213875"/>
            <a:chExt cx="353675" cy="352100"/>
          </a:xfrm>
        </p:grpSpPr>
        <p:sp>
          <p:nvSpPr>
            <p:cNvPr id="10040" name="Google Shape;10040;p81"/>
            <p:cNvSpPr/>
            <p:nvPr/>
          </p:nvSpPr>
          <p:spPr>
            <a:xfrm>
              <a:off x="-11178500" y="3213875"/>
              <a:ext cx="124475" cy="124475"/>
            </a:xfrm>
            <a:custGeom>
              <a:rect b="b" l="l" r="r" t="t"/>
              <a:pathLst>
                <a:path extrusionOk="0" h="4979" w="4979">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81"/>
            <p:cNvSpPr/>
            <p:nvPr/>
          </p:nvSpPr>
          <p:spPr>
            <a:xfrm>
              <a:off x="-11292700" y="3255625"/>
              <a:ext cx="117375" cy="124475"/>
            </a:xfrm>
            <a:custGeom>
              <a:rect b="b" l="l" r="r" t="t"/>
              <a:pathLst>
                <a:path extrusionOk="0" h="4979" w="4695">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81"/>
            <p:cNvSpPr/>
            <p:nvPr/>
          </p:nvSpPr>
          <p:spPr>
            <a:xfrm>
              <a:off x="-11056425" y="3254850"/>
              <a:ext cx="117400" cy="125250"/>
            </a:xfrm>
            <a:custGeom>
              <a:rect b="b" l="l" r="r" t="t"/>
              <a:pathLst>
                <a:path extrusionOk="0" h="5010" w="4696">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81"/>
            <p:cNvSpPr/>
            <p:nvPr/>
          </p:nvSpPr>
          <p:spPr>
            <a:xfrm>
              <a:off x="-11209225" y="3503725"/>
              <a:ext cx="188275" cy="62250"/>
            </a:xfrm>
            <a:custGeom>
              <a:rect b="b" l="l" r="r" t="t"/>
              <a:pathLst>
                <a:path extrusionOk="0" h="2490" w="7531">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81"/>
            <p:cNvSpPr/>
            <p:nvPr/>
          </p:nvSpPr>
          <p:spPr>
            <a:xfrm>
              <a:off x="-11167475" y="3462775"/>
              <a:ext cx="103200" cy="20500"/>
            </a:xfrm>
            <a:custGeom>
              <a:rect b="b" l="l" r="r" t="t"/>
              <a:pathLst>
                <a:path extrusionOk="0" h="820" w="4128">
                  <a:moveTo>
                    <a:pt x="1" y="0"/>
                  </a:moveTo>
                  <a:lnTo>
                    <a:pt x="1" y="820"/>
                  </a:lnTo>
                  <a:lnTo>
                    <a:pt x="4128" y="820"/>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81"/>
            <p:cNvSpPr/>
            <p:nvPr/>
          </p:nvSpPr>
          <p:spPr>
            <a:xfrm>
              <a:off x="-11213150" y="3344625"/>
              <a:ext cx="141000" cy="97700"/>
            </a:xfrm>
            <a:custGeom>
              <a:rect b="b" l="l" r="r" t="t"/>
              <a:pathLst>
                <a:path extrusionOk="0" h="3908" w="564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81"/>
            <p:cNvSpPr/>
            <p:nvPr/>
          </p:nvSpPr>
          <p:spPr>
            <a:xfrm>
              <a:off x="-11080825" y="3379275"/>
              <a:ext cx="59100" cy="61475"/>
            </a:xfrm>
            <a:custGeom>
              <a:rect b="b" l="l" r="r" t="t"/>
              <a:pathLst>
                <a:path extrusionOk="0" h="2459" w="2364">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7" name="Google Shape;10047;p81"/>
          <p:cNvGrpSpPr/>
          <p:nvPr/>
        </p:nvGrpSpPr>
        <p:grpSpPr>
          <a:xfrm>
            <a:off x="7528677" y="1972365"/>
            <a:ext cx="368106" cy="356232"/>
            <a:chOff x="-11299000" y="3647875"/>
            <a:chExt cx="365475" cy="353650"/>
          </a:xfrm>
        </p:grpSpPr>
        <p:sp>
          <p:nvSpPr>
            <p:cNvPr id="10048" name="Google Shape;10048;p81"/>
            <p:cNvSpPr/>
            <p:nvPr/>
          </p:nvSpPr>
          <p:spPr>
            <a:xfrm>
              <a:off x="-11299000" y="3734700"/>
              <a:ext cx="142575" cy="134325"/>
            </a:xfrm>
            <a:custGeom>
              <a:rect b="b" l="l" r="r" t="t"/>
              <a:pathLst>
                <a:path extrusionOk="0" h="5373" w="5703">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81"/>
            <p:cNvSpPr/>
            <p:nvPr/>
          </p:nvSpPr>
          <p:spPr>
            <a:xfrm>
              <a:off x="-11076100" y="3734700"/>
              <a:ext cx="142575" cy="134325"/>
            </a:xfrm>
            <a:custGeom>
              <a:rect b="b" l="l" r="r" t="t"/>
              <a:pathLst>
                <a:path extrusionOk="0" h="5373" w="5703">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81"/>
            <p:cNvSpPr/>
            <p:nvPr/>
          </p:nvSpPr>
          <p:spPr>
            <a:xfrm>
              <a:off x="-11254900" y="3917225"/>
              <a:ext cx="124475" cy="84300"/>
            </a:xfrm>
            <a:custGeom>
              <a:rect b="b" l="l" r="r" t="t"/>
              <a:pathLst>
                <a:path extrusionOk="0" h="3372" w="4979">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81"/>
            <p:cNvSpPr/>
            <p:nvPr/>
          </p:nvSpPr>
          <p:spPr>
            <a:xfrm>
              <a:off x="-11099725" y="3838475"/>
              <a:ext cx="55150" cy="50425"/>
            </a:xfrm>
            <a:custGeom>
              <a:rect b="b" l="l" r="r" t="t"/>
              <a:pathLst>
                <a:path extrusionOk="0" h="2017" w="2206">
                  <a:moveTo>
                    <a:pt x="1197" y="0"/>
                  </a:moveTo>
                  <a:lnTo>
                    <a:pt x="0" y="914"/>
                  </a:lnTo>
                  <a:lnTo>
                    <a:pt x="1323" y="2017"/>
                  </a:lnTo>
                  <a:lnTo>
                    <a:pt x="2205" y="1040"/>
                  </a:lnTo>
                  <a:lnTo>
                    <a:pt x="11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81"/>
            <p:cNvSpPr/>
            <p:nvPr/>
          </p:nvSpPr>
          <p:spPr>
            <a:xfrm>
              <a:off x="-11187950" y="3836900"/>
              <a:ext cx="210325" cy="162275"/>
            </a:xfrm>
            <a:custGeom>
              <a:rect b="b" l="l" r="r" t="t"/>
              <a:pathLst>
                <a:path extrusionOk="0" h="6491" w="8413">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81"/>
            <p:cNvSpPr/>
            <p:nvPr/>
          </p:nvSpPr>
          <p:spPr>
            <a:xfrm>
              <a:off x="-11292700" y="3647875"/>
              <a:ext cx="353675" cy="87450"/>
            </a:xfrm>
            <a:custGeom>
              <a:rect b="b" l="l" r="r" t="t"/>
              <a:pathLst>
                <a:path extrusionOk="0" h="3498" w="14147">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4" name="Google Shape;10054;p81"/>
          <p:cNvGrpSpPr/>
          <p:nvPr/>
        </p:nvGrpSpPr>
        <p:grpSpPr>
          <a:xfrm>
            <a:off x="7544139" y="2428316"/>
            <a:ext cx="357808" cy="333240"/>
            <a:chOff x="-11295075" y="4092875"/>
            <a:chExt cx="355250" cy="330825"/>
          </a:xfrm>
        </p:grpSpPr>
        <p:sp>
          <p:nvSpPr>
            <p:cNvPr id="10055" name="Google Shape;10055;p81"/>
            <p:cNvSpPr/>
            <p:nvPr/>
          </p:nvSpPr>
          <p:spPr>
            <a:xfrm>
              <a:off x="-11084775" y="4196825"/>
              <a:ext cx="61475" cy="61475"/>
            </a:xfrm>
            <a:custGeom>
              <a:rect b="b" l="l" r="r" t="t"/>
              <a:pathLst>
                <a:path extrusionOk="0" h="2459" w="2459">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81"/>
            <p:cNvSpPr/>
            <p:nvPr/>
          </p:nvSpPr>
          <p:spPr>
            <a:xfrm>
              <a:off x="-11080050" y="4092875"/>
              <a:ext cx="140225" cy="269375"/>
            </a:xfrm>
            <a:custGeom>
              <a:rect b="b" l="l" r="r" t="t"/>
              <a:pathLst>
                <a:path extrusionOk="0" h="10775" w="5609">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81"/>
            <p:cNvSpPr/>
            <p:nvPr/>
          </p:nvSpPr>
          <p:spPr>
            <a:xfrm>
              <a:off x="-11230475" y="4320500"/>
              <a:ext cx="103975" cy="103200"/>
            </a:xfrm>
            <a:custGeom>
              <a:rect b="b" l="l" r="r" t="t"/>
              <a:pathLst>
                <a:path extrusionOk="0" h="4128" w="4159">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81"/>
            <p:cNvSpPr/>
            <p:nvPr/>
          </p:nvSpPr>
          <p:spPr>
            <a:xfrm>
              <a:off x="-11210000" y="4113350"/>
              <a:ext cx="137850" cy="226075"/>
            </a:xfrm>
            <a:custGeom>
              <a:rect b="b" l="l" r="r" t="t"/>
              <a:pathLst>
                <a:path extrusionOk="0" h="9043" w="5514">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81"/>
            <p:cNvSpPr/>
            <p:nvPr/>
          </p:nvSpPr>
          <p:spPr>
            <a:xfrm>
              <a:off x="-11295075" y="4153525"/>
              <a:ext cx="89825" cy="145725"/>
            </a:xfrm>
            <a:custGeom>
              <a:rect b="b" l="l" r="r" t="t"/>
              <a:pathLst>
                <a:path extrusionOk="0" h="5829" w="3593">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0" name="Google Shape;10060;p81"/>
          <p:cNvGrpSpPr/>
          <p:nvPr/>
        </p:nvGrpSpPr>
        <p:grpSpPr>
          <a:xfrm>
            <a:off x="5769739" y="2891364"/>
            <a:ext cx="312585" cy="355451"/>
            <a:chOff x="-9500075" y="3180800"/>
            <a:chExt cx="310350" cy="352875"/>
          </a:xfrm>
        </p:grpSpPr>
        <p:sp>
          <p:nvSpPr>
            <p:cNvPr id="10061" name="Google Shape;10061;p81"/>
            <p:cNvSpPr/>
            <p:nvPr/>
          </p:nvSpPr>
          <p:spPr>
            <a:xfrm>
              <a:off x="-9429175" y="3332825"/>
              <a:ext cx="82725" cy="55150"/>
            </a:xfrm>
            <a:custGeom>
              <a:rect b="b" l="l" r="r" t="t"/>
              <a:pathLst>
                <a:path extrusionOk="0" h="2206" w="3309">
                  <a:moveTo>
                    <a:pt x="1670" y="0"/>
                  </a:moveTo>
                  <a:lnTo>
                    <a:pt x="0" y="2205"/>
                  </a:lnTo>
                  <a:lnTo>
                    <a:pt x="3308" y="2205"/>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81"/>
            <p:cNvSpPr/>
            <p:nvPr/>
          </p:nvSpPr>
          <p:spPr>
            <a:xfrm>
              <a:off x="-9335450" y="3274525"/>
              <a:ext cx="19700" cy="19725"/>
            </a:xfrm>
            <a:custGeom>
              <a:rect b="b" l="l" r="r" t="t"/>
              <a:pathLst>
                <a:path extrusionOk="0" h="789" w="788">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81"/>
            <p:cNvSpPr/>
            <p:nvPr/>
          </p:nvSpPr>
          <p:spPr>
            <a:xfrm>
              <a:off x="-9330725" y="3351725"/>
              <a:ext cx="62250" cy="36250"/>
            </a:xfrm>
            <a:custGeom>
              <a:rect b="b" l="l" r="r" t="t"/>
              <a:pathLst>
                <a:path extrusionOk="0" h="1450" w="2490">
                  <a:moveTo>
                    <a:pt x="1040" y="0"/>
                  </a:moveTo>
                  <a:lnTo>
                    <a:pt x="0" y="977"/>
                  </a:lnTo>
                  <a:lnTo>
                    <a:pt x="410" y="1449"/>
                  </a:lnTo>
                  <a:lnTo>
                    <a:pt x="2489" y="1449"/>
                  </a:lnTo>
                  <a:lnTo>
                    <a:pt x="10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81"/>
            <p:cNvSpPr/>
            <p:nvPr/>
          </p:nvSpPr>
          <p:spPr>
            <a:xfrm>
              <a:off x="-9440200" y="3220975"/>
              <a:ext cx="186675" cy="152025"/>
            </a:xfrm>
            <a:custGeom>
              <a:rect b="b" l="l" r="r" t="t"/>
              <a:pathLst>
                <a:path extrusionOk="0" h="6081" w="7467">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81"/>
            <p:cNvSpPr/>
            <p:nvPr/>
          </p:nvSpPr>
          <p:spPr>
            <a:xfrm>
              <a:off x="-9500075" y="3222550"/>
              <a:ext cx="310350" cy="228425"/>
            </a:xfrm>
            <a:custGeom>
              <a:rect b="b" l="l" r="r" t="t"/>
              <a:pathLst>
                <a:path extrusionOk="0" h="9137" w="12414">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81"/>
            <p:cNvSpPr/>
            <p:nvPr/>
          </p:nvSpPr>
          <p:spPr>
            <a:xfrm>
              <a:off x="-9398475" y="3180800"/>
              <a:ext cx="103200" cy="21300"/>
            </a:xfrm>
            <a:custGeom>
              <a:rect b="b" l="l" r="r" t="t"/>
              <a:pathLst>
                <a:path extrusionOk="0" h="852" w="4128">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81"/>
            <p:cNvSpPr/>
            <p:nvPr/>
          </p:nvSpPr>
          <p:spPr>
            <a:xfrm>
              <a:off x="-9460700" y="3471450"/>
              <a:ext cx="41775" cy="62225"/>
            </a:xfrm>
            <a:custGeom>
              <a:rect b="b" l="l" r="r" t="t"/>
              <a:pathLst>
                <a:path extrusionOk="0" h="2489" w="1671">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81"/>
            <p:cNvSpPr/>
            <p:nvPr/>
          </p:nvSpPr>
          <p:spPr>
            <a:xfrm>
              <a:off x="-9274800" y="3471450"/>
              <a:ext cx="41750" cy="62225"/>
            </a:xfrm>
            <a:custGeom>
              <a:rect b="b" l="l" r="r" t="t"/>
              <a:pathLst>
                <a:path extrusionOk="0" h="2489" w="167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81"/>
            <p:cNvSpPr/>
            <p:nvPr/>
          </p:nvSpPr>
          <p:spPr>
            <a:xfrm>
              <a:off x="-9398475" y="3471450"/>
              <a:ext cx="103200" cy="20500"/>
            </a:xfrm>
            <a:custGeom>
              <a:rect b="b" l="l" r="r" t="t"/>
              <a:pathLst>
                <a:path extrusionOk="0" h="820" w="4128">
                  <a:moveTo>
                    <a:pt x="1" y="0"/>
                  </a:moveTo>
                  <a:lnTo>
                    <a:pt x="1" y="819"/>
                  </a:lnTo>
                  <a:lnTo>
                    <a:pt x="4128" y="819"/>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0" name="Google Shape;10070;p81"/>
          <p:cNvGrpSpPr/>
          <p:nvPr/>
        </p:nvGrpSpPr>
        <p:grpSpPr>
          <a:xfrm>
            <a:off x="5747530" y="3366879"/>
            <a:ext cx="356221" cy="356257"/>
            <a:chOff x="-9523700" y="3614000"/>
            <a:chExt cx="353675" cy="353675"/>
          </a:xfrm>
        </p:grpSpPr>
        <p:sp>
          <p:nvSpPr>
            <p:cNvPr id="10071" name="Google Shape;10071;p81"/>
            <p:cNvSpPr/>
            <p:nvPr/>
          </p:nvSpPr>
          <p:spPr>
            <a:xfrm>
              <a:off x="-95237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81"/>
            <p:cNvSpPr/>
            <p:nvPr/>
          </p:nvSpPr>
          <p:spPr>
            <a:xfrm>
              <a:off x="-9515825" y="3656525"/>
              <a:ext cx="116600" cy="195350"/>
            </a:xfrm>
            <a:custGeom>
              <a:rect b="b" l="l" r="r" t="t"/>
              <a:pathLst>
                <a:path extrusionOk="0" h="7814" w="4664">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81"/>
            <p:cNvSpPr/>
            <p:nvPr/>
          </p:nvSpPr>
          <p:spPr>
            <a:xfrm>
              <a:off x="-9481175" y="3614000"/>
              <a:ext cx="80375" cy="37050"/>
            </a:xfrm>
            <a:custGeom>
              <a:rect b="b" l="l" r="r" t="t"/>
              <a:pathLst>
                <a:path extrusionOk="0" h="1482" w="3215">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81"/>
            <p:cNvSpPr/>
            <p:nvPr/>
          </p:nvSpPr>
          <p:spPr>
            <a:xfrm>
              <a:off x="-92945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81"/>
            <p:cNvSpPr/>
            <p:nvPr/>
          </p:nvSpPr>
          <p:spPr>
            <a:xfrm>
              <a:off x="-9294500" y="3656525"/>
              <a:ext cx="116600" cy="195350"/>
            </a:xfrm>
            <a:custGeom>
              <a:rect b="b" l="l" r="r" t="t"/>
              <a:pathLst>
                <a:path extrusionOk="0" h="7814" w="4664">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81"/>
            <p:cNvSpPr/>
            <p:nvPr/>
          </p:nvSpPr>
          <p:spPr>
            <a:xfrm>
              <a:off x="-9294500" y="3615575"/>
              <a:ext cx="81150" cy="36250"/>
            </a:xfrm>
            <a:custGeom>
              <a:rect b="b" l="l" r="r" t="t"/>
              <a:pathLst>
                <a:path extrusionOk="0" h="1450" w="3246">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81"/>
            <p:cNvSpPr/>
            <p:nvPr/>
          </p:nvSpPr>
          <p:spPr>
            <a:xfrm>
              <a:off x="-9378775" y="3822725"/>
              <a:ext cx="63025" cy="41750"/>
            </a:xfrm>
            <a:custGeom>
              <a:rect b="b" l="l" r="r" t="t"/>
              <a:pathLst>
                <a:path extrusionOk="0" h="1670" w="2521">
                  <a:moveTo>
                    <a:pt x="0" y="0"/>
                  </a:moveTo>
                  <a:lnTo>
                    <a:pt x="0" y="1670"/>
                  </a:lnTo>
                  <a:lnTo>
                    <a:pt x="2521" y="1670"/>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81"/>
            <p:cNvSpPr/>
            <p:nvPr/>
          </p:nvSpPr>
          <p:spPr>
            <a:xfrm>
              <a:off x="-9336250" y="3739225"/>
              <a:ext cx="21300" cy="63050"/>
            </a:xfrm>
            <a:custGeom>
              <a:rect b="b" l="l" r="r" t="t"/>
              <a:pathLst>
                <a:path extrusionOk="0" h="2522" w="852">
                  <a:moveTo>
                    <a:pt x="1" y="1"/>
                  </a:moveTo>
                  <a:lnTo>
                    <a:pt x="1" y="2521"/>
                  </a:lnTo>
                  <a:lnTo>
                    <a:pt x="851" y="2521"/>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81"/>
            <p:cNvSpPr/>
            <p:nvPr/>
          </p:nvSpPr>
          <p:spPr>
            <a:xfrm>
              <a:off x="-9378775" y="3739225"/>
              <a:ext cx="20500" cy="63050"/>
            </a:xfrm>
            <a:custGeom>
              <a:rect b="b" l="l" r="r" t="t"/>
              <a:pathLst>
                <a:path extrusionOk="0" h="2522" w="820">
                  <a:moveTo>
                    <a:pt x="0" y="1"/>
                  </a:moveTo>
                  <a:lnTo>
                    <a:pt x="0" y="2521"/>
                  </a:lnTo>
                  <a:lnTo>
                    <a:pt x="820" y="2521"/>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0" name="Google Shape;10080;p81"/>
          <p:cNvGrpSpPr/>
          <p:nvPr/>
        </p:nvGrpSpPr>
        <p:grpSpPr>
          <a:xfrm>
            <a:off x="7532481" y="3389521"/>
            <a:ext cx="356221" cy="354670"/>
            <a:chOff x="-9523700" y="4049550"/>
            <a:chExt cx="353675" cy="352100"/>
          </a:xfrm>
        </p:grpSpPr>
        <p:sp>
          <p:nvSpPr>
            <p:cNvPr id="10081" name="Google Shape;10081;p81"/>
            <p:cNvSpPr/>
            <p:nvPr/>
          </p:nvSpPr>
          <p:spPr>
            <a:xfrm>
              <a:off x="-9523700" y="4049550"/>
              <a:ext cx="82725" cy="82725"/>
            </a:xfrm>
            <a:custGeom>
              <a:rect b="b" l="l" r="r" t="t"/>
              <a:pathLst>
                <a:path extrusionOk="0" h="3309" w="3309">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81"/>
            <p:cNvSpPr/>
            <p:nvPr/>
          </p:nvSpPr>
          <p:spPr>
            <a:xfrm>
              <a:off x="-9523700" y="4148800"/>
              <a:ext cx="82725" cy="252850"/>
            </a:xfrm>
            <a:custGeom>
              <a:rect b="b" l="l" r="r" t="t"/>
              <a:pathLst>
                <a:path extrusionOk="0" h="10114" w="3309">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81"/>
            <p:cNvSpPr/>
            <p:nvPr/>
          </p:nvSpPr>
          <p:spPr>
            <a:xfrm>
              <a:off x="-9252750" y="4049550"/>
              <a:ext cx="82725" cy="82725"/>
            </a:xfrm>
            <a:custGeom>
              <a:rect b="b" l="l" r="r" t="t"/>
              <a:pathLst>
                <a:path extrusionOk="0" h="3309" w="3309">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81"/>
            <p:cNvSpPr/>
            <p:nvPr/>
          </p:nvSpPr>
          <p:spPr>
            <a:xfrm>
              <a:off x="-9252750" y="4148800"/>
              <a:ext cx="82725" cy="252850"/>
            </a:xfrm>
            <a:custGeom>
              <a:rect b="b" l="l" r="r" t="t"/>
              <a:pathLst>
                <a:path extrusionOk="0" h="10114" w="3309">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81"/>
            <p:cNvSpPr/>
            <p:nvPr/>
          </p:nvSpPr>
          <p:spPr>
            <a:xfrm>
              <a:off x="-9440200" y="4214950"/>
              <a:ext cx="187475" cy="167000"/>
            </a:xfrm>
            <a:custGeom>
              <a:rect b="b" l="l" r="r" t="t"/>
              <a:pathLst>
                <a:path extrusionOk="0" h="6680" w="7499">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81"/>
            <p:cNvSpPr/>
            <p:nvPr/>
          </p:nvSpPr>
          <p:spPr>
            <a:xfrm>
              <a:off x="-9393750" y="4214950"/>
              <a:ext cx="93750" cy="104000"/>
            </a:xfrm>
            <a:custGeom>
              <a:rect b="b" l="l" r="r" t="t"/>
              <a:pathLst>
                <a:path extrusionOk="0" h="4160" w="3750">
                  <a:moveTo>
                    <a:pt x="1828" y="1"/>
                  </a:moveTo>
                  <a:lnTo>
                    <a:pt x="1" y="4159"/>
                  </a:lnTo>
                  <a:lnTo>
                    <a:pt x="3750" y="4159"/>
                  </a:lnTo>
                  <a:lnTo>
                    <a:pt x="19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81"/>
            <p:cNvSpPr/>
            <p:nvPr/>
          </p:nvSpPr>
          <p:spPr>
            <a:xfrm>
              <a:off x="-9440200" y="4140125"/>
              <a:ext cx="187475" cy="32325"/>
            </a:xfrm>
            <a:custGeom>
              <a:rect b="b" l="l" r="r" t="t"/>
              <a:pathLst>
                <a:path extrusionOk="0" h="1293" w="7499">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8" name="Google Shape;10088;p81"/>
          <p:cNvGrpSpPr/>
          <p:nvPr/>
        </p:nvGrpSpPr>
        <p:grpSpPr>
          <a:xfrm>
            <a:off x="7088596" y="3389494"/>
            <a:ext cx="357002" cy="311029"/>
            <a:chOff x="-8209150" y="3659675"/>
            <a:chExt cx="354450" cy="308775"/>
          </a:xfrm>
        </p:grpSpPr>
        <p:sp>
          <p:nvSpPr>
            <p:cNvPr id="10089" name="Google Shape;10089;p81"/>
            <p:cNvSpPr/>
            <p:nvPr/>
          </p:nvSpPr>
          <p:spPr>
            <a:xfrm>
              <a:off x="-8209150" y="3907775"/>
              <a:ext cx="353675" cy="60675"/>
            </a:xfrm>
            <a:custGeom>
              <a:rect b="b" l="l" r="r" t="t"/>
              <a:pathLst>
                <a:path extrusionOk="0" h="2427" w="14147">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81"/>
            <p:cNvSpPr/>
            <p:nvPr/>
          </p:nvSpPr>
          <p:spPr>
            <a:xfrm>
              <a:off x="-8188675" y="3825075"/>
              <a:ext cx="311125" cy="63050"/>
            </a:xfrm>
            <a:custGeom>
              <a:rect b="b" l="l" r="r" t="t"/>
              <a:pathLst>
                <a:path extrusionOk="0" h="2522" w="12445">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81"/>
            <p:cNvSpPr/>
            <p:nvPr/>
          </p:nvSpPr>
          <p:spPr>
            <a:xfrm>
              <a:off x="-7913800" y="3743175"/>
              <a:ext cx="59100" cy="62250"/>
            </a:xfrm>
            <a:custGeom>
              <a:rect b="b" l="l" r="r" t="t"/>
              <a:pathLst>
                <a:path extrusionOk="0" h="2490" w="2364">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81"/>
            <p:cNvSpPr/>
            <p:nvPr/>
          </p:nvSpPr>
          <p:spPr>
            <a:xfrm>
              <a:off x="-8105975" y="3659675"/>
              <a:ext cx="185125" cy="145750"/>
            </a:xfrm>
            <a:custGeom>
              <a:rect b="b" l="l" r="r" t="t"/>
              <a:pathLst>
                <a:path extrusionOk="0" h="5830" w="7405">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81"/>
            <p:cNvSpPr/>
            <p:nvPr/>
          </p:nvSpPr>
          <p:spPr>
            <a:xfrm>
              <a:off x="-8168975" y="3700625"/>
              <a:ext cx="91375" cy="104000"/>
            </a:xfrm>
            <a:custGeom>
              <a:rect b="b" l="l" r="r" t="t"/>
              <a:pathLst>
                <a:path extrusionOk="0" h="4160" w="3655">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81"/>
            <p:cNvSpPr/>
            <p:nvPr/>
          </p:nvSpPr>
          <p:spPr>
            <a:xfrm>
              <a:off x="-8209150" y="3742375"/>
              <a:ext cx="50425" cy="61475"/>
            </a:xfrm>
            <a:custGeom>
              <a:rect b="b" l="l" r="r" t="t"/>
              <a:pathLst>
                <a:path extrusionOk="0" h="2459" w="2017">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5" name="Google Shape;10095;p81"/>
          <p:cNvGrpSpPr/>
          <p:nvPr/>
        </p:nvGrpSpPr>
        <p:grpSpPr>
          <a:xfrm>
            <a:off x="6191845" y="1532024"/>
            <a:ext cx="356221" cy="355476"/>
            <a:chOff x="-12643475" y="3212300"/>
            <a:chExt cx="353675" cy="352900"/>
          </a:xfrm>
        </p:grpSpPr>
        <p:sp>
          <p:nvSpPr>
            <p:cNvPr id="10096" name="Google Shape;10096;p81"/>
            <p:cNvSpPr/>
            <p:nvPr/>
          </p:nvSpPr>
          <p:spPr>
            <a:xfrm>
              <a:off x="-12372525" y="3517125"/>
              <a:ext cx="20500" cy="48075"/>
            </a:xfrm>
            <a:custGeom>
              <a:rect b="b" l="l" r="r" t="t"/>
              <a:pathLst>
                <a:path extrusionOk="0" h="1923" w="82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81"/>
            <p:cNvSpPr/>
            <p:nvPr/>
          </p:nvSpPr>
          <p:spPr>
            <a:xfrm>
              <a:off x="-12581250" y="3480900"/>
              <a:ext cx="63025" cy="21275"/>
            </a:xfrm>
            <a:custGeom>
              <a:rect b="b" l="l" r="r" t="t"/>
              <a:pathLst>
                <a:path extrusionOk="0" h="851" w="2521">
                  <a:moveTo>
                    <a:pt x="0" y="0"/>
                  </a:moveTo>
                  <a:lnTo>
                    <a:pt x="0" y="851"/>
                  </a:lnTo>
                  <a:lnTo>
                    <a:pt x="2521" y="851"/>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81"/>
            <p:cNvSpPr/>
            <p:nvPr/>
          </p:nvSpPr>
          <p:spPr>
            <a:xfrm>
              <a:off x="-12643475" y="3398975"/>
              <a:ext cx="186700" cy="166225"/>
            </a:xfrm>
            <a:custGeom>
              <a:rect b="b" l="l" r="r" t="t"/>
              <a:pathLst>
                <a:path extrusionOk="0" h="6649" w="7468">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81"/>
            <p:cNvSpPr/>
            <p:nvPr/>
          </p:nvSpPr>
          <p:spPr>
            <a:xfrm>
              <a:off x="-12431600" y="3212300"/>
              <a:ext cx="141800" cy="137075"/>
            </a:xfrm>
            <a:custGeom>
              <a:rect b="b" l="l" r="r" t="t"/>
              <a:pathLst>
                <a:path extrusionOk="0" h="5483" w="5672">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81"/>
            <p:cNvSpPr/>
            <p:nvPr/>
          </p:nvSpPr>
          <p:spPr>
            <a:xfrm>
              <a:off x="-12352050" y="3326525"/>
              <a:ext cx="62250" cy="104775"/>
            </a:xfrm>
            <a:custGeom>
              <a:rect b="b" l="l" r="r" t="t"/>
              <a:pathLst>
                <a:path extrusionOk="0" h="4191" w="2490">
                  <a:moveTo>
                    <a:pt x="2489" y="0"/>
                  </a:moveTo>
                  <a:lnTo>
                    <a:pt x="0" y="1890"/>
                  </a:lnTo>
                  <a:lnTo>
                    <a:pt x="0" y="4190"/>
                  </a:lnTo>
                  <a:lnTo>
                    <a:pt x="2489" y="230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81"/>
            <p:cNvSpPr/>
            <p:nvPr/>
          </p:nvSpPr>
          <p:spPr>
            <a:xfrm>
              <a:off x="-12434750" y="3285550"/>
              <a:ext cx="62250" cy="104000"/>
            </a:xfrm>
            <a:custGeom>
              <a:rect b="b" l="l" r="r" t="t"/>
              <a:pathLst>
                <a:path extrusionOk="0" h="4160" w="2490">
                  <a:moveTo>
                    <a:pt x="0" y="1"/>
                  </a:moveTo>
                  <a:lnTo>
                    <a:pt x="0" y="2269"/>
                  </a:lnTo>
                  <a:lnTo>
                    <a:pt x="2489" y="4160"/>
                  </a:lnTo>
                  <a:lnTo>
                    <a:pt x="2489" y="1891"/>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81"/>
            <p:cNvSpPr/>
            <p:nvPr/>
          </p:nvSpPr>
          <p:spPr>
            <a:xfrm>
              <a:off x="-12352050" y="3409225"/>
              <a:ext cx="62250" cy="107925"/>
            </a:xfrm>
            <a:custGeom>
              <a:rect b="b" l="l" r="r" t="t"/>
              <a:pathLst>
                <a:path extrusionOk="0" h="4317" w="249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81"/>
            <p:cNvSpPr/>
            <p:nvPr/>
          </p:nvSpPr>
          <p:spPr>
            <a:xfrm>
              <a:off x="-12434750" y="3368250"/>
              <a:ext cx="62250" cy="148900"/>
            </a:xfrm>
            <a:custGeom>
              <a:rect b="b" l="l" r="r" t="t"/>
              <a:pathLst>
                <a:path extrusionOk="0" h="5956" w="249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81"/>
            <p:cNvSpPr/>
            <p:nvPr/>
          </p:nvSpPr>
          <p:spPr>
            <a:xfrm>
              <a:off x="-12623000" y="3336750"/>
              <a:ext cx="145725" cy="40975"/>
            </a:xfrm>
            <a:custGeom>
              <a:rect b="b" l="l" r="r" t="t"/>
              <a:pathLst>
                <a:path extrusionOk="0" h="1639" w="5829">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5" name="Google Shape;10105;p81"/>
          <p:cNvGrpSpPr/>
          <p:nvPr/>
        </p:nvGrpSpPr>
        <p:grpSpPr>
          <a:xfrm>
            <a:off x="6191845" y="1983798"/>
            <a:ext cx="356221" cy="333366"/>
            <a:chOff x="-12643475" y="3657325"/>
            <a:chExt cx="353675" cy="330950"/>
          </a:xfrm>
        </p:grpSpPr>
        <p:sp>
          <p:nvSpPr>
            <p:cNvPr id="10106" name="Google Shape;10106;p81"/>
            <p:cNvSpPr/>
            <p:nvPr/>
          </p:nvSpPr>
          <p:spPr>
            <a:xfrm>
              <a:off x="-12580475" y="3719550"/>
              <a:ext cx="19725" cy="19700"/>
            </a:xfrm>
            <a:custGeom>
              <a:rect b="b" l="l" r="r" t="t"/>
              <a:pathLst>
                <a:path extrusionOk="0" h="788" w="789">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81"/>
            <p:cNvSpPr/>
            <p:nvPr/>
          </p:nvSpPr>
          <p:spPr>
            <a:xfrm>
              <a:off x="-12456800" y="3719550"/>
              <a:ext cx="19700" cy="19700"/>
            </a:xfrm>
            <a:custGeom>
              <a:rect b="b" l="l" r="r" t="t"/>
              <a:pathLst>
                <a:path extrusionOk="0" h="788" w="788">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81"/>
            <p:cNvSpPr/>
            <p:nvPr/>
          </p:nvSpPr>
          <p:spPr>
            <a:xfrm>
              <a:off x="-12643475" y="3657325"/>
              <a:ext cx="268600" cy="144950"/>
            </a:xfrm>
            <a:custGeom>
              <a:rect b="b" l="l" r="r" t="t"/>
              <a:pathLst>
                <a:path extrusionOk="0" h="5798" w="10744">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81"/>
            <p:cNvSpPr/>
            <p:nvPr/>
          </p:nvSpPr>
          <p:spPr>
            <a:xfrm>
              <a:off x="-12581250" y="3905425"/>
              <a:ext cx="62250" cy="20500"/>
            </a:xfrm>
            <a:custGeom>
              <a:rect b="b" l="l" r="r" t="t"/>
              <a:pathLst>
                <a:path extrusionOk="0" h="820" w="2490">
                  <a:moveTo>
                    <a:pt x="0" y="0"/>
                  </a:moveTo>
                  <a:lnTo>
                    <a:pt x="0" y="819"/>
                  </a:lnTo>
                  <a:lnTo>
                    <a:pt x="2489" y="819"/>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81"/>
            <p:cNvSpPr/>
            <p:nvPr/>
          </p:nvSpPr>
          <p:spPr>
            <a:xfrm>
              <a:off x="-12643475" y="3802250"/>
              <a:ext cx="269400" cy="185900"/>
            </a:xfrm>
            <a:custGeom>
              <a:rect b="b" l="l" r="r" t="t"/>
              <a:pathLst>
                <a:path extrusionOk="0" h="7436" w="10776">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81"/>
            <p:cNvSpPr/>
            <p:nvPr/>
          </p:nvSpPr>
          <p:spPr>
            <a:xfrm>
              <a:off x="-12352850" y="3802125"/>
              <a:ext cx="63050" cy="186150"/>
            </a:xfrm>
            <a:custGeom>
              <a:rect b="b" l="l" r="r" t="t"/>
              <a:pathLst>
                <a:path extrusionOk="0" h="7446" w="2522">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2" name="Google Shape;10112;p81"/>
          <p:cNvGrpSpPr/>
          <p:nvPr/>
        </p:nvGrpSpPr>
        <p:grpSpPr>
          <a:xfrm>
            <a:off x="6202157" y="2418407"/>
            <a:ext cx="356221" cy="353059"/>
            <a:chOff x="-12643475" y="4081850"/>
            <a:chExt cx="353675" cy="350500"/>
          </a:xfrm>
        </p:grpSpPr>
        <p:sp>
          <p:nvSpPr>
            <p:cNvPr id="10113" name="Google Shape;10113;p81"/>
            <p:cNvSpPr/>
            <p:nvPr/>
          </p:nvSpPr>
          <p:spPr>
            <a:xfrm>
              <a:off x="-12552125" y="4262400"/>
              <a:ext cx="22875" cy="20125"/>
            </a:xfrm>
            <a:custGeom>
              <a:rect b="b" l="l" r="r" t="t"/>
              <a:pathLst>
                <a:path extrusionOk="0" h="805" w="915">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81"/>
            <p:cNvSpPr/>
            <p:nvPr/>
          </p:nvSpPr>
          <p:spPr>
            <a:xfrm>
              <a:off x="-12480450" y="4241725"/>
              <a:ext cx="69350" cy="47275"/>
            </a:xfrm>
            <a:custGeom>
              <a:rect b="b" l="l" r="r" t="t"/>
              <a:pathLst>
                <a:path extrusionOk="0" h="1891" w="2774">
                  <a:moveTo>
                    <a:pt x="568" y="1"/>
                  </a:moveTo>
                  <a:lnTo>
                    <a:pt x="1" y="568"/>
                  </a:lnTo>
                  <a:lnTo>
                    <a:pt x="2206" y="1891"/>
                  </a:lnTo>
                  <a:lnTo>
                    <a:pt x="2773" y="1324"/>
                  </a:lnTo>
                  <a:lnTo>
                    <a:pt x="5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81"/>
            <p:cNvSpPr/>
            <p:nvPr/>
          </p:nvSpPr>
          <p:spPr>
            <a:xfrm>
              <a:off x="-12643475" y="4081850"/>
              <a:ext cx="353675" cy="350500"/>
            </a:xfrm>
            <a:custGeom>
              <a:rect b="b" l="l" r="r" t="t"/>
              <a:pathLst>
                <a:path extrusionOk="0" h="14020" w="14147">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81"/>
            <p:cNvSpPr/>
            <p:nvPr/>
          </p:nvSpPr>
          <p:spPr>
            <a:xfrm>
              <a:off x="-12493050" y="4319900"/>
              <a:ext cx="22875" cy="20900"/>
            </a:xfrm>
            <a:custGeom>
              <a:rect b="b" l="l" r="r" t="t"/>
              <a:pathLst>
                <a:path extrusionOk="0" h="836" w="915">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7" name="Google Shape;10117;p81"/>
          <p:cNvGrpSpPr/>
          <p:nvPr/>
        </p:nvGrpSpPr>
        <p:grpSpPr>
          <a:xfrm>
            <a:off x="7974847" y="1532427"/>
            <a:ext cx="355416" cy="354670"/>
            <a:chOff x="-10857925" y="3213875"/>
            <a:chExt cx="352875" cy="352100"/>
          </a:xfrm>
        </p:grpSpPr>
        <p:sp>
          <p:nvSpPr>
            <p:cNvPr id="10118" name="Google Shape;10118;p81"/>
            <p:cNvSpPr/>
            <p:nvPr/>
          </p:nvSpPr>
          <p:spPr>
            <a:xfrm>
              <a:off x="-10759475" y="3265875"/>
              <a:ext cx="64600" cy="87450"/>
            </a:xfrm>
            <a:custGeom>
              <a:rect b="b" l="l" r="r" t="t"/>
              <a:pathLst>
                <a:path extrusionOk="0" h="3498" w="2584">
                  <a:moveTo>
                    <a:pt x="1702" y="0"/>
                  </a:moveTo>
                  <a:lnTo>
                    <a:pt x="0" y="1418"/>
                  </a:lnTo>
                  <a:lnTo>
                    <a:pt x="2584" y="3497"/>
                  </a:lnTo>
                  <a:cubicBezTo>
                    <a:pt x="2458" y="2111"/>
                    <a:pt x="2143" y="914"/>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81"/>
            <p:cNvSpPr/>
            <p:nvPr/>
          </p:nvSpPr>
          <p:spPr>
            <a:xfrm>
              <a:off x="-10857925" y="3265075"/>
              <a:ext cx="64600" cy="87450"/>
            </a:xfrm>
            <a:custGeom>
              <a:rect b="b" l="l" r="r" t="t"/>
              <a:pathLst>
                <a:path extrusionOk="0" h="3498" w="2584">
                  <a:moveTo>
                    <a:pt x="882" y="1"/>
                  </a:moveTo>
                  <a:cubicBezTo>
                    <a:pt x="441" y="946"/>
                    <a:pt x="189" y="2143"/>
                    <a:pt x="0" y="3498"/>
                  </a:cubicBezTo>
                  <a:lnTo>
                    <a:pt x="2584" y="1418"/>
                  </a:lnTo>
                  <a:lnTo>
                    <a:pt x="8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81"/>
            <p:cNvSpPr/>
            <p:nvPr/>
          </p:nvSpPr>
          <p:spPr>
            <a:xfrm>
              <a:off x="-10850050" y="3313925"/>
              <a:ext cx="148100" cy="65375"/>
            </a:xfrm>
            <a:custGeom>
              <a:rect b="b" l="l" r="r" t="t"/>
              <a:pathLst>
                <a:path extrusionOk="0" h="2615" w="5924">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81"/>
            <p:cNvSpPr/>
            <p:nvPr/>
          </p:nvSpPr>
          <p:spPr>
            <a:xfrm>
              <a:off x="-10857925" y="3391900"/>
              <a:ext cx="165425" cy="133125"/>
            </a:xfrm>
            <a:custGeom>
              <a:rect b="b" l="l" r="r" t="t"/>
              <a:pathLst>
                <a:path extrusionOk="0" h="5325" w="6617">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81"/>
            <p:cNvSpPr/>
            <p:nvPr/>
          </p:nvSpPr>
          <p:spPr>
            <a:xfrm>
              <a:off x="-10824850" y="3213875"/>
              <a:ext cx="98475" cy="74850"/>
            </a:xfrm>
            <a:custGeom>
              <a:rect b="b" l="l" r="r" t="t"/>
              <a:pathLst>
                <a:path extrusionOk="0" h="2994" w="3939">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81"/>
            <p:cNvSpPr/>
            <p:nvPr/>
          </p:nvSpPr>
          <p:spPr>
            <a:xfrm>
              <a:off x="-10571250" y="3306825"/>
              <a:ext cx="64625" cy="87450"/>
            </a:xfrm>
            <a:custGeom>
              <a:rect b="b" l="l" r="r" t="t"/>
              <a:pathLst>
                <a:path extrusionOk="0" h="3498" w="2585">
                  <a:moveTo>
                    <a:pt x="1702" y="0"/>
                  </a:moveTo>
                  <a:lnTo>
                    <a:pt x="1" y="1418"/>
                  </a:lnTo>
                  <a:lnTo>
                    <a:pt x="2584" y="3498"/>
                  </a:lnTo>
                  <a:cubicBezTo>
                    <a:pt x="2458" y="2143"/>
                    <a:pt x="2143" y="914"/>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81"/>
            <p:cNvSpPr/>
            <p:nvPr/>
          </p:nvSpPr>
          <p:spPr>
            <a:xfrm>
              <a:off x="-10669700" y="3306025"/>
              <a:ext cx="63825" cy="87475"/>
            </a:xfrm>
            <a:custGeom>
              <a:rect b="b" l="l" r="r" t="t"/>
              <a:pathLst>
                <a:path extrusionOk="0" h="3499" w="2553">
                  <a:moveTo>
                    <a:pt x="883" y="1"/>
                  </a:moveTo>
                  <a:cubicBezTo>
                    <a:pt x="442" y="946"/>
                    <a:pt x="127" y="2175"/>
                    <a:pt x="1" y="3498"/>
                  </a:cubicBezTo>
                  <a:lnTo>
                    <a:pt x="2553" y="1419"/>
                  </a:lnTo>
                  <a:lnTo>
                    <a:pt x="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81"/>
            <p:cNvSpPr/>
            <p:nvPr/>
          </p:nvSpPr>
          <p:spPr>
            <a:xfrm>
              <a:off x="-10661825" y="3355650"/>
              <a:ext cx="148100" cy="64625"/>
            </a:xfrm>
            <a:custGeom>
              <a:rect b="b" l="l" r="r" t="t"/>
              <a:pathLst>
                <a:path extrusionOk="0" h="2585" w="5924">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81"/>
            <p:cNvSpPr/>
            <p:nvPr/>
          </p:nvSpPr>
          <p:spPr>
            <a:xfrm>
              <a:off x="-10670475" y="3432850"/>
              <a:ext cx="165425" cy="133125"/>
            </a:xfrm>
            <a:custGeom>
              <a:rect b="b" l="l" r="r" t="t"/>
              <a:pathLst>
                <a:path extrusionOk="0" h="5325" w="6617">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81"/>
            <p:cNvSpPr/>
            <p:nvPr/>
          </p:nvSpPr>
          <p:spPr>
            <a:xfrm>
              <a:off x="-10638175" y="3254850"/>
              <a:ext cx="98475" cy="74850"/>
            </a:xfrm>
            <a:custGeom>
              <a:rect b="b" l="l" r="r" t="t"/>
              <a:pathLst>
                <a:path extrusionOk="0" h="2994" w="3939">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28" name="Google Shape;10128;p81"/>
          <p:cNvSpPr/>
          <p:nvPr/>
        </p:nvSpPr>
        <p:spPr>
          <a:xfrm>
            <a:off x="8015262" y="1973047"/>
            <a:ext cx="273732" cy="354519"/>
          </a:xfrm>
          <a:custGeom>
            <a:rect b="b" l="l" r="r" t="t"/>
            <a:pathLst>
              <a:path extrusionOk="0" h="14078" w="10871">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29" name="Google Shape;10129;p81"/>
          <p:cNvGrpSpPr/>
          <p:nvPr/>
        </p:nvGrpSpPr>
        <p:grpSpPr>
          <a:xfrm>
            <a:off x="7984757" y="2428316"/>
            <a:ext cx="356221" cy="333240"/>
            <a:chOff x="-10858725" y="4092875"/>
            <a:chExt cx="353675" cy="330825"/>
          </a:xfrm>
        </p:grpSpPr>
        <p:sp>
          <p:nvSpPr>
            <p:cNvPr id="10130" name="Google Shape;10130;p81"/>
            <p:cNvSpPr/>
            <p:nvPr/>
          </p:nvSpPr>
          <p:spPr>
            <a:xfrm>
              <a:off x="-10795700" y="42370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81"/>
            <p:cNvSpPr/>
            <p:nvPr/>
          </p:nvSpPr>
          <p:spPr>
            <a:xfrm>
              <a:off x="-10713000" y="41543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81"/>
            <p:cNvSpPr/>
            <p:nvPr/>
          </p:nvSpPr>
          <p:spPr>
            <a:xfrm>
              <a:off x="-10713000" y="4320500"/>
              <a:ext cx="41750" cy="40975"/>
            </a:xfrm>
            <a:custGeom>
              <a:rect b="b" l="l" r="r" t="t"/>
              <a:pathLst>
                <a:path extrusionOk="0" h="1639" w="167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81"/>
            <p:cNvSpPr/>
            <p:nvPr/>
          </p:nvSpPr>
          <p:spPr>
            <a:xfrm>
              <a:off x="-10858725" y="4092875"/>
              <a:ext cx="331625" cy="330825"/>
            </a:xfrm>
            <a:custGeom>
              <a:rect b="b" l="l" r="r" t="t"/>
              <a:pathLst>
                <a:path extrusionOk="0" h="13233" w="13265">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81"/>
            <p:cNvSpPr/>
            <p:nvPr/>
          </p:nvSpPr>
          <p:spPr>
            <a:xfrm>
              <a:off x="-10630300" y="4237000"/>
              <a:ext cx="41750" cy="41775"/>
            </a:xfrm>
            <a:custGeom>
              <a:rect b="b" l="l" r="r" t="t"/>
              <a:pathLst>
                <a:path extrusionOk="0" h="1671" w="167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81"/>
            <p:cNvSpPr/>
            <p:nvPr/>
          </p:nvSpPr>
          <p:spPr>
            <a:xfrm>
              <a:off x="-10607475" y="4340975"/>
              <a:ext cx="102425" cy="82725"/>
            </a:xfrm>
            <a:custGeom>
              <a:rect b="b" l="l" r="r" t="t"/>
              <a:pathLst>
                <a:path extrusionOk="0" h="3309" w="4097">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6" name="Google Shape;10136;p81"/>
          <p:cNvGrpSpPr/>
          <p:nvPr/>
        </p:nvGrpSpPr>
        <p:grpSpPr>
          <a:xfrm>
            <a:off x="6191762" y="2891855"/>
            <a:ext cx="356096" cy="354469"/>
            <a:chOff x="-9089725" y="3180200"/>
            <a:chExt cx="353550" cy="351900"/>
          </a:xfrm>
        </p:grpSpPr>
        <p:sp>
          <p:nvSpPr>
            <p:cNvPr id="10137" name="Google Shape;10137;p81"/>
            <p:cNvSpPr/>
            <p:nvPr/>
          </p:nvSpPr>
          <p:spPr>
            <a:xfrm>
              <a:off x="-9089725" y="3180200"/>
              <a:ext cx="165425" cy="250300"/>
            </a:xfrm>
            <a:custGeom>
              <a:rect b="b" l="l" r="r" t="t"/>
              <a:pathLst>
                <a:path extrusionOk="0" h="10012" w="6617">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81"/>
            <p:cNvSpPr/>
            <p:nvPr/>
          </p:nvSpPr>
          <p:spPr>
            <a:xfrm>
              <a:off x="-8965275" y="3264575"/>
              <a:ext cx="229100" cy="267525"/>
            </a:xfrm>
            <a:custGeom>
              <a:rect b="b" l="l" r="r" t="t"/>
              <a:pathLst>
                <a:path extrusionOk="0" h="10701" w="9164">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9" name="Google Shape;10139;p81"/>
          <p:cNvGrpSpPr/>
          <p:nvPr/>
        </p:nvGrpSpPr>
        <p:grpSpPr>
          <a:xfrm>
            <a:off x="6243280" y="3367282"/>
            <a:ext cx="252278" cy="355451"/>
            <a:chOff x="-9039300" y="3614000"/>
            <a:chExt cx="250475" cy="352875"/>
          </a:xfrm>
        </p:grpSpPr>
        <p:sp>
          <p:nvSpPr>
            <p:cNvPr id="10140" name="Google Shape;10140;p81"/>
            <p:cNvSpPr/>
            <p:nvPr/>
          </p:nvSpPr>
          <p:spPr>
            <a:xfrm>
              <a:off x="-8944000" y="3614000"/>
              <a:ext cx="63025" cy="63025"/>
            </a:xfrm>
            <a:custGeom>
              <a:rect b="b" l="l" r="r" t="t"/>
              <a:pathLst>
                <a:path extrusionOk="0" h="2521" w="2521">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81"/>
            <p:cNvSpPr/>
            <p:nvPr/>
          </p:nvSpPr>
          <p:spPr>
            <a:xfrm>
              <a:off x="-9039300" y="3696700"/>
              <a:ext cx="250475" cy="270175"/>
            </a:xfrm>
            <a:custGeom>
              <a:rect b="b" l="l" r="r" t="t"/>
              <a:pathLst>
                <a:path extrusionOk="0" h="10807" w="10019">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2" name="Google Shape;10142;p81"/>
          <p:cNvGrpSpPr/>
          <p:nvPr/>
        </p:nvGrpSpPr>
        <p:grpSpPr>
          <a:xfrm>
            <a:off x="7975246" y="3389521"/>
            <a:ext cx="354635" cy="354670"/>
            <a:chOff x="-9088150" y="4049550"/>
            <a:chExt cx="352100" cy="352100"/>
          </a:xfrm>
        </p:grpSpPr>
        <p:sp>
          <p:nvSpPr>
            <p:cNvPr id="10143" name="Google Shape;10143;p81"/>
            <p:cNvSpPr/>
            <p:nvPr/>
          </p:nvSpPr>
          <p:spPr>
            <a:xfrm>
              <a:off x="-9047975" y="4049550"/>
              <a:ext cx="290650" cy="165425"/>
            </a:xfrm>
            <a:custGeom>
              <a:rect b="b" l="l" r="r" t="t"/>
              <a:pathLst>
                <a:path extrusionOk="0" h="6617" w="11626">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81"/>
            <p:cNvSpPr/>
            <p:nvPr/>
          </p:nvSpPr>
          <p:spPr>
            <a:xfrm>
              <a:off x="-8964475" y="4157450"/>
              <a:ext cx="20500" cy="57525"/>
            </a:xfrm>
            <a:custGeom>
              <a:rect b="b" l="l" r="r" t="t"/>
              <a:pathLst>
                <a:path extrusionOk="0" h="2301" w="820">
                  <a:moveTo>
                    <a:pt x="0" y="1"/>
                  </a:moveTo>
                  <a:lnTo>
                    <a:pt x="0" y="2301"/>
                  </a:lnTo>
                  <a:lnTo>
                    <a:pt x="819" y="2301"/>
                  </a:lnTo>
                  <a:lnTo>
                    <a:pt x="819" y="946"/>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81"/>
            <p:cNvSpPr/>
            <p:nvPr/>
          </p:nvSpPr>
          <p:spPr>
            <a:xfrm>
              <a:off x="-9088150" y="4235425"/>
              <a:ext cx="352100" cy="82725"/>
            </a:xfrm>
            <a:custGeom>
              <a:rect b="b" l="l" r="r" t="t"/>
              <a:pathLst>
                <a:path extrusionOk="0" h="3309" w="14084">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81"/>
            <p:cNvSpPr/>
            <p:nvPr/>
          </p:nvSpPr>
          <p:spPr>
            <a:xfrm>
              <a:off x="-9064525" y="4338600"/>
              <a:ext cx="53600" cy="63050"/>
            </a:xfrm>
            <a:custGeom>
              <a:rect b="b" l="l" r="r" t="t"/>
              <a:pathLst>
                <a:path extrusionOk="0" h="2522" w="2144">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81"/>
            <p:cNvSpPr/>
            <p:nvPr/>
          </p:nvSpPr>
          <p:spPr>
            <a:xfrm>
              <a:off x="-8898325" y="4338600"/>
              <a:ext cx="54375" cy="63050"/>
            </a:xfrm>
            <a:custGeom>
              <a:rect b="b" l="l" r="r" t="t"/>
              <a:pathLst>
                <a:path extrusionOk="0" h="2522" w="2175">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81"/>
            <p:cNvSpPr/>
            <p:nvPr/>
          </p:nvSpPr>
          <p:spPr>
            <a:xfrm>
              <a:off x="-8814850" y="4338600"/>
              <a:ext cx="54375" cy="63050"/>
            </a:xfrm>
            <a:custGeom>
              <a:rect b="b" l="l" r="r" t="t"/>
              <a:pathLst>
                <a:path extrusionOk="0" h="2522" w="2175">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9" name="Google Shape;10149;p81"/>
          <p:cNvGrpSpPr/>
          <p:nvPr/>
        </p:nvGrpSpPr>
        <p:grpSpPr>
          <a:xfrm>
            <a:off x="7109610" y="2891754"/>
            <a:ext cx="315757" cy="354670"/>
            <a:chOff x="-8191825" y="3174500"/>
            <a:chExt cx="313500" cy="352100"/>
          </a:xfrm>
        </p:grpSpPr>
        <p:sp>
          <p:nvSpPr>
            <p:cNvPr id="10150" name="Google Shape;10150;p81"/>
            <p:cNvSpPr/>
            <p:nvPr/>
          </p:nvSpPr>
          <p:spPr>
            <a:xfrm>
              <a:off x="-8191825" y="3486400"/>
              <a:ext cx="310350" cy="40200"/>
            </a:xfrm>
            <a:custGeom>
              <a:rect b="b" l="l" r="r" t="t"/>
              <a:pathLst>
                <a:path extrusionOk="0" h="1608" w="12414">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81"/>
            <p:cNvSpPr/>
            <p:nvPr/>
          </p:nvSpPr>
          <p:spPr>
            <a:xfrm>
              <a:off x="-8188675" y="3318650"/>
              <a:ext cx="310350" cy="146500"/>
            </a:xfrm>
            <a:custGeom>
              <a:rect b="b" l="l" r="r" t="t"/>
              <a:pathLst>
                <a:path extrusionOk="0" h="5860" w="12414">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81"/>
            <p:cNvSpPr/>
            <p:nvPr/>
          </p:nvSpPr>
          <p:spPr>
            <a:xfrm>
              <a:off x="-8169775" y="3174500"/>
              <a:ext cx="267825" cy="129975"/>
            </a:xfrm>
            <a:custGeom>
              <a:rect b="b" l="l" r="r" t="t"/>
              <a:pathLst>
                <a:path extrusionOk="0" h="5199" w="10713">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156" name="Shape 10156"/>
        <p:cNvGrpSpPr/>
        <p:nvPr/>
      </p:nvGrpSpPr>
      <p:grpSpPr>
        <a:xfrm>
          <a:off x="0" y="0"/>
          <a:ext cx="0" cy="0"/>
          <a:chOff x="0" y="0"/>
          <a:chExt cx="0" cy="0"/>
        </a:xfrm>
      </p:grpSpPr>
      <p:sp>
        <p:nvSpPr>
          <p:cNvPr id="10157" name="Google Shape;10157;p82"/>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sp>
        <p:nvSpPr>
          <p:cNvPr id="10158" name="Google Shape;10158;p82"/>
          <p:cNvSpPr/>
          <p:nvPr/>
        </p:nvSpPr>
        <p:spPr>
          <a:xfrm>
            <a:off x="801940" y="1691070"/>
            <a:ext cx="343404" cy="446998"/>
          </a:xfrm>
          <a:custGeom>
            <a:rect b="b" l="l" r="r" t="t"/>
            <a:pathLst>
              <a:path extrusionOk="0" h="12099" w="9295">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59" name="Google Shape;10159;p82"/>
          <p:cNvGrpSpPr/>
          <p:nvPr/>
        </p:nvGrpSpPr>
        <p:grpSpPr>
          <a:xfrm>
            <a:off x="748855" y="2243507"/>
            <a:ext cx="452798" cy="449473"/>
            <a:chOff x="-21322300" y="3693325"/>
            <a:chExt cx="306400" cy="304150"/>
          </a:xfrm>
        </p:grpSpPr>
        <p:sp>
          <p:nvSpPr>
            <p:cNvPr id="10160" name="Google Shape;10160;p82"/>
            <p:cNvSpPr/>
            <p:nvPr/>
          </p:nvSpPr>
          <p:spPr>
            <a:xfrm>
              <a:off x="-21142725" y="3868400"/>
              <a:ext cx="111850" cy="69325"/>
            </a:xfrm>
            <a:custGeom>
              <a:rect b="b" l="l" r="r" t="t"/>
              <a:pathLst>
                <a:path extrusionOk="0" h="2773" w="4474">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82"/>
            <p:cNvSpPr/>
            <p:nvPr/>
          </p:nvSpPr>
          <p:spPr>
            <a:xfrm>
              <a:off x="-21141950" y="3693325"/>
              <a:ext cx="126050" cy="120750"/>
            </a:xfrm>
            <a:custGeom>
              <a:rect b="b" l="l" r="r" t="t"/>
              <a:pathLst>
                <a:path extrusionOk="0" h="4830" w="5042">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82"/>
            <p:cNvSpPr/>
            <p:nvPr/>
          </p:nvSpPr>
          <p:spPr>
            <a:xfrm>
              <a:off x="-21263225" y="3707725"/>
              <a:ext cx="69325" cy="112650"/>
            </a:xfrm>
            <a:custGeom>
              <a:rect b="b" l="l" r="r" t="t"/>
              <a:pathLst>
                <a:path extrusionOk="0" h="4506" w="2773">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82"/>
            <p:cNvSpPr/>
            <p:nvPr/>
          </p:nvSpPr>
          <p:spPr>
            <a:xfrm>
              <a:off x="-21322300" y="3703775"/>
              <a:ext cx="294600" cy="293700"/>
            </a:xfrm>
            <a:custGeom>
              <a:rect b="b" l="l" r="r" t="t"/>
              <a:pathLst>
                <a:path extrusionOk="0" h="11748" w="11784">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4" name="Google Shape;10164;p82"/>
          <p:cNvGrpSpPr/>
          <p:nvPr/>
        </p:nvGrpSpPr>
        <p:grpSpPr>
          <a:xfrm>
            <a:off x="748263" y="2810244"/>
            <a:ext cx="453980" cy="422540"/>
            <a:chOff x="-21322300" y="4077125"/>
            <a:chExt cx="307200" cy="285925"/>
          </a:xfrm>
        </p:grpSpPr>
        <p:sp>
          <p:nvSpPr>
            <p:cNvPr id="10165" name="Google Shape;10165;p82"/>
            <p:cNvSpPr/>
            <p:nvPr/>
          </p:nvSpPr>
          <p:spPr>
            <a:xfrm>
              <a:off x="-21177375" y="4077125"/>
              <a:ext cx="17350" cy="52800"/>
            </a:xfrm>
            <a:custGeom>
              <a:rect b="b" l="l" r="r" t="t"/>
              <a:pathLst>
                <a:path extrusionOk="0" h="2112" w="694">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82"/>
            <p:cNvSpPr/>
            <p:nvPr/>
          </p:nvSpPr>
          <p:spPr>
            <a:xfrm>
              <a:off x="-21279775" y="4117475"/>
              <a:ext cx="46500" cy="44525"/>
            </a:xfrm>
            <a:custGeom>
              <a:rect b="b" l="l" r="r" t="t"/>
              <a:pathLst>
                <a:path extrusionOk="0" h="1781" w="186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82"/>
            <p:cNvSpPr/>
            <p:nvPr/>
          </p:nvSpPr>
          <p:spPr>
            <a:xfrm>
              <a:off x="-21103350" y="4117475"/>
              <a:ext cx="45700" cy="44525"/>
            </a:xfrm>
            <a:custGeom>
              <a:rect b="b" l="l" r="r" t="t"/>
              <a:pathLst>
                <a:path extrusionOk="0" h="1781" w="1828">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82"/>
            <p:cNvSpPr/>
            <p:nvPr/>
          </p:nvSpPr>
          <p:spPr>
            <a:xfrm>
              <a:off x="-21137225" y="4103750"/>
              <a:ext cx="27600" cy="34975"/>
            </a:xfrm>
            <a:custGeom>
              <a:rect b="b" l="l" r="r" t="t"/>
              <a:pathLst>
                <a:path extrusionOk="0" h="1399" w="1104">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82"/>
            <p:cNvSpPr/>
            <p:nvPr/>
          </p:nvSpPr>
          <p:spPr>
            <a:xfrm>
              <a:off x="-21227800" y="4103750"/>
              <a:ext cx="27600" cy="34975"/>
            </a:xfrm>
            <a:custGeom>
              <a:rect b="b" l="l" r="r" t="t"/>
              <a:pathLst>
                <a:path extrusionOk="0" h="1399" w="1104">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82"/>
            <p:cNvSpPr/>
            <p:nvPr/>
          </p:nvSpPr>
          <p:spPr>
            <a:xfrm>
              <a:off x="-21319950" y="4219675"/>
              <a:ext cx="53600" cy="18150"/>
            </a:xfrm>
            <a:custGeom>
              <a:rect b="b" l="l" r="r" t="t"/>
              <a:pathLst>
                <a:path extrusionOk="0" h="726" w="2144">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82"/>
            <p:cNvSpPr/>
            <p:nvPr/>
          </p:nvSpPr>
          <p:spPr>
            <a:xfrm>
              <a:off x="-21070275" y="4219675"/>
              <a:ext cx="54375" cy="18150"/>
            </a:xfrm>
            <a:custGeom>
              <a:rect b="b" l="l" r="r" t="t"/>
              <a:pathLst>
                <a:path extrusionOk="0" h="726" w="2175">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82"/>
            <p:cNvSpPr/>
            <p:nvPr/>
          </p:nvSpPr>
          <p:spPr>
            <a:xfrm>
              <a:off x="-21078925" y="4171825"/>
              <a:ext cx="37025" cy="25175"/>
            </a:xfrm>
            <a:custGeom>
              <a:rect b="b" l="l" r="r" t="t"/>
              <a:pathLst>
                <a:path extrusionOk="0" h="1007" w="1481">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82"/>
            <p:cNvSpPr/>
            <p:nvPr/>
          </p:nvSpPr>
          <p:spPr>
            <a:xfrm>
              <a:off x="-21294750" y="4172625"/>
              <a:ext cx="37850" cy="25150"/>
            </a:xfrm>
            <a:custGeom>
              <a:rect b="b" l="l" r="r" t="t"/>
              <a:pathLst>
                <a:path extrusionOk="0" h="1006" w="1514">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82"/>
            <p:cNvSpPr/>
            <p:nvPr/>
          </p:nvSpPr>
          <p:spPr>
            <a:xfrm>
              <a:off x="-21321525" y="4328375"/>
              <a:ext cx="306425" cy="34675"/>
            </a:xfrm>
            <a:custGeom>
              <a:rect b="b" l="l" r="r" t="t"/>
              <a:pathLst>
                <a:path extrusionOk="0" h="1387" w="12257">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82"/>
            <p:cNvSpPr/>
            <p:nvPr/>
          </p:nvSpPr>
          <p:spPr>
            <a:xfrm>
              <a:off x="-21321525" y="4292150"/>
              <a:ext cx="306425" cy="34675"/>
            </a:xfrm>
            <a:custGeom>
              <a:rect b="b" l="l" r="r" t="t"/>
              <a:pathLst>
                <a:path extrusionOk="0" h="1387" w="12257">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82"/>
            <p:cNvSpPr/>
            <p:nvPr/>
          </p:nvSpPr>
          <p:spPr>
            <a:xfrm>
              <a:off x="-21322300" y="4148000"/>
              <a:ext cx="307200" cy="143375"/>
            </a:xfrm>
            <a:custGeom>
              <a:rect b="b" l="l" r="r" t="t"/>
              <a:pathLst>
                <a:path extrusionOk="0" h="5735" w="12288">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7" name="Google Shape;10177;p82"/>
          <p:cNvGrpSpPr/>
          <p:nvPr/>
        </p:nvGrpSpPr>
        <p:grpSpPr>
          <a:xfrm>
            <a:off x="3525440" y="1689128"/>
            <a:ext cx="451653" cy="450212"/>
            <a:chOff x="-19394200" y="3333800"/>
            <a:chExt cx="305625" cy="304650"/>
          </a:xfrm>
        </p:grpSpPr>
        <p:sp>
          <p:nvSpPr>
            <p:cNvPr id="10178" name="Google Shape;10178;p82"/>
            <p:cNvSpPr/>
            <p:nvPr/>
          </p:nvSpPr>
          <p:spPr>
            <a:xfrm>
              <a:off x="-19206750" y="3495850"/>
              <a:ext cx="82725" cy="18150"/>
            </a:xfrm>
            <a:custGeom>
              <a:rect b="b" l="l" r="r" t="t"/>
              <a:pathLst>
                <a:path extrusionOk="0" h="726" w="3309">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82"/>
            <p:cNvSpPr/>
            <p:nvPr/>
          </p:nvSpPr>
          <p:spPr>
            <a:xfrm>
              <a:off x="-19205950" y="3532875"/>
              <a:ext cx="64600" cy="17350"/>
            </a:xfrm>
            <a:custGeom>
              <a:rect b="b" l="l" r="r" t="t"/>
              <a:pathLst>
                <a:path extrusionOk="0" h="694" w="2584">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82"/>
            <p:cNvSpPr/>
            <p:nvPr/>
          </p:nvSpPr>
          <p:spPr>
            <a:xfrm>
              <a:off x="-19323325" y="3568325"/>
              <a:ext cx="163850" cy="17350"/>
            </a:xfrm>
            <a:custGeom>
              <a:rect b="b" l="l" r="r" t="t"/>
              <a:pathLst>
                <a:path extrusionOk="0" h="694" w="6554">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82"/>
            <p:cNvSpPr/>
            <p:nvPr/>
          </p:nvSpPr>
          <p:spPr>
            <a:xfrm>
              <a:off x="-19343000" y="3460400"/>
              <a:ext cx="201650" cy="18150"/>
            </a:xfrm>
            <a:custGeom>
              <a:rect b="b" l="l" r="r" t="t"/>
              <a:pathLst>
                <a:path extrusionOk="0" h="726" w="8066">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82"/>
            <p:cNvSpPr/>
            <p:nvPr/>
          </p:nvSpPr>
          <p:spPr>
            <a:xfrm>
              <a:off x="-19361125" y="3495850"/>
              <a:ext cx="82725" cy="18150"/>
            </a:xfrm>
            <a:custGeom>
              <a:rect b="b" l="l" r="r" t="t"/>
              <a:pathLst>
                <a:path extrusionOk="0" h="726" w="3309">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82"/>
            <p:cNvSpPr/>
            <p:nvPr/>
          </p:nvSpPr>
          <p:spPr>
            <a:xfrm>
              <a:off x="-19305200" y="3603750"/>
              <a:ext cx="124475" cy="34700"/>
            </a:xfrm>
            <a:custGeom>
              <a:rect b="b" l="l" r="r" t="t"/>
              <a:pathLst>
                <a:path extrusionOk="0" h="1388" w="4979">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82"/>
            <p:cNvSpPr/>
            <p:nvPr/>
          </p:nvSpPr>
          <p:spPr>
            <a:xfrm>
              <a:off x="-19269750" y="3495850"/>
              <a:ext cx="54350" cy="53575"/>
            </a:xfrm>
            <a:custGeom>
              <a:rect b="b" l="l" r="r" t="t"/>
              <a:pathLst>
                <a:path extrusionOk="0" h="2143" w="2174">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82"/>
            <p:cNvSpPr/>
            <p:nvPr/>
          </p:nvSpPr>
          <p:spPr>
            <a:xfrm>
              <a:off x="-19394200" y="3333800"/>
              <a:ext cx="305625" cy="107725"/>
            </a:xfrm>
            <a:custGeom>
              <a:rect b="b" l="l" r="r" t="t"/>
              <a:pathLst>
                <a:path extrusionOk="0" h="4309" w="12225">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82"/>
            <p:cNvSpPr/>
            <p:nvPr/>
          </p:nvSpPr>
          <p:spPr>
            <a:xfrm>
              <a:off x="-19341425" y="3532875"/>
              <a:ext cx="63025" cy="17350"/>
            </a:xfrm>
            <a:custGeom>
              <a:rect b="b" l="l" r="r" t="t"/>
              <a:pathLst>
                <a:path extrusionOk="0" h="694" w="2521">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7" name="Google Shape;10187;p82"/>
          <p:cNvGrpSpPr/>
          <p:nvPr/>
        </p:nvGrpSpPr>
        <p:grpSpPr>
          <a:xfrm>
            <a:off x="3524276" y="2243580"/>
            <a:ext cx="453980" cy="449325"/>
            <a:chOff x="-19396575" y="3708500"/>
            <a:chExt cx="307200" cy="304050"/>
          </a:xfrm>
        </p:grpSpPr>
        <p:sp>
          <p:nvSpPr>
            <p:cNvPr id="10188" name="Google Shape;10188;p82"/>
            <p:cNvSpPr/>
            <p:nvPr/>
          </p:nvSpPr>
          <p:spPr>
            <a:xfrm>
              <a:off x="-19215425" y="3708500"/>
              <a:ext cx="70925" cy="70925"/>
            </a:xfrm>
            <a:custGeom>
              <a:rect b="b" l="l" r="r" t="t"/>
              <a:pathLst>
                <a:path extrusionOk="0" h="2837" w="2837">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82"/>
            <p:cNvSpPr/>
            <p:nvPr/>
          </p:nvSpPr>
          <p:spPr>
            <a:xfrm>
              <a:off x="-19396575" y="3773100"/>
              <a:ext cx="277275" cy="239450"/>
            </a:xfrm>
            <a:custGeom>
              <a:rect b="b" l="l" r="r" t="t"/>
              <a:pathLst>
                <a:path extrusionOk="0" h="9578" w="11091">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82"/>
            <p:cNvSpPr/>
            <p:nvPr/>
          </p:nvSpPr>
          <p:spPr>
            <a:xfrm>
              <a:off x="-19140600" y="3727425"/>
              <a:ext cx="51225" cy="70550"/>
            </a:xfrm>
            <a:custGeom>
              <a:rect b="b" l="l" r="r" t="t"/>
              <a:pathLst>
                <a:path extrusionOk="0" h="2822" w="2049">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1" name="Google Shape;10191;p82"/>
          <p:cNvGrpSpPr/>
          <p:nvPr/>
        </p:nvGrpSpPr>
        <p:grpSpPr>
          <a:xfrm>
            <a:off x="3518457" y="2796461"/>
            <a:ext cx="465618" cy="450101"/>
            <a:chOff x="-19394200" y="4084200"/>
            <a:chExt cx="315075" cy="304575"/>
          </a:xfrm>
        </p:grpSpPr>
        <p:sp>
          <p:nvSpPr>
            <p:cNvPr id="10192" name="Google Shape;10192;p82"/>
            <p:cNvSpPr/>
            <p:nvPr/>
          </p:nvSpPr>
          <p:spPr>
            <a:xfrm>
              <a:off x="-19185475" y="4234650"/>
              <a:ext cx="40175" cy="28375"/>
            </a:xfrm>
            <a:custGeom>
              <a:rect b="b" l="l" r="r" t="t"/>
              <a:pathLst>
                <a:path extrusionOk="0" h="1135" w="1607">
                  <a:moveTo>
                    <a:pt x="1134" y="0"/>
                  </a:moveTo>
                  <a:lnTo>
                    <a:pt x="0" y="1134"/>
                  </a:lnTo>
                  <a:lnTo>
                    <a:pt x="1607" y="1134"/>
                  </a:lnTo>
                  <a:cubicBezTo>
                    <a:pt x="1575" y="756"/>
                    <a:pt x="1418" y="347"/>
                    <a:pt x="11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82"/>
            <p:cNvSpPr/>
            <p:nvPr/>
          </p:nvSpPr>
          <p:spPr>
            <a:xfrm>
              <a:off x="-19244550" y="4293725"/>
              <a:ext cx="28375" cy="39400"/>
            </a:xfrm>
            <a:custGeom>
              <a:rect b="b" l="l" r="r" t="t"/>
              <a:pathLst>
                <a:path extrusionOk="0" h="1576" w="1135">
                  <a:moveTo>
                    <a:pt x="1134" y="0"/>
                  </a:moveTo>
                  <a:lnTo>
                    <a:pt x="0" y="1134"/>
                  </a:lnTo>
                  <a:cubicBezTo>
                    <a:pt x="315" y="1386"/>
                    <a:pt x="693" y="1512"/>
                    <a:pt x="1134" y="1575"/>
                  </a:cubicBezTo>
                  <a:lnTo>
                    <a:pt x="11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82"/>
            <p:cNvSpPr/>
            <p:nvPr/>
          </p:nvSpPr>
          <p:spPr>
            <a:xfrm>
              <a:off x="-19280000" y="4201050"/>
              <a:ext cx="200875" cy="187725"/>
            </a:xfrm>
            <a:custGeom>
              <a:rect b="b" l="l" r="r" t="t"/>
              <a:pathLst>
                <a:path extrusionOk="0" h="7509" w="8035">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82"/>
            <p:cNvSpPr/>
            <p:nvPr/>
          </p:nvSpPr>
          <p:spPr>
            <a:xfrm>
              <a:off x="-19197300" y="4293725"/>
              <a:ext cx="28375" cy="39400"/>
            </a:xfrm>
            <a:custGeom>
              <a:rect b="b" l="l" r="r" t="t"/>
              <a:pathLst>
                <a:path extrusionOk="0" h="1576" w="1135">
                  <a:moveTo>
                    <a:pt x="1" y="0"/>
                  </a:moveTo>
                  <a:lnTo>
                    <a:pt x="1" y="1575"/>
                  </a:lnTo>
                  <a:cubicBezTo>
                    <a:pt x="379" y="1512"/>
                    <a:pt x="788" y="1386"/>
                    <a:pt x="1135" y="1134"/>
                  </a:cubicBez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82"/>
            <p:cNvSpPr/>
            <p:nvPr/>
          </p:nvSpPr>
          <p:spPr>
            <a:xfrm>
              <a:off x="-19394200" y="4084200"/>
              <a:ext cx="252850" cy="303275"/>
            </a:xfrm>
            <a:custGeom>
              <a:rect b="b" l="l" r="r" t="t"/>
              <a:pathLst>
                <a:path extrusionOk="0" h="12131" w="10114">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82"/>
            <p:cNvSpPr/>
            <p:nvPr/>
          </p:nvSpPr>
          <p:spPr>
            <a:xfrm>
              <a:off x="-19185475" y="4281100"/>
              <a:ext cx="40175" cy="28400"/>
            </a:xfrm>
            <a:custGeom>
              <a:rect b="b" l="l" r="r" t="t"/>
              <a:pathLst>
                <a:path extrusionOk="0" h="1136" w="1607">
                  <a:moveTo>
                    <a:pt x="0" y="1"/>
                  </a:moveTo>
                  <a:lnTo>
                    <a:pt x="1134" y="1135"/>
                  </a:lnTo>
                  <a:cubicBezTo>
                    <a:pt x="1418" y="820"/>
                    <a:pt x="1575" y="411"/>
                    <a:pt x="16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8" name="Google Shape;10198;p82"/>
          <p:cNvGrpSpPr/>
          <p:nvPr/>
        </p:nvGrpSpPr>
        <p:grpSpPr>
          <a:xfrm>
            <a:off x="6324167" y="1689001"/>
            <a:ext cx="400447" cy="450470"/>
            <a:chOff x="-17526750" y="3309200"/>
            <a:chExt cx="270975" cy="304825"/>
          </a:xfrm>
        </p:grpSpPr>
        <p:sp>
          <p:nvSpPr>
            <p:cNvPr id="10199" name="Google Shape;10199;p82"/>
            <p:cNvSpPr/>
            <p:nvPr/>
          </p:nvSpPr>
          <p:spPr>
            <a:xfrm>
              <a:off x="-17507050" y="3452525"/>
              <a:ext cx="232375" cy="161500"/>
            </a:xfrm>
            <a:custGeom>
              <a:rect b="b" l="l" r="r" t="t"/>
              <a:pathLst>
                <a:path extrusionOk="0" h="6460" w="9295">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82"/>
            <p:cNvSpPr/>
            <p:nvPr/>
          </p:nvSpPr>
          <p:spPr>
            <a:xfrm>
              <a:off x="-17417275" y="3309200"/>
              <a:ext cx="52800" cy="54350"/>
            </a:xfrm>
            <a:custGeom>
              <a:rect b="b" l="l" r="r" t="t"/>
              <a:pathLst>
                <a:path extrusionOk="0" h="2174" w="2112">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82"/>
            <p:cNvSpPr/>
            <p:nvPr/>
          </p:nvSpPr>
          <p:spPr>
            <a:xfrm>
              <a:off x="-17456650" y="3369825"/>
              <a:ext cx="130775" cy="64625"/>
            </a:xfrm>
            <a:custGeom>
              <a:rect b="b" l="l" r="r" t="t"/>
              <a:pathLst>
                <a:path extrusionOk="0" h="2585" w="5231">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82"/>
            <p:cNvSpPr/>
            <p:nvPr/>
          </p:nvSpPr>
          <p:spPr>
            <a:xfrm>
              <a:off x="-17526750" y="3344625"/>
              <a:ext cx="95325" cy="89825"/>
            </a:xfrm>
            <a:custGeom>
              <a:rect b="b" l="l" r="r" t="t"/>
              <a:pathLst>
                <a:path extrusionOk="0" h="3593" w="3813">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82"/>
            <p:cNvSpPr/>
            <p:nvPr/>
          </p:nvSpPr>
          <p:spPr>
            <a:xfrm>
              <a:off x="-17351900" y="3345425"/>
              <a:ext cx="96125" cy="89800"/>
            </a:xfrm>
            <a:custGeom>
              <a:rect b="b" l="l" r="r" t="t"/>
              <a:pathLst>
                <a:path extrusionOk="0" h="3592" w="3845">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4" name="Google Shape;10204;p82"/>
          <p:cNvGrpSpPr/>
          <p:nvPr/>
        </p:nvGrpSpPr>
        <p:grpSpPr>
          <a:xfrm>
            <a:off x="6300319" y="2244173"/>
            <a:ext cx="448143" cy="448143"/>
            <a:chOff x="-17542500" y="3684100"/>
            <a:chExt cx="303250" cy="303250"/>
          </a:xfrm>
        </p:grpSpPr>
        <p:sp>
          <p:nvSpPr>
            <p:cNvPr id="10205" name="Google Shape;10205;p82"/>
            <p:cNvSpPr/>
            <p:nvPr/>
          </p:nvSpPr>
          <p:spPr>
            <a:xfrm>
              <a:off x="-17542500" y="3863675"/>
              <a:ext cx="70900" cy="52800"/>
            </a:xfrm>
            <a:custGeom>
              <a:rect b="b" l="l" r="r" t="t"/>
              <a:pathLst>
                <a:path extrusionOk="0" h="2112" w="2836">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82"/>
            <p:cNvSpPr/>
            <p:nvPr/>
          </p:nvSpPr>
          <p:spPr>
            <a:xfrm>
              <a:off x="-17488150" y="3881000"/>
              <a:ext cx="70900" cy="106350"/>
            </a:xfrm>
            <a:custGeom>
              <a:rect b="b" l="l" r="r" t="t"/>
              <a:pathLst>
                <a:path extrusionOk="0" h="4254" w="2836">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82"/>
            <p:cNvSpPr/>
            <p:nvPr/>
          </p:nvSpPr>
          <p:spPr>
            <a:xfrm>
              <a:off x="-17310150" y="3863675"/>
              <a:ext cx="70900" cy="52800"/>
            </a:xfrm>
            <a:custGeom>
              <a:rect b="b" l="l" r="r" t="t"/>
              <a:pathLst>
                <a:path extrusionOk="0" h="2112" w="2836">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82"/>
            <p:cNvSpPr/>
            <p:nvPr/>
          </p:nvSpPr>
          <p:spPr>
            <a:xfrm>
              <a:off x="-17364500" y="3881000"/>
              <a:ext cx="70925" cy="106350"/>
            </a:xfrm>
            <a:custGeom>
              <a:rect b="b" l="l" r="r" t="t"/>
              <a:pathLst>
                <a:path extrusionOk="0" h="4254" w="2837">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82"/>
            <p:cNvSpPr/>
            <p:nvPr/>
          </p:nvSpPr>
          <p:spPr>
            <a:xfrm>
              <a:off x="-17505475" y="3845550"/>
              <a:ext cx="228425" cy="18150"/>
            </a:xfrm>
            <a:custGeom>
              <a:rect b="b" l="l" r="r" t="t"/>
              <a:pathLst>
                <a:path extrusionOk="0" h="726" w="9137">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82"/>
            <p:cNvSpPr/>
            <p:nvPr/>
          </p:nvSpPr>
          <p:spPr>
            <a:xfrm>
              <a:off x="-17523600" y="3706925"/>
              <a:ext cx="265450" cy="121325"/>
            </a:xfrm>
            <a:custGeom>
              <a:rect b="b" l="l" r="r" t="t"/>
              <a:pathLst>
                <a:path extrusionOk="0" h="4853" w="10618">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82"/>
            <p:cNvSpPr/>
            <p:nvPr/>
          </p:nvSpPr>
          <p:spPr>
            <a:xfrm>
              <a:off x="-17448775" y="3684100"/>
              <a:ext cx="115800" cy="52800"/>
            </a:xfrm>
            <a:custGeom>
              <a:rect b="b" l="l" r="r" t="t"/>
              <a:pathLst>
                <a:path extrusionOk="0" h="2112" w="4632">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2" name="Google Shape;10212;p82"/>
          <p:cNvGrpSpPr/>
          <p:nvPr/>
        </p:nvGrpSpPr>
        <p:grpSpPr>
          <a:xfrm>
            <a:off x="6299728" y="2810817"/>
            <a:ext cx="449325" cy="421395"/>
            <a:chOff x="-17542500" y="4068450"/>
            <a:chExt cx="304050" cy="285150"/>
          </a:xfrm>
        </p:grpSpPr>
        <p:sp>
          <p:nvSpPr>
            <p:cNvPr id="10213" name="Google Shape;10213;p82"/>
            <p:cNvSpPr/>
            <p:nvPr/>
          </p:nvSpPr>
          <p:spPr>
            <a:xfrm>
              <a:off x="-17519650" y="4281900"/>
              <a:ext cx="256000" cy="71700"/>
            </a:xfrm>
            <a:custGeom>
              <a:rect b="b" l="l" r="r" t="t"/>
              <a:pathLst>
                <a:path extrusionOk="0" h="2868" w="1024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82"/>
            <p:cNvSpPr/>
            <p:nvPr/>
          </p:nvSpPr>
          <p:spPr>
            <a:xfrm>
              <a:off x="-17542500" y="4166900"/>
              <a:ext cx="304050" cy="133925"/>
            </a:xfrm>
            <a:custGeom>
              <a:rect b="b" l="l" r="r" t="t"/>
              <a:pathLst>
                <a:path extrusionOk="0" h="5357" w="12162">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82"/>
            <p:cNvSpPr/>
            <p:nvPr/>
          </p:nvSpPr>
          <p:spPr>
            <a:xfrm>
              <a:off x="-17329050" y="4121225"/>
              <a:ext cx="18125" cy="18150"/>
            </a:xfrm>
            <a:custGeom>
              <a:rect b="b" l="l" r="r" t="t"/>
              <a:pathLst>
                <a:path extrusionOk="0" h="726" w="725">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82"/>
            <p:cNvSpPr/>
            <p:nvPr/>
          </p:nvSpPr>
          <p:spPr>
            <a:xfrm>
              <a:off x="-17381825" y="4068450"/>
              <a:ext cx="123675" cy="123675"/>
            </a:xfrm>
            <a:custGeom>
              <a:rect b="b" l="l" r="r" t="t"/>
              <a:pathLst>
                <a:path extrusionOk="0" h="4947" w="4947">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82"/>
            <p:cNvSpPr/>
            <p:nvPr/>
          </p:nvSpPr>
          <p:spPr>
            <a:xfrm>
              <a:off x="-17471625" y="4121225"/>
              <a:ext cx="17375" cy="18150"/>
            </a:xfrm>
            <a:custGeom>
              <a:rect b="b" l="l" r="r" t="t"/>
              <a:pathLst>
                <a:path extrusionOk="0" h="726" w="695">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82"/>
            <p:cNvSpPr/>
            <p:nvPr/>
          </p:nvSpPr>
          <p:spPr>
            <a:xfrm>
              <a:off x="-17525175" y="4068450"/>
              <a:ext cx="124475" cy="123675"/>
            </a:xfrm>
            <a:custGeom>
              <a:rect b="b" l="l" r="r" t="t"/>
              <a:pathLst>
                <a:path extrusionOk="0" h="4947" w="4979">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9" name="Google Shape;10219;p82"/>
          <p:cNvGrpSpPr/>
          <p:nvPr/>
        </p:nvGrpSpPr>
        <p:grpSpPr>
          <a:xfrm>
            <a:off x="3530150" y="3342211"/>
            <a:ext cx="343404" cy="449325"/>
            <a:chOff x="-15652200" y="3335975"/>
            <a:chExt cx="232375" cy="304050"/>
          </a:xfrm>
        </p:grpSpPr>
        <p:sp>
          <p:nvSpPr>
            <p:cNvPr id="10220" name="Google Shape;10220;p82"/>
            <p:cNvSpPr/>
            <p:nvPr/>
          </p:nvSpPr>
          <p:spPr>
            <a:xfrm>
              <a:off x="-15652200" y="3403700"/>
              <a:ext cx="36250" cy="168575"/>
            </a:xfrm>
            <a:custGeom>
              <a:rect b="b" l="l" r="r" t="t"/>
              <a:pathLst>
                <a:path extrusionOk="0" h="6743" w="1450">
                  <a:moveTo>
                    <a:pt x="0" y="1"/>
                  </a:moveTo>
                  <a:lnTo>
                    <a:pt x="0" y="6743"/>
                  </a:lnTo>
                  <a:lnTo>
                    <a:pt x="1450" y="6018"/>
                  </a:lnTo>
                  <a:lnTo>
                    <a:pt x="1450" y="694"/>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82"/>
            <p:cNvSpPr/>
            <p:nvPr/>
          </p:nvSpPr>
          <p:spPr>
            <a:xfrm>
              <a:off x="-15455300" y="3403700"/>
              <a:ext cx="35475" cy="168575"/>
            </a:xfrm>
            <a:custGeom>
              <a:rect b="b" l="l" r="r" t="t"/>
              <a:pathLst>
                <a:path extrusionOk="0" h="6743" w="1419">
                  <a:moveTo>
                    <a:pt x="1418" y="1"/>
                  </a:moveTo>
                  <a:lnTo>
                    <a:pt x="1" y="694"/>
                  </a:lnTo>
                  <a:lnTo>
                    <a:pt x="1" y="6018"/>
                  </a:lnTo>
                  <a:lnTo>
                    <a:pt x="1418" y="6743"/>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82"/>
            <p:cNvSpPr/>
            <p:nvPr/>
          </p:nvSpPr>
          <p:spPr>
            <a:xfrm>
              <a:off x="-15644325" y="3570675"/>
              <a:ext cx="62250" cy="62250"/>
            </a:xfrm>
            <a:custGeom>
              <a:rect b="b" l="l" r="r" t="t"/>
              <a:pathLst>
                <a:path extrusionOk="0" h="2490" w="2490">
                  <a:moveTo>
                    <a:pt x="1418" y="1"/>
                  </a:moveTo>
                  <a:lnTo>
                    <a:pt x="0" y="725"/>
                  </a:lnTo>
                  <a:lnTo>
                    <a:pt x="1765" y="2489"/>
                  </a:lnTo>
                  <a:lnTo>
                    <a:pt x="2489" y="1072"/>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82"/>
            <p:cNvSpPr/>
            <p:nvPr/>
          </p:nvSpPr>
          <p:spPr>
            <a:xfrm>
              <a:off x="-15489950" y="3570675"/>
              <a:ext cx="63025" cy="62250"/>
            </a:xfrm>
            <a:custGeom>
              <a:rect b="b" l="l" r="r" t="t"/>
              <a:pathLst>
                <a:path extrusionOk="0" h="2490" w="2521">
                  <a:moveTo>
                    <a:pt x="1072" y="1"/>
                  </a:moveTo>
                  <a:lnTo>
                    <a:pt x="0" y="1072"/>
                  </a:lnTo>
                  <a:lnTo>
                    <a:pt x="725" y="2489"/>
                  </a:lnTo>
                  <a:lnTo>
                    <a:pt x="2521" y="725"/>
                  </a:lnTo>
                  <a:lnTo>
                    <a:pt x="1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82"/>
            <p:cNvSpPr/>
            <p:nvPr/>
          </p:nvSpPr>
          <p:spPr>
            <a:xfrm>
              <a:off x="-15644325" y="3342275"/>
              <a:ext cx="62250" cy="63025"/>
            </a:xfrm>
            <a:custGeom>
              <a:rect b="b" l="l" r="r" t="t"/>
              <a:pathLst>
                <a:path extrusionOk="0" h="2521" w="2490">
                  <a:moveTo>
                    <a:pt x="1765" y="0"/>
                  </a:moveTo>
                  <a:lnTo>
                    <a:pt x="0" y="1827"/>
                  </a:lnTo>
                  <a:lnTo>
                    <a:pt x="1418" y="2521"/>
                  </a:lnTo>
                  <a:lnTo>
                    <a:pt x="2489" y="1481"/>
                  </a:ln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82"/>
            <p:cNvSpPr/>
            <p:nvPr/>
          </p:nvSpPr>
          <p:spPr>
            <a:xfrm>
              <a:off x="-15489950" y="3342275"/>
              <a:ext cx="63025" cy="63025"/>
            </a:xfrm>
            <a:custGeom>
              <a:rect b="b" l="l" r="r" t="t"/>
              <a:pathLst>
                <a:path extrusionOk="0" h="2521" w="2521">
                  <a:moveTo>
                    <a:pt x="725" y="0"/>
                  </a:moveTo>
                  <a:lnTo>
                    <a:pt x="0" y="1481"/>
                  </a:lnTo>
                  <a:lnTo>
                    <a:pt x="1072" y="2521"/>
                  </a:lnTo>
                  <a:lnTo>
                    <a:pt x="2521" y="1827"/>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82"/>
            <p:cNvSpPr/>
            <p:nvPr/>
          </p:nvSpPr>
          <p:spPr>
            <a:xfrm>
              <a:off x="-15584475" y="3604550"/>
              <a:ext cx="96900" cy="35475"/>
            </a:xfrm>
            <a:custGeom>
              <a:rect b="b" l="l" r="r" t="t"/>
              <a:pathLst>
                <a:path extrusionOk="0" h="1419" w="3876">
                  <a:moveTo>
                    <a:pt x="725" y="0"/>
                  </a:moveTo>
                  <a:lnTo>
                    <a:pt x="1" y="1418"/>
                  </a:lnTo>
                  <a:lnTo>
                    <a:pt x="3876" y="1418"/>
                  </a:lnTo>
                  <a:lnTo>
                    <a:pt x="31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82"/>
            <p:cNvSpPr/>
            <p:nvPr/>
          </p:nvSpPr>
          <p:spPr>
            <a:xfrm>
              <a:off x="-15584475" y="3335975"/>
              <a:ext cx="96900" cy="35450"/>
            </a:xfrm>
            <a:custGeom>
              <a:rect b="b" l="l" r="r" t="t"/>
              <a:pathLst>
                <a:path extrusionOk="0" h="1418" w="3876">
                  <a:moveTo>
                    <a:pt x="1" y="0"/>
                  </a:moveTo>
                  <a:lnTo>
                    <a:pt x="725" y="1418"/>
                  </a:lnTo>
                  <a:lnTo>
                    <a:pt x="3151" y="1418"/>
                  </a:lnTo>
                  <a:lnTo>
                    <a:pt x="38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82"/>
            <p:cNvSpPr/>
            <p:nvPr/>
          </p:nvSpPr>
          <p:spPr>
            <a:xfrm>
              <a:off x="-15597850" y="3388725"/>
              <a:ext cx="124450" cy="197725"/>
            </a:xfrm>
            <a:custGeom>
              <a:rect b="b" l="l" r="r" t="t"/>
              <a:pathLst>
                <a:path extrusionOk="0" h="7909" w="4978">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9" name="Google Shape;10229;p82"/>
          <p:cNvGrpSpPr/>
          <p:nvPr/>
        </p:nvGrpSpPr>
        <p:grpSpPr>
          <a:xfrm>
            <a:off x="1303491" y="1689573"/>
            <a:ext cx="450470" cy="449325"/>
            <a:chOff x="-20946600" y="3317850"/>
            <a:chExt cx="304825" cy="304050"/>
          </a:xfrm>
        </p:grpSpPr>
        <p:sp>
          <p:nvSpPr>
            <p:cNvPr id="10230" name="Google Shape;10230;p82"/>
            <p:cNvSpPr/>
            <p:nvPr/>
          </p:nvSpPr>
          <p:spPr>
            <a:xfrm>
              <a:off x="-20946600" y="3317850"/>
              <a:ext cx="232350" cy="248925"/>
            </a:xfrm>
            <a:custGeom>
              <a:rect b="b" l="l" r="r" t="t"/>
              <a:pathLst>
                <a:path extrusionOk="0" h="9957" w="9294">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82"/>
            <p:cNvSpPr/>
            <p:nvPr/>
          </p:nvSpPr>
          <p:spPr>
            <a:xfrm>
              <a:off x="-20775700" y="3318650"/>
              <a:ext cx="133925" cy="249700"/>
            </a:xfrm>
            <a:custGeom>
              <a:rect b="b" l="l" r="r" t="t"/>
              <a:pathLst>
                <a:path extrusionOk="0" h="9988" w="5357">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82"/>
            <p:cNvSpPr/>
            <p:nvPr/>
          </p:nvSpPr>
          <p:spPr>
            <a:xfrm>
              <a:off x="-20890700" y="3586425"/>
              <a:ext cx="195375" cy="35475"/>
            </a:xfrm>
            <a:custGeom>
              <a:rect b="b" l="l" r="r" t="t"/>
              <a:pathLst>
                <a:path extrusionOk="0" h="1419" w="7815">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3" name="Google Shape;10233;p82"/>
          <p:cNvGrpSpPr/>
          <p:nvPr/>
        </p:nvGrpSpPr>
        <p:grpSpPr>
          <a:xfrm>
            <a:off x="1304064" y="2243729"/>
            <a:ext cx="449325" cy="449030"/>
            <a:chOff x="-20945825" y="3692175"/>
            <a:chExt cx="304050" cy="303850"/>
          </a:xfrm>
        </p:grpSpPr>
        <p:sp>
          <p:nvSpPr>
            <p:cNvPr id="10234" name="Google Shape;10234;p82"/>
            <p:cNvSpPr/>
            <p:nvPr/>
          </p:nvSpPr>
          <p:spPr>
            <a:xfrm>
              <a:off x="-20841850" y="3692175"/>
              <a:ext cx="92950" cy="89600"/>
            </a:xfrm>
            <a:custGeom>
              <a:rect b="b" l="l" r="r" t="t"/>
              <a:pathLst>
                <a:path extrusionOk="0" h="3584" w="3718">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82"/>
            <p:cNvSpPr/>
            <p:nvPr/>
          </p:nvSpPr>
          <p:spPr>
            <a:xfrm>
              <a:off x="-20945825" y="3746325"/>
              <a:ext cx="304050" cy="70900"/>
            </a:xfrm>
            <a:custGeom>
              <a:rect b="b" l="l" r="r" t="t"/>
              <a:pathLst>
                <a:path extrusionOk="0" h="2836" w="12162">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82"/>
            <p:cNvSpPr/>
            <p:nvPr/>
          </p:nvSpPr>
          <p:spPr>
            <a:xfrm>
              <a:off x="-20814300" y="3864450"/>
              <a:ext cx="39425" cy="131575"/>
            </a:xfrm>
            <a:custGeom>
              <a:rect b="b" l="l" r="r" t="t"/>
              <a:pathLst>
                <a:path extrusionOk="0" h="5263" w="1577">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82"/>
            <p:cNvSpPr/>
            <p:nvPr/>
          </p:nvSpPr>
          <p:spPr>
            <a:xfrm>
              <a:off x="-20929275" y="3834525"/>
              <a:ext cx="268600" cy="53600"/>
            </a:xfrm>
            <a:custGeom>
              <a:rect b="b" l="l" r="r" t="t"/>
              <a:pathLst>
                <a:path extrusionOk="0" h="2144" w="10744">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8" name="Google Shape;10238;p82"/>
          <p:cNvGrpSpPr/>
          <p:nvPr/>
        </p:nvGrpSpPr>
        <p:grpSpPr>
          <a:xfrm>
            <a:off x="1329667" y="2797442"/>
            <a:ext cx="398119" cy="448143"/>
            <a:chOff x="-20930075" y="4066100"/>
            <a:chExt cx="269400" cy="303250"/>
          </a:xfrm>
        </p:grpSpPr>
        <p:sp>
          <p:nvSpPr>
            <p:cNvPr id="10239" name="Google Shape;10239;p82"/>
            <p:cNvSpPr/>
            <p:nvPr/>
          </p:nvSpPr>
          <p:spPr>
            <a:xfrm>
              <a:off x="-20865475" y="4066100"/>
              <a:ext cx="141775" cy="144150"/>
            </a:xfrm>
            <a:custGeom>
              <a:rect b="b" l="l" r="r" t="t"/>
              <a:pathLst>
                <a:path extrusionOk="0" h="5766" w="5671">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82"/>
            <p:cNvSpPr/>
            <p:nvPr/>
          </p:nvSpPr>
          <p:spPr>
            <a:xfrm>
              <a:off x="-20930075" y="4191325"/>
              <a:ext cx="269400" cy="178025"/>
            </a:xfrm>
            <a:custGeom>
              <a:rect b="b" l="l" r="r" t="t"/>
              <a:pathLst>
                <a:path extrusionOk="0" h="7121" w="10776">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1" name="Google Shape;10241;p82"/>
          <p:cNvGrpSpPr/>
          <p:nvPr/>
        </p:nvGrpSpPr>
        <p:grpSpPr>
          <a:xfrm>
            <a:off x="4110888" y="1689848"/>
            <a:ext cx="372516" cy="448771"/>
            <a:chOff x="-18994100" y="3334775"/>
            <a:chExt cx="252075" cy="303675"/>
          </a:xfrm>
        </p:grpSpPr>
        <p:sp>
          <p:nvSpPr>
            <p:cNvPr id="10242" name="Google Shape;10242;p82"/>
            <p:cNvSpPr/>
            <p:nvPr/>
          </p:nvSpPr>
          <p:spPr>
            <a:xfrm>
              <a:off x="-18967300" y="3424975"/>
              <a:ext cx="198500" cy="207150"/>
            </a:xfrm>
            <a:custGeom>
              <a:rect b="b" l="l" r="r" t="t"/>
              <a:pathLst>
                <a:path extrusionOk="0" h="8286" w="794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82"/>
            <p:cNvSpPr/>
            <p:nvPr/>
          </p:nvSpPr>
          <p:spPr>
            <a:xfrm>
              <a:off x="-18885400" y="3610050"/>
              <a:ext cx="35475" cy="28400"/>
            </a:xfrm>
            <a:custGeom>
              <a:rect b="b" l="l" r="r" t="t"/>
              <a:pathLst>
                <a:path extrusionOk="0" h="1136" w="1419">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82"/>
            <p:cNvSpPr/>
            <p:nvPr/>
          </p:nvSpPr>
          <p:spPr>
            <a:xfrm>
              <a:off x="-18994100" y="3334775"/>
              <a:ext cx="96900" cy="140625"/>
            </a:xfrm>
            <a:custGeom>
              <a:rect b="b" l="l" r="r" t="t"/>
              <a:pathLst>
                <a:path extrusionOk="0" h="5625" w="3876">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82"/>
            <p:cNvSpPr/>
            <p:nvPr/>
          </p:nvSpPr>
          <p:spPr>
            <a:xfrm>
              <a:off x="-18838150" y="3334775"/>
              <a:ext cx="96125" cy="139850"/>
            </a:xfrm>
            <a:custGeom>
              <a:rect b="b" l="l" r="r" t="t"/>
              <a:pathLst>
                <a:path extrusionOk="0" h="5594" w="3845">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6" name="Google Shape;10246;p82"/>
          <p:cNvGrpSpPr/>
          <p:nvPr/>
        </p:nvGrpSpPr>
        <p:grpSpPr>
          <a:xfrm>
            <a:off x="4125445" y="2244743"/>
            <a:ext cx="343404" cy="446998"/>
            <a:chOff x="-18983850" y="3710075"/>
            <a:chExt cx="232375" cy="302475"/>
          </a:xfrm>
        </p:grpSpPr>
        <p:sp>
          <p:nvSpPr>
            <p:cNvPr id="10247" name="Google Shape;10247;p82"/>
            <p:cNvSpPr/>
            <p:nvPr/>
          </p:nvSpPr>
          <p:spPr>
            <a:xfrm>
              <a:off x="-18840500" y="3874700"/>
              <a:ext cx="89025" cy="119750"/>
            </a:xfrm>
            <a:custGeom>
              <a:rect b="b" l="l" r="r" t="t"/>
              <a:pathLst>
                <a:path extrusionOk="0" h="4790" w="3561">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82"/>
            <p:cNvSpPr/>
            <p:nvPr/>
          </p:nvSpPr>
          <p:spPr>
            <a:xfrm>
              <a:off x="-18983850" y="3901475"/>
              <a:ext cx="208750" cy="111075"/>
            </a:xfrm>
            <a:custGeom>
              <a:rect b="b" l="l" r="r" t="t"/>
              <a:pathLst>
                <a:path extrusionOk="0" h="4443" w="835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82"/>
            <p:cNvSpPr/>
            <p:nvPr/>
          </p:nvSpPr>
          <p:spPr>
            <a:xfrm>
              <a:off x="-18947625" y="3710075"/>
              <a:ext cx="159925" cy="67775"/>
            </a:xfrm>
            <a:custGeom>
              <a:rect b="b" l="l" r="r" t="t"/>
              <a:pathLst>
                <a:path extrusionOk="0" h="2711" w="6397">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82"/>
            <p:cNvSpPr/>
            <p:nvPr/>
          </p:nvSpPr>
          <p:spPr>
            <a:xfrm>
              <a:off x="-18949200" y="3773100"/>
              <a:ext cx="159125" cy="133925"/>
            </a:xfrm>
            <a:custGeom>
              <a:rect b="b" l="l" r="r" t="t"/>
              <a:pathLst>
                <a:path extrusionOk="0" h="5357" w="6365">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1" name="Google Shape;10251;p82"/>
          <p:cNvGrpSpPr/>
          <p:nvPr/>
        </p:nvGrpSpPr>
        <p:grpSpPr>
          <a:xfrm>
            <a:off x="4071911" y="2797422"/>
            <a:ext cx="450470" cy="448180"/>
            <a:chOff x="-19020075" y="4084200"/>
            <a:chExt cx="304825" cy="303275"/>
          </a:xfrm>
        </p:grpSpPr>
        <p:sp>
          <p:nvSpPr>
            <p:cNvPr id="10252" name="Google Shape;10252;p82"/>
            <p:cNvSpPr/>
            <p:nvPr/>
          </p:nvSpPr>
          <p:spPr>
            <a:xfrm>
              <a:off x="-18962575" y="4274800"/>
              <a:ext cx="103975" cy="94550"/>
            </a:xfrm>
            <a:custGeom>
              <a:rect b="b" l="l" r="r" t="t"/>
              <a:pathLst>
                <a:path extrusionOk="0" h="3782" w="4159">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82"/>
            <p:cNvSpPr/>
            <p:nvPr/>
          </p:nvSpPr>
          <p:spPr>
            <a:xfrm>
              <a:off x="-18883025" y="4281900"/>
              <a:ext cx="78000" cy="105575"/>
            </a:xfrm>
            <a:custGeom>
              <a:rect b="b" l="l" r="r" t="t"/>
              <a:pathLst>
                <a:path extrusionOk="0" h="4223" w="312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82"/>
            <p:cNvSpPr/>
            <p:nvPr/>
          </p:nvSpPr>
          <p:spPr>
            <a:xfrm>
              <a:off x="-18809000" y="4281100"/>
              <a:ext cx="57525" cy="88250"/>
            </a:xfrm>
            <a:custGeom>
              <a:rect b="b" l="l" r="r" t="t"/>
              <a:pathLst>
                <a:path extrusionOk="0" h="3530" w="2301">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82"/>
            <p:cNvSpPr/>
            <p:nvPr/>
          </p:nvSpPr>
          <p:spPr>
            <a:xfrm>
              <a:off x="-18770400" y="4263000"/>
              <a:ext cx="55150" cy="66975"/>
            </a:xfrm>
            <a:custGeom>
              <a:rect b="b" l="l" r="r" t="t"/>
              <a:pathLst>
                <a:path extrusionOk="0" h="2679" w="2206">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82"/>
            <p:cNvSpPr/>
            <p:nvPr/>
          </p:nvSpPr>
          <p:spPr>
            <a:xfrm>
              <a:off x="-18768050" y="4227550"/>
              <a:ext cx="52025" cy="31525"/>
            </a:xfrm>
            <a:custGeom>
              <a:rect b="b" l="l" r="r" t="t"/>
              <a:pathLst>
                <a:path extrusionOk="0" h="1261" w="2081">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82"/>
            <p:cNvSpPr/>
            <p:nvPr/>
          </p:nvSpPr>
          <p:spPr>
            <a:xfrm>
              <a:off x="-19000400" y="4262200"/>
              <a:ext cx="106350" cy="52800"/>
            </a:xfrm>
            <a:custGeom>
              <a:rect b="b" l="l" r="r" t="t"/>
              <a:pathLst>
                <a:path extrusionOk="0" h="2112" w="4254">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82"/>
            <p:cNvSpPr/>
            <p:nvPr/>
          </p:nvSpPr>
          <p:spPr>
            <a:xfrm>
              <a:off x="-18912175" y="4173200"/>
              <a:ext cx="18125" cy="35475"/>
            </a:xfrm>
            <a:custGeom>
              <a:rect b="b" l="l" r="r" t="t"/>
              <a:pathLst>
                <a:path extrusionOk="0" h="1419" w="725">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82"/>
            <p:cNvSpPr/>
            <p:nvPr/>
          </p:nvSpPr>
          <p:spPr>
            <a:xfrm>
              <a:off x="-19001975" y="4173200"/>
              <a:ext cx="18150" cy="35475"/>
            </a:xfrm>
            <a:custGeom>
              <a:rect b="b" l="l" r="r" t="t"/>
              <a:pathLst>
                <a:path extrusionOk="0" h="1419" w="726">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82"/>
            <p:cNvSpPr/>
            <p:nvPr/>
          </p:nvSpPr>
          <p:spPr>
            <a:xfrm>
              <a:off x="-19020075" y="4084200"/>
              <a:ext cx="143375" cy="178025"/>
            </a:xfrm>
            <a:custGeom>
              <a:rect b="b" l="l" r="r" t="t"/>
              <a:pathLst>
                <a:path extrusionOk="0" h="7121" w="5735">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1" name="Google Shape;10261;p82"/>
          <p:cNvGrpSpPr/>
          <p:nvPr/>
        </p:nvGrpSpPr>
        <p:grpSpPr>
          <a:xfrm>
            <a:off x="6889176" y="1689001"/>
            <a:ext cx="396937" cy="450470"/>
            <a:chOff x="-17149475" y="3309200"/>
            <a:chExt cx="268600" cy="304825"/>
          </a:xfrm>
        </p:grpSpPr>
        <p:sp>
          <p:nvSpPr>
            <p:cNvPr id="10262" name="Google Shape;10262;p82"/>
            <p:cNvSpPr/>
            <p:nvPr/>
          </p:nvSpPr>
          <p:spPr>
            <a:xfrm>
              <a:off x="-17021100" y="3309200"/>
              <a:ext cx="102425" cy="72475"/>
            </a:xfrm>
            <a:custGeom>
              <a:rect b="b" l="l" r="r" t="t"/>
              <a:pathLst>
                <a:path extrusionOk="0" h="2899" w="4097">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82"/>
            <p:cNvSpPr/>
            <p:nvPr/>
          </p:nvSpPr>
          <p:spPr>
            <a:xfrm>
              <a:off x="-17149475" y="3346200"/>
              <a:ext cx="268600" cy="267825"/>
            </a:xfrm>
            <a:custGeom>
              <a:rect b="b" l="l" r="r" t="t"/>
              <a:pathLst>
                <a:path extrusionOk="0" h="10713" w="10744">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4" name="Google Shape;10264;p82"/>
          <p:cNvGrpSpPr/>
          <p:nvPr/>
        </p:nvGrpSpPr>
        <p:grpSpPr>
          <a:xfrm>
            <a:off x="6862982" y="2258120"/>
            <a:ext cx="449325" cy="420249"/>
            <a:chOff x="-17168375" y="3692750"/>
            <a:chExt cx="304050" cy="284375"/>
          </a:xfrm>
        </p:grpSpPr>
        <p:sp>
          <p:nvSpPr>
            <p:cNvPr id="10265" name="Google Shape;10265;p82"/>
            <p:cNvSpPr/>
            <p:nvPr/>
          </p:nvSpPr>
          <p:spPr>
            <a:xfrm>
              <a:off x="-16963600" y="3694325"/>
              <a:ext cx="99275" cy="92175"/>
            </a:xfrm>
            <a:custGeom>
              <a:rect b="b" l="l" r="r" t="t"/>
              <a:pathLst>
                <a:path extrusionOk="0" h="3687" w="3971">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82"/>
            <p:cNvSpPr/>
            <p:nvPr/>
          </p:nvSpPr>
          <p:spPr>
            <a:xfrm>
              <a:off x="-17102225" y="3817525"/>
              <a:ext cx="61475" cy="69650"/>
            </a:xfrm>
            <a:custGeom>
              <a:rect b="b" l="l" r="r" t="t"/>
              <a:pathLst>
                <a:path extrusionOk="0" h="2786" w="2459">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82"/>
            <p:cNvSpPr/>
            <p:nvPr/>
          </p:nvSpPr>
          <p:spPr>
            <a:xfrm>
              <a:off x="-17064400" y="3870925"/>
              <a:ext cx="93750" cy="106200"/>
            </a:xfrm>
            <a:custGeom>
              <a:rect b="b" l="l" r="r" t="t"/>
              <a:pathLst>
                <a:path extrusionOk="0" h="4248" w="375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82"/>
            <p:cNvSpPr/>
            <p:nvPr/>
          </p:nvSpPr>
          <p:spPr>
            <a:xfrm>
              <a:off x="-17025025" y="3907200"/>
              <a:ext cx="15775" cy="13200"/>
            </a:xfrm>
            <a:custGeom>
              <a:rect b="b" l="l" r="r" t="t"/>
              <a:pathLst>
                <a:path extrusionOk="0" h="528" w="631">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82"/>
            <p:cNvSpPr/>
            <p:nvPr/>
          </p:nvSpPr>
          <p:spPr>
            <a:xfrm>
              <a:off x="-16995100" y="3817825"/>
              <a:ext cx="63025" cy="69900"/>
            </a:xfrm>
            <a:custGeom>
              <a:rect b="b" l="l" r="r" t="t"/>
              <a:pathLst>
                <a:path extrusionOk="0" h="2796" w="2521">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82"/>
            <p:cNvSpPr/>
            <p:nvPr/>
          </p:nvSpPr>
          <p:spPr>
            <a:xfrm>
              <a:off x="-17150275" y="3728200"/>
              <a:ext cx="267825" cy="236300"/>
            </a:xfrm>
            <a:custGeom>
              <a:rect b="b" l="l" r="r" t="t"/>
              <a:pathLst>
                <a:path extrusionOk="0" h="9452" w="10713">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82"/>
            <p:cNvSpPr/>
            <p:nvPr/>
          </p:nvSpPr>
          <p:spPr>
            <a:xfrm>
              <a:off x="-17168375" y="3692750"/>
              <a:ext cx="99250" cy="92975"/>
            </a:xfrm>
            <a:custGeom>
              <a:rect b="b" l="l" r="r" t="t"/>
              <a:pathLst>
                <a:path extrusionOk="0" h="3719" w="397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2" name="Google Shape;10272;p82"/>
          <p:cNvGrpSpPr/>
          <p:nvPr/>
        </p:nvGrpSpPr>
        <p:grpSpPr>
          <a:xfrm>
            <a:off x="6859491" y="2796852"/>
            <a:ext cx="456308" cy="449325"/>
            <a:chOff x="-17170750" y="4058800"/>
            <a:chExt cx="308775" cy="304050"/>
          </a:xfrm>
        </p:grpSpPr>
        <p:sp>
          <p:nvSpPr>
            <p:cNvPr id="10273" name="Google Shape;10273;p82"/>
            <p:cNvSpPr/>
            <p:nvPr/>
          </p:nvSpPr>
          <p:spPr>
            <a:xfrm>
              <a:off x="-17041575" y="4058800"/>
              <a:ext cx="49650" cy="49850"/>
            </a:xfrm>
            <a:custGeom>
              <a:rect b="b" l="l" r="r" t="t"/>
              <a:pathLst>
                <a:path extrusionOk="0" h="1994" w="1986">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82"/>
            <p:cNvSpPr/>
            <p:nvPr/>
          </p:nvSpPr>
          <p:spPr>
            <a:xfrm>
              <a:off x="-17041575" y="4312625"/>
              <a:ext cx="49650" cy="50225"/>
            </a:xfrm>
            <a:custGeom>
              <a:rect b="b" l="l" r="r" t="t"/>
              <a:pathLst>
                <a:path extrusionOk="0" h="2009" w="1986">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82"/>
            <p:cNvSpPr/>
            <p:nvPr/>
          </p:nvSpPr>
          <p:spPr>
            <a:xfrm>
              <a:off x="-17170750" y="4186600"/>
              <a:ext cx="52800" cy="48075"/>
            </a:xfrm>
            <a:custGeom>
              <a:rect b="b" l="l" r="r" t="t"/>
              <a:pathLst>
                <a:path extrusionOk="0" h="1923" w="2112">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82"/>
            <p:cNvSpPr/>
            <p:nvPr/>
          </p:nvSpPr>
          <p:spPr>
            <a:xfrm>
              <a:off x="-16914775" y="4185025"/>
              <a:ext cx="52800" cy="49650"/>
            </a:xfrm>
            <a:custGeom>
              <a:rect b="b" l="l" r="r" t="t"/>
              <a:pathLst>
                <a:path extrusionOk="0" h="1986" w="2112">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82"/>
            <p:cNvSpPr/>
            <p:nvPr/>
          </p:nvSpPr>
          <p:spPr>
            <a:xfrm>
              <a:off x="-17127800" y="4273225"/>
              <a:ext cx="47650" cy="46500"/>
            </a:xfrm>
            <a:custGeom>
              <a:rect b="b" l="l" r="r" t="t"/>
              <a:pathLst>
                <a:path extrusionOk="0" h="1860" w="1906">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82"/>
            <p:cNvSpPr/>
            <p:nvPr/>
          </p:nvSpPr>
          <p:spPr>
            <a:xfrm>
              <a:off x="-16952575" y="4100775"/>
              <a:ext cx="47675" cy="47250"/>
            </a:xfrm>
            <a:custGeom>
              <a:rect b="b" l="l" r="r" t="t"/>
              <a:pathLst>
                <a:path extrusionOk="0" h="1890" w="1907">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82"/>
            <p:cNvSpPr/>
            <p:nvPr/>
          </p:nvSpPr>
          <p:spPr>
            <a:xfrm>
              <a:off x="-16954150" y="4273225"/>
              <a:ext cx="49200" cy="47800"/>
            </a:xfrm>
            <a:custGeom>
              <a:rect b="b" l="l" r="r" t="t"/>
              <a:pathLst>
                <a:path extrusionOk="0" h="1912" w="1968">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82"/>
            <p:cNvSpPr/>
            <p:nvPr/>
          </p:nvSpPr>
          <p:spPr>
            <a:xfrm>
              <a:off x="-17128625" y="4101275"/>
              <a:ext cx="48475" cy="46750"/>
            </a:xfrm>
            <a:custGeom>
              <a:rect b="b" l="l" r="r" t="t"/>
              <a:pathLst>
                <a:path extrusionOk="0" h="1870" w="1939">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82"/>
            <p:cNvSpPr/>
            <p:nvPr/>
          </p:nvSpPr>
          <p:spPr>
            <a:xfrm>
              <a:off x="-17043150" y="4183450"/>
              <a:ext cx="52800" cy="52800"/>
            </a:xfrm>
            <a:custGeom>
              <a:rect b="b" l="l" r="r" t="t"/>
              <a:pathLst>
                <a:path extrusionOk="0" h="2112" w="2112">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82"/>
            <p:cNvSpPr/>
            <p:nvPr/>
          </p:nvSpPr>
          <p:spPr>
            <a:xfrm>
              <a:off x="-17070725" y="4111975"/>
              <a:ext cx="44925" cy="60475"/>
            </a:xfrm>
            <a:custGeom>
              <a:rect b="b" l="l" r="r" t="t"/>
              <a:pathLst>
                <a:path extrusionOk="0" h="2419" w="1797">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82"/>
            <p:cNvSpPr/>
            <p:nvPr/>
          </p:nvSpPr>
          <p:spPr>
            <a:xfrm>
              <a:off x="-16979350" y="4156675"/>
              <a:ext cx="60675" cy="45700"/>
            </a:xfrm>
            <a:custGeom>
              <a:rect b="b" l="l" r="r" t="t"/>
              <a:pathLst>
                <a:path extrusionOk="0" h="1828" w="2427">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82"/>
            <p:cNvSpPr/>
            <p:nvPr/>
          </p:nvSpPr>
          <p:spPr>
            <a:xfrm>
              <a:off x="-17116400" y="4155875"/>
              <a:ext cx="63050" cy="44125"/>
            </a:xfrm>
            <a:custGeom>
              <a:rect b="b" l="l" r="r" t="t"/>
              <a:pathLst>
                <a:path extrusionOk="0" h="1765" w="2522">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82"/>
            <p:cNvSpPr/>
            <p:nvPr/>
          </p:nvSpPr>
          <p:spPr>
            <a:xfrm>
              <a:off x="-17007700" y="4112450"/>
              <a:ext cx="44925" cy="60775"/>
            </a:xfrm>
            <a:custGeom>
              <a:rect b="b" l="l" r="r" t="t"/>
              <a:pathLst>
                <a:path extrusionOk="0" h="2431" w="1797">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82"/>
            <p:cNvSpPr/>
            <p:nvPr/>
          </p:nvSpPr>
          <p:spPr>
            <a:xfrm>
              <a:off x="-17007700" y="4248025"/>
              <a:ext cx="44925" cy="61475"/>
            </a:xfrm>
            <a:custGeom>
              <a:rect b="b" l="l" r="r" t="t"/>
              <a:pathLst>
                <a:path extrusionOk="0" h="2459" w="1797">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82"/>
            <p:cNvSpPr/>
            <p:nvPr/>
          </p:nvSpPr>
          <p:spPr>
            <a:xfrm>
              <a:off x="-16980125" y="4219675"/>
              <a:ext cx="61450" cy="45700"/>
            </a:xfrm>
            <a:custGeom>
              <a:rect b="b" l="l" r="r" t="t"/>
              <a:pathLst>
                <a:path extrusionOk="0" h="1828" w="2458">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82"/>
            <p:cNvSpPr/>
            <p:nvPr/>
          </p:nvSpPr>
          <p:spPr>
            <a:xfrm>
              <a:off x="-17070725" y="4247250"/>
              <a:ext cx="44925" cy="61300"/>
            </a:xfrm>
            <a:custGeom>
              <a:rect b="b" l="l" r="r" t="t"/>
              <a:pathLst>
                <a:path extrusionOk="0" h="2452" w="1797">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82"/>
            <p:cNvSpPr/>
            <p:nvPr/>
          </p:nvSpPr>
          <p:spPr>
            <a:xfrm>
              <a:off x="-17115600" y="4218900"/>
              <a:ext cx="61450" cy="44900"/>
            </a:xfrm>
            <a:custGeom>
              <a:rect b="b" l="l" r="r" t="t"/>
              <a:pathLst>
                <a:path extrusionOk="0" h="1796" w="2458">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0" name="Google Shape;10290;p82"/>
          <p:cNvGrpSpPr/>
          <p:nvPr/>
        </p:nvGrpSpPr>
        <p:grpSpPr>
          <a:xfrm>
            <a:off x="5721388" y="3343358"/>
            <a:ext cx="450470" cy="446998"/>
            <a:chOff x="-15688425" y="3707725"/>
            <a:chExt cx="304825" cy="302475"/>
          </a:xfrm>
        </p:grpSpPr>
        <p:sp>
          <p:nvSpPr>
            <p:cNvPr id="10291" name="Google Shape;10291;p82"/>
            <p:cNvSpPr/>
            <p:nvPr/>
          </p:nvSpPr>
          <p:spPr>
            <a:xfrm>
              <a:off x="-15687650" y="3884950"/>
              <a:ext cx="304050" cy="125250"/>
            </a:xfrm>
            <a:custGeom>
              <a:rect b="b" l="l" r="r" t="t"/>
              <a:pathLst>
                <a:path extrusionOk="0" h="5010" w="12162">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82"/>
            <p:cNvSpPr/>
            <p:nvPr/>
          </p:nvSpPr>
          <p:spPr>
            <a:xfrm>
              <a:off x="-15634875" y="3956600"/>
              <a:ext cx="49650" cy="18150"/>
            </a:xfrm>
            <a:custGeom>
              <a:rect b="b" l="l" r="r" t="t"/>
              <a:pathLst>
                <a:path extrusionOk="0" h="726" w="1986">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82"/>
            <p:cNvSpPr/>
            <p:nvPr/>
          </p:nvSpPr>
          <p:spPr>
            <a:xfrm>
              <a:off x="-15434025" y="3920375"/>
              <a:ext cx="31525" cy="18150"/>
            </a:xfrm>
            <a:custGeom>
              <a:rect b="b" l="l" r="r" t="t"/>
              <a:pathLst>
                <a:path extrusionOk="0" h="726" w="1261">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82"/>
            <p:cNvSpPr/>
            <p:nvPr/>
          </p:nvSpPr>
          <p:spPr>
            <a:xfrm>
              <a:off x="-15436400" y="3974725"/>
              <a:ext cx="52800" cy="17350"/>
            </a:xfrm>
            <a:custGeom>
              <a:rect b="b" l="l" r="r" t="t"/>
              <a:pathLst>
                <a:path extrusionOk="0" h="694" w="2112">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82"/>
            <p:cNvSpPr/>
            <p:nvPr/>
          </p:nvSpPr>
          <p:spPr>
            <a:xfrm>
              <a:off x="-15688425" y="3992050"/>
              <a:ext cx="54350" cy="18150"/>
            </a:xfrm>
            <a:custGeom>
              <a:rect b="b" l="l" r="r" t="t"/>
              <a:pathLst>
                <a:path extrusionOk="0" h="726" w="2174">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82"/>
            <p:cNvSpPr/>
            <p:nvPr/>
          </p:nvSpPr>
          <p:spPr>
            <a:xfrm>
              <a:off x="-15664800" y="3707725"/>
              <a:ext cx="252850" cy="161475"/>
            </a:xfrm>
            <a:custGeom>
              <a:rect b="b" l="l" r="r" t="t"/>
              <a:pathLst>
                <a:path extrusionOk="0" h="6459" w="10114">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7" name="Google Shape;10297;p82"/>
          <p:cNvGrpSpPr/>
          <p:nvPr/>
        </p:nvGrpSpPr>
        <p:grpSpPr>
          <a:xfrm>
            <a:off x="1865544" y="1690441"/>
            <a:ext cx="451653" cy="447589"/>
            <a:chOff x="-20572500" y="3319025"/>
            <a:chExt cx="305625" cy="302875"/>
          </a:xfrm>
        </p:grpSpPr>
        <p:sp>
          <p:nvSpPr>
            <p:cNvPr id="10298" name="Google Shape;10298;p82"/>
            <p:cNvSpPr/>
            <p:nvPr/>
          </p:nvSpPr>
          <p:spPr>
            <a:xfrm>
              <a:off x="-20429150" y="3569900"/>
              <a:ext cx="18150" cy="52000"/>
            </a:xfrm>
            <a:custGeom>
              <a:rect b="b" l="l" r="r" t="t"/>
              <a:pathLst>
                <a:path extrusionOk="0" h="2080" w="726">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82"/>
            <p:cNvSpPr/>
            <p:nvPr/>
          </p:nvSpPr>
          <p:spPr>
            <a:xfrm>
              <a:off x="-20572500" y="3319025"/>
              <a:ext cx="305625" cy="267350"/>
            </a:xfrm>
            <a:custGeom>
              <a:rect b="b" l="l" r="r" t="t"/>
              <a:pathLst>
                <a:path extrusionOk="0" h="10694" w="12225">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0" name="Google Shape;10300;p82"/>
          <p:cNvGrpSpPr/>
          <p:nvPr/>
        </p:nvGrpSpPr>
        <p:grpSpPr>
          <a:xfrm>
            <a:off x="1866708" y="2305410"/>
            <a:ext cx="449325" cy="325670"/>
            <a:chOff x="-20571700" y="3722875"/>
            <a:chExt cx="304050" cy="220375"/>
          </a:xfrm>
        </p:grpSpPr>
        <p:sp>
          <p:nvSpPr>
            <p:cNvPr id="10301" name="Google Shape;10301;p82"/>
            <p:cNvSpPr/>
            <p:nvPr/>
          </p:nvSpPr>
          <p:spPr>
            <a:xfrm>
              <a:off x="-20333850" y="3728200"/>
              <a:ext cx="66200" cy="35475"/>
            </a:xfrm>
            <a:custGeom>
              <a:rect b="b" l="l" r="r" t="t"/>
              <a:pathLst>
                <a:path extrusionOk="0" h="1419" w="2648">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82"/>
            <p:cNvSpPr/>
            <p:nvPr/>
          </p:nvSpPr>
          <p:spPr>
            <a:xfrm>
              <a:off x="-20571700" y="3782550"/>
              <a:ext cx="49650" cy="51225"/>
            </a:xfrm>
            <a:custGeom>
              <a:rect b="b" l="l" r="r" t="t"/>
              <a:pathLst>
                <a:path extrusionOk="0" h="2049" w="1986">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82"/>
            <p:cNvSpPr/>
            <p:nvPr/>
          </p:nvSpPr>
          <p:spPr>
            <a:xfrm>
              <a:off x="-20320450" y="3782550"/>
              <a:ext cx="52800" cy="52800"/>
            </a:xfrm>
            <a:custGeom>
              <a:rect b="b" l="l" r="r" t="t"/>
              <a:pathLst>
                <a:path extrusionOk="0" h="2112" w="2112">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82"/>
            <p:cNvSpPr/>
            <p:nvPr/>
          </p:nvSpPr>
          <p:spPr>
            <a:xfrm>
              <a:off x="-20571700" y="3722875"/>
              <a:ext cx="178025" cy="220375"/>
            </a:xfrm>
            <a:custGeom>
              <a:rect b="b" l="l" r="r" t="t"/>
              <a:pathLst>
                <a:path extrusionOk="0" h="8815" w="7121">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82"/>
            <p:cNvSpPr/>
            <p:nvPr/>
          </p:nvSpPr>
          <p:spPr>
            <a:xfrm>
              <a:off x="-20404725" y="3782550"/>
              <a:ext cx="28375" cy="41775"/>
            </a:xfrm>
            <a:custGeom>
              <a:rect b="b" l="l" r="r" t="t"/>
              <a:pathLst>
                <a:path extrusionOk="0" h="1671" w="1135">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82"/>
            <p:cNvSpPr/>
            <p:nvPr/>
          </p:nvSpPr>
          <p:spPr>
            <a:xfrm>
              <a:off x="-20502400" y="3887300"/>
              <a:ext cx="1600" cy="25"/>
            </a:xfrm>
            <a:custGeom>
              <a:rect b="b" l="l" r="r" t="t"/>
              <a:pathLst>
                <a:path extrusionOk="0" h="1" w="64">
                  <a:moveTo>
                    <a:pt x="64" y="1"/>
                  </a:moveTo>
                  <a:cubicBezTo>
                    <a:pt x="1" y="1"/>
                    <a:pt x="1" y="1"/>
                    <a:pt x="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82"/>
            <p:cNvSpPr/>
            <p:nvPr/>
          </p:nvSpPr>
          <p:spPr>
            <a:xfrm>
              <a:off x="-20500825" y="3782550"/>
              <a:ext cx="220575" cy="159125"/>
            </a:xfrm>
            <a:custGeom>
              <a:rect b="b" l="l" r="r" t="t"/>
              <a:pathLst>
                <a:path extrusionOk="0" h="6365" w="8823">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8" name="Google Shape;10308;p82"/>
          <p:cNvGrpSpPr/>
          <p:nvPr/>
        </p:nvGrpSpPr>
        <p:grpSpPr>
          <a:xfrm>
            <a:off x="1866135" y="2796278"/>
            <a:ext cx="450470" cy="450470"/>
            <a:chOff x="-20571700" y="4066875"/>
            <a:chExt cx="304825" cy="304825"/>
          </a:xfrm>
        </p:grpSpPr>
        <p:sp>
          <p:nvSpPr>
            <p:cNvPr id="10309" name="Google Shape;10309;p82"/>
            <p:cNvSpPr/>
            <p:nvPr/>
          </p:nvSpPr>
          <p:spPr>
            <a:xfrm>
              <a:off x="-20385825" y="4211025"/>
              <a:ext cx="118950" cy="160675"/>
            </a:xfrm>
            <a:custGeom>
              <a:rect b="b" l="l" r="r" t="t"/>
              <a:pathLst>
                <a:path extrusionOk="0" h="6427" w="4758">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82"/>
            <p:cNvSpPr/>
            <p:nvPr/>
          </p:nvSpPr>
          <p:spPr>
            <a:xfrm>
              <a:off x="-20412600" y="4084875"/>
              <a:ext cx="109500" cy="89925"/>
            </a:xfrm>
            <a:custGeom>
              <a:rect b="b" l="l" r="r" t="t"/>
              <a:pathLst>
                <a:path extrusionOk="0" h="3597" w="438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82"/>
            <p:cNvSpPr/>
            <p:nvPr/>
          </p:nvSpPr>
          <p:spPr>
            <a:xfrm>
              <a:off x="-20332275" y="4066875"/>
              <a:ext cx="64625" cy="80375"/>
            </a:xfrm>
            <a:custGeom>
              <a:rect b="b" l="l" r="r" t="t"/>
              <a:pathLst>
                <a:path extrusionOk="0" h="3215" w="2585">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82"/>
            <p:cNvSpPr/>
            <p:nvPr/>
          </p:nvSpPr>
          <p:spPr>
            <a:xfrm>
              <a:off x="-20553575" y="4103900"/>
              <a:ext cx="107925" cy="89025"/>
            </a:xfrm>
            <a:custGeom>
              <a:rect b="b" l="l" r="r" t="t"/>
              <a:pathLst>
                <a:path extrusionOk="0" h="3561" w="4317">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82"/>
            <p:cNvSpPr/>
            <p:nvPr/>
          </p:nvSpPr>
          <p:spPr>
            <a:xfrm>
              <a:off x="-20515000" y="4168475"/>
              <a:ext cx="119750" cy="91400"/>
            </a:xfrm>
            <a:custGeom>
              <a:rect b="b" l="l" r="r" t="t"/>
              <a:pathLst>
                <a:path extrusionOk="0" h="3656" w="479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82"/>
            <p:cNvSpPr/>
            <p:nvPr/>
          </p:nvSpPr>
          <p:spPr>
            <a:xfrm>
              <a:off x="-20571700" y="4250400"/>
              <a:ext cx="233950" cy="120525"/>
            </a:xfrm>
            <a:custGeom>
              <a:rect b="b" l="l" r="r" t="t"/>
              <a:pathLst>
                <a:path extrusionOk="0" h="4821" w="9358">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5" name="Google Shape;10315;p82"/>
          <p:cNvGrpSpPr/>
          <p:nvPr/>
        </p:nvGrpSpPr>
        <p:grpSpPr>
          <a:xfrm>
            <a:off x="4632837" y="1688259"/>
            <a:ext cx="453980" cy="451948"/>
            <a:chOff x="-18645175" y="3334200"/>
            <a:chExt cx="307200" cy="305825"/>
          </a:xfrm>
        </p:grpSpPr>
        <p:sp>
          <p:nvSpPr>
            <p:cNvPr id="10316" name="Google Shape;10316;p82"/>
            <p:cNvSpPr/>
            <p:nvPr/>
          </p:nvSpPr>
          <p:spPr>
            <a:xfrm>
              <a:off x="-18627850" y="3424975"/>
              <a:ext cx="289875" cy="215050"/>
            </a:xfrm>
            <a:custGeom>
              <a:rect b="b" l="l" r="r" t="t"/>
              <a:pathLst>
                <a:path extrusionOk="0" h="8602" w="11595">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82"/>
            <p:cNvSpPr/>
            <p:nvPr/>
          </p:nvSpPr>
          <p:spPr>
            <a:xfrm>
              <a:off x="-18645175" y="3424975"/>
              <a:ext cx="141800" cy="159900"/>
            </a:xfrm>
            <a:custGeom>
              <a:rect b="b" l="l" r="r" t="t"/>
              <a:pathLst>
                <a:path extrusionOk="0" h="6396" w="5672">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82"/>
            <p:cNvSpPr/>
            <p:nvPr/>
          </p:nvSpPr>
          <p:spPr>
            <a:xfrm>
              <a:off x="-18466375" y="3334200"/>
              <a:ext cx="54350" cy="71100"/>
            </a:xfrm>
            <a:custGeom>
              <a:rect b="b" l="l" r="r" t="t"/>
              <a:pathLst>
                <a:path extrusionOk="0" h="2844" w="2174">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82"/>
            <p:cNvSpPr/>
            <p:nvPr/>
          </p:nvSpPr>
          <p:spPr>
            <a:xfrm>
              <a:off x="-18428575" y="3352500"/>
              <a:ext cx="87450" cy="82725"/>
            </a:xfrm>
            <a:custGeom>
              <a:rect b="b" l="l" r="r" t="t"/>
              <a:pathLst>
                <a:path extrusionOk="0" h="3309" w="3498">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82"/>
            <p:cNvSpPr/>
            <p:nvPr/>
          </p:nvSpPr>
          <p:spPr>
            <a:xfrm>
              <a:off x="-18645175" y="3334400"/>
              <a:ext cx="70900" cy="70900"/>
            </a:xfrm>
            <a:custGeom>
              <a:rect b="b" l="l" r="r" t="t"/>
              <a:pathLst>
                <a:path extrusionOk="0" h="2836" w="2836">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1" name="Google Shape;10321;p82"/>
          <p:cNvGrpSpPr/>
          <p:nvPr/>
        </p:nvGrpSpPr>
        <p:grpSpPr>
          <a:xfrm>
            <a:off x="4633429" y="2242989"/>
            <a:ext cx="452798" cy="450507"/>
            <a:chOff x="-18645175" y="3708500"/>
            <a:chExt cx="306400" cy="304850"/>
          </a:xfrm>
        </p:grpSpPr>
        <p:sp>
          <p:nvSpPr>
            <p:cNvPr id="10322" name="Google Shape;10322;p82"/>
            <p:cNvSpPr/>
            <p:nvPr/>
          </p:nvSpPr>
          <p:spPr>
            <a:xfrm>
              <a:off x="-18555375" y="3817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82"/>
            <p:cNvSpPr/>
            <p:nvPr/>
          </p:nvSpPr>
          <p:spPr>
            <a:xfrm>
              <a:off x="-18501825" y="3894000"/>
              <a:ext cx="18150" cy="16950"/>
            </a:xfrm>
            <a:custGeom>
              <a:rect b="b" l="l" r="r" t="t"/>
              <a:pathLst>
                <a:path extrusionOk="0" h="678" w="726">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82"/>
            <p:cNvSpPr/>
            <p:nvPr/>
          </p:nvSpPr>
          <p:spPr>
            <a:xfrm>
              <a:off x="-18546725" y="3835325"/>
              <a:ext cx="108725" cy="124450"/>
            </a:xfrm>
            <a:custGeom>
              <a:rect b="b" l="l" r="r" t="t"/>
              <a:pathLst>
                <a:path extrusionOk="0" h="4978" w="4349">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82"/>
            <p:cNvSpPr/>
            <p:nvPr/>
          </p:nvSpPr>
          <p:spPr>
            <a:xfrm>
              <a:off x="-18644375" y="3728200"/>
              <a:ext cx="305600" cy="285150"/>
            </a:xfrm>
            <a:custGeom>
              <a:rect b="b" l="l" r="r" t="t"/>
              <a:pathLst>
                <a:path extrusionOk="0" h="11406" w="12224">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82"/>
            <p:cNvSpPr/>
            <p:nvPr/>
          </p:nvSpPr>
          <p:spPr>
            <a:xfrm>
              <a:off x="-18448275" y="38172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82"/>
            <p:cNvSpPr/>
            <p:nvPr/>
          </p:nvSpPr>
          <p:spPr>
            <a:xfrm>
              <a:off x="-18645175" y="3708500"/>
              <a:ext cx="74050" cy="91400"/>
            </a:xfrm>
            <a:custGeom>
              <a:rect b="b" l="l" r="r" t="t"/>
              <a:pathLst>
                <a:path extrusionOk="0" h="3656" w="2962">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82"/>
            <p:cNvSpPr/>
            <p:nvPr/>
          </p:nvSpPr>
          <p:spPr>
            <a:xfrm>
              <a:off x="-18415975" y="3710075"/>
              <a:ext cx="74850" cy="92975"/>
            </a:xfrm>
            <a:custGeom>
              <a:rect b="b" l="l" r="r" t="t"/>
              <a:pathLst>
                <a:path extrusionOk="0" h="3719" w="2994">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9" name="Google Shape;10329;p82"/>
          <p:cNvGrpSpPr/>
          <p:nvPr/>
        </p:nvGrpSpPr>
        <p:grpSpPr>
          <a:xfrm>
            <a:off x="4631101" y="2795630"/>
            <a:ext cx="457453" cy="451763"/>
            <a:chOff x="-18647525" y="4082625"/>
            <a:chExt cx="309550" cy="305700"/>
          </a:xfrm>
        </p:grpSpPr>
        <p:sp>
          <p:nvSpPr>
            <p:cNvPr id="10330" name="Google Shape;10330;p82"/>
            <p:cNvSpPr/>
            <p:nvPr/>
          </p:nvSpPr>
          <p:spPr>
            <a:xfrm>
              <a:off x="-18609725" y="4082625"/>
              <a:ext cx="123675" cy="61475"/>
            </a:xfrm>
            <a:custGeom>
              <a:rect b="b" l="l" r="r" t="t"/>
              <a:pathLst>
                <a:path extrusionOk="0" h="2459" w="4947">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82"/>
            <p:cNvSpPr/>
            <p:nvPr/>
          </p:nvSpPr>
          <p:spPr>
            <a:xfrm>
              <a:off x="-18647525" y="4155875"/>
              <a:ext cx="148075" cy="195350"/>
            </a:xfrm>
            <a:custGeom>
              <a:rect b="b" l="l" r="r" t="t"/>
              <a:pathLst>
                <a:path extrusionOk="0" h="7814" w="5923">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82"/>
            <p:cNvSpPr/>
            <p:nvPr/>
          </p:nvSpPr>
          <p:spPr>
            <a:xfrm>
              <a:off x="-18442750" y="4150575"/>
              <a:ext cx="102400" cy="100625"/>
            </a:xfrm>
            <a:custGeom>
              <a:rect b="b" l="l" r="r" t="t"/>
              <a:pathLst>
                <a:path extrusionOk="0" h="4025" w="4096">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82"/>
            <p:cNvSpPr/>
            <p:nvPr/>
          </p:nvSpPr>
          <p:spPr>
            <a:xfrm>
              <a:off x="-18581375" y="4176775"/>
              <a:ext cx="243400" cy="211550"/>
            </a:xfrm>
            <a:custGeom>
              <a:rect b="b" l="l" r="r" t="t"/>
              <a:pathLst>
                <a:path extrusionOk="0" h="8462" w="9736">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4" name="Google Shape;10334;p82"/>
          <p:cNvGrpSpPr/>
          <p:nvPr/>
        </p:nvGrpSpPr>
        <p:grpSpPr>
          <a:xfrm>
            <a:off x="7441485" y="1689592"/>
            <a:ext cx="395755" cy="449288"/>
            <a:chOff x="-16775350" y="3309200"/>
            <a:chExt cx="267800" cy="304025"/>
          </a:xfrm>
        </p:grpSpPr>
        <p:sp>
          <p:nvSpPr>
            <p:cNvPr id="10335" name="Google Shape;10335;p82"/>
            <p:cNvSpPr/>
            <p:nvPr/>
          </p:nvSpPr>
          <p:spPr>
            <a:xfrm>
              <a:off x="-16775350" y="3309200"/>
              <a:ext cx="267800" cy="160675"/>
            </a:xfrm>
            <a:custGeom>
              <a:rect b="b" l="l" r="r" t="t"/>
              <a:pathLst>
                <a:path extrusionOk="0" h="6427" w="10712">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82"/>
            <p:cNvSpPr/>
            <p:nvPr/>
          </p:nvSpPr>
          <p:spPr>
            <a:xfrm>
              <a:off x="-16704475" y="3398975"/>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82"/>
            <p:cNvSpPr/>
            <p:nvPr/>
          </p:nvSpPr>
          <p:spPr>
            <a:xfrm>
              <a:off x="-16707625" y="3487200"/>
              <a:ext cx="129200" cy="126025"/>
            </a:xfrm>
            <a:custGeom>
              <a:rect b="b" l="l" r="r" t="t"/>
              <a:pathLst>
                <a:path extrusionOk="0" h="5041" w="5168">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8" name="Google Shape;10338;p82"/>
          <p:cNvGrpSpPr/>
          <p:nvPr/>
        </p:nvGrpSpPr>
        <p:grpSpPr>
          <a:xfrm>
            <a:off x="7441485" y="2241827"/>
            <a:ext cx="395755" cy="452835"/>
            <a:chOff x="-16775350" y="3683300"/>
            <a:chExt cx="267800" cy="306425"/>
          </a:xfrm>
        </p:grpSpPr>
        <p:sp>
          <p:nvSpPr>
            <p:cNvPr id="10339" name="Google Shape;10339;p82"/>
            <p:cNvSpPr/>
            <p:nvPr/>
          </p:nvSpPr>
          <p:spPr>
            <a:xfrm>
              <a:off x="-16775350" y="3683300"/>
              <a:ext cx="267800" cy="306425"/>
            </a:xfrm>
            <a:custGeom>
              <a:rect b="b" l="l" r="r" t="t"/>
              <a:pathLst>
                <a:path extrusionOk="0" h="12257" w="10712">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82"/>
            <p:cNvSpPr/>
            <p:nvPr/>
          </p:nvSpPr>
          <p:spPr>
            <a:xfrm>
              <a:off x="-16648550" y="3847925"/>
              <a:ext cx="13425" cy="21275"/>
            </a:xfrm>
            <a:custGeom>
              <a:rect b="b" l="l" r="r" t="t"/>
              <a:pathLst>
                <a:path extrusionOk="0" h="851" w="537">
                  <a:moveTo>
                    <a:pt x="284" y="0"/>
                  </a:moveTo>
                  <a:lnTo>
                    <a:pt x="1" y="252"/>
                  </a:lnTo>
                  <a:lnTo>
                    <a:pt x="284" y="851"/>
                  </a:lnTo>
                  <a:lnTo>
                    <a:pt x="536" y="252"/>
                  </a:lnTo>
                  <a:lnTo>
                    <a:pt x="2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82"/>
            <p:cNvSpPr/>
            <p:nvPr/>
          </p:nvSpPr>
          <p:spPr>
            <a:xfrm>
              <a:off x="-16722575" y="3771400"/>
              <a:ext cx="161475" cy="215950"/>
            </a:xfrm>
            <a:custGeom>
              <a:rect b="b" l="l" r="r" t="t"/>
              <a:pathLst>
                <a:path extrusionOk="0" h="8638" w="6459">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2" name="Google Shape;10342;p82"/>
          <p:cNvGrpSpPr/>
          <p:nvPr/>
        </p:nvGrpSpPr>
        <p:grpSpPr>
          <a:xfrm>
            <a:off x="7413536" y="2796870"/>
            <a:ext cx="451653" cy="449288"/>
            <a:chOff x="-16794250" y="4058225"/>
            <a:chExt cx="305625" cy="304025"/>
          </a:xfrm>
        </p:grpSpPr>
        <p:sp>
          <p:nvSpPr>
            <p:cNvPr id="10343" name="Google Shape;10343;p82"/>
            <p:cNvSpPr/>
            <p:nvPr/>
          </p:nvSpPr>
          <p:spPr>
            <a:xfrm>
              <a:off x="-16793475" y="4309475"/>
              <a:ext cx="70925" cy="17350"/>
            </a:xfrm>
            <a:custGeom>
              <a:rect b="b" l="l" r="r" t="t"/>
              <a:pathLst>
                <a:path extrusionOk="0" h="694" w="2837">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82"/>
            <p:cNvSpPr/>
            <p:nvPr/>
          </p:nvSpPr>
          <p:spPr>
            <a:xfrm>
              <a:off x="-16758025" y="4344900"/>
              <a:ext cx="89800" cy="17350"/>
            </a:xfrm>
            <a:custGeom>
              <a:rect b="b" l="l" r="r" t="t"/>
              <a:pathLst>
                <a:path extrusionOk="0" h="694" w="3592">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82"/>
            <p:cNvSpPr/>
            <p:nvPr/>
          </p:nvSpPr>
          <p:spPr>
            <a:xfrm>
              <a:off x="-16615475" y="4344900"/>
              <a:ext cx="89825" cy="17350"/>
            </a:xfrm>
            <a:custGeom>
              <a:rect b="b" l="l" r="r" t="t"/>
              <a:pathLst>
                <a:path extrusionOk="0" h="694" w="3593">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82"/>
            <p:cNvSpPr/>
            <p:nvPr/>
          </p:nvSpPr>
          <p:spPr>
            <a:xfrm>
              <a:off x="-16561900" y="4309475"/>
              <a:ext cx="71700" cy="17350"/>
            </a:xfrm>
            <a:custGeom>
              <a:rect b="b" l="l" r="r" t="t"/>
              <a:pathLst>
                <a:path extrusionOk="0" h="694" w="2868">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82"/>
            <p:cNvSpPr/>
            <p:nvPr/>
          </p:nvSpPr>
          <p:spPr>
            <a:xfrm>
              <a:off x="-16704475" y="4309475"/>
              <a:ext cx="125275" cy="17350"/>
            </a:xfrm>
            <a:custGeom>
              <a:rect b="b" l="l" r="r" t="t"/>
              <a:pathLst>
                <a:path extrusionOk="0" h="694" w="5011">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82"/>
            <p:cNvSpPr/>
            <p:nvPr/>
          </p:nvSpPr>
          <p:spPr>
            <a:xfrm>
              <a:off x="-16704475" y="4074750"/>
              <a:ext cx="126050" cy="165425"/>
            </a:xfrm>
            <a:custGeom>
              <a:rect b="b" l="l" r="r" t="t"/>
              <a:pathLst>
                <a:path extrusionOk="0" h="6617" w="5042">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82"/>
            <p:cNvSpPr/>
            <p:nvPr/>
          </p:nvSpPr>
          <p:spPr>
            <a:xfrm>
              <a:off x="-16725725" y="4237800"/>
              <a:ext cx="164625" cy="53575"/>
            </a:xfrm>
            <a:custGeom>
              <a:rect b="b" l="l" r="r" t="t"/>
              <a:pathLst>
                <a:path extrusionOk="0" h="2143" w="6585">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82"/>
            <p:cNvSpPr/>
            <p:nvPr/>
          </p:nvSpPr>
          <p:spPr>
            <a:xfrm>
              <a:off x="-16559550" y="4058225"/>
              <a:ext cx="70925" cy="233150"/>
            </a:xfrm>
            <a:custGeom>
              <a:rect b="b" l="l" r="r" t="t"/>
              <a:pathLst>
                <a:path extrusionOk="0" h="9326" w="2837">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82"/>
            <p:cNvSpPr/>
            <p:nvPr/>
          </p:nvSpPr>
          <p:spPr>
            <a:xfrm>
              <a:off x="-16794250" y="4059000"/>
              <a:ext cx="70900" cy="232375"/>
            </a:xfrm>
            <a:custGeom>
              <a:rect b="b" l="l" r="r" t="t"/>
              <a:pathLst>
                <a:path extrusionOk="0" h="9295" w="2836">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52" name="Google Shape;10352;p82"/>
          <p:cNvSpPr/>
          <p:nvPr/>
        </p:nvSpPr>
        <p:spPr>
          <a:xfrm>
            <a:off x="7992205" y="1689084"/>
            <a:ext cx="452798" cy="450470"/>
          </a:xfrm>
          <a:custGeom>
            <a:rect b="b" l="l" r="r" t="t"/>
            <a:pathLst>
              <a:path extrusionOk="0" h="12193" w="12256">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53" name="Google Shape;10353;p82"/>
          <p:cNvGrpSpPr/>
          <p:nvPr/>
        </p:nvGrpSpPr>
        <p:grpSpPr>
          <a:xfrm>
            <a:off x="2414953" y="1689573"/>
            <a:ext cx="457453" cy="449325"/>
            <a:chOff x="-20199150" y="3317850"/>
            <a:chExt cx="309550" cy="304050"/>
          </a:xfrm>
        </p:grpSpPr>
        <p:sp>
          <p:nvSpPr>
            <p:cNvPr id="10354" name="Google Shape;10354;p82"/>
            <p:cNvSpPr/>
            <p:nvPr/>
          </p:nvSpPr>
          <p:spPr>
            <a:xfrm>
              <a:off x="-20161350" y="3507675"/>
              <a:ext cx="68550" cy="43325"/>
            </a:xfrm>
            <a:custGeom>
              <a:rect b="b" l="l" r="r" t="t"/>
              <a:pathLst>
                <a:path extrusionOk="0" h="1733" w="2742">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82"/>
            <p:cNvSpPr/>
            <p:nvPr/>
          </p:nvSpPr>
          <p:spPr>
            <a:xfrm>
              <a:off x="-20161350" y="3389525"/>
              <a:ext cx="68550" cy="43350"/>
            </a:xfrm>
            <a:custGeom>
              <a:rect b="b" l="l" r="r" t="t"/>
              <a:pathLst>
                <a:path extrusionOk="0" h="1734" w="2742">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82"/>
            <p:cNvSpPr/>
            <p:nvPr/>
          </p:nvSpPr>
          <p:spPr>
            <a:xfrm>
              <a:off x="-20199150" y="3443075"/>
              <a:ext cx="97675" cy="53225"/>
            </a:xfrm>
            <a:custGeom>
              <a:rect b="b" l="l" r="r" t="t"/>
              <a:pathLst>
                <a:path extrusionOk="0" h="2129" w="3907">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82"/>
            <p:cNvSpPr/>
            <p:nvPr/>
          </p:nvSpPr>
          <p:spPr>
            <a:xfrm>
              <a:off x="-20091250" y="3479325"/>
              <a:ext cx="92175" cy="142575"/>
            </a:xfrm>
            <a:custGeom>
              <a:rect b="b" l="l" r="r" t="t"/>
              <a:pathLst>
                <a:path extrusionOk="0" h="5703" w="3687">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82"/>
            <p:cNvSpPr/>
            <p:nvPr/>
          </p:nvSpPr>
          <p:spPr>
            <a:xfrm>
              <a:off x="-20090475" y="3317850"/>
              <a:ext cx="91400" cy="142575"/>
            </a:xfrm>
            <a:custGeom>
              <a:rect b="b" l="l" r="r" t="t"/>
              <a:pathLst>
                <a:path extrusionOk="0" h="5703" w="3656">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82"/>
            <p:cNvSpPr/>
            <p:nvPr/>
          </p:nvSpPr>
          <p:spPr>
            <a:xfrm>
              <a:off x="-19984925" y="3389525"/>
              <a:ext cx="94550" cy="107925"/>
            </a:xfrm>
            <a:custGeom>
              <a:rect b="b" l="l" r="r" t="t"/>
              <a:pathLst>
                <a:path extrusionOk="0" h="4317" w="3782">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82"/>
            <p:cNvSpPr/>
            <p:nvPr/>
          </p:nvSpPr>
          <p:spPr>
            <a:xfrm>
              <a:off x="-19984125" y="3514750"/>
              <a:ext cx="94525" cy="107150"/>
            </a:xfrm>
            <a:custGeom>
              <a:rect b="b" l="l" r="r" t="t"/>
              <a:pathLst>
                <a:path extrusionOk="0" h="4286" w="3781">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1" name="Google Shape;10361;p82"/>
          <p:cNvGrpSpPr/>
          <p:nvPr/>
        </p:nvGrpSpPr>
        <p:grpSpPr>
          <a:xfrm>
            <a:off x="2417281" y="2242861"/>
            <a:ext cx="452798" cy="450766"/>
            <a:chOff x="-20199150" y="3693150"/>
            <a:chExt cx="306400" cy="305025"/>
          </a:xfrm>
        </p:grpSpPr>
        <p:sp>
          <p:nvSpPr>
            <p:cNvPr id="10362" name="Google Shape;10362;p82"/>
            <p:cNvSpPr/>
            <p:nvPr/>
          </p:nvSpPr>
          <p:spPr>
            <a:xfrm>
              <a:off x="-20182625" y="3762250"/>
              <a:ext cx="227650" cy="212650"/>
            </a:xfrm>
            <a:custGeom>
              <a:rect b="b" l="l" r="r" t="t"/>
              <a:pathLst>
                <a:path extrusionOk="0" h="8506" w="9106">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82"/>
            <p:cNvSpPr/>
            <p:nvPr/>
          </p:nvSpPr>
          <p:spPr>
            <a:xfrm>
              <a:off x="-20077075" y="3785225"/>
              <a:ext cx="97700" cy="91075"/>
            </a:xfrm>
            <a:custGeom>
              <a:rect b="b" l="l" r="r" t="t"/>
              <a:pathLst>
                <a:path extrusionOk="0" h="3643" w="3908">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82"/>
            <p:cNvSpPr/>
            <p:nvPr/>
          </p:nvSpPr>
          <p:spPr>
            <a:xfrm>
              <a:off x="-20051875" y="3693150"/>
              <a:ext cx="159125" cy="176850"/>
            </a:xfrm>
            <a:custGeom>
              <a:rect b="b" l="l" r="r" t="t"/>
              <a:pathLst>
                <a:path extrusionOk="0" h="7074" w="6365">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82"/>
            <p:cNvSpPr/>
            <p:nvPr/>
          </p:nvSpPr>
          <p:spPr>
            <a:xfrm>
              <a:off x="-20155825" y="3861300"/>
              <a:ext cx="92950" cy="92175"/>
            </a:xfrm>
            <a:custGeom>
              <a:rect b="b" l="l" r="r" t="t"/>
              <a:pathLst>
                <a:path extrusionOk="0" h="3687" w="3718">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82"/>
            <p:cNvSpPr/>
            <p:nvPr/>
          </p:nvSpPr>
          <p:spPr>
            <a:xfrm>
              <a:off x="-20199150" y="3918025"/>
              <a:ext cx="81150" cy="80150"/>
            </a:xfrm>
            <a:custGeom>
              <a:rect b="b" l="l" r="r" t="t"/>
              <a:pathLst>
                <a:path extrusionOk="0" h="3206" w="3246">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82"/>
            <p:cNvSpPr/>
            <p:nvPr/>
          </p:nvSpPr>
          <p:spPr>
            <a:xfrm>
              <a:off x="-20173950" y="3880200"/>
              <a:ext cx="92175" cy="92200"/>
            </a:xfrm>
            <a:custGeom>
              <a:rect b="b" l="l" r="r" t="t"/>
              <a:pathLst>
                <a:path extrusionOk="0" h="3688" w="3687">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8" name="Google Shape;10368;p82"/>
          <p:cNvGrpSpPr/>
          <p:nvPr/>
        </p:nvGrpSpPr>
        <p:grpSpPr>
          <a:xfrm>
            <a:off x="2417854" y="2795687"/>
            <a:ext cx="451653" cy="451653"/>
            <a:chOff x="-20197575" y="4066875"/>
            <a:chExt cx="305625" cy="305625"/>
          </a:xfrm>
        </p:grpSpPr>
        <p:sp>
          <p:nvSpPr>
            <p:cNvPr id="10369" name="Google Shape;10369;p82"/>
            <p:cNvSpPr/>
            <p:nvPr/>
          </p:nvSpPr>
          <p:spPr>
            <a:xfrm>
              <a:off x="-20089675" y="4066875"/>
              <a:ext cx="89025" cy="92175"/>
            </a:xfrm>
            <a:custGeom>
              <a:rect b="b" l="l" r="r" t="t"/>
              <a:pathLst>
                <a:path extrusionOk="0" h="3687" w="3561">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82"/>
            <p:cNvSpPr/>
            <p:nvPr/>
          </p:nvSpPr>
          <p:spPr>
            <a:xfrm>
              <a:off x="-20024300" y="4085775"/>
              <a:ext cx="132350" cy="125250"/>
            </a:xfrm>
            <a:custGeom>
              <a:rect b="b" l="l" r="r" t="t"/>
              <a:pathLst>
                <a:path extrusionOk="0" h="5010" w="5294">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82"/>
            <p:cNvSpPr/>
            <p:nvPr/>
          </p:nvSpPr>
          <p:spPr>
            <a:xfrm>
              <a:off x="-19983350" y="4263775"/>
              <a:ext cx="18925" cy="18150"/>
            </a:xfrm>
            <a:custGeom>
              <a:rect b="b" l="l" r="r" t="t"/>
              <a:pathLst>
                <a:path extrusionOk="0" h="726" w="757">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82"/>
            <p:cNvSpPr/>
            <p:nvPr/>
          </p:nvSpPr>
          <p:spPr>
            <a:xfrm>
              <a:off x="-20035325" y="4228350"/>
              <a:ext cx="125250" cy="143350"/>
            </a:xfrm>
            <a:custGeom>
              <a:rect b="b" l="l" r="r" t="t"/>
              <a:pathLst>
                <a:path extrusionOk="0" h="5734" w="501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82"/>
            <p:cNvSpPr/>
            <p:nvPr/>
          </p:nvSpPr>
          <p:spPr>
            <a:xfrm>
              <a:off x="-20054225" y="4175575"/>
              <a:ext cx="18125" cy="125250"/>
            </a:xfrm>
            <a:custGeom>
              <a:rect b="b" l="l" r="r" t="t"/>
              <a:pathLst>
                <a:path extrusionOk="0" h="5010" w="725">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82"/>
            <p:cNvSpPr/>
            <p:nvPr/>
          </p:nvSpPr>
          <p:spPr>
            <a:xfrm>
              <a:off x="-20197575" y="4085775"/>
              <a:ext cx="132350" cy="125250"/>
            </a:xfrm>
            <a:custGeom>
              <a:rect b="b" l="l" r="r" t="t"/>
              <a:pathLst>
                <a:path extrusionOk="0" h="5010" w="5294">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82"/>
            <p:cNvSpPr/>
            <p:nvPr/>
          </p:nvSpPr>
          <p:spPr>
            <a:xfrm>
              <a:off x="-20179475" y="4229925"/>
              <a:ext cx="125275" cy="142575"/>
            </a:xfrm>
            <a:custGeom>
              <a:rect b="b" l="l" r="r" t="t"/>
              <a:pathLst>
                <a:path extrusionOk="0" h="5703" w="5011">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82"/>
            <p:cNvSpPr/>
            <p:nvPr/>
          </p:nvSpPr>
          <p:spPr>
            <a:xfrm>
              <a:off x="-20125125" y="4263775"/>
              <a:ext cx="18150" cy="18150"/>
            </a:xfrm>
            <a:custGeom>
              <a:rect b="b" l="l" r="r" t="t"/>
              <a:pathLst>
                <a:path extrusionOk="0" h="726" w="726">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7" name="Google Shape;10377;p82"/>
          <p:cNvGrpSpPr/>
          <p:nvPr/>
        </p:nvGrpSpPr>
        <p:grpSpPr>
          <a:xfrm>
            <a:off x="5200071" y="1687520"/>
            <a:ext cx="449325" cy="453426"/>
            <a:chOff x="-18271050" y="3333200"/>
            <a:chExt cx="304050" cy="306825"/>
          </a:xfrm>
        </p:grpSpPr>
        <p:sp>
          <p:nvSpPr>
            <p:cNvPr id="10378" name="Google Shape;10378;p82"/>
            <p:cNvSpPr/>
            <p:nvPr/>
          </p:nvSpPr>
          <p:spPr>
            <a:xfrm>
              <a:off x="-18271050" y="3407650"/>
              <a:ext cx="63025" cy="79575"/>
            </a:xfrm>
            <a:custGeom>
              <a:rect b="b" l="l" r="r" t="t"/>
              <a:pathLst>
                <a:path extrusionOk="0" h="3183" w="2521">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82"/>
            <p:cNvSpPr/>
            <p:nvPr/>
          </p:nvSpPr>
          <p:spPr>
            <a:xfrm>
              <a:off x="-18030050" y="3406850"/>
              <a:ext cx="63050" cy="79575"/>
            </a:xfrm>
            <a:custGeom>
              <a:rect b="b" l="l" r="r" t="t"/>
              <a:pathLst>
                <a:path extrusionOk="0" h="3183" w="2522">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82"/>
            <p:cNvSpPr/>
            <p:nvPr/>
          </p:nvSpPr>
          <p:spPr>
            <a:xfrm>
              <a:off x="-18136375" y="3549400"/>
              <a:ext cx="35475" cy="32325"/>
            </a:xfrm>
            <a:custGeom>
              <a:rect b="b" l="l" r="r" t="t"/>
              <a:pathLst>
                <a:path extrusionOk="0" h="1293" w="1419">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82"/>
            <p:cNvSpPr/>
            <p:nvPr/>
          </p:nvSpPr>
          <p:spPr>
            <a:xfrm>
              <a:off x="-18233250" y="3423625"/>
              <a:ext cx="230800" cy="216400"/>
            </a:xfrm>
            <a:custGeom>
              <a:rect b="b" l="l" r="r" t="t"/>
              <a:pathLst>
                <a:path extrusionOk="0" h="8656" w="9232">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82"/>
            <p:cNvSpPr/>
            <p:nvPr/>
          </p:nvSpPr>
          <p:spPr>
            <a:xfrm>
              <a:off x="-18231675" y="3333200"/>
              <a:ext cx="220575" cy="125650"/>
            </a:xfrm>
            <a:custGeom>
              <a:rect b="b" l="l" r="r" t="t"/>
              <a:pathLst>
                <a:path extrusionOk="0" h="5026" w="8823">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3" name="Google Shape;10383;p82"/>
          <p:cNvGrpSpPr/>
          <p:nvPr/>
        </p:nvGrpSpPr>
        <p:grpSpPr>
          <a:xfrm>
            <a:off x="5200644" y="2244171"/>
            <a:ext cx="448180" cy="448143"/>
            <a:chOff x="-18270275" y="3710875"/>
            <a:chExt cx="303275" cy="303250"/>
          </a:xfrm>
        </p:grpSpPr>
        <p:sp>
          <p:nvSpPr>
            <p:cNvPr id="10384" name="Google Shape;10384;p82"/>
            <p:cNvSpPr/>
            <p:nvPr/>
          </p:nvSpPr>
          <p:spPr>
            <a:xfrm>
              <a:off x="-18240325" y="3896975"/>
              <a:ext cx="59875" cy="71475"/>
            </a:xfrm>
            <a:custGeom>
              <a:rect b="b" l="l" r="r" t="t"/>
              <a:pathLst>
                <a:path extrusionOk="0" h="2859" w="2395">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82"/>
            <p:cNvSpPr/>
            <p:nvPr/>
          </p:nvSpPr>
          <p:spPr>
            <a:xfrm>
              <a:off x="-18254500" y="3765100"/>
              <a:ext cx="267800" cy="249025"/>
            </a:xfrm>
            <a:custGeom>
              <a:rect b="b" l="l" r="r" t="t"/>
              <a:pathLst>
                <a:path extrusionOk="0" h="9961" w="10712">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82"/>
            <p:cNvSpPr/>
            <p:nvPr/>
          </p:nvSpPr>
          <p:spPr>
            <a:xfrm>
              <a:off x="-18057600" y="3896625"/>
              <a:ext cx="61450" cy="71825"/>
            </a:xfrm>
            <a:custGeom>
              <a:rect b="b" l="l" r="r" t="t"/>
              <a:pathLst>
                <a:path extrusionOk="0" h="2873" w="2458">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82"/>
            <p:cNvSpPr/>
            <p:nvPr/>
          </p:nvSpPr>
          <p:spPr>
            <a:xfrm>
              <a:off x="-18127700" y="3949125"/>
              <a:ext cx="18125" cy="16975"/>
            </a:xfrm>
            <a:custGeom>
              <a:rect b="b" l="l" r="r" t="t"/>
              <a:pathLst>
                <a:path extrusionOk="0" h="679" w="725">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82"/>
            <p:cNvSpPr/>
            <p:nvPr/>
          </p:nvSpPr>
          <p:spPr>
            <a:xfrm>
              <a:off x="-18270275" y="3710875"/>
              <a:ext cx="107150" cy="98475"/>
            </a:xfrm>
            <a:custGeom>
              <a:rect b="b" l="l" r="r" t="t"/>
              <a:pathLst>
                <a:path extrusionOk="0" h="3939" w="4286">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82"/>
            <p:cNvSpPr/>
            <p:nvPr/>
          </p:nvSpPr>
          <p:spPr>
            <a:xfrm>
              <a:off x="-18074925" y="3710875"/>
              <a:ext cx="107925" cy="99275"/>
            </a:xfrm>
            <a:custGeom>
              <a:rect b="b" l="l" r="r" t="t"/>
              <a:pathLst>
                <a:path extrusionOk="0" h="3971" w="4317">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0" name="Google Shape;10390;p82"/>
          <p:cNvGrpSpPr/>
          <p:nvPr/>
        </p:nvGrpSpPr>
        <p:grpSpPr>
          <a:xfrm>
            <a:off x="5254196" y="2797422"/>
            <a:ext cx="341076" cy="448180"/>
            <a:chOff x="-18234025" y="4084200"/>
            <a:chExt cx="230800" cy="303275"/>
          </a:xfrm>
        </p:grpSpPr>
        <p:sp>
          <p:nvSpPr>
            <p:cNvPr id="10391" name="Google Shape;10391;p82"/>
            <p:cNvSpPr/>
            <p:nvPr/>
          </p:nvSpPr>
          <p:spPr>
            <a:xfrm>
              <a:off x="-18234025" y="4246450"/>
              <a:ext cx="230800" cy="141025"/>
            </a:xfrm>
            <a:custGeom>
              <a:rect b="b" l="l" r="r" t="t"/>
              <a:pathLst>
                <a:path extrusionOk="0" h="5641" w="9232">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82"/>
            <p:cNvSpPr/>
            <p:nvPr/>
          </p:nvSpPr>
          <p:spPr>
            <a:xfrm>
              <a:off x="-18200175" y="4156675"/>
              <a:ext cx="161500" cy="87450"/>
            </a:xfrm>
            <a:custGeom>
              <a:rect b="b" l="l" r="r" t="t"/>
              <a:pathLst>
                <a:path extrusionOk="0" h="3498" w="646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82"/>
            <p:cNvSpPr/>
            <p:nvPr/>
          </p:nvSpPr>
          <p:spPr>
            <a:xfrm>
              <a:off x="-18211200" y="4084200"/>
              <a:ext cx="185125" cy="71700"/>
            </a:xfrm>
            <a:custGeom>
              <a:rect b="b" l="l" r="r" t="t"/>
              <a:pathLst>
                <a:path extrusionOk="0" h="2868" w="7405">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4" name="Google Shape;10394;p82"/>
          <p:cNvGrpSpPr/>
          <p:nvPr/>
        </p:nvGrpSpPr>
        <p:grpSpPr>
          <a:xfrm>
            <a:off x="2366751" y="3341641"/>
            <a:ext cx="449325" cy="450470"/>
            <a:chOff x="-16419350" y="3308400"/>
            <a:chExt cx="304050" cy="304825"/>
          </a:xfrm>
        </p:grpSpPr>
        <p:sp>
          <p:nvSpPr>
            <p:cNvPr id="10395" name="Google Shape;10395;p82"/>
            <p:cNvSpPr/>
            <p:nvPr/>
          </p:nvSpPr>
          <p:spPr>
            <a:xfrm>
              <a:off x="-16222450" y="3344625"/>
              <a:ext cx="53600" cy="67775"/>
            </a:xfrm>
            <a:custGeom>
              <a:rect b="b" l="l" r="r" t="t"/>
              <a:pathLst>
                <a:path extrusionOk="0" h="2711" w="2144">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82"/>
            <p:cNvSpPr/>
            <p:nvPr/>
          </p:nvSpPr>
          <p:spPr>
            <a:xfrm>
              <a:off x="-16365000" y="3346200"/>
              <a:ext cx="52800" cy="66975"/>
            </a:xfrm>
            <a:custGeom>
              <a:rect b="b" l="l" r="r" t="t"/>
              <a:pathLst>
                <a:path extrusionOk="0" h="2679" w="2112">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82"/>
            <p:cNvSpPr/>
            <p:nvPr/>
          </p:nvSpPr>
          <p:spPr>
            <a:xfrm>
              <a:off x="-16419350" y="3417100"/>
              <a:ext cx="142575" cy="160700"/>
            </a:xfrm>
            <a:custGeom>
              <a:rect b="b" l="l" r="r" t="t"/>
              <a:pathLst>
                <a:path extrusionOk="0" h="6428" w="5703">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82"/>
            <p:cNvSpPr/>
            <p:nvPr/>
          </p:nvSpPr>
          <p:spPr>
            <a:xfrm>
              <a:off x="-16258675" y="3417100"/>
              <a:ext cx="143375" cy="161475"/>
            </a:xfrm>
            <a:custGeom>
              <a:rect b="b" l="l" r="r" t="t"/>
              <a:pathLst>
                <a:path extrusionOk="0" h="6459" w="5735">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82"/>
            <p:cNvSpPr/>
            <p:nvPr/>
          </p:nvSpPr>
          <p:spPr>
            <a:xfrm>
              <a:off x="-16310650" y="3308400"/>
              <a:ext cx="86650" cy="155975"/>
            </a:xfrm>
            <a:custGeom>
              <a:rect b="b" l="l" r="r" t="t"/>
              <a:pathLst>
                <a:path extrusionOk="0" h="6239" w="3466">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82"/>
            <p:cNvSpPr/>
            <p:nvPr/>
          </p:nvSpPr>
          <p:spPr>
            <a:xfrm>
              <a:off x="-16327975" y="3589575"/>
              <a:ext cx="51200" cy="23650"/>
            </a:xfrm>
            <a:custGeom>
              <a:rect b="b" l="l" r="r" t="t"/>
              <a:pathLst>
                <a:path extrusionOk="0" h="946" w="2048">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82"/>
            <p:cNvSpPr/>
            <p:nvPr/>
          </p:nvSpPr>
          <p:spPr>
            <a:xfrm>
              <a:off x="-16258675" y="3589575"/>
              <a:ext cx="51225" cy="23650"/>
            </a:xfrm>
            <a:custGeom>
              <a:rect b="b" l="l" r="r" t="t"/>
              <a:pathLst>
                <a:path extrusionOk="0" h="946" w="2049">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2" name="Google Shape;10402;p82"/>
          <p:cNvGrpSpPr/>
          <p:nvPr/>
        </p:nvGrpSpPr>
        <p:grpSpPr>
          <a:xfrm>
            <a:off x="4638306" y="3340423"/>
            <a:ext cx="395755" cy="452872"/>
            <a:chOff x="-16401225" y="3683275"/>
            <a:chExt cx="267800" cy="306450"/>
          </a:xfrm>
        </p:grpSpPr>
        <p:sp>
          <p:nvSpPr>
            <p:cNvPr id="10403" name="Google Shape;10403;p82"/>
            <p:cNvSpPr/>
            <p:nvPr/>
          </p:nvSpPr>
          <p:spPr>
            <a:xfrm>
              <a:off x="-16257875" y="3826650"/>
              <a:ext cx="70900" cy="72500"/>
            </a:xfrm>
            <a:custGeom>
              <a:rect b="b" l="l" r="r" t="t"/>
              <a:pathLst>
                <a:path extrusionOk="0" h="2900" w="2836">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82"/>
            <p:cNvSpPr/>
            <p:nvPr/>
          </p:nvSpPr>
          <p:spPr>
            <a:xfrm>
              <a:off x="-16275200" y="3832375"/>
              <a:ext cx="16550" cy="16350"/>
            </a:xfrm>
            <a:custGeom>
              <a:rect b="b" l="l" r="r" t="t"/>
              <a:pathLst>
                <a:path extrusionOk="0" h="654" w="662">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82"/>
            <p:cNvSpPr/>
            <p:nvPr/>
          </p:nvSpPr>
          <p:spPr>
            <a:xfrm>
              <a:off x="-16347675" y="3825875"/>
              <a:ext cx="70900" cy="70900"/>
            </a:xfrm>
            <a:custGeom>
              <a:rect b="b" l="l" r="r" t="t"/>
              <a:pathLst>
                <a:path extrusionOk="0" h="2836" w="2836">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82"/>
            <p:cNvSpPr/>
            <p:nvPr/>
          </p:nvSpPr>
          <p:spPr>
            <a:xfrm>
              <a:off x="-16338225" y="3907775"/>
              <a:ext cx="35475" cy="81950"/>
            </a:xfrm>
            <a:custGeom>
              <a:rect b="b" l="l" r="r" t="t"/>
              <a:pathLst>
                <a:path extrusionOk="0" h="3278" w="1419">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82"/>
            <p:cNvSpPr/>
            <p:nvPr/>
          </p:nvSpPr>
          <p:spPr>
            <a:xfrm>
              <a:off x="-16231900" y="3906200"/>
              <a:ext cx="35475" cy="81150"/>
            </a:xfrm>
            <a:custGeom>
              <a:rect b="b" l="l" r="r" t="t"/>
              <a:pathLst>
                <a:path extrusionOk="0" h="3246" w="1419">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82"/>
            <p:cNvSpPr/>
            <p:nvPr/>
          </p:nvSpPr>
          <p:spPr>
            <a:xfrm>
              <a:off x="-16285450" y="3891250"/>
              <a:ext cx="35475" cy="59875"/>
            </a:xfrm>
            <a:custGeom>
              <a:rect b="b" l="l" r="r" t="t"/>
              <a:pathLst>
                <a:path extrusionOk="0" h="2395" w="1419">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82"/>
            <p:cNvSpPr/>
            <p:nvPr/>
          </p:nvSpPr>
          <p:spPr>
            <a:xfrm>
              <a:off x="-16401225" y="3683275"/>
              <a:ext cx="267800" cy="249725"/>
            </a:xfrm>
            <a:custGeom>
              <a:rect b="b" l="l" r="r" t="t"/>
              <a:pathLst>
                <a:path extrusionOk="0" h="9989" w="10712">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0" name="Google Shape;10410;p82"/>
          <p:cNvGrpSpPr/>
          <p:nvPr/>
        </p:nvGrpSpPr>
        <p:grpSpPr>
          <a:xfrm>
            <a:off x="8003755" y="2797062"/>
            <a:ext cx="450470" cy="448180"/>
            <a:chOff x="-16419350" y="4058200"/>
            <a:chExt cx="304825" cy="303275"/>
          </a:xfrm>
        </p:grpSpPr>
        <p:sp>
          <p:nvSpPr>
            <p:cNvPr id="10411" name="Google Shape;10411;p82"/>
            <p:cNvSpPr/>
            <p:nvPr/>
          </p:nvSpPr>
          <p:spPr>
            <a:xfrm>
              <a:off x="-16347675" y="4202350"/>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82"/>
            <p:cNvSpPr/>
            <p:nvPr/>
          </p:nvSpPr>
          <p:spPr>
            <a:xfrm>
              <a:off x="-16400450" y="416690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82"/>
            <p:cNvSpPr/>
            <p:nvPr/>
          </p:nvSpPr>
          <p:spPr>
            <a:xfrm>
              <a:off x="-16389425" y="4058200"/>
              <a:ext cx="220575" cy="106950"/>
            </a:xfrm>
            <a:custGeom>
              <a:rect b="b" l="l" r="r" t="t"/>
              <a:pathLst>
                <a:path extrusionOk="0" h="4278" w="8823">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82"/>
            <p:cNvSpPr/>
            <p:nvPr/>
          </p:nvSpPr>
          <p:spPr>
            <a:xfrm>
              <a:off x="-16298850" y="4178725"/>
              <a:ext cx="41000" cy="47275"/>
            </a:xfrm>
            <a:custGeom>
              <a:rect b="b" l="l" r="r" t="t"/>
              <a:pathLst>
                <a:path extrusionOk="0" h="1891" w="164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82"/>
            <p:cNvSpPr/>
            <p:nvPr/>
          </p:nvSpPr>
          <p:spPr>
            <a:xfrm>
              <a:off x="-16246075" y="4178725"/>
              <a:ext cx="41775" cy="55150"/>
            </a:xfrm>
            <a:custGeom>
              <a:rect b="b" l="l" r="r" t="t"/>
              <a:pathLst>
                <a:path extrusionOk="0" h="2206" w="1671">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82"/>
            <p:cNvSpPr/>
            <p:nvPr/>
          </p:nvSpPr>
          <p:spPr>
            <a:xfrm>
              <a:off x="-16419350" y="4122000"/>
              <a:ext cx="304050" cy="188725"/>
            </a:xfrm>
            <a:custGeom>
              <a:rect b="b" l="l" r="r" t="t"/>
              <a:pathLst>
                <a:path extrusionOk="0" h="7549" w="12162">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82"/>
            <p:cNvSpPr/>
            <p:nvPr/>
          </p:nvSpPr>
          <p:spPr>
            <a:xfrm>
              <a:off x="-16419350" y="4263775"/>
              <a:ext cx="304825" cy="97700"/>
            </a:xfrm>
            <a:custGeom>
              <a:rect b="b" l="l" r="r" t="t"/>
              <a:pathLst>
                <a:path extrusionOk="0" h="3908" w="12193">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8" name="Google Shape;10418;p82"/>
          <p:cNvGrpSpPr/>
          <p:nvPr/>
        </p:nvGrpSpPr>
        <p:grpSpPr>
          <a:xfrm>
            <a:off x="4030643" y="3343080"/>
            <a:ext cx="450507" cy="447589"/>
            <a:chOff x="-15296200" y="3326900"/>
            <a:chExt cx="304850" cy="302875"/>
          </a:xfrm>
        </p:grpSpPr>
        <p:sp>
          <p:nvSpPr>
            <p:cNvPr id="10419" name="Google Shape;10419;p82"/>
            <p:cNvSpPr/>
            <p:nvPr/>
          </p:nvSpPr>
          <p:spPr>
            <a:xfrm>
              <a:off x="-15182775" y="3326900"/>
              <a:ext cx="77200" cy="157175"/>
            </a:xfrm>
            <a:custGeom>
              <a:rect b="b" l="l" r="r" t="t"/>
              <a:pathLst>
                <a:path extrusionOk="0" h="6287" w="3088">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82"/>
            <p:cNvSpPr/>
            <p:nvPr/>
          </p:nvSpPr>
          <p:spPr>
            <a:xfrm>
              <a:off x="-15260825" y="3363175"/>
              <a:ext cx="108800" cy="199650"/>
            </a:xfrm>
            <a:custGeom>
              <a:rect b="b" l="l" r="r" t="t"/>
              <a:pathLst>
                <a:path extrusionOk="0" h="7986" w="4352">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82"/>
            <p:cNvSpPr/>
            <p:nvPr/>
          </p:nvSpPr>
          <p:spPr>
            <a:xfrm>
              <a:off x="-15135525" y="3362475"/>
              <a:ext cx="109325" cy="200350"/>
            </a:xfrm>
            <a:custGeom>
              <a:rect b="b" l="l" r="r" t="t"/>
              <a:pathLst>
                <a:path extrusionOk="0" h="8014" w="4373">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82"/>
            <p:cNvSpPr/>
            <p:nvPr/>
          </p:nvSpPr>
          <p:spPr>
            <a:xfrm>
              <a:off x="-15296200" y="3416600"/>
              <a:ext cx="143375" cy="213175"/>
            </a:xfrm>
            <a:custGeom>
              <a:rect b="b" l="l" r="r" t="t"/>
              <a:pathLst>
                <a:path extrusionOk="0" h="8527" w="5735">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82"/>
            <p:cNvSpPr/>
            <p:nvPr/>
          </p:nvSpPr>
          <p:spPr>
            <a:xfrm>
              <a:off x="-15134725" y="3416100"/>
              <a:ext cx="143375" cy="213675"/>
            </a:xfrm>
            <a:custGeom>
              <a:rect b="b" l="l" r="r" t="t"/>
              <a:pathLst>
                <a:path extrusionOk="0" h="8547" w="5735">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4" name="Google Shape;10424;p82"/>
          <p:cNvGrpSpPr/>
          <p:nvPr/>
        </p:nvGrpSpPr>
        <p:grpSpPr>
          <a:xfrm>
            <a:off x="2946296" y="1706881"/>
            <a:ext cx="486566" cy="414708"/>
            <a:chOff x="-19835275" y="3330250"/>
            <a:chExt cx="329250" cy="280625"/>
          </a:xfrm>
        </p:grpSpPr>
        <p:sp>
          <p:nvSpPr>
            <p:cNvPr id="10425" name="Google Shape;10425;p82"/>
            <p:cNvSpPr/>
            <p:nvPr/>
          </p:nvSpPr>
          <p:spPr>
            <a:xfrm>
              <a:off x="-19768325" y="3361750"/>
              <a:ext cx="197725" cy="249125"/>
            </a:xfrm>
            <a:custGeom>
              <a:rect b="b" l="l" r="r" t="t"/>
              <a:pathLst>
                <a:path extrusionOk="0" h="9965" w="7909">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82"/>
            <p:cNvSpPr/>
            <p:nvPr/>
          </p:nvSpPr>
          <p:spPr>
            <a:xfrm>
              <a:off x="-19622625" y="3330250"/>
              <a:ext cx="116600" cy="189250"/>
            </a:xfrm>
            <a:custGeom>
              <a:rect b="b" l="l" r="r" t="t"/>
              <a:pathLst>
                <a:path extrusionOk="0" h="7570" w="4664">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82"/>
            <p:cNvSpPr/>
            <p:nvPr/>
          </p:nvSpPr>
          <p:spPr>
            <a:xfrm>
              <a:off x="-19835275" y="3330250"/>
              <a:ext cx="116600" cy="189250"/>
            </a:xfrm>
            <a:custGeom>
              <a:rect b="b" l="l" r="r" t="t"/>
              <a:pathLst>
                <a:path extrusionOk="0" h="7570" w="4664">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8" name="Google Shape;10428;p82"/>
          <p:cNvGrpSpPr/>
          <p:nvPr/>
        </p:nvGrpSpPr>
        <p:grpSpPr>
          <a:xfrm>
            <a:off x="2964325" y="2243470"/>
            <a:ext cx="450507" cy="449547"/>
            <a:chOff x="-19822675" y="3692750"/>
            <a:chExt cx="304850" cy="304200"/>
          </a:xfrm>
        </p:grpSpPr>
        <p:sp>
          <p:nvSpPr>
            <p:cNvPr id="10429" name="Google Shape;10429;p82"/>
            <p:cNvSpPr/>
            <p:nvPr/>
          </p:nvSpPr>
          <p:spPr>
            <a:xfrm>
              <a:off x="-19715550" y="3692750"/>
              <a:ext cx="90600" cy="60675"/>
            </a:xfrm>
            <a:custGeom>
              <a:rect b="b" l="l" r="r" t="t"/>
              <a:pathLst>
                <a:path extrusionOk="0" h="2427" w="3624">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82"/>
            <p:cNvSpPr/>
            <p:nvPr/>
          </p:nvSpPr>
          <p:spPr>
            <a:xfrm>
              <a:off x="-19660425" y="3766200"/>
              <a:ext cx="142600" cy="230750"/>
            </a:xfrm>
            <a:custGeom>
              <a:rect b="b" l="l" r="r" t="t"/>
              <a:pathLst>
                <a:path extrusionOk="0" h="9230" w="5704">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82"/>
            <p:cNvSpPr/>
            <p:nvPr/>
          </p:nvSpPr>
          <p:spPr>
            <a:xfrm>
              <a:off x="-19728150" y="3763650"/>
              <a:ext cx="114225" cy="54375"/>
            </a:xfrm>
            <a:custGeom>
              <a:rect b="b" l="l" r="r" t="t"/>
              <a:pathLst>
                <a:path extrusionOk="0" h="2175" w="4569">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82"/>
            <p:cNvSpPr/>
            <p:nvPr/>
          </p:nvSpPr>
          <p:spPr>
            <a:xfrm>
              <a:off x="-19695075" y="3868400"/>
              <a:ext cx="48075" cy="110300"/>
            </a:xfrm>
            <a:custGeom>
              <a:rect b="b" l="l" r="r" t="t"/>
              <a:pathLst>
                <a:path extrusionOk="0" h="4412" w="1923">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82"/>
            <p:cNvSpPr/>
            <p:nvPr/>
          </p:nvSpPr>
          <p:spPr>
            <a:xfrm>
              <a:off x="-19822675" y="3764250"/>
              <a:ext cx="142575" cy="229550"/>
            </a:xfrm>
            <a:custGeom>
              <a:rect b="b" l="l" r="r" t="t"/>
              <a:pathLst>
                <a:path extrusionOk="0" h="9182" w="5703">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4" name="Google Shape;10434;p82"/>
          <p:cNvGrpSpPr/>
          <p:nvPr/>
        </p:nvGrpSpPr>
        <p:grpSpPr>
          <a:xfrm>
            <a:off x="2964916" y="2796278"/>
            <a:ext cx="449325" cy="450470"/>
            <a:chOff x="-19822675" y="4066875"/>
            <a:chExt cx="304050" cy="304825"/>
          </a:xfrm>
        </p:grpSpPr>
        <p:sp>
          <p:nvSpPr>
            <p:cNvPr id="10435" name="Google Shape;10435;p82"/>
            <p:cNvSpPr/>
            <p:nvPr/>
          </p:nvSpPr>
          <p:spPr>
            <a:xfrm>
              <a:off x="-19803775" y="4086925"/>
              <a:ext cx="71700" cy="68975"/>
            </a:xfrm>
            <a:custGeom>
              <a:rect b="b" l="l" r="r" t="t"/>
              <a:pathLst>
                <a:path extrusionOk="0" h="2759" w="2868">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82"/>
            <p:cNvSpPr/>
            <p:nvPr/>
          </p:nvSpPr>
          <p:spPr>
            <a:xfrm>
              <a:off x="-19822675" y="4174775"/>
              <a:ext cx="304050" cy="124475"/>
            </a:xfrm>
            <a:custGeom>
              <a:rect b="b" l="l" r="r" t="t"/>
              <a:pathLst>
                <a:path extrusionOk="0" h="4979" w="12162">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82"/>
            <p:cNvSpPr/>
            <p:nvPr/>
          </p:nvSpPr>
          <p:spPr>
            <a:xfrm>
              <a:off x="-19732100" y="4066875"/>
              <a:ext cx="122100" cy="89825"/>
            </a:xfrm>
            <a:custGeom>
              <a:rect b="b" l="l" r="r" t="t"/>
              <a:pathLst>
                <a:path extrusionOk="0" h="3593" w="4884">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82"/>
            <p:cNvSpPr/>
            <p:nvPr/>
          </p:nvSpPr>
          <p:spPr>
            <a:xfrm>
              <a:off x="-19609225" y="4087725"/>
              <a:ext cx="71700" cy="69750"/>
            </a:xfrm>
            <a:custGeom>
              <a:rect b="b" l="l" r="r" t="t"/>
              <a:pathLst>
                <a:path extrusionOk="0" h="2790" w="2868">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82"/>
            <p:cNvSpPr/>
            <p:nvPr/>
          </p:nvSpPr>
          <p:spPr>
            <a:xfrm>
              <a:off x="-19643875" y="4308675"/>
              <a:ext cx="70900" cy="44125"/>
            </a:xfrm>
            <a:custGeom>
              <a:rect b="b" l="l" r="r" t="t"/>
              <a:pathLst>
                <a:path extrusionOk="0" h="1765" w="2836">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82"/>
            <p:cNvSpPr/>
            <p:nvPr/>
          </p:nvSpPr>
          <p:spPr>
            <a:xfrm>
              <a:off x="-19581650" y="4292925"/>
              <a:ext cx="63025" cy="78775"/>
            </a:xfrm>
            <a:custGeom>
              <a:rect b="b" l="l" r="r" t="t"/>
              <a:pathLst>
                <a:path extrusionOk="0" h="3151" w="2521">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1" name="Google Shape;10441;p82"/>
          <p:cNvGrpSpPr/>
          <p:nvPr/>
        </p:nvGrpSpPr>
        <p:grpSpPr>
          <a:xfrm>
            <a:off x="5773985" y="1689571"/>
            <a:ext cx="399302" cy="449325"/>
            <a:chOff x="-17878825" y="3334400"/>
            <a:chExt cx="270200" cy="304050"/>
          </a:xfrm>
        </p:grpSpPr>
        <p:sp>
          <p:nvSpPr>
            <p:cNvPr id="10442" name="Google Shape;10442;p82"/>
            <p:cNvSpPr/>
            <p:nvPr/>
          </p:nvSpPr>
          <p:spPr>
            <a:xfrm>
              <a:off x="-17683475" y="3334400"/>
              <a:ext cx="74850" cy="74050"/>
            </a:xfrm>
            <a:custGeom>
              <a:rect b="b" l="l" r="r" t="t"/>
              <a:pathLst>
                <a:path extrusionOk="0" h="2962" w="2994">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82"/>
            <p:cNvSpPr/>
            <p:nvPr/>
          </p:nvSpPr>
          <p:spPr>
            <a:xfrm>
              <a:off x="-17752000" y="3513975"/>
              <a:ext cx="16550" cy="16550"/>
            </a:xfrm>
            <a:custGeom>
              <a:rect b="b" l="l" r="r" t="t"/>
              <a:pathLst>
                <a:path extrusionOk="0" h="662" w="662">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82"/>
            <p:cNvSpPr/>
            <p:nvPr/>
          </p:nvSpPr>
          <p:spPr>
            <a:xfrm>
              <a:off x="-17860700" y="3405275"/>
              <a:ext cx="107150" cy="206225"/>
            </a:xfrm>
            <a:custGeom>
              <a:rect b="b" l="l" r="r" t="t"/>
              <a:pathLst>
                <a:path extrusionOk="0" h="8249" w="4286">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82"/>
            <p:cNvSpPr/>
            <p:nvPr/>
          </p:nvSpPr>
          <p:spPr>
            <a:xfrm>
              <a:off x="-17735475" y="3405275"/>
              <a:ext cx="107150" cy="206475"/>
            </a:xfrm>
            <a:custGeom>
              <a:rect b="b" l="l" r="r" t="t"/>
              <a:pathLst>
                <a:path extrusionOk="0" h="8259" w="4286">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82"/>
            <p:cNvSpPr/>
            <p:nvPr/>
          </p:nvSpPr>
          <p:spPr>
            <a:xfrm>
              <a:off x="-17812650" y="3353300"/>
              <a:ext cx="136275" cy="144150"/>
            </a:xfrm>
            <a:custGeom>
              <a:rect b="b" l="l" r="r" t="t"/>
              <a:pathLst>
                <a:path extrusionOk="0" h="5766" w="5451">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82"/>
            <p:cNvSpPr/>
            <p:nvPr/>
          </p:nvSpPr>
          <p:spPr>
            <a:xfrm>
              <a:off x="-17770900" y="3614000"/>
              <a:ext cx="52775" cy="24450"/>
            </a:xfrm>
            <a:custGeom>
              <a:rect b="b" l="l" r="r" t="t"/>
              <a:pathLst>
                <a:path extrusionOk="0" h="978" w="2111">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82"/>
            <p:cNvSpPr/>
            <p:nvPr/>
          </p:nvSpPr>
          <p:spPr>
            <a:xfrm>
              <a:off x="-17878825" y="3334400"/>
              <a:ext cx="74075" cy="74050"/>
            </a:xfrm>
            <a:custGeom>
              <a:rect b="b" l="l" r="r" t="t"/>
              <a:pathLst>
                <a:path extrusionOk="0" h="2962" w="2963">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9" name="Google Shape;10449;p82"/>
          <p:cNvGrpSpPr/>
          <p:nvPr/>
        </p:nvGrpSpPr>
        <p:grpSpPr>
          <a:xfrm>
            <a:off x="5747809" y="2242416"/>
            <a:ext cx="451653" cy="451653"/>
            <a:chOff x="-17896150" y="3709300"/>
            <a:chExt cx="305625" cy="305625"/>
          </a:xfrm>
        </p:grpSpPr>
        <p:sp>
          <p:nvSpPr>
            <p:cNvPr id="10450" name="Google Shape;10450;p82"/>
            <p:cNvSpPr/>
            <p:nvPr/>
          </p:nvSpPr>
          <p:spPr>
            <a:xfrm>
              <a:off x="-17896150" y="3709300"/>
              <a:ext cx="54375" cy="77200"/>
            </a:xfrm>
            <a:custGeom>
              <a:rect b="b" l="l" r="r" t="t"/>
              <a:pathLst>
                <a:path extrusionOk="0" h="3088" w="2175">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82"/>
            <p:cNvSpPr/>
            <p:nvPr/>
          </p:nvSpPr>
          <p:spPr>
            <a:xfrm>
              <a:off x="-17877250" y="3801075"/>
              <a:ext cx="286725" cy="213850"/>
            </a:xfrm>
            <a:custGeom>
              <a:rect b="b" l="l" r="r" t="t"/>
              <a:pathLst>
                <a:path extrusionOk="0" h="8554" w="11469">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82"/>
            <p:cNvSpPr/>
            <p:nvPr/>
          </p:nvSpPr>
          <p:spPr>
            <a:xfrm>
              <a:off x="-17783500" y="3763075"/>
              <a:ext cx="191400" cy="194350"/>
            </a:xfrm>
            <a:custGeom>
              <a:rect b="b" l="l" r="r" t="t"/>
              <a:pathLst>
                <a:path extrusionOk="0" h="7774" w="7656">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82"/>
            <p:cNvSpPr/>
            <p:nvPr/>
          </p:nvSpPr>
          <p:spPr>
            <a:xfrm>
              <a:off x="-17825250" y="3710075"/>
              <a:ext cx="54375" cy="76425"/>
            </a:xfrm>
            <a:custGeom>
              <a:rect b="b" l="l" r="r" t="t"/>
              <a:pathLst>
                <a:path extrusionOk="0" h="3057" w="2175">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4" name="Google Shape;10454;p82"/>
          <p:cNvGrpSpPr/>
          <p:nvPr/>
        </p:nvGrpSpPr>
        <p:grpSpPr>
          <a:xfrm>
            <a:off x="5775740" y="2795686"/>
            <a:ext cx="395792" cy="451653"/>
            <a:chOff x="-17878025" y="4082625"/>
            <a:chExt cx="267825" cy="305625"/>
          </a:xfrm>
        </p:grpSpPr>
        <p:sp>
          <p:nvSpPr>
            <p:cNvPr id="10455" name="Google Shape;10455;p82"/>
            <p:cNvSpPr/>
            <p:nvPr/>
          </p:nvSpPr>
          <p:spPr>
            <a:xfrm>
              <a:off x="-17660650" y="4191325"/>
              <a:ext cx="50450" cy="52000"/>
            </a:xfrm>
            <a:custGeom>
              <a:rect b="b" l="l" r="r" t="t"/>
              <a:pathLst>
                <a:path extrusionOk="0" h="2080" w="2018">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82"/>
            <p:cNvSpPr/>
            <p:nvPr/>
          </p:nvSpPr>
          <p:spPr>
            <a:xfrm>
              <a:off x="-17716575" y="4084200"/>
              <a:ext cx="88250" cy="103200"/>
            </a:xfrm>
            <a:custGeom>
              <a:rect b="b" l="l" r="r" t="t"/>
              <a:pathLst>
                <a:path extrusionOk="0" h="4128" w="353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82"/>
            <p:cNvSpPr/>
            <p:nvPr/>
          </p:nvSpPr>
          <p:spPr>
            <a:xfrm>
              <a:off x="-17860700" y="4082625"/>
              <a:ext cx="90600" cy="104000"/>
            </a:xfrm>
            <a:custGeom>
              <a:rect b="b" l="l" r="r" t="t"/>
              <a:pathLst>
                <a:path extrusionOk="0" h="4160" w="3624">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82"/>
            <p:cNvSpPr/>
            <p:nvPr/>
          </p:nvSpPr>
          <p:spPr>
            <a:xfrm>
              <a:off x="-17752000" y="4281300"/>
              <a:ext cx="16550" cy="16375"/>
            </a:xfrm>
            <a:custGeom>
              <a:rect b="b" l="l" r="r" t="t"/>
              <a:pathLst>
                <a:path extrusionOk="0" h="655" w="662">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82"/>
            <p:cNvSpPr/>
            <p:nvPr/>
          </p:nvSpPr>
          <p:spPr>
            <a:xfrm>
              <a:off x="-17825250" y="4173200"/>
              <a:ext cx="161475" cy="161500"/>
            </a:xfrm>
            <a:custGeom>
              <a:rect b="b" l="l" r="r" t="t"/>
              <a:pathLst>
                <a:path extrusionOk="0" h="6460" w="6459">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82"/>
            <p:cNvSpPr/>
            <p:nvPr/>
          </p:nvSpPr>
          <p:spPr>
            <a:xfrm>
              <a:off x="-17787450" y="4293725"/>
              <a:ext cx="84300" cy="94525"/>
            </a:xfrm>
            <a:custGeom>
              <a:rect b="b" l="l" r="r" t="t"/>
              <a:pathLst>
                <a:path extrusionOk="0" h="3781" w="3372">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82"/>
            <p:cNvSpPr/>
            <p:nvPr/>
          </p:nvSpPr>
          <p:spPr>
            <a:xfrm>
              <a:off x="-17878025" y="4191325"/>
              <a:ext cx="49650" cy="52000"/>
            </a:xfrm>
            <a:custGeom>
              <a:rect b="b" l="l" r="r" t="t"/>
              <a:pathLst>
                <a:path extrusionOk="0" h="2080" w="1986">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2" name="Google Shape;10462;p82"/>
          <p:cNvGrpSpPr/>
          <p:nvPr/>
        </p:nvGrpSpPr>
        <p:grpSpPr>
          <a:xfrm>
            <a:off x="2919632" y="3355015"/>
            <a:ext cx="450507" cy="423722"/>
            <a:chOff x="-16044450" y="3317850"/>
            <a:chExt cx="304850" cy="286725"/>
          </a:xfrm>
        </p:grpSpPr>
        <p:sp>
          <p:nvSpPr>
            <p:cNvPr id="10463" name="Google Shape;10463;p82"/>
            <p:cNvSpPr/>
            <p:nvPr/>
          </p:nvSpPr>
          <p:spPr>
            <a:xfrm>
              <a:off x="-15873525" y="3317850"/>
              <a:ext cx="133925" cy="115025"/>
            </a:xfrm>
            <a:custGeom>
              <a:rect b="b" l="l" r="r" t="t"/>
              <a:pathLst>
                <a:path extrusionOk="0" h="4601" w="5357">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82"/>
            <p:cNvSpPr/>
            <p:nvPr/>
          </p:nvSpPr>
          <p:spPr>
            <a:xfrm>
              <a:off x="-15915275" y="3459625"/>
              <a:ext cx="44125" cy="54375"/>
            </a:xfrm>
            <a:custGeom>
              <a:rect b="b" l="l" r="r" t="t"/>
              <a:pathLst>
                <a:path extrusionOk="0" h="2175" w="1765">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82"/>
            <p:cNvSpPr/>
            <p:nvPr/>
          </p:nvSpPr>
          <p:spPr>
            <a:xfrm>
              <a:off x="-16009000" y="3372200"/>
              <a:ext cx="232375" cy="232375"/>
            </a:xfrm>
            <a:custGeom>
              <a:rect b="b" l="l" r="r" t="t"/>
              <a:pathLst>
                <a:path extrusionOk="0" h="9295" w="9295">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82"/>
            <p:cNvSpPr/>
            <p:nvPr/>
          </p:nvSpPr>
          <p:spPr>
            <a:xfrm>
              <a:off x="-16044450" y="3317850"/>
              <a:ext cx="133150" cy="115025"/>
            </a:xfrm>
            <a:custGeom>
              <a:rect b="b" l="l" r="r" t="t"/>
              <a:pathLst>
                <a:path extrusionOk="0" h="4601" w="5326">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67" name="Google Shape;10467;p82"/>
          <p:cNvSpPr/>
          <p:nvPr/>
        </p:nvSpPr>
        <p:spPr>
          <a:xfrm>
            <a:off x="5164353" y="3341975"/>
            <a:ext cx="448180" cy="450507"/>
          </a:xfrm>
          <a:custGeom>
            <a:rect b="b" l="l" r="r" t="t"/>
            <a:pathLst>
              <a:path extrusionOk="0" h="12194" w="12131">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68" name="Google Shape;10468;p82"/>
          <p:cNvGrpSpPr/>
          <p:nvPr/>
        </p:nvGrpSpPr>
        <p:grpSpPr>
          <a:xfrm>
            <a:off x="8042149" y="2243724"/>
            <a:ext cx="373662" cy="449030"/>
            <a:chOff x="-16018450" y="4058400"/>
            <a:chExt cx="252850" cy="303850"/>
          </a:xfrm>
        </p:grpSpPr>
        <p:sp>
          <p:nvSpPr>
            <p:cNvPr id="10469" name="Google Shape;10469;p82"/>
            <p:cNvSpPr/>
            <p:nvPr/>
          </p:nvSpPr>
          <p:spPr>
            <a:xfrm>
              <a:off x="-15927875" y="4129900"/>
              <a:ext cx="88250" cy="89025"/>
            </a:xfrm>
            <a:custGeom>
              <a:rect b="b" l="l" r="r" t="t"/>
              <a:pathLst>
                <a:path extrusionOk="0" h="3561" w="353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82"/>
            <p:cNvSpPr/>
            <p:nvPr/>
          </p:nvSpPr>
          <p:spPr>
            <a:xfrm>
              <a:off x="-16002700" y="4058400"/>
              <a:ext cx="237100" cy="233575"/>
            </a:xfrm>
            <a:custGeom>
              <a:rect b="b" l="l" r="r" t="t"/>
              <a:pathLst>
                <a:path extrusionOk="0" h="9343" w="9484">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82"/>
            <p:cNvSpPr/>
            <p:nvPr/>
          </p:nvSpPr>
          <p:spPr>
            <a:xfrm>
              <a:off x="-16018450" y="4253550"/>
              <a:ext cx="129200" cy="108700"/>
            </a:xfrm>
            <a:custGeom>
              <a:rect b="b" l="l" r="r" t="t"/>
              <a:pathLst>
                <a:path extrusionOk="0" h="4348" w="5168">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82"/>
            <p:cNvSpPr/>
            <p:nvPr/>
          </p:nvSpPr>
          <p:spPr>
            <a:xfrm>
              <a:off x="-15876675" y="4254325"/>
              <a:ext cx="107925" cy="90600"/>
            </a:xfrm>
            <a:custGeom>
              <a:rect b="b" l="l" r="r" t="t"/>
              <a:pathLst>
                <a:path extrusionOk="0" h="3624" w="4317">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73" name="Google Shape;10473;p82"/>
          <p:cNvSpPr/>
          <p:nvPr/>
        </p:nvSpPr>
        <p:spPr>
          <a:xfrm>
            <a:off x="6274865" y="3343157"/>
            <a:ext cx="449288" cy="448143"/>
          </a:xfrm>
          <a:custGeom>
            <a:rect b="b" l="l" r="r" t="t"/>
            <a:pathLst>
              <a:path extrusionOk="0" h="12130" w="12161">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1"/>
        </a:solidFill>
      </p:bgPr>
    </p:bg>
    <p:spTree>
      <p:nvGrpSpPr>
        <p:cNvPr id="1205" name="Shape 1205"/>
        <p:cNvGrpSpPr/>
        <p:nvPr/>
      </p:nvGrpSpPr>
      <p:grpSpPr>
        <a:xfrm>
          <a:off x="0" y="0"/>
          <a:ext cx="0" cy="0"/>
          <a:chOff x="0" y="0"/>
          <a:chExt cx="0" cy="0"/>
        </a:xfrm>
      </p:grpSpPr>
      <p:sp>
        <p:nvSpPr>
          <p:cNvPr id="1206" name="Google Shape;1206;p38"/>
          <p:cNvSpPr txBox="1"/>
          <p:nvPr>
            <p:ph type="title"/>
          </p:nvPr>
        </p:nvSpPr>
        <p:spPr>
          <a:xfrm>
            <a:off x="614450" y="523575"/>
            <a:ext cx="5886900" cy="860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5"/>
                </a:solidFill>
              </a:rPr>
              <a:t>OUR</a:t>
            </a:r>
            <a:r>
              <a:rPr lang="en">
                <a:solidFill>
                  <a:schemeClr val="lt1"/>
                </a:solidFill>
              </a:rPr>
              <a:t> DAY</a:t>
            </a:r>
            <a:endParaRPr>
              <a:solidFill>
                <a:schemeClr val="lt1"/>
              </a:solidFill>
            </a:endParaRPr>
          </a:p>
        </p:txBody>
      </p:sp>
      <p:sp>
        <p:nvSpPr>
          <p:cNvPr id="1207" name="Google Shape;1207;p38"/>
          <p:cNvSpPr txBox="1"/>
          <p:nvPr>
            <p:ph idx="1" type="subTitle"/>
          </p:nvPr>
        </p:nvSpPr>
        <p:spPr>
          <a:xfrm>
            <a:off x="614450" y="1533550"/>
            <a:ext cx="5886900" cy="3086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International Women's Day (IWD) is celebrated on the 8th of March every year around the world. It is a focal point in the movement for women's rights.</a:t>
            </a:r>
            <a:endParaRPr/>
          </a:p>
          <a:p>
            <a:pPr indent="0" lvl="0" marL="0" rtl="0" algn="l">
              <a:spcBef>
                <a:spcPts val="1000"/>
              </a:spcBef>
              <a:spcAft>
                <a:spcPts val="0"/>
              </a:spcAft>
              <a:buNone/>
            </a:pPr>
            <a:r>
              <a:rPr lang="en"/>
              <a:t>After the Socialist Party of America organized a Women's Day in New York City on February 28, 1909, German delegates Clara Zetkin, Käte Duncker, Paula Thiede and others proposed at the 1910 International Socialist Woman's Conference that "a special Women's Day" be organized annually. After women gained suffrage in Soviet Russia in 1917, March 8 became a national holiday there.</a:t>
            </a:r>
            <a:endParaRPr/>
          </a:p>
        </p:txBody>
      </p:sp>
      <p:grpSp>
        <p:nvGrpSpPr>
          <p:cNvPr id="1208" name="Google Shape;1208;p38"/>
          <p:cNvGrpSpPr/>
          <p:nvPr/>
        </p:nvGrpSpPr>
        <p:grpSpPr>
          <a:xfrm>
            <a:off x="6968975" y="1323770"/>
            <a:ext cx="1674394" cy="3160409"/>
            <a:chOff x="7147275" y="2060710"/>
            <a:chExt cx="1674394" cy="3160409"/>
          </a:xfrm>
        </p:grpSpPr>
        <p:sp>
          <p:nvSpPr>
            <p:cNvPr id="1209" name="Google Shape;1209;p38"/>
            <p:cNvSpPr/>
            <p:nvPr/>
          </p:nvSpPr>
          <p:spPr>
            <a:xfrm>
              <a:off x="7234390" y="2110779"/>
              <a:ext cx="1587278" cy="3110339"/>
            </a:xfrm>
            <a:custGeom>
              <a:rect b="b" l="l" r="r" t="t"/>
              <a:pathLst>
                <a:path extrusionOk="0" h="61996" w="31638">
                  <a:moveTo>
                    <a:pt x="19497" y="0"/>
                  </a:moveTo>
                  <a:cubicBezTo>
                    <a:pt x="18180" y="0"/>
                    <a:pt x="17033" y="628"/>
                    <a:pt x="16296" y="1939"/>
                  </a:cubicBezTo>
                  <a:cubicBezTo>
                    <a:pt x="14285" y="5492"/>
                    <a:pt x="14490" y="6035"/>
                    <a:pt x="14065" y="6035"/>
                  </a:cubicBezTo>
                  <a:cubicBezTo>
                    <a:pt x="13654" y="6050"/>
                    <a:pt x="7693" y="6035"/>
                    <a:pt x="6666" y="7312"/>
                  </a:cubicBezTo>
                  <a:cubicBezTo>
                    <a:pt x="6489" y="7532"/>
                    <a:pt x="6372" y="8281"/>
                    <a:pt x="6489" y="8545"/>
                  </a:cubicBezTo>
                  <a:cubicBezTo>
                    <a:pt x="6592" y="8824"/>
                    <a:pt x="5374" y="9588"/>
                    <a:pt x="4948" y="12495"/>
                  </a:cubicBezTo>
                  <a:cubicBezTo>
                    <a:pt x="4537" y="15401"/>
                    <a:pt x="4595" y="16840"/>
                    <a:pt x="3612" y="17310"/>
                  </a:cubicBezTo>
                  <a:cubicBezTo>
                    <a:pt x="2393" y="17897"/>
                    <a:pt x="1850" y="18367"/>
                    <a:pt x="2893" y="19439"/>
                  </a:cubicBezTo>
                  <a:cubicBezTo>
                    <a:pt x="3935" y="20510"/>
                    <a:pt x="4170" y="20540"/>
                    <a:pt x="4449" y="22008"/>
                  </a:cubicBezTo>
                  <a:cubicBezTo>
                    <a:pt x="4713" y="23476"/>
                    <a:pt x="5197" y="25575"/>
                    <a:pt x="5550" y="26339"/>
                  </a:cubicBezTo>
                  <a:cubicBezTo>
                    <a:pt x="5902" y="27117"/>
                    <a:pt x="4346" y="27983"/>
                    <a:pt x="4830" y="28702"/>
                  </a:cubicBezTo>
                  <a:cubicBezTo>
                    <a:pt x="5315" y="29422"/>
                    <a:pt x="5697" y="30009"/>
                    <a:pt x="5197" y="30435"/>
                  </a:cubicBezTo>
                  <a:cubicBezTo>
                    <a:pt x="4698" y="30860"/>
                    <a:pt x="0" y="34354"/>
                    <a:pt x="1527" y="37937"/>
                  </a:cubicBezTo>
                  <a:cubicBezTo>
                    <a:pt x="3054" y="41519"/>
                    <a:pt x="6636" y="46407"/>
                    <a:pt x="6298" y="46921"/>
                  </a:cubicBezTo>
                  <a:cubicBezTo>
                    <a:pt x="5958" y="47417"/>
                    <a:pt x="5700" y="49543"/>
                    <a:pt x="6264" y="49543"/>
                  </a:cubicBezTo>
                  <a:cubicBezTo>
                    <a:pt x="6285" y="49543"/>
                    <a:pt x="6306" y="49540"/>
                    <a:pt x="6328" y="49534"/>
                  </a:cubicBezTo>
                  <a:cubicBezTo>
                    <a:pt x="6799" y="49425"/>
                    <a:pt x="7114" y="49111"/>
                    <a:pt x="7263" y="49111"/>
                  </a:cubicBezTo>
                  <a:cubicBezTo>
                    <a:pt x="7313" y="49111"/>
                    <a:pt x="7344" y="49148"/>
                    <a:pt x="7356" y="49241"/>
                  </a:cubicBezTo>
                  <a:cubicBezTo>
                    <a:pt x="7414" y="49608"/>
                    <a:pt x="7356" y="61220"/>
                    <a:pt x="9059" y="61676"/>
                  </a:cubicBezTo>
                  <a:cubicBezTo>
                    <a:pt x="9888" y="61895"/>
                    <a:pt x="11107" y="61995"/>
                    <a:pt x="12291" y="61995"/>
                  </a:cubicBezTo>
                  <a:cubicBezTo>
                    <a:pt x="13558" y="61995"/>
                    <a:pt x="14784" y="61881"/>
                    <a:pt x="15445" y="61676"/>
                  </a:cubicBezTo>
                  <a:cubicBezTo>
                    <a:pt x="16312" y="61403"/>
                    <a:pt x="16542" y="61270"/>
                    <a:pt x="16782" y="61270"/>
                  </a:cubicBezTo>
                  <a:cubicBezTo>
                    <a:pt x="16891" y="61270"/>
                    <a:pt x="17002" y="61297"/>
                    <a:pt x="17177" y="61353"/>
                  </a:cubicBezTo>
                  <a:cubicBezTo>
                    <a:pt x="17565" y="61465"/>
                    <a:pt x="20624" y="61904"/>
                    <a:pt x="22707" y="61904"/>
                  </a:cubicBezTo>
                  <a:cubicBezTo>
                    <a:pt x="23619" y="61904"/>
                    <a:pt x="24344" y="61820"/>
                    <a:pt x="24576" y="61587"/>
                  </a:cubicBezTo>
                  <a:cubicBezTo>
                    <a:pt x="25325" y="60839"/>
                    <a:pt x="26338" y="54379"/>
                    <a:pt x="26074" y="50342"/>
                  </a:cubicBezTo>
                  <a:cubicBezTo>
                    <a:pt x="25824" y="46319"/>
                    <a:pt x="24899" y="44690"/>
                    <a:pt x="25208" y="44308"/>
                  </a:cubicBezTo>
                  <a:cubicBezTo>
                    <a:pt x="25516" y="43941"/>
                    <a:pt x="30904" y="39595"/>
                    <a:pt x="30522" y="37540"/>
                  </a:cubicBezTo>
                  <a:cubicBezTo>
                    <a:pt x="30140" y="35500"/>
                    <a:pt x="26132" y="30464"/>
                    <a:pt x="26617" y="30082"/>
                  </a:cubicBezTo>
                  <a:cubicBezTo>
                    <a:pt x="27116" y="29701"/>
                    <a:pt x="31638" y="22918"/>
                    <a:pt x="30111" y="21039"/>
                  </a:cubicBezTo>
                  <a:cubicBezTo>
                    <a:pt x="28599" y="19160"/>
                    <a:pt x="26279" y="20187"/>
                    <a:pt x="24929" y="17927"/>
                  </a:cubicBezTo>
                  <a:cubicBezTo>
                    <a:pt x="23578" y="15680"/>
                    <a:pt x="22183" y="13419"/>
                    <a:pt x="22359" y="13229"/>
                  </a:cubicBezTo>
                  <a:cubicBezTo>
                    <a:pt x="22550" y="13038"/>
                    <a:pt x="29759" y="10586"/>
                    <a:pt x="26529" y="5213"/>
                  </a:cubicBezTo>
                  <a:cubicBezTo>
                    <a:pt x="24491" y="1832"/>
                    <a:pt x="21747" y="0"/>
                    <a:pt x="1949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38"/>
            <p:cNvSpPr/>
            <p:nvPr/>
          </p:nvSpPr>
          <p:spPr>
            <a:xfrm>
              <a:off x="7657176" y="4434755"/>
              <a:ext cx="394085" cy="730726"/>
            </a:xfrm>
            <a:custGeom>
              <a:rect b="b" l="l" r="r" t="t"/>
              <a:pathLst>
                <a:path extrusionOk="0" h="14565" w="7855">
                  <a:moveTo>
                    <a:pt x="609" y="1"/>
                  </a:moveTo>
                  <a:cubicBezTo>
                    <a:pt x="594" y="1"/>
                    <a:pt x="581" y="4"/>
                    <a:pt x="573" y="12"/>
                  </a:cubicBezTo>
                  <a:cubicBezTo>
                    <a:pt x="573" y="12"/>
                    <a:pt x="323" y="614"/>
                    <a:pt x="176" y="1994"/>
                  </a:cubicBezTo>
                  <a:cubicBezTo>
                    <a:pt x="30" y="3330"/>
                    <a:pt x="0" y="5400"/>
                    <a:pt x="397" y="8395"/>
                  </a:cubicBezTo>
                  <a:cubicBezTo>
                    <a:pt x="1219" y="14473"/>
                    <a:pt x="1131" y="14370"/>
                    <a:pt x="1454" y="14531"/>
                  </a:cubicBezTo>
                  <a:cubicBezTo>
                    <a:pt x="1502" y="14554"/>
                    <a:pt x="1665" y="14564"/>
                    <a:pt x="1909" y="14564"/>
                  </a:cubicBezTo>
                  <a:cubicBezTo>
                    <a:pt x="2784" y="14564"/>
                    <a:pt x="4700" y="14430"/>
                    <a:pt x="6122" y="14223"/>
                  </a:cubicBezTo>
                  <a:cubicBezTo>
                    <a:pt x="7106" y="14062"/>
                    <a:pt x="7855" y="13885"/>
                    <a:pt x="7855" y="13695"/>
                  </a:cubicBezTo>
                  <a:cubicBezTo>
                    <a:pt x="7840" y="13298"/>
                    <a:pt x="7605" y="9467"/>
                    <a:pt x="7399" y="7397"/>
                  </a:cubicBezTo>
                  <a:cubicBezTo>
                    <a:pt x="7385" y="7250"/>
                    <a:pt x="7355" y="7103"/>
                    <a:pt x="7341" y="6971"/>
                  </a:cubicBezTo>
                  <a:cubicBezTo>
                    <a:pt x="7282" y="6472"/>
                    <a:pt x="7209" y="6134"/>
                    <a:pt x="7165" y="6075"/>
                  </a:cubicBezTo>
                  <a:cubicBezTo>
                    <a:pt x="6907" y="5817"/>
                    <a:pt x="1216" y="1"/>
                    <a:pt x="609" y="1"/>
                  </a:cubicBezTo>
                  <a:close/>
                </a:path>
              </a:pathLst>
            </a:custGeom>
            <a:solidFill>
              <a:srgbClr val="FF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38"/>
            <p:cNvSpPr/>
            <p:nvPr/>
          </p:nvSpPr>
          <p:spPr>
            <a:xfrm>
              <a:off x="7666006" y="4434755"/>
              <a:ext cx="361676" cy="371107"/>
            </a:xfrm>
            <a:custGeom>
              <a:rect b="b" l="l" r="r" t="t"/>
              <a:pathLst>
                <a:path extrusionOk="0" h="7397" w="7209">
                  <a:moveTo>
                    <a:pt x="448" y="1"/>
                  </a:moveTo>
                  <a:cubicBezTo>
                    <a:pt x="432" y="1"/>
                    <a:pt x="420" y="4"/>
                    <a:pt x="411" y="12"/>
                  </a:cubicBezTo>
                  <a:cubicBezTo>
                    <a:pt x="411" y="12"/>
                    <a:pt x="147" y="614"/>
                    <a:pt x="0" y="1994"/>
                  </a:cubicBezTo>
                  <a:cubicBezTo>
                    <a:pt x="1542" y="3256"/>
                    <a:pt x="5065" y="6075"/>
                    <a:pt x="6798" y="7147"/>
                  </a:cubicBezTo>
                  <a:cubicBezTo>
                    <a:pt x="6944" y="7250"/>
                    <a:pt x="7091" y="7323"/>
                    <a:pt x="7209" y="7397"/>
                  </a:cubicBezTo>
                  <a:cubicBezTo>
                    <a:pt x="7194" y="7250"/>
                    <a:pt x="7179" y="7103"/>
                    <a:pt x="7179" y="6971"/>
                  </a:cubicBezTo>
                  <a:cubicBezTo>
                    <a:pt x="7106" y="6472"/>
                    <a:pt x="7047" y="6134"/>
                    <a:pt x="6989" y="6075"/>
                  </a:cubicBezTo>
                  <a:cubicBezTo>
                    <a:pt x="6745" y="5817"/>
                    <a:pt x="1054" y="1"/>
                    <a:pt x="448" y="1"/>
                  </a:cubicBezTo>
                  <a:close/>
                </a:path>
              </a:pathLst>
            </a:custGeom>
            <a:solidFill>
              <a:srgbClr val="F17B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38"/>
            <p:cNvSpPr/>
            <p:nvPr/>
          </p:nvSpPr>
          <p:spPr>
            <a:xfrm>
              <a:off x="8102037" y="4414185"/>
              <a:ext cx="368298" cy="733435"/>
            </a:xfrm>
            <a:custGeom>
              <a:rect b="b" l="l" r="r" t="t"/>
              <a:pathLst>
                <a:path extrusionOk="0" h="14619" w="7341">
                  <a:moveTo>
                    <a:pt x="6441" y="0"/>
                  </a:moveTo>
                  <a:cubicBezTo>
                    <a:pt x="5849" y="0"/>
                    <a:pt x="494" y="6154"/>
                    <a:pt x="250" y="6427"/>
                  </a:cubicBezTo>
                  <a:cubicBezTo>
                    <a:pt x="206" y="6485"/>
                    <a:pt x="177" y="6764"/>
                    <a:pt x="147" y="7205"/>
                  </a:cubicBezTo>
                  <a:cubicBezTo>
                    <a:pt x="133" y="7337"/>
                    <a:pt x="118" y="7498"/>
                    <a:pt x="118" y="7660"/>
                  </a:cubicBezTo>
                  <a:cubicBezTo>
                    <a:pt x="15" y="9715"/>
                    <a:pt x="1" y="13664"/>
                    <a:pt x="15" y="14075"/>
                  </a:cubicBezTo>
                  <a:cubicBezTo>
                    <a:pt x="30" y="14310"/>
                    <a:pt x="1058" y="14457"/>
                    <a:pt x="2291" y="14530"/>
                  </a:cubicBezTo>
                  <a:cubicBezTo>
                    <a:pt x="3179" y="14589"/>
                    <a:pt x="4174" y="14618"/>
                    <a:pt x="4968" y="14618"/>
                  </a:cubicBezTo>
                  <a:cubicBezTo>
                    <a:pt x="5763" y="14618"/>
                    <a:pt x="6357" y="14589"/>
                    <a:pt x="6445" y="14530"/>
                  </a:cubicBezTo>
                  <a:cubicBezTo>
                    <a:pt x="6768" y="14354"/>
                    <a:pt x="6680" y="14457"/>
                    <a:pt x="7150" y="8335"/>
                  </a:cubicBezTo>
                  <a:cubicBezTo>
                    <a:pt x="7341" y="5634"/>
                    <a:pt x="7238" y="3696"/>
                    <a:pt x="7062" y="2389"/>
                  </a:cubicBezTo>
                  <a:cubicBezTo>
                    <a:pt x="6827" y="701"/>
                    <a:pt x="6475" y="11"/>
                    <a:pt x="6475" y="11"/>
                  </a:cubicBezTo>
                  <a:cubicBezTo>
                    <a:pt x="6466" y="4"/>
                    <a:pt x="6455" y="0"/>
                    <a:pt x="6441" y="0"/>
                  </a:cubicBezTo>
                  <a:close/>
                </a:path>
              </a:pathLst>
            </a:custGeom>
            <a:solidFill>
              <a:srgbClr val="FF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38"/>
            <p:cNvSpPr/>
            <p:nvPr/>
          </p:nvSpPr>
          <p:spPr>
            <a:xfrm>
              <a:off x="8107907" y="4413433"/>
              <a:ext cx="348481" cy="384352"/>
            </a:xfrm>
            <a:custGeom>
              <a:rect b="b" l="l" r="r" t="t"/>
              <a:pathLst>
                <a:path extrusionOk="0" h="7661" w="6946">
                  <a:moveTo>
                    <a:pt x="6309" y="1"/>
                  </a:moveTo>
                  <a:cubicBezTo>
                    <a:pt x="5718" y="1"/>
                    <a:pt x="377" y="6169"/>
                    <a:pt x="133" y="6442"/>
                  </a:cubicBezTo>
                  <a:cubicBezTo>
                    <a:pt x="89" y="6486"/>
                    <a:pt x="60" y="6779"/>
                    <a:pt x="16" y="7220"/>
                  </a:cubicBezTo>
                  <a:cubicBezTo>
                    <a:pt x="16" y="7352"/>
                    <a:pt x="1" y="7499"/>
                    <a:pt x="1" y="7660"/>
                  </a:cubicBezTo>
                  <a:lnTo>
                    <a:pt x="397" y="7469"/>
                  </a:lnTo>
                  <a:cubicBezTo>
                    <a:pt x="1865" y="6720"/>
                    <a:pt x="5198" y="4827"/>
                    <a:pt x="6945" y="2390"/>
                  </a:cubicBezTo>
                  <a:cubicBezTo>
                    <a:pt x="6710" y="701"/>
                    <a:pt x="6358" y="11"/>
                    <a:pt x="6343" y="11"/>
                  </a:cubicBezTo>
                  <a:cubicBezTo>
                    <a:pt x="6335" y="4"/>
                    <a:pt x="6323" y="1"/>
                    <a:pt x="6309" y="1"/>
                  </a:cubicBezTo>
                  <a:close/>
                </a:path>
              </a:pathLst>
            </a:custGeom>
            <a:solidFill>
              <a:srgbClr val="F17B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38"/>
            <p:cNvSpPr/>
            <p:nvPr/>
          </p:nvSpPr>
          <p:spPr>
            <a:xfrm>
              <a:off x="7917912" y="4784440"/>
              <a:ext cx="133352" cy="363933"/>
            </a:xfrm>
            <a:custGeom>
              <a:rect b="b" l="l" r="r" t="t"/>
              <a:pathLst>
                <a:path extrusionOk="0" h="7254" w="2658">
                  <a:moveTo>
                    <a:pt x="2144" y="1"/>
                  </a:moveTo>
                  <a:lnTo>
                    <a:pt x="1777" y="177"/>
                  </a:lnTo>
                  <a:lnTo>
                    <a:pt x="0" y="1043"/>
                  </a:lnTo>
                  <a:cubicBezTo>
                    <a:pt x="0" y="1043"/>
                    <a:pt x="206" y="1337"/>
                    <a:pt x="470" y="3172"/>
                  </a:cubicBezTo>
                  <a:cubicBezTo>
                    <a:pt x="661" y="4537"/>
                    <a:pt x="837" y="6387"/>
                    <a:pt x="925" y="7253"/>
                  </a:cubicBezTo>
                  <a:cubicBezTo>
                    <a:pt x="1909" y="7092"/>
                    <a:pt x="2658" y="6915"/>
                    <a:pt x="2658" y="6725"/>
                  </a:cubicBezTo>
                  <a:cubicBezTo>
                    <a:pt x="2643" y="6328"/>
                    <a:pt x="2408" y="2497"/>
                    <a:pt x="2188" y="412"/>
                  </a:cubicBezTo>
                  <a:cubicBezTo>
                    <a:pt x="2173" y="265"/>
                    <a:pt x="2158" y="133"/>
                    <a:pt x="2144" y="1"/>
                  </a:cubicBezTo>
                  <a:close/>
                </a:path>
              </a:pathLst>
            </a:custGeom>
            <a:solidFill>
              <a:srgbClr val="F17B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38"/>
            <p:cNvSpPr/>
            <p:nvPr/>
          </p:nvSpPr>
          <p:spPr>
            <a:xfrm>
              <a:off x="8102790" y="4775610"/>
              <a:ext cx="168722" cy="367596"/>
            </a:xfrm>
            <a:custGeom>
              <a:rect b="b" l="l" r="r" t="t"/>
              <a:pathLst>
                <a:path extrusionOk="0" h="7327" w="3363">
                  <a:moveTo>
                    <a:pt x="132" y="1"/>
                  </a:moveTo>
                  <a:cubicBezTo>
                    <a:pt x="132" y="133"/>
                    <a:pt x="103" y="294"/>
                    <a:pt x="103" y="456"/>
                  </a:cubicBezTo>
                  <a:cubicBezTo>
                    <a:pt x="15" y="2511"/>
                    <a:pt x="0" y="6460"/>
                    <a:pt x="15" y="6871"/>
                  </a:cubicBezTo>
                  <a:cubicBezTo>
                    <a:pt x="15" y="7106"/>
                    <a:pt x="1057" y="7238"/>
                    <a:pt x="2290" y="7326"/>
                  </a:cubicBezTo>
                  <a:cubicBezTo>
                    <a:pt x="2305" y="793"/>
                    <a:pt x="3362" y="1102"/>
                    <a:pt x="2452" y="1043"/>
                  </a:cubicBezTo>
                  <a:cubicBezTo>
                    <a:pt x="1865" y="984"/>
                    <a:pt x="1057" y="588"/>
                    <a:pt x="499" y="250"/>
                  </a:cubicBezTo>
                  <a:cubicBezTo>
                    <a:pt x="367" y="162"/>
                    <a:pt x="235" y="74"/>
                    <a:pt x="132" y="1"/>
                  </a:cubicBezTo>
                  <a:close/>
                </a:path>
              </a:pathLst>
            </a:custGeom>
            <a:solidFill>
              <a:srgbClr val="F17B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38"/>
            <p:cNvSpPr/>
            <p:nvPr/>
          </p:nvSpPr>
          <p:spPr>
            <a:xfrm>
              <a:off x="7990810" y="2220953"/>
              <a:ext cx="517102" cy="473304"/>
            </a:xfrm>
            <a:custGeom>
              <a:rect b="b" l="l" r="r" t="t"/>
              <a:pathLst>
                <a:path extrusionOk="0" h="9434" w="10307">
                  <a:moveTo>
                    <a:pt x="4380" y="1"/>
                  </a:moveTo>
                  <a:cubicBezTo>
                    <a:pt x="1685" y="1"/>
                    <a:pt x="654" y="3103"/>
                    <a:pt x="280" y="4867"/>
                  </a:cubicBezTo>
                  <a:cubicBezTo>
                    <a:pt x="192" y="5248"/>
                    <a:pt x="133" y="5645"/>
                    <a:pt x="89" y="6041"/>
                  </a:cubicBezTo>
                  <a:cubicBezTo>
                    <a:pt x="1" y="6247"/>
                    <a:pt x="3715" y="9065"/>
                    <a:pt x="3715" y="9065"/>
                  </a:cubicBezTo>
                  <a:cubicBezTo>
                    <a:pt x="3715" y="9065"/>
                    <a:pt x="4565" y="9434"/>
                    <a:pt x="5714" y="9434"/>
                  </a:cubicBezTo>
                  <a:cubicBezTo>
                    <a:pt x="6590" y="9434"/>
                    <a:pt x="7640" y="9219"/>
                    <a:pt x="8618" y="8463"/>
                  </a:cubicBezTo>
                  <a:cubicBezTo>
                    <a:pt x="10307" y="7142"/>
                    <a:pt x="10116" y="3633"/>
                    <a:pt x="7958" y="1534"/>
                  </a:cubicBezTo>
                  <a:cubicBezTo>
                    <a:pt x="7194" y="815"/>
                    <a:pt x="6255" y="316"/>
                    <a:pt x="5227" y="95"/>
                  </a:cubicBezTo>
                  <a:cubicBezTo>
                    <a:pt x="4928" y="31"/>
                    <a:pt x="4646" y="1"/>
                    <a:pt x="43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38"/>
            <p:cNvSpPr/>
            <p:nvPr/>
          </p:nvSpPr>
          <p:spPr>
            <a:xfrm>
              <a:off x="7990810" y="2298616"/>
              <a:ext cx="517102" cy="395641"/>
            </a:xfrm>
            <a:custGeom>
              <a:rect b="b" l="l" r="r" t="t"/>
              <a:pathLst>
                <a:path extrusionOk="0" h="7886" w="10307">
                  <a:moveTo>
                    <a:pt x="7958" y="1"/>
                  </a:moveTo>
                  <a:lnTo>
                    <a:pt x="7958" y="1"/>
                  </a:lnTo>
                  <a:cubicBezTo>
                    <a:pt x="8163" y="1190"/>
                    <a:pt x="8178" y="3113"/>
                    <a:pt x="6475" y="4053"/>
                  </a:cubicBezTo>
                  <a:cubicBezTo>
                    <a:pt x="4939" y="4895"/>
                    <a:pt x="4101" y="5182"/>
                    <a:pt x="3584" y="5182"/>
                  </a:cubicBezTo>
                  <a:cubicBezTo>
                    <a:pt x="3237" y="5182"/>
                    <a:pt x="3035" y="5052"/>
                    <a:pt x="2863" y="4875"/>
                  </a:cubicBezTo>
                  <a:cubicBezTo>
                    <a:pt x="2511" y="4493"/>
                    <a:pt x="1469" y="3333"/>
                    <a:pt x="280" y="3319"/>
                  </a:cubicBezTo>
                  <a:cubicBezTo>
                    <a:pt x="192" y="3700"/>
                    <a:pt x="133" y="4097"/>
                    <a:pt x="89" y="4493"/>
                  </a:cubicBezTo>
                  <a:cubicBezTo>
                    <a:pt x="1" y="4699"/>
                    <a:pt x="3715" y="7517"/>
                    <a:pt x="3715" y="7517"/>
                  </a:cubicBezTo>
                  <a:cubicBezTo>
                    <a:pt x="3715" y="7517"/>
                    <a:pt x="4565" y="7886"/>
                    <a:pt x="5714" y="7886"/>
                  </a:cubicBezTo>
                  <a:cubicBezTo>
                    <a:pt x="6590" y="7886"/>
                    <a:pt x="7640" y="7671"/>
                    <a:pt x="8618" y="6915"/>
                  </a:cubicBezTo>
                  <a:cubicBezTo>
                    <a:pt x="10307" y="5594"/>
                    <a:pt x="10116" y="2085"/>
                    <a:pt x="7958" y="1"/>
                  </a:cubicBezTo>
                  <a:close/>
                </a:path>
              </a:pathLst>
            </a:custGeom>
            <a:solidFill>
              <a:srgbClr val="BD5F6F">
                <a:alpha val="4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38"/>
            <p:cNvSpPr/>
            <p:nvPr/>
          </p:nvSpPr>
          <p:spPr>
            <a:xfrm>
              <a:off x="7554779" y="3355598"/>
              <a:ext cx="335186" cy="299364"/>
            </a:xfrm>
            <a:custGeom>
              <a:rect b="b" l="l" r="r" t="t"/>
              <a:pathLst>
                <a:path extrusionOk="0" h="5967" w="6681">
                  <a:moveTo>
                    <a:pt x="1720" y="0"/>
                  </a:moveTo>
                  <a:cubicBezTo>
                    <a:pt x="1696" y="0"/>
                    <a:pt x="1680" y="5"/>
                    <a:pt x="1674" y="15"/>
                  </a:cubicBezTo>
                  <a:cubicBezTo>
                    <a:pt x="1674" y="15"/>
                    <a:pt x="1410" y="749"/>
                    <a:pt x="1116" y="1453"/>
                  </a:cubicBezTo>
                  <a:cubicBezTo>
                    <a:pt x="955" y="1835"/>
                    <a:pt x="764" y="2217"/>
                    <a:pt x="529" y="2569"/>
                  </a:cubicBezTo>
                  <a:cubicBezTo>
                    <a:pt x="206" y="2995"/>
                    <a:pt x="1" y="3582"/>
                    <a:pt x="1014" y="4316"/>
                  </a:cubicBezTo>
                  <a:cubicBezTo>
                    <a:pt x="1454" y="4624"/>
                    <a:pt x="1924" y="4874"/>
                    <a:pt x="2408" y="5079"/>
                  </a:cubicBezTo>
                  <a:cubicBezTo>
                    <a:pt x="3025" y="5358"/>
                    <a:pt x="3656" y="5608"/>
                    <a:pt x="4302" y="5799"/>
                  </a:cubicBezTo>
                  <a:cubicBezTo>
                    <a:pt x="4698" y="5911"/>
                    <a:pt x="5028" y="5967"/>
                    <a:pt x="5298" y="5967"/>
                  </a:cubicBezTo>
                  <a:cubicBezTo>
                    <a:pt x="5839" y="5967"/>
                    <a:pt x="6142" y="5745"/>
                    <a:pt x="6269" y="5314"/>
                  </a:cubicBezTo>
                  <a:cubicBezTo>
                    <a:pt x="6313" y="5153"/>
                    <a:pt x="6357" y="4991"/>
                    <a:pt x="6401" y="4815"/>
                  </a:cubicBezTo>
                  <a:cubicBezTo>
                    <a:pt x="6592" y="3876"/>
                    <a:pt x="6680" y="2642"/>
                    <a:pt x="6490" y="2290"/>
                  </a:cubicBezTo>
                  <a:cubicBezTo>
                    <a:pt x="6280" y="1912"/>
                    <a:pt x="2215" y="0"/>
                    <a:pt x="17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38"/>
            <p:cNvSpPr/>
            <p:nvPr/>
          </p:nvSpPr>
          <p:spPr>
            <a:xfrm>
              <a:off x="7605601" y="3355598"/>
              <a:ext cx="284364" cy="290936"/>
            </a:xfrm>
            <a:custGeom>
              <a:rect b="b" l="l" r="r" t="t"/>
              <a:pathLst>
                <a:path extrusionOk="0" h="5799" w="5668">
                  <a:moveTo>
                    <a:pt x="707" y="0"/>
                  </a:moveTo>
                  <a:cubicBezTo>
                    <a:pt x="683" y="0"/>
                    <a:pt x="667" y="5"/>
                    <a:pt x="661" y="15"/>
                  </a:cubicBezTo>
                  <a:cubicBezTo>
                    <a:pt x="661" y="15"/>
                    <a:pt x="397" y="749"/>
                    <a:pt x="103" y="1439"/>
                  </a:cubicBezTo>
                  <a:cubicBezTo>
                    <a:pt x="925" y="1732"/>
                    <a:pt x="2423" y="2363"/>
                    <a:pt x="2056" y="2907"/>
                  </a:cubicBezTo>
                  <a:cubicBezTo>
                    <a:pt x="1601" y="3611"/>
                    <a:pt x="514" y="3494"/>
                    <a:pt x="1" y="4316"/>
                  </a:cubicBezTo>
                  <a:cubicBezTo>
                    <a:pt x="441" y="4624"/>
                    <a:pt x="911" y="4874"/>
                    <a:pt x="1395" y="5079"/>
                  </a:cubicBezTo>
                  <a:cubicBezTo>
                    <a:pt x="2012" y="5358"/>
                    <a:pt x="2643" y="5608"/>
                    <a:pt x="3289" y="5799"/>
                  </a:cubicBezTo>
                  <a:cubicBezTo>
                    <a:pt x="3950" y="5505"/>
                    <a:pt x="4743" y="5123"/>
                    <a:pt x="5388" y="4815"/>
                  </a:cubicBezTo>
                  <a:cubicBezTo>
                    <a:pt x="5579" y="3876"/>
                    <a:pt x="5667" y="2642"/>
                    <a:pt x="5477" y="2290"/>
                  </a:cubicBezTo>
                  <a:cubicBezTo>
                    <a:pt x="5267" y="1912"/>
                    <a:pt x="1202" y="0"/>
                    <a:pt x="707" y="0"/>
                  </a:cubicBezTo>
                  <a:close/>
                </a:path>
              </a:pathLst>
            </a:custGeom>
            <a:solidFill>
              <a:srgbClr val="BD5F6F">
                <a:alpha val="4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38"/>
            <p:cNvSpPr/>
            <p:nvPr/>
          </p:nvSpPr>
          <p:spPr>
            <a:xfrm>
              <a:off x="7356656" y="3554171"/>
              <a:ext cx="483940" cy="943196"/>
            </a:xfrm>
            <a:custGeom>
              <a:rect b="b" l="l" r="r" t="t"/>
              <a:pathLst>
                <a:path extrusionOk="0" h="18800" w="9646">
                  <a:moveTo>
                    <a:pt x="8126" y="0"/>
                  </a:moveTo>
                  <a:cubicBezTo>
                    <a:pt x="8075" y="0"/>
                    <a:pt x="8024" y="2"/>
                    <a:pt x="7972" y="6"/>
                  </a:cubicBezTo>
                  <a:cubicBezTo>
                    <a:pt x="7312" y="35"/>
                    <a:pt x="6431" y="373"/>
                    <a:pt x="5374" y="1400"/>
                  </a:cubicBezTo>
                  <a:cubicBezTo>
                    <a:pt x="2907" y="3837"/>
                    <a:pt x="0" y="7199"/>
                    <a:pt x="602" y="8932"/>
                  </a:cubicBezTo>
                  <a:cubicBezTo>
                    <a:pt x="1219" y="10649"/>
                    <a:pt x="5829" y="16947"/>
                    <a:pt x="5887" y="17403"/>
                  </a:cubicBezTo>
                  <a:cubicBezTo>
                    <a:pt x="5945" y="17845"/>
                    <a:pt x="5115" y="18800"/>
                    <a:pt x="5512" y="18800"/>
                  </a:cubicBezTo>
                  <a:cubicBezTo>
                    <a:pt x="5523" y="18800"/>
                    <a:pt x="5536" y="18799"/>
                    <a:pt x="5550" y="18797"/>
                  </a:cubicBezTo>
                  <a:cubicBezTo>
                    <a:pt x="5902" y="18768"/>
                    <a:pt x="7370" y="17579"/>
                    <a:pt x="8104" y="16713"/>
                  </a:cubicBezTo>
                  <a:cubicBezTo>
                    <a:pt x="8398" y="16360"/>
                    <a:pt x="8574" y="16052"/>
                    <a:pt x="8515" y="15905"/>
                  </a:cubicBezTo>
                  <a:cubicBezTo>
                    <a:pt x="8339" y="15347"/>
                    <a:pt x="5462" y="11193"/>
                    <a:pt x="5638" y="9724"/>
                  </a:cubicBezTo>
                  <a:cubicBezTo>
                    <a:pt x="5785" y="8388"/>
                    <a:pt x="6710" y="7375"/>
                    <a:pt x="7634" y="6509"/>
                  </a:cubicBezTo>
                  <a:cubicBezTo>
                    <a:pt x="7708" y="6436"/>
                    <a:pt x="8868" y="5423"/>
                    <a:pt x="9323" y="5027"/>
                  </a:cubicBezTo>
                  <a:cubicBezTo>
                    <a:pt x="9646" y="3191"/>
                    <a:pt x="9499" y="461"/>
                    <a:pt x="9382" y="431"/>
                  </a:cubicBezTo>
                  <a:cubicBezTo>
                    <a:pt x="9147" y="241"/>
                    <a:pt x="8882" y="108"/>
                    <a:pt x="8589" y="50"/>
                  </a:cubicBezTo>
                  <a:cubicBezTo>
                    <a:pt x="8435" y="17"/>
                    <a:pt x="8280" y="0"/>
                    <a:pt x="8126" y="0"/>
                  </a:cubicBezTo>
                  <a:close/>
                </a:path>
              </a:pathLst>
            </a:custGeom>
            <a:solidFill>
              <a:srgbClr val="FF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38"/>
            <p:cNvSpPr/>
            <p:nvPr/>
          </p:nvSpPr>
          <p:spPr>
            <a:xfrm>
              <a:off x="7531198" y="4167249"/>
              <a:ext cx="260784" cy="330119"/>
            </a:xfrm>
            <a:custGeom>
              <a:rect b="b" l="l" r="r" t="t"/>
              <a:pathLst>
                <a:path extrusionOk="0" h="6580" w="5198">
                  <a:moveTo>
                    <a:pt x="2952" y="0"/>
                  </a:moveTo>
                  <a:lnTo>
                    <a:pt x="1" y="1468"/>
                  </a:lnTo>
                  <a:cubicBezTo>
                    <a:pt x="1205" y="3303"/>
                    <a:pt x="2350" y="4962"/>
                    <a:pt x="2379" y="5183"/>
                  </a:cubicBezTo>
                  <a:cubicBezTo>
                    <a:pt x="2436" y="5639"/>
                    <a:pt x="1593" y="6580"/>
                    <a:pt x="1988" y="6580"/>
                  </a:cubicBezTo>
                  <a:cubicBezTo>
                    <a:pt x="2000" y="6580"/>
                    <a:pt x="2013" y="6579"/>
                    <a:pt x="2027" y="6577"/>
                  </a:cubicBezTo>
                  <a:cubicBezTo>
                    <a:pt x="2526" y="6533"/>
                    <a:pt x="5198" y="4243"/>
                    <a:pt x="5007" y="3700"/>
                  </a:cubicBezTo>
                  <a:cubicBezTo>
                    <a:pt x="4904" y="3362"/>
                    <a:pt x="3759" y="1615"/>
                    <a:pt x="2952" y="0"/>
                  </a:cubicBezTo>
                  <a:close/>
                </a:path>
              </a:pathLst>
            </a:custGeom>
            <a:solidFill>
              <a:srgbClr val="FF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38"/>
            <p:cNvSpPr/>
            <p:nvPr/>
          </p:nvSpPr>
          <p:spPr>
            <a:xfrm>
              <a:off x="7588644" y="3554422"/>
              <a:ext cx="251251" cy="838240"/>
            </a:xfrm>
            <a:custGeom>
              <a:rect b="b" l="l" r="r" t="t"/>
              <a:pathLst>
                <a:path extrusionOk="0" h="16708" w="5008">
                  <a:moveTo>
                    <a:pt x="3348" y="1"/>
                  </a:moveTo>
                  <a:cubicBezTo>
                    <a:pt x="3245" y="735"/>
                    <a:pt x="3216" y="4126"/>
                    <a:pt x="3201" y="4596"/>
                  </a:cubicBezTo>
                  <a:cubicBezTo>
                    <a:pt x="3187" y="5256"/>
                    <a:pt x="1" y="6798"/>
                    <a:pt x="148" y="9661"/>
                  </a:cubicBezTo>
                  <a:cubicBezTo>
                    <a:pt x="236" y="11290"/>
                    <a:pt x="2379" y="15107"/>
                    <a:pt x="3480" y="16708"/>
                  </a:cubicBezTo>
                  <a:cubicBezTo>
                    <a:pt x="3774" y="16355"/>
                    <a:pt x="3950" y="16047"/>
                    <a:pt x="3891" y="15900"/>
                  </a:cubicBezTo>
                  <a:cubicBezTo>
                    <a:pt x="3715" y="15342"/>
                    <a:pt x="838" y="11188"/>
                    <a:pt x="1014" y="9719"/>
                  </a:cubicBezTo>
                  <a:cubicBezTo>
                    <a:pt x="1161" y="8383"/>
                    <a:pt x="2086" y="7370"/>
                    <a:pt x="3010" y="6504"/>
                  </a:cubicBezTo>
                  <a:cubicBezTo>
                    <a:pt x="3084" y="6446"/>
                    <a:pt x="4229" y="5433"/>
                    <a:pt x="4699" y="5022"/>
                  </a:cubicBezTo>
                  <a:cubicBezTo>
                    <a:pt x="5007" y="3186"/>
                    <a:pt x="4875" y="456"/>
                    <a:pt x="4743" y="441"/>
                  </a:cubicBezTo>
                  <a:cubicBezTo>
                    <a:pt x="4523" y="250"/>
                    <a:pt x="4258" y="118"/>
                    <a:pt x="3965" y="59"/>
                  </a:cubicBezTo>
                  <a:cubicBezTo>
                    <a:pt x="3759" y="15"/>
                    <a:pt x="3554" y="1"/>
                    <a:pt x="3348" y="1"/>
                  </a:cubicBezTo>
                  <a:close/>
                </a:path>
              </a:pathLst>
            </a:custGeom>
            <a:solidFill>
              <a:srgbClr val="F17B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38"/>
            <p:cNvSpPr/>
            <p:nvPr/>
          </p:nvSpPr>
          <p:spPr>
            <a:xfrm>
              <a:off x="7743570" y="4762867"/>
              <a:ext cx="302023" cy="101343"/>
            </a:xfrm>
            <a:custGeom>
              <a:rect b="b" l="l" r="r" t="t"/>
              <a:pathLst>
                <a:path extrusionOk="0" h="2020" w="6020">
                  <a:moveTo>
                    <a:pt x="5591" y="1"/>
                  </a:moveTo>
                  <a:cubicBezTo>
                    <a:pt x="5516" y="1"/>
                    <a:pt x="5438" y="32"/>
                    <a:pt x="5369" y="108"/>
                  </a:cubicBezTo>
                  <a:cubicBezTo>
                    <a:pt x="5305" y="159"/>
                    <a:pt x="4074" y="1411"/>
                    <a:pt x="1616" y="1411"/>
                  </a:cubicBezTo>
                  <a:cubicBezTo>
                    <a:pt x="1263" y="1411"/>
                    <a:pt x="885" y="1385"/>
                    <a:pt x="480" y="1326"/>
                  </a:cubicBezTo>
                  <a:cubicBezTo>
                    <a:pt x="462" y="1324"/>
                    <a:pt x="444" y="1322"/>
                    <a:pt x="427" y="1322"/>
                  </a:cubicBezTo>
                  <a:cubicBezTo>
                    <a:pt x="76" y="1322"/>
                    <a:pt x="0" y="1872"/>
                    <a:pt x="392" y="1928"/>
                  </a:cubicBezTo>
                  <a:cubicBezTo>
                    <a:pt x="796" y="1989"/>
                    <a:pt x="1210" y="2020"/>
                    <a:pt x="1617" y="2020"/>
                  </a:cubicBezTo>
                  <a:cubicBezTo>
                    <a:pt x="1698" y="2020"/>
                    <a:pt x="1780" y="2019"/>
                    <a:pt x="1860" y="2016"/>
                  </a:cubicBezTo>
                  <a:cubicBezTo>
                    <a:pt x="4430" y="1943"/>
                    <a:pt x="5751" y="607"/>
                    <a:pt x="5810" y="519"/>
                  </a:cubicBezTo>
                  <a:cubicBezTo>
                    <a:pt x="6020" y="297"/>
                    <a:pt x="5821" y="1"/>
                    <a:pt x="5591" y="1"/>
                  </a:cubicBezTo>
                  <a:close/>
                </a:path>
              </a:pathLst>
            </a:custGeom>
            <a:solidFill>
              <a:srgbClr val="F77B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38"/>
            <p:cNvSpPr/>
            <p:nvPr/>
          </p:nvSpPr>
          <p:spPr>
            <a:xfrm>
              <a:off x="8092455" y="4760509"/>
              <a:ext cx="301773" cy="90457"/>
            </a:xfrm>
            <a:custGeom>
              <a:rect b="b" l="l" r="r" t="t"/>
              <a:pathLst>
                <a:path extrusionOk="0" h="1803" w="6015">
                  <a:moveTo>
                    <a:pt x="340" y="0"/>
                  </a:moveTo>
                  <a:cubicBezTo>
                    <a:pt x="256" y="0"/>
                    <a:pt x="173" y="34"/>
                    <a:pt x="118" y="96"/>
                  </a:cubicBezTo>
                  <a:cubicBezTo>
                    <a:pt x="1" y="214"/>
                    <a:pt x="1" y="419"/>
                    <a:pt x="118" y="536"/>
                  </a:cubicBezTo>
                  <a:cubicBezTo>
                    <a:pt x="189" y="594"/>
                    <a:pt x="1509" y="1802"/>
                    <a:pt x="3943" y="1802"/>
                  </a:cubicBezTo>
                  <a:cubicBezTo>
                    <a:pt x="4013" y="1802"/>
                    <a:pt x="4084" y="1801"/>
                    <a:pt x="4155" y="1799"/>
                  </a:cubicBezTo>
                  <a:cubicBezTo>
                    <a:pt x="4640" y="1770"/>
                    <a:pt x="5139" y="1711"/>
                    <a:pt x="5623" y="1608"/>
                  </a:cubicBezTo>
                  <a:cubicBezTo>
                    <a:pt x="6015" y="1554"/>
                    <a:pt x="5935" y="992"/>
                    <a:pt x="5589" y="992"/>
                  </a:cubicBezTo>
                  <a:cubicBezTo>
                    <a:pt x="5559" y="992"/>
                    <a:pt x="5526" y="997"/>
                    <a:pt x="5491" y="1006"/>
                  </a:cubicBezTo>
                  <a:cubicBezTo>
                    <a:pt x="4921" y="1127"/>
                    <a:pt x="4398" y="1177"/>
                    <a:pt x="3925" y="1177"/>
                  </a:cubicBezTo>
                  <a:cubicBezTo>
                    <a:pt x="1753" y="1177"/>
                    <a:pt x="604" y="130"/>
                    <a:pt x="544" y="81"/>
                  </a:cubicBezTo>
                  <a:cubicBezTo>
                    <a:pt x="489" y="26"/>
                    <a:pt x="414" y="0"/>
                    <a:pt x="340" y="0"/>
                  </a:cubicBezTo>
                  <a:close/>
                </a:path>
              </a:pathLst>
            </a:custGeom>
            <a:solidFill>
              <a:srgbClr val="F77B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38"/>
            <p:cNvSpPr/>
            <p:nvPr/>
          </p:nvSpPr>
          <p:spPr>
            <a:xfrm>
              <a:off x="7803022" y="3425736"/>
              <a:ext cx="428703" cy="285216"/>
            </a:xfrm>
            <a:custGeom>
              <a:rect b="b" l="l" r="r" t="t"/>
              <a:pathLst>
                <a:path extrusionOk="0" h="5685" w="8545">
                  <a:moveTo>
                    <a:pt x="3233" y="0"/>
                  </a:moveTo>
                  <a:cubicBezTo>
                    <a:pt x="2316" y="0"/>
                    <a:pt x="631" y="33"/>
                    <a:pt x="631" y="99"/>
                  </a:cubicBezTo>
                  <a:cubicBezTo>
                    <a:pt x="631" y="99"/>
                    <a:pt x="690" y="481"/>
                    <a:pt x="734" y="936"/>
                  </a:cubicBezTo>
                  <a:cubicBezTo>
                    <a:pt x="808" y="1626"/>
                    <a:pt x="866" y="2507"/>
                    <a:pt x="661" y="2654"/>
                  </a:cubicBezTo>
                  <a:cubicBezTo>
                    <a:pt x="338" y="2903"/>
                    <a:pt x="0" y="4283"/>
                    <a:pt x="954" y="5282"/>
                  </a:cubicBezTo>
                  <a:cubicBezTo>
                    <a:pt x="1231" y="5571"/>
                    <a:pt x="1993" y="5685"/>
                    <a:pt x="2933" y="5685"/>
                  </a:cubicBezTo>
                  <a:cubicBezTo>
                    <a:pt x="4236" y="5685"/>
                    <a:pt x="5879" y="5466"/>
                    <a:pt x="7047" y="5194"/>
                  </a:cubicBezTo>
                  <a:cubicBezTo>
                    <a:pt x="7928" y="4988"/>
                    <a:pt x="8544" y="4753"/>
                    <a:pt x="8515" y="4548"/>
                  </a:cubicBezTo>
                  <a:cubicBezTo>
                    <a:pt x="8427" y="3902"/>
                    <a:pt x="7531" y="1685"/>
                    <a:pt x="7429" y="1582"/>
                  </a:cubicBezTo>
                  <a:cubicBezTo>
                    <a:pt x="7410" y="1563"/>
                    <a:pt x="7307" y="1557"/>
                    <a:pt x="7150" y="1557"/>
                  </a:cubicBezTo>
                  <a:cubicBezTo>
                    <a:pt x="6880" y="1557"/>
                    <a:pt x="6450" y="1575"/>
                    <a:pt x="6005" y="1575"/>
                  </a:cubicBezTo>
                  <a:cubicBezTo>
                    <a:pt x="5300" y="1575"/>
                    <a:pt x="4558" y="1531"/>
                    <a:pt x="4360" y="1303"/>
                  </a:cubicBezTo>
                  <a:lnTo>
                    <a:pt x="4346" y="1303"/>
                  </a:lnTo>
                  <a:cubicBezTo>
                    <a:pt x="4169" y="1010"/>
                    <a:pt x="4052" y="701"/>
                    <a:pt x="3979" y="378"/>
                  </a:cubicBezTo>
                  <a:cubicBezTo>
                    <a:pt x="3920" y="173"/>
                    <a:pt x="3876" y="26"/>
                    <a:pt x="3802" y="11"/>
                  </a:cubicBezTo>
                  <a:cubicBezTo>
                    <a:pt x="3758" y="4"/>
                    <a:pt x="3538" y="0"/>
                    <a:pt x="3233" y="0"/>
                  </a:cubicBezTo>
                  <a:close/>
                </a:path>
              </a:pathLst>
            </a:custGeom>
            <a:solidFill>
              <a:srgbClr val="FF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38"/>
            <p:cNvSpPr/>
            <p:nvPr/>
          </p:nvSpPr>
          <p:spPr>
            <a:xfrm>
              <a:off x="7834679" y="3425736"/>
              <a:ext cx="167969" cy="47009"/>
            </a:xfrm>
            <a:custGeom>
              <a:rect b="b" l="l" r="r" t="t"/>
              <a:pathLst>
                <a:path extrusionOk="0" h="937" w="3348">
                  <a:moveTo>
                    <a:pt x="2608" y="0"/>
                  </a:moveTo>
                  <a:cubicBezTo>
                    <a:pt x="1693" y="0"/>
                    <a:pt x="0" y="33"/>
                    <a:pt x="0" y="99"/>
                  </a:cubicBezTo>
                  <a:cubicBezTo>
                    <a:pt x="0" y="99"/>
                    <a:pt x="59" y="481"/>
                    <a:pt x="118" y="936"/>
                  </a:cubicBezTo>
                  <a:cubicBezTo>
                    <a:pt x="881" y="936"/>
                    <a:pt x="2305" y="848"/>
                    <a:pt x="3348" y="378"/>
                  </a:cubicBezTo>
                  <a:cubicBezTo>
                    <a:pt x="3289" y="173"/>
                    <a:pt x="3245" y="26"/>
                    <a:pt x="3171" y="11"/>
                  </a:cubicBezTo>
                  <a:cubicBezTo>
                    <a:pt x="3131" y="4"/>
                    <a:pt x="2913" y="0"/>
                    <a:pt x="2608" y="0"/>
                  </a:cubicBezTo>
                  <a:close/>
                </a:path>
              </a:pathLst>
            </a:custGeom>
            <a:solidFill>
              <a:srgbClr val="F17B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38"/>
            <p:cNvSpPr/>
            <p:nvPr/>
          </p:nvSpPr>
          <p:spPr>
            <a:xfrm>
              <a:off x="8170520" y="3536762"/>
              <a:ext cx="495027" cy="952829"/>
            </a:xfrm>
            <a:custGeom>
              <a:rect b="b" l="l" r="r" t="t"/>
              <a:pathLst>
                <a:path extrusionOk="0" h="18992" w="9867">
                  <a:moveTo>
                    <a:pt x="2488" y="1"/>
                  </a:moveTo>
                  <a:cubicBezTo>
                    <a:pt x="2302" y="1"/>
                    <a:pt x="2137" y="25"/>
                    <a:pt x="1997" y="59"/>
                  </a:cubicBezTo>
                  <a:cubicBezTo>
                    <a:pt x="1807" y="103"/>
                    <a:pt x="1630" y="177"/>
                    <a:pt x="1469" y="279"/>
                  </a:cubicBezTo>
                  <a:cubicBezTo>
                    <a:pt x="1293" y="294"/>
                    <a:pt x="1278" y="5241"/>
                    <a:pt x="2159" y="6269"/>
                  </a:cubicBezTo>
                  <a:cubicBezTo>
                    <a:pt x="3040" y="7311"/>
                    <a:pt x="3965" y="8515"/>
                    <a:pt x="3935" y="9983"/>
                  </a:cubicBezTo>
                  <a:cubicBezTo>
                    <a:pt x="3935" y="10512"/>
                    <a:pt x="3480" y="11349"/>
                    <a:pt x="2893" y="12230"/>
                  </a:cubicBezTo>
                  <a:cubicBezTo>
                    <a:pt x="1851" y="13742"/>
                    <a:pt x="427" y="15386"/>
                    <a:pt x="250" y="15709"/>
                  </a:cubicBezTo>
                  <a:cubicBezTo>
                    <a:pt x="1" y="16223"/>
                    <a:pt x="2335" y="18865"/>
                    <a:pt x="2805" y="18983"/>
                  </a:cubicBezTo>
                  <a:cubicBezTo>
                    <a:pt x="2829" y="18989"/>
                    <a:pt x="2850" y="18991"/>
                    <a:pt x="2869" y="18991"/>
                  </a:cubicBezTo>
                  <a:cubicBezTo>
                    <a:pt x="3217" y="18991"/>
                    <a:pt x="2547" y="17977"/>
                    <a:pt x="2673" y="17559"/>
                  </a:cubicBezTo>
                  <a:cubicBezTo>
                    <a:pt x="2790" y="17104"/>
                    <a:pt x="8178" y="11481"/>
                    <a:pt x="9015" y="9851"/>
                  </a:cubicBezTo>
                  <a:cubicBezTo>
                    <a:pt x="9866" y="8236"/>
                    <a:pt x="7429" y="4507"/>
                    <a:pt x="5301" y="1777"/>
                  </a:cubicBezTo>
                  <a:cubicBezTo>
                    <a:pt x="4189" y="340"/>
                    <a:pt x="3186" y="1"/>
                    <a:pt x="2488" y="1"/>
                  </a:cubicBezTo>
                  <a:close/>
                </a:path>
              </a:pathLst>
            </a:custGeom>
            <a:solidFill>
              <a:srgbClr val="FF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38"/>
            <p:cNvSpPr/>
            <p:nvPr/>
          </p:nvSpPr>
          <p:spPr>
            <a:xfrm>
              <a:off x="7660839" y="4187066"/>
              <a:ext cx="814660" cy="603294"/>
            </a:xfrm>
            <a:custGeom>
              <a:rect b="b" l="l" r="r" t="t"/>
              <a:pathLst>
                <a:path extrusionOk="0" h="12025" w="16238">
                  <a:moveTo>
                    <a:pt x="13457" y="0"/>
                  </a:moveTo>
                  <a:cubicBezTo>
                    <a:pt x="12909" y="0"/>
                    <a:pt x="7459" y="482"/>
                    <a:pt x="4434" y="838"/>
                  </a:cubicBezTo>
                  <a:cubicBezTo>
                    <a:pt x="3363" y="956"/>
                    <a:pt x="2599" y="1073"/>
                    <a:pt x="2452" y="1147"/>
                  </a:cubicBezTo>
                  <a:cubicBezTo>
                    <a:pt x="1806" y="1440"/>
                    <a:pt x="1" y="4802"/>
                    <a:pt x="118" y="5448"/>
                  </a:cubicBezTo>
                  <a:cubicBezTo>
                    <a:pt x="133" y="5566"/>
                    <a:pt x="368" y="5845"/>
                    <a:pt x="735" y="6212"/>
                  </a:cubicBezTo>
                  <a:cubicBezTo>
                    <a:pt x="2408" y="7915"/>
                    <a:pt x="6915" y="11717"/>
                    <a:pt x="7062" y="11893"/>
                  </a:cubicBezTo>
                  <a:cubicBezTo>
                    <a:pt x="7132" y="11982"/>
                    <a:pt x="7342" y="12025"/>
                    <a:pt x="7625" y="12025"/>
                  </a:cubicBezTo>
                  <a:cubicBezTo>
                    <a:pt x="7760" y="12025"/>
                    <a:pt x="7913" y="12015"/>
                    <a:pt x="8075" y="11996"/>
                  </a:cubicBezTo>
                  <a:cubicBezTo>
                    <a:pt x="8457" y="11952"/>
                    <a:pt x="8839" y="11864"/>
                    <a:pt x="9206" y="11732"/>
                  </a:cubicBezTo>
                  <a:cubicBezTo>
                    <a:pt x="10057" y="11438"/>
                    <a:pt x="15401" y="6182"/>
                    <a:pt x="15812" y="5360"/>
                  </a:cubicBezTo>
                  <a:cubicBezTo>
                    <a:pt x="16238" y="4523"/>
                    <a:pt x="13507" y="2"/>
                    <a:pt x="13507" y="2"/>
                  </a:cubicBezTo>
                  <a:lnTo>
                    <a:pt x="13492" y="2"/>
                  </a:lnTo>
                  <a:cubicBezTo>
                    <a:pt x="13485" y="1"/>
                    <a:pt x="13473" y="0"/>
                    <a:pt x="134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38"/>
            <p:cNvSpPr/>
            <p:nvPr/>
          </p:nvSpPr>
          <p:spPr>
            <a:xfrm>
              <a:off x="7660839" y="4186313"/>
              <a:ext cx="814660" cy="602592"/>
            </a:xfrm>
            <a:custGeom>
              <a:rect b="b" l="l" r="r" t="t"/>
              <a:pathLst>
                <a:path extrusionOk="0" h="12011" w="16238">
                  <a:moveTo>
                    <a:pt x="13457" y="1"/>
                  </a:moveTo>
                  <a:cubicBezTo>
                    <a:pt x="12909" y="1"/>
                    <a:pt x="7459" y="482"/>
                    <a:pt x="4434" y="839"/>
                  </a:cubicBezTo>
                  <a:cubicBezTo>
                    <a:pt x="3363" y="971"/>
                    <a:pt x="2614" y="1088"/>
                    <a:pt x="2452" y="1162"/>
                  </a:cubicBezTo>
                  <a:cubicBezTo>
                    <a:pt x="1806" y="1455"/>
                    <a:pt x="1" y="4817"/>
                    <a:pt x="118" y="5463"/>
                  </a:cubicBezTo>
                  <a:cubicBezTo>
                    <a:pt x="133" y="5581"/>
                    <a:pt x="368" y="5860"/>
                    <a:pt x="735" y="6227"/>
                  </a:cubicBezTo>
                  <a:cubicBezTo>
                    <a:pt x="1469" y="5522"/>
                    <a:pt x="2129" y="4729"/>
                    <a:pt x="2702" y="3878"/>
                  </a:cubicBezTo>
                  <a:cubicBezTo>
                    <a:pt x="4038" y="1808"/>
                    <a:pt x="5565" y="2336"/>
                    <a:pt x="7561" y="2175"/>
                  </a:cubicBezTo>
                  <a:cubicBezTo>
                    <a:pt x="8835" y="2072"/>
                    <a:pt x="10371" y="1796"/>
                    <a:pt x="11400" y="1796"/>
                  </a:cubicBezTo>
                  <a:cubicBezTo>
                    <a:pt x="11985" y="1796"/>
                    <a:pt x="12406" y="1885"/>
                    <a:pt x="12523" y="2145"/>
                  </a:cubicBezTo>
                  <a:cubicBezTo>
                    <a:pt x="12861" y="2850"/>
                    <a:pt x="8105" y="6873"/>
                    <a:pt x="8046" y="11644"/>
                  </a:cubicBezTo>
                  <a:cubicBezTo>
                    <a:pt x="8046" y="11761"/>
                    <a:pt x="8046" y="11893"/>
                    <a:pt x="8075" y="12011"/>
                  </a:cubicBezTo>
                  <a:cubicBezTo>
                    <a:pt x="8457" y="11967"/>
                    <a:pt x="8839" y="11879"/>
                    <a:pt x="9206" y="11747"/>
                  </a:cubicBezTo>
                  <a:cubicBezTo>
                    <a:pt x="10057" y="11453"/>
                    <a:pt x="15401" y="6197"/>
                    <a:pt x="15812" y="5375"/>
                  </a:cubicBezTo>
                  <a:cubicBezTo>
                    <a:pt x="16238" y="4538"/>
                    <a:pt x="13507" y="2"/>
                    <a:pt x="13507" y="2"/>
                  </a:cubicBezTo>
                  <a:lnTo>
                    <a:pt x="13492" y="2"/>
                  </a:lnTo>
                  <a:cubicBezTo>
                    <a:pt x="13485" y="1"/>
                    <a:pt x="13473" y="1"/>
                    <a:pt x="134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38"/>
            <p:cNvSpPr/>
            <p:nvPr/>
          </p:nvSpPr>
          <p:spPr>
            <a:xfrm>
              <a:off x="7973150" y="3491107"/>
              <a:ext cx="258576" cy="195211"/>
            </a:xfrm>
            <a:custGeom>
              <a:rect b="b" l="l" r="r" t="t"/>
              <a:pathLst>
                <a:path extrusionOk="0" h="3891" w="5154">
                  <a:moveTo>
                    <a:pt x="969" y="0"/>
                  </a:moveTo>
                  <a:cubicBezTo>
                    <a:pt x="646" y="118"/>
                    <a:pt x="367" y="294"/>
                    <a:pt x="118" y="514"/>
                  </a:cubicBezTo>
                  <a:cubicBezTo>
                    <a:pt x="118" y="514"/>
                    <a:pt x="0" y="1938"/>
                    <a:pt x="2379" y="3083"/>
                  </a:cubicBezTo>
                  <a:cubicBezTo>
                    <a:pt x="2834" y="3303"/>
                    <a:pt x="3260" y="3568"/>
                    <a:pt x="3656" y="3891"/>
                  </a:cubicBezTo>
                  <a:cubicBezTo>
                    <a:pt x="4551" y="3685"/>
                    <a:pt x="5153" y="3450"/>
                    <a:pt x="5124" y="3245"/>
                  </a:cubicBezTo>
                  <a:cubicBezTo>
                    <a:pt x="5036" y="2599"/>
                    <a:pt x="4155" y="367"/>
                    <a:pt x="4052" y="279"/>
                  </a:cubicBezTo>
                  <a:cubicBezTo>
                    <a:pt x="4031" y="260"/>
                    <a:pt x="3926" y="254"/>
                    <a:pt x="3767" y="254"/>
                  </a:cubicBezTo>
                  <a:cubicBezTo>
                    <a:pt x="3494" y="254"/>
                    <a:pt x="3062" y="272"/>
                    <a:pt x="2615" y="272"/>
                  </a:cubicBezTo>
                  <a:cubicBezTo>
                    <a:pt x="1909" y="272"/>
                    <a:pt x="1167" y="228"/>
                    <a:pt x="969" y="0"/>
                  </a:cubicBezTo>
                  <a:close/>
                </a:path>
              </a:pathLst>
            </a:custGeom>
            <a:solidFill>
              <a:srgbClr val="F17B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38"/>
            <p:cNvSpPr/>
            <p:nvPr/>
          </p:nvSpPr>
          <p:spPr>
            <a:xfrm>
              <a:off x="8234638" y="3538969"/>
              <a:ext cx="260784" cy="656324"/>
            </a:xfrm>
            <a:custGeom>
              <a:rect b="b" l="l" r="r" t="t"/>
              <a:pathLst>
                <a:path extrusionOk="0" h="13082" w="5198">
                  <a:moveTo>
                    <a:pt x="719" y="0"/>
                  </a:moveTo>
                  <a:cubicBezTo>
                    <a:pt x="529" y="44"/>
                    <a:pt x="352" y="118"/>
                    <a:pt x="191" y="221"/>
                  </a:cubicBezTo>
                  <a:cubicBezTo>
                    <a:pt x="15" y="235"/>
                    <a:pt x="0" y="5183"/>
                    <a:pt x="881" y="6210"/>
                  </a:cubicBezTo>
                  <a:cubicBezTo>
                    <a:pt x="1762" y="7253"/>
                    <a:pt x="2687" y="8442"/>
                    <a:pt x="2657" y="9910"/>
                  </a:cubicBezTo>
                  <a:cubicBezTo>
                    <a:pt x="2657" y="10453"/>
                    <a:pt x="2202" y="11290"/>
                    <a:pt x="1615" y="12171"/>
                  </a:cubicBezTo>
                  <a:cubicBezTo>
                    <a:pt x="1703" y="12611"/>
                    <a:pt x="1894" y="13081"/>
                    <a:pt x="2114" y="13081"/>
                  </a:cubicBezTo>
                  <a:cubicBezTo>
                    <a:pt x="2452" y="13066"/>
                    <a:pt x="5197" y="9983"/>
                    <a:pt x="3700" y="7811"/>
                  </a:cubicBezTo>
                  <a:cubicBezTo>
                    <a:pt x="2202" y="5623"/>
                    <a:pt x="2657" y="4287"/>
                    <a:pt x="2290" y="2041"/>
                  </a:cubicBezTo>
                  <a:cubicBezTo>
                    <a:pt x="2173" y="1307"/>
                    <a:pt x="1556" y="588"/>
                    <a:pt x="719" y="0"/>
                  </a:cubicBezTo>
                  <a:close/>
                </a:path>
              </a:pathLst>
            </a:custGeom>
            <a:solidFill>
              <a:srgbClr val="F17B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38"/>
            <p:cNvSpPr/>
            <p:nvPr/>
          </p:nvSpPr>
          <p:spPr>
            <a:xfrm>
              <a:off x="7783857" y="3504603"/>
              <a:ext cx="588544" cy="775277"/>
            </a:xfrm>
            <a:custGeom>
              <a:rect b="b" l="l" r="r" t="t"/>
              <a:pathLst>
                <a:path extrusionOk="0" h="15453" w="11731">
                  <a:moveTo>
                    <a:pt x="8245" y="0"/>
                  </a:moveTo>
                  <a:cubicBezTo>
                    <a:pt x="7877" y="0"/>
                    <a:pt x="7371" y="80"/>
                    <a:pt x="7179" y="128"/>
                  </a:cubicBezTo>
                  <a:cubicBezTo>
                    <a:pt x="6871" y="201"/>
                    <a:pt x="7576" y="2256"/>
                    <a:pt x="7590" y="2462"/>
                  </a:cubicBezTo>
                  <a:cubicBezTo>
                    <a:pt x="7590" y="2644"/>
                    <a:pt x="3070" y="3070"/>
                    <a:pt x="1877" y="3070"/>
                  </a:cubicBezTo>
                  <a:cubicBezTo>
                    <a:pt x="1727" y="3070"/>
                    <a:pt x="1630" y="3064"/>
                    <a:pt x="1601" y="3049"/>
                  </a:cubicBezTo>
                  <a:cubicBezTo>
                    <a:pt x="1322" y="2932"/>
                    <a:pt x="1234" y="1214"/>
                    <a:pt x="1190" y="1052"/>
                  </a:cubicBezTo>
                  <a:cubicBezTo>
                    <a:pt x="1180" y="995"/>
                    <a:pt x="1084" y="975"/>
                    <a:pt x="951" y="975"/>
                  </a:cubicBezTo>
                  <a:cubicBezTo>
                    <a:pt x="675" y="975"/>
                    <a:pt x="242" y="1062"/>
                    <a:pt x="103" y="1082"/>
                  </a:cubicBezTo>
                  <a:cubicBezTo>
                    <a:pt x="44" y="1096"/>
                    <a:pt x="15" y="1419"/>
                    <a:pt x="15" y="1948"/>
                  </a:cubicBezTo>
                  <a:cubicBezTo>
                    <a:pt x="0" y="3724"/>
                    <a:pt x="265" y="7673"/>
                    <a:pt x="441" y="9171"/>
                  </a:cubicBezTo>
                  <a:cubicBezTo>
                    <a:pt x="676" y="11109"/>
                    <a:pt x="309" y="12650"/>
                    <a:pt x="162" y="13032"/>
                  </a:cubicBezTo>
                  <a:cubicBezTo>
                    <a:pt x="0" y="13399"/>
                    <a:pt x="367" y="13531"/>
                    <a:pt x="617" y="13795"/>
                  </a:cubicBezTo>
                  <a:cubicBezTo>
                    <a:pt x="867" y="14060"/>
                    <a:pt x="191" y="14427"/>
                    <a:pt x="132" y="14735"/>
                  </a:cubicBezTo>
                  <a:cubicBezTo>
                    <a:pt x="74" y="15043"/>
                    <a:pt x="323" y="15278"/>
                    <a:pt x="1762" y="15440"/>
                  </a:cubicBezTo>
                  <a:cubicBezTo>
                    <a:pt x="1842" y="15448"/>
                    <a:pt x="1943" y="15452"/>
                    <a:pt x="2061" y="15452"/>
                  </a:cubicBezTo>
                  <a:cubicBezTo>
                    <a:pt x="2552" y="15452"/>
                    <a:pt x="3353" y="15382"/>
                    <a:pt x="4287" y="15264"/>
                  </a:cubicBezTo>
                  <a:cubicBezTo>
                    <a:pt x="5785" y="15073"/>
                    <a:pt x="7634" y="14779"/>
                    <a:pt x="9103" y="14485"/>
                  </a:cubicBezTo>
                  <a:cubicBezTo>
                    <a:pt x="9969" y="14324"/>
                    <a:pt x="10703" y="14148"/>
                    <a:pt x="11143" y="14001"/>
                  </a:cubicBezTo>
                  <a:cubicBezTo>
                    <a:pt x="11422" y="13913"/>
                    <a:pt x="11584" y="13854"/>
                    <a:pt x="11613" y="13781"/>
                  </a:cubicBezTo>
                  <a:cubicBezTo>
                    <a:pt x="11730" y="13340"/>
                    <a:pt x="10952" y="12474"/>
                    <a:pt x="11084" y="12092"/>
                  </a:cubicBezTo>
                  <a:cubicBezTo>
                    <a:pt x="11191" y="11747"/>
                    <a:pt x="11056" y="11558"/>
                    <a:pt x="10878" y="11558"/>
                  </a:cubicBezTo>
                  <a:cubicBezTo>
                    <a:pt x="10859" y="11558"/>
                    <a:pt x="10840" y="11560"/>
                    <a:pt x="10820" y="11564"/>
                  </a:cubicBezTo>
                  <a:cubicBezTo>
                    <a:pt x="10813" y="11565"/>
                    <a:pt x="10806" y="11566"/>
                    <a:pt x="10799" y="11566"/>
                  </a:cubicBezTo>
                  <a:cubicBezTo>
                    <a:pt x="10624" y="11566"/>
                    <a:pt x="10750" y="11200"/>
                    <a:pt x="10835" y="10903"/>
                  </a:cubicBezTo>
                  <a:cubicBezTo>
                    <a:pt x="10938" y="10595"/>
                    <a:pt x="10732" y="9523"/>
                    <a:pt x="10556" y="8158"/>
                  </a:cubicBezTo>
                  <a:cubicBezTo>
                    <a:pt x="10380" y="6793"/>
                    <a:pt x="8780" y="245"/>
                    <a:pt x="8647" y="83"/>
                  </a:cubicBezTo>
                  <a:cubicBezTo>
                    <a:pt x="8597" y="22"/>
                    <a:pt x="8440" y="0"/>
                    <a:pt x="8245" y="0"/>
                  </a:cubicBezTo>
                  <a:close/>
                </a:path>
              </a:pathLst>
            </a:custGeom>
            <a:solidFill>
              <a:srgbClr val="FFA4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38"/>
            <p:cNvSpPr/>
            <p:nvPr/>
          </p:nvSpPr>
          <p:spPr>
            <a:xfrm>
              <a:off x="7784609" y="3504202"/>
              <a:ext cx="587792" cy="766196"/>
            </a:xfrm>
            <a:custGeom>
              <a:rect b="b" l="l" r="r" t="t"/>
              <a:pathLst>
                <a:path extrusionOk="0" h="15272" w="11716">
                  <a:moveTo>
                    <a:pt x="8232" y="0"/>
                  </a:moveTo>
                  <a:cubicBezTo>
                    <a:pt x="7867" y="0"/>
                    <a:pt x="7366" y="73"/>
                    <a:pt x="7164" y="121"/>
                  </a:cubicBezTo>
                  <a:cubicBezTo>
                    <a:pt x="6856" y="209"/>
                    <a:pt x="7575" y="2264"/>
                    <a:pt x="7575" y="2470"/>
                  </a:cubicBezTo>
                  <a:cubicBezTo>
                    <a:pt x="7575" y="2652"/>
                    <a:pt x="3066" y="3078"/>
                    <a:pt x="1866" y="3078"/>
                  </a:cubicBezTo>
                  <a:cubicBezTo>
                    <a:pt x="1715" y="3078"/>
                    <a:pt x="1617" y="3072"/>
                    <a:pt x="1586" y="3057"/>
                  </a:cubicBezTo>
                  <a:cubicBezTo>
                    <a:pt x="1307" y="2925"/>
                    <a:pt x="1219" y="1222"/>
                    <a:pt x="1189" y="1060"/>
                  </a:cubicBezTo>
                  <a:cubicBezTo>
                    <a:pt x="1175" y="1003"/>
                    <a:pt x="1075" y="983"/>
                    <a:pt x="941" y="983"/>
                  </a:cubicBezTo>
                  <a:cubicBezTo>
                    <a:pt x="660" y="983"/>
                    <a:pt x="227" y="1070"/>
                    <a:pt x="88" y="1090"/>
                  </a:cubicBezTo>
                  <a:cubicBezTo>
                    <a:pt x="29" y="1090"/>
                    <a:pt x="0" y="1427"/>
                    <a:pt x="0" y="1956"/>
                  </a:cubicBezTo>
                  <a:cubicBezTo>
                    <a:pt x="201" y="1895"/>
                    <a:pt x="429" y="1844"/>
                    <a:pt x="579" y="1844"/>
                  </a:cubicBezTo>
                  <a:cubicBezTo>
                    <a:pt x="682" y="1844"/>
                    <a:pt x="749" y="1867"/>
                    <a:pt x="749" y="1927"/>
                  </a:cubicBezTo>
                  <a:cubicBezTo>
                    <a:pt x="763" y="2175"/>
                    <a:pt x="763" y="3909"/>
                    <a:pt x="1053" y="3909"/>
                  </a:cubicBezTo>
                  <a:cubicBezTo>
                    <a:pt x="1055" y="3909"/>
                    <a:pt x="1056" y="3909"/>
                    <a:pt x="1057" y="3908"/>
                  </a:cubicBezTo>
                  <a:cubicBezTo>
                    <a:pt x="1242" y="3900"/>
                    <a:pt x="2552" y="3790"/>
                    <a:pt x="3615" y="3790"/>
                  </a:cubicBezTo>
                  <a:cubicBezTo>
                    <a:pt x="4321" y="3790"/>
                    <a:pt x="4918" y="3838"/>
                    <a:pt x="5006" y="3997"/>
                  </a:cubicBezTo>
                  <a:cubicBezTo>
                    <a:pt x="5124" y="4217"/>
                    <a:pt x="5329" y="8313"/>
                    <a:pt x="5285" y="11616"/>
                  </a:cubicBezTo>
                  <a:cubicBezTo>
                    <a:pt x="5270" y="12247"/>
                    <a:pt x="6122" y="12585"/>
                    <a:pt x="6049" y="13187"/>
                  </a:cubicBezTo>
                  <a:cubicBezTo>
                    <a:pt x="5916" y="14391"/>
                    <a:pt x="4448" y="14038"/>
                    <a:pt x="4272" y="15272"/>
                  </a:cubicBezTo>
                  <a:cubicBezTo>
                    <a:pt x="5770" y="15081"/>
                    <a:pt x="7619" y="14787"/>
                    <a:pt x="9088" y="14493"/>
                  </a:cubicBezTo>
                  <a:cubicBezTo>
                    <a:pt x="9954" y="14332"/>
                    <a:pt x="10688" y="14156"/>
                    <a:pt x="11128" y="14009"/>
                  </a:cubicBezTo>
                  <a:cubicBezTo>
                    <a:pt x="11290" y="13950"/>
                    <a:pt x="11451" y="13877"/>
                    <a:pt x="11598" y="13789"/>
                  </a:cubicBezTo>
                  <a:cubicBezTo>
                    <a:pt x="11715" y="13348"/>
                    <a:pt x="10937" y="12482"/>
                    <a:pt x="11069" y="12100"/>
                  </a:cubicBezTo>
                  <a:cubicBezTo>
                    <a:pt x="11176" y="11753"/>
                    <a:pt x="11040" y="11551"/>
                    <a:pt x="10871" y="11551"/>
                  </a:cubicBezTo>
                  <a:cubicBezTo>
                    <a:pt x="10854" y="11551"/>
                    <a:pt x="10837" y="11553"/>
                    <a:pt x="10820" y="11557"/>
                  </a:cubicBezTo>
                  <a:cubicBezTo>
                    <a:pt x="10809" y="11560"/>
                    <a:pt x="10799" y="11561"/>
                    <a:pt x="10790" y="11561"/>
                  </a:cubicBezTo>
                  <a:cubicBezTo>
                    <a:pt x="10627" y="11561"/>
                    <a:pt x="10737" y="11203"/>
                    <a:pt x="10835" y="10911"/>
                  </a:cubicBezTo>
                  <a:cubicBezTo>
                    <a:pt x="10923" y="10603"/>
                    <a:pt x="10717" y="9531"/>
                    <a:pt x="10541" y="8151"/>
                  </a:cubicBezTo>
                  <a:cubicBezTo>
                    <a:pt x="10365" y="6786"/>
                    <a:pt x="8779" y="253"/>
                    <a:pt x="8632" y="77"/>
                  </a:cubicBezTo>
                  <a:cubicBezTo>
                    <a:pt x="8581" y="21"/>
                    <a:pt x="8426" y="0"/>
                    <a:pt x="82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38"/>
            <p:cNvSpPr/>
            <p:nvPr/>
          </p:nvSpPr>
          <p:spPr>
            <a:xfrm>
              <a:off x="7422931" y="2593064"/>
              <a:ext cx="795546" cy="860717"/>
            </a:xfrm>
            <a:custGeom>
              <a:rect b="b" l="l" r="r" t="t"/>
              <a:pathLst>
                <a:path extrusionOk="0" h="17156" w="15857">
                  <a:moveTo>
                    <a:pt x="5566" y="0"/>
                  </a:moveTo>
                  <a:cubicBezTo>
                    <a:pt x="5490" y="0"/>
                    <a:pt x="5421" y="16"/>
                    <a:pt x="5359" y="48"/>
                  </a:cubicBezTo>
                  <a:cubicBezTo>
                    <a:pt x="4625" y="283"/>
                    <a:pt x="3994" y="768"/>
                    <a:pt x="3553" y="1399"/>
                  </a:cubicBezTo>
                  <a:cubicBezTo>
                    <a:pt x="3128" y="2001"/>
                    <a:pt x="2849" y="2705"/>
                    <a:pt x="2761" y="3439"/>
                  </a:cubicBezTo>
                  <a:cubicBezTo>
                    <a:pt x="2320" y="6273"/>
                    <a:pt x="1968" y="8431"/>
                    <a:pt x="1469" y="8710"/>
                  </a:cubicBezTo>
                  <a:cubicBezTo>
                    <a:pt x="970" y="8974"/>
                    <a:pt x="1" y="9062"/>
                    <a:pt x="162" y="9312"/>
                  </a:cubicBezTo>
                  <a:cubicBezTo>
                    <a:pt x="324" y="9561"/>
                    <a:pt x="1704" y="9576"/>
                    <a:pt x="1660" y="10090"/>
                  </a:cubicBezTo>
                  <a:cubicBezTo>
                    <a:pt x="1704" y="10868"/>
                    <a:pt x="1836" y="11661"/>
                    <a:pt x="2085" y="12409"/>
                  </a:cubicBezTo>
                  <a:cubicBezTo>
                    <a:pt x="2115" y="12542"/>
                    <a:pt x="2144" y="12659"/>
                    <a:pt x="2188" y="12776"/>
                  </a:cubicBezTo>
                  <a:cubicBezTo>
                    <a:pt x="2892" y="14910"/>
                    <a:pt x="4507" y="17155"/>
                    <a:pt x="7981" y="17155"/>
                  </a:cubicBezTo>
                  <a:cubicBezTo>
                    <a:pt x="9216" y="17155"/>
                    <a:pt x="10687" y="16871"/>
                    <a:pt x="12435" y="16197"/>
                  </a:cubicBezTo>
                  <a:cubicBezTo>
                    <a:pt x="12435" y="16197"/>
                    <a:pt x="15856" y="13819"/>
                    <a:pt x="14828" y="10061"/>
                  </a:cubicBezTo>
                  <a:cubicBezTo>
                    <a:pt x="13786" y="6302"/>
                    <a:pt x="14182" y="5715"/>
                    <a:pt x="11745" y="4614"/>
                  </a:cubicBezTo>
                  <a:cubicBezTo>
                    <a:pt x="9969" y="3806"/>
                    <a:pt x="7958" y="1487"/>
                    <a:pt x="6578" y="474"/>
                  </a:cubicBezTo>
                  <a:cubicBezTo>
                    <a:pt x="6178" y="188"/>
                    <a:pt x="5831" y="0"/>
                    <a:pt x="5566" y="0"/>
                  </a:cubicBezTo>
                  <a:close/>
                </a:path>
              </a:pathLst>
            </a:custGeom>
            <a:solidFill>
              <a:srgbClr val="FF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38"/>
            <p:cNvSpPr/>
            <p:nvPr/>
          </p:nvSpPr>
          <p:spPr>
            <a:xfrm>
              <a:off x="7527536" y="3137659"/>
              <a:ext cx="121462" cy="96427"/>
            </a:xfrm>
            <a:custGeom>
              <a:rect b="b" l="l" r="r" t="t"/>
              <a:pathLst>
                <a:path extrusionOk="0" h="1922" w="2421">
                  <a:moveTo>
                    <a:pt x="2287" y="0"/>
                  </a:moveTo>
                  <a:cubicBezTo>
                    <a:pt x="2215" y="0"/>
                    <a:pt x="2103" y="93"/>
                    <a:pt x="1968" y="336"/>
                  </a:cubicBezTo>
                  <a:cubicBezTo>
                    <a:pt x="1384" y="1367"/>
                    <a:pt x="588" y="1558"/>
                    <a:pt x="111" y="1558"/>
                  </a:cubicBezTo>
                  <a:cubicBezTo>
                    <a:pt x="72" y="1558"/>
                    <a:pt x="35" y="1557"/>
                    <a:pt x="0" y="1554"/>
                  </a:cubicBezTo>
                  <a:lnTo>
                    <a:pt x="0" y="1554"/>
                  </a:lnTo>
                  <a:cubicBezTo>
                    <a:pt x="30" y="1687"/>
                    <a:pt x="59" y="1804"/>
                    <a:pt x="103" y="1921"/>
                  </a:cubicBezTo>
                  <a:cubicBezTo>
                    <a:pt x="112" y="1922"/>
                    <a:pt x="120" y="1922"/>
                    <a:pt x="129" y="1922"/>
                  </a:cubicBezTo>
                  <a:cubicBezTo>
                    <a:pt x="1390" y="1922"/>
                    <a:pt x="2072" y="847"/>
                    <a:pt x="2276" y="483"/>
                  </a:cubicBezTo>
                  <a:cubicBezTo>
                    <a:pt x="2421" y="239"/>
                    <a:pt x="2404" y="0"/>
                    <a:pt x="22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38"/>
            <p:cNvSpPr/>
            <p:nvPr/>
          </p:nvSpPr>
          <p:spPr>
            <a:xfrm>
              <a:off x="7553324" y="2834833"/>
              <a:ext cx="214376" cy="220999"/>
            </a:xfrm>
            <a:custGeom>
              <a:rect b="b" l="l" r="r" t="t"/>
              <a:pathLst>
                <a:path extrusionOk="0" h="4405" w="4273">
                  <a:moveTo>
                    <a:pt x="2062" y="1"/>
                  </a:moveTo>
                  <a:cubicBezTo>
                    <a:pt x="1997" y="1"/>
                    <a:pt x="1931" y="6"/>
                    <a:pt x="1865" y="15"/>
                  </a:cubicBezTo>
                  <a:cubicBezTo>
                    <a:pt x="1336" y="74"/>
                    <a:pt x="866" y="382"/>
                    <a:pt x="587" y="823"/>
                  </a:cubicBezTo>
                  <a:cubicBezTo>
                    <a:pt x="206" y="1395"/>
                    <a:pt x="0" y="2085"/>
                    <a:pt x="15" y="2775"/>
                  </a:cubicBezTo>
                  <a:cubicBezTo>
                    <a:pt x="74" y="3348"/>
                    <a:pt x="587" y="4331"/>
                    <a:pt x="1909" y="4405"/>
                  </a:cubicBezTo>
                  <a:lnTo>
                    <a:pt x="2261" y="4405"/>
                  </a:lnTo>
                  <a:cubicBezTo>
                    <a:pt x="3582" y="4317"/>
                    <a:pt x="4111" y="3729"/>
                    <a:pt x="4243" y="3274"/>
                  </a:cubicBezTo>
                  <a:cubicBezTo>
                    <a:pt x="4258" y="3186"/>
                    <a:pt x="4272" y="3098"/>
                    <a:pt x="4272" y="3010"/>
                  </a:cubicBezTo>
                  <a:cubicBezTo>
                    <a:pt x="4258" y="2643"/>
                    <a:pt x="3773" y="808"/>
                    <a:pt x="2731" y="191"/>
                  </a:cubicBezTo>
                  <a:cubicBezTo>
                    <a:pt x="2535" y="64"/>
                    <a:pt x="2302" y="1"/>
                    <a:pt x="20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38"/>
            <p:cNvSpPr/>
            <p:nvPr/>
          </p:nvSpPr>
          <p:spPr>
            <a:xfrm>
              <a:off x="7582774" y="2834833"/>
              <a:ext cx="184927" cy="164307"/>
            </a:xfrm>
            <a:custGeom>
              <a:rect b="b" l="l" r="r" t="t"/>
              <a:pathLst>
                <a:path extrusionOk="0" h="3275" w="3686">
                  <a:moveTo>
                    <a:pt x="1483" y="1"/>
                  </a:moveTo>
                  <a:cubicBezTo>
                    <a:pt x="1419" y="1"/>
                    <a:pt x="1355" y="6"/>
                    <a:pt x="1292" y="15"/>
                  </a:cubicBezTo>
                  <a:cubicBezTo>
                    <a:pt x="764" y="74"/>
                    <a:pt x="294" y="382"/>
                    <a:pt x="0" y="823"/>
                  </a:cubicBezTo>
                  <a:cubicBezTo>
                    <a:pt x="104" y="812"/>
                    <a:pt x="207" y="806"/>
                    <a:pt x="310" y="806"/>
                  </a:cubicBezTo>
                  <a:cubicBezTo>
                    <a:pt x="763" y="806"/>
                    <a:pt x="1211" y="910"/>
                    <a:pt x="1630" y="1102"/>
                  </a:cubicBezTo>
                  <a:cubicBezTo>
                    <a:pt x="3098" y="1777"/>
                    <a:pt x="3480" y="2995"/>
                    <a:pt x="3656" y="3274"/>
                  </a:cubicBezTo>
                  <a:cubicBezTo>
                    <a:pt x="3671" y="3186"/>
                    <a:pt x="3685" y="3098"/>
                    <a:pt x="3685" y="3010"/>
                  </a:cubicBezTo>
                  <a:cubicBezTo>
                    <a:pt x="3671" y="2643"/>
                    <a:pt x="3186" y="808"/>
                    <a:pt x="2159" y="191"/>
                  </a:cubicBezTo>
                  <a:cubicBezTo>
                    <a:pt x="1951" y="64"/>
                    <a:pt x="1716" y="1"/>
                    <a:pt x="1483" y="1"/>
                  </a:cubicBezTo>
                  <a:close/>
                </a:path>
              </a:pathLst>
            </a:custGeom>
            <a:solidFill>
              <a:srgbClr val="7400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38"/>
            <p:cNvSpPr/>
            <p:nvPr/>
          </p:nvSpPr>
          <p:spPr>
            <a:xfrm>
              <a:off x="7610769" y="2844416"/>
              <a:ext cx="156932" cy="211416"/>
            </a:xfrm>
            <a:custGeom>
              <a:rect b="b" l="l" r="r" t="t"/>
              <a:pathLst>
                <a:path extrusionOk="0" h="4214" w="3128">
                  <a:moveTo>
                    <a:pt x="1601" y="0"/>
                  </a:moveTo>
                  <a:cubicBezTo>
                    <a:pt x="1322" y="235"/>
                    <a:pt x="1072" y="514"/>
                    <a:pt x="866" y="808"/>
                  </a:cubicBezTo>
                  <a:cubicBezTo>
                    <a:pt x="837" y="837"/>
                    <a:pt x="822" y="866"/>
                    <a:pt x="808" y="881"/>
                  </a:cubicBezTo>
                  <a:cubicBezTo>
                    <a:pt x="323" y="1645"/>
                    <a:pt x="0" y="2760"/>
                    <a:pt x="764" y="4214"/>
                  </a:cubicBezTo>
                  <a:lnTo>
                    <a:pt x="1116" y="4214"/>
                  </a:lnTo>
                  <a:cubicBezTo>
                    <a:pt x="2437" y="4126"/>
                    <a:pt x="2966" y="3538"/>
                    <a:pt x="3098" y="3083"/>
                  </a:cubicBezTo>
                  <a:cubicBezTo>
                    <a:pt x="3113" y="2995"/>
                    <a:pt x="3127" y="2907"/>
                    <a:pt x="3127" y="2819"/>
                  </a:cubicBezTo>
                  <a:cubicBezTo>
                    <a:pt x="3113" y="2452"/>
                    <a:pt x="2628" y="617"/>
                    <a:pt x="16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38"/>
            <p:cNvSpPr/>
            <p:nvPr/>
          </p:nvSpPr>
          <p:spPr>
            <a:xfrm>
              <a:off x="7654216" y="2845118"/>
              <a:ext cx="113485" cy="154022"/>
            </a:xfrm>
            <a:custGeom>
              <a:rect b="b" l="l" r="r" t="t"/>
              <a:pathLst>
                <a:path extrusionOk="0" h="3070" w="2262">
                  <a:moveTo>
                    <a:pt x="735" y="1"/>
                  </a:moveTo>
                  <a:cubicBezTo>
                    <a:pt x="456" y="221"/>
                    <a:pt x="206" y="500"/>
                    <a:pt x="0" y="794"/>
                  </a:cubicBezTo>
                  <a:cubicBezTo>
                    <a:pt x="59" y="823"/>
                    <a:pt x="133" y="852"/>
                    <a:pt x="206" y="882"/>
                  </a:cubicBezTo>
                  <a:cubicBezTo>
                    <a:pt x="1674" y="1572"/>
                    <a:pt x="2056" y="2790"/>
                    <a:pt x="2232" y="3069"/>
                  </a:cubicBezTo>
                  <a:cubicBezTo>
                    <a:pt x="2247" y="2981"/>
                    <a:pt x="2261" y="2893"/>
                    <a:pt x="2261" y="2805"/>
                  </a:cubicBezTo>
                  <a:cubicBezTo>
                    <a:pt x="2247" y="2438"/>
                    <a:pt x="1762" y="603"/>
                    <a:pt x="735" y="1"/>
                  </a:cubicBezTo>
                  <a:close/>
                </a:path>
              </a:pathLst>
            </a:custGeom>
            <a:solidFill>
              <a:srgbClr val="7CD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38"/>
            <p:cNvSpPr/>
            <p:nvPr/>
          </p:nvSpPr>
          <p:spPr>
            <a:xfrm>
              <a:off x="7544945" y="2735346"/>
              <a:ext cx="168220" cy="141128"/>
            </a:xfrm>
            <a:custGeom>
              <a:rect b="b" l="l" r="r" t="t"/>
              <a:pathLst>
                <a:path extrusionOk="0" h="2813" w="3353">
                  <a:moveTo>
                    <a:pt x="2510" y="1"/>
                  </a:moveTo>
                  <a:cubicBezTo>
                    <a:pt x="2033" y="1"/>
                    <a:pt x="635" y="1398"/>
                    <a:pt x="534" y="1543"/>
                  </a:cubicBezTo>
                  <a:cubicBezTo>
                    <a:pt x="446" y="1734"/>
                    <a:pt x="431" y="1939"/>
                    <a:pt x="446" y="2130"/>
                  </a:cubicBezTo>
                  <a:cubicBezTo>
                    <a:pt x="343" y="1998"/>
                    <a:pt x="255" y="1837"/>
                    <a:pt x="197" y="1749"/>
                  </a:cubicBezTo>
                  <a:cubicBezTo>
                    <a:pt x="178" y="1717"/>
                    <a:pt x="159" y="1703"/>
                    <a:pt x="141" y="1703"/>
                  </a:cubicBezTo>
                  <a:cubicBezTo>
                    <a:pt x="58" y="1703"/>
                    <a:pt x="1" y="2018"/>
                    <a:pt x="182" y="2453"/>
                  </a:cubicBezTo>
                  <a:cubicBezTo>
                    <a:pt x="300" y="2745"/>
                    <a:pt x="456" y="2812"/>
                    <a:pt x="575" y="2812"/>
                  </a:cubicBezTo>
                  <a:cubicBezTo>
                    <a:pt x="679" y="2812"/>
                    <a:pt x="754" y="2762"/>
                    <a:pt x="754" y="2762"/>
                  </a:cubicBezTo>
                  <a:cubicBezTo>
                    <a:pt x="1085" y="2693"/>
                    <a:pt x="2190" y="2108"/>
                    <a:pt x="2883" y="2108"/>
                  </a:cubicBezTo>
                  <a:cubicBezTo>
                    <a:pt x="2929" y="2108"/>
                    <a:pt x="2973" y="2110"/>
                    <a:pt x="3015" y="2116"/>
                  </a:cubicBezTo>
                  <a:cubicBezTo>
                    <a:pt x="3030" y="2118"/>
                    <a:pt x="3044" y="2118"/>
                    <a:pt x="3058" y="2118"/>
                  </a:cubicBezTo>
                  <a:cubicBezTo>
                    <a:pt x="3353" y="2118"/>
                    <a:pt x="3347" y="1666"/>
                    <a:pt x="3206" y="1147"/>
                  </a:cubicBezTo>
                  <a:cubicBezTo>
                    <a:pt x="3059" y="603"/>
                    <a:pt x="2766" y="31"/>
                    <a:pt x="2531" y="2"/>
                  </a:cubicBezTo>
                  <a:cubicBezTo>
                    <a:pt x="2524" y="1"/>
                    <a:pt x="2517" y="1"/>
                    <a:pt x="25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38"/>
            <p:cNvSpPr/>
            <p:nvPr/>
          </p:nvSpPr>
          <p:spPr>
            <a:xfrm>
              <a:off x="7554026" y="2792841"/>
              <a:ext cx="159139" cy="83633"/>
            </a:xfrm>
            <a:custGeom>
              <a:rect b="b" l="l" r="r" t="t"/>
              <a:pathLst>
                <a:path extrusionOk="0" h="1667" w="3172">
                  <a:moveTo>
                    <a:pt x="3025" y="1"/>
                  </a:moveTo>
                  <a:lnTo>
                    <a:pt x="3025" y="1"/>
                  </a:lnTo>
                  <a:cubicBezTo>
                    <a:pt x="2365" y="353"/>
                    <a:pt x="544" y="1293"/>
                    <a:pt x="1" y="1307"/>
                  </a:cubicBezTo>
                  <a:cubicBezTo>
                    <a:pt x="119" y="1599"/>
                    <a:pt x="275" y="1666"/>
                    <a:pt x="394" y="1666"/>
                  </a:cubicBezTo>
                  <a:cubicBezTo>
                    <a:pt x="498" y="1666"/>
                    <a:pt x="573" y="1616"/>
                    <a:pt x="573" y="1616"/>
                  </a:cubicBezTo>
                  <a:cubicBezTo>
                    <a:pt x="904" y="1547"/>
                    <a:pt x="2009" y="962"/>
                    <a:pt x="2702" y="962"/>
                  </a:cubicBezTo>
                  <a:cubicBezTo>
                    <a:pt x="2748" y="962"/>
                    <a:pt x="2792" y="964"/>
                    <a:pt x="2834" y="970"/>
                  </a:cubicBezTo>
                  <a:cubicBezTo>
                    <a:pt x="2849" y="971"/>
                    <a:pt x="2862" y="972"/>
                    <a:pt x="2876" y="972"/>
                  </a:cubicBezTo>
                  <a:cubicBezTo>
                    <a:pt x="3172" y="972"/>
                    <a:pt x="3166" y="507"/>
                    <a:pt x="30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38"/>
            <p:cNvSpPr/>
            <p:nvPr/>
          </p:nvSpPr>
          <p:spPr>
            <a:xfrm>
              <a:off x="7736696" y="3057187"/>
              <a:ext cx="130442" cy="114337"/>
            </a:xfrm>
            <a:custGeom>
              <a:rect b="b" l="l" r="r" t="t"/>
              <a:pathLst>
                <a:path extrusionOk="0" h="2279" w="2600">
                  <a:moveTo>
                    <a:pt x="1337" y="1"/>
                  </a:moveTo>
                  <a:cubicBezTo>
                    <a:pt x="1317" y="1"/>
                    <a:pt x="1298" y="1"/>
                    <a:pt x="1278" y="2"/>
                  </a:cubicBezTo>
                  <a:cubicBezTo>
                    <a:pt x="559" y="17"/>
                    <a:pt x="1" y="560"/>
                    <a:pt x="30" y="1177"/>
                  </a:cubicBezTo>
                  <a:cubicBezTo>
                    <a:pt x="59" y="1790"/>
                    <a:pt x="600" y="2279"/>
                    <a:pt x="1278" y="2279"/>
                  </a:cubicBezTo>
                  <a:cubicBezTo>
                    <a:pt x="1297" y="2279"/>
                    <a:pt x="1317" y="2278"/>
                    <a:pt x="1337" y="2278"/>
                  </a:cubicBezTo>
                  <a:cubicBezTo>
                    <a:pt x="2041" y="2263"/>
                    <a:pt x="2599" y="1734"/>
                    <a:pt x="2585" y="1103"/>
                  </a:cubicBezTo>
                  <a:cubicBezTo>
                    <a:pt x="2570" y="490"/>
                    <a:pt x="2015" y="1"/>
                    <a:pt x="133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38"/>
            <p:cNvSpPr/>
            <p:nvPr/>
          </p:nvSpPr>
          <p:spPr>
            <a:xfrm>
              <a:off x="7601186" y="2593064"/>
              <a:ext cx="319834" cy="395590"/>
            </a:xfrm>
            <a:custGeom>
              <a:rect b="b" l="l" r="r" t="t"/>
              <a:pathLst>
                <a:path extrusionOk="0" h="7885" w="6375">
                  <a:moveTo>
                    <a:pt x="2013" y="0"/>
                  </a:moveTo>
                  <a:cubicBezTo>
                    <a:pt x="1937" y="0"/>
                    <a:pt x="1868" y="16"/>
                    <a:pt x="1806" y="48"/>
                  </a:cubicBezTo>
                  <a:cubicBezTo>
                    <a:pt x="1072" y="283"/>
                    <a:pt x="441" y="768"/>
                    <a:pt x="0" y="1399"/>
                  </a:cubicBezTo>
                  <a:cubicBezTo>
                    <a:pt x="514" y="2632"/>
                    <a:pt x="2041" y="6067"/>
                    <a:pt x="2995" y="7022"/>
                  </a:cubicBezTo>
                  <a:cubicBezTo>
                    <a:pt x="3521" y="7541"/>
                    <a:pt x="3924" y="7701"/>
                    <a:pt x="4226" y="7701"/>
                  </a:cubicBezTo>
                  <a:cubicBezTo>
                    <a:pt x="4599" y="7701"/>
                    <a:pt x="4820" y="7458"/>
                    <a:pt x="4933" y="7345"/>
                  </a:cubicBezTo>
                  <a:cubicBezTo>
                    <a:pt x="4947" y="7330"/>
                    <a:pt x="4966" y="7323"/>
                    <a:pt x="4990" y="7323"/>
                  </a:cubicBezTo>
                  <a:cubicBezTo>
                    <a:pt x="5204" y="7323"/>
                    <a:pt x="5782" y="7884"/>
                    <a:pt x="6108" y="7884"/>
                  </a:cubicBezTo>
                  <a:cubicBezTo>
                    <a:pt x="6274" y="7884"/>
                    <a:pt x="6374" y="7739"/>
                    <a:pt x="6328" y="7301"/>
                  </a:cubicBezTo>
                  <a:cubicBezTo>
                    <a:pt x="6225" y="6376"/>
                    <a:pt x="4493" y="2735"/>
                    <a:pt x="3025" y="474"/>
                  </a:cubicBezTo>
                  <a:cubicBezTo>
                    <a:pt x="2625" y="188"/>
                    <a:pt x="2278" y="0"/>
                    <a:pt x="2013" y="0"/>
                  </a:cubicBezTo>
                  <a:close/>
                </a:path>
              </a:pathLst>
            </a:custGeom>
            <a:solidFill>
              <a:srgbClr val="F17B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38"/>
            <p:cNvSpPr/>
            <p:nvPr/>
          </p:nvSpPr>
          <p:spPr>
            <a:xfrm>
              <a:off x="7839094" y="3475805"/>
              <a:ext cx="239411" cy="75054"/>
            </a:xfrm>
            <a:custGeom>
              <a:rect b="b" l="l" r="r" t="t"/>
              <a:pathLst>
                <a:path extrusionOk="0" h="1496" w="4772">
                  <a:moveTo>
                    <a:pt x="3940" y="1"/>
                  </a:moveTo>
                  <a:cubicBezTo>
                    <a:pt x="3902" y="1"/>
                    <a:pt x="3866" y="4"/>
                    <a:pt x="3832" y="12"/>
                  </a:cubicBezTo>
                  <a:cubicBezTo>
                    <a:pt x="3274" y="158"/>
                    <a:pt x="2804" y="261"/>
                    <a:pt x="2393" y="349"/>
                  </a:cubicBezTo>
                  <a:cubicBezTo>
                    <a:pt x="250" y="804"/>
                    <a:pt x="0" y="628"/>
                    <a:pt x="0" y="819"/>
                  </a:cubicBezTo>
                  <a:lnTo>
                    <a:pt x="0" y="1127"/>
                  </a:lnTo>
                  <a:cubicBezTo>
                    <a:pt x="0" y="1215"/>
                    <a:pt x="15" y="1303"/>
                    <a:pt x="30" y="1392"/>
                  </a:cubicBezTo>
                  <a:cubicBezTo>
                    <a:pt x="48" y="1463"/>
                    <a:pt x="167" y="1496"/>
                    <a:pt x="382" y="1496"/>
                  </a:cubicBezTo>
                  <a:cubicBezTo>
                    <a:pt x="697" y="1496"/>
                    <a:pt x="1217" y="1426"/>
                    <a:pt x="1924" y="1303"/>
                  </a:cubicBezTo>
                  <a:cubicBezTo>
                    <a:pt x="3113" y="1098"/>
                    <a:pt x="4772" y="540"/>
                    <a:pt x="4772" y="393"/>
                  </a:cubicBezTo>
                  <a:cubicBezTo>
                    <a:pt x="4759" y="274"/>
                    <a:pt x="4282" y="1"/>
                    <a:pt x="3940" y="1"/>
                  </a:cubicBezTo>
                  <a:close/>
                </a:path>
              </a:pathLst>
            </a:custGeom>
            <a:solidFill>
              <a:srgbClr val="7400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38"/>
            <p:cNvSpPr/>
            <p:nvPr/>
          </p:nvSpPr>
          <p:spPr>
            <a:xfrm>
              <a:off x="7839094" y="3475805"/>
              <a:ext cx="239411" cy="75054"/>
            </a:xfrm>
            <a:custGeom>
              <a:rect b="b" l="l" r="r" t="t"/>
              <a:pathLst>
                <a:path extrusionOk="0" h="1496" w="4772">
                  <a:moveTo>
                    <a:pt x="3940" y="1"/>
                  </a:moveTo>
                  <a:cubicBezTo>
                    <a:pt x="3902" y="1"/>
                    <a:pt x="3866" y="4"/>
                    <a:pt x="3832" y="12"/>
                  </a:cubicBezTo>
                  <a:cubicBezTo>
                    <a:pt x="3274" y="158"/>
                    <a:pt x="2790" y="261"/>
                    <a:pt x="2393" y="349"/>
                  </a:cubicBezTo>
                  <a:cubicBezTo>
                    <a:pt x="2437" y="481"/>
                    <a:pt x="2437" y="628"/>
                    <a:pt x="2423" y="775"/>
                  </a:cubicBezTo>
                  <a:cubicBezTo>
                    <a:pt x="2364" y="863"/>
                    <a:pt x="734" y="1083"/>
                    <a:pt x="0" y="1127"/>
                  </a:cubicBezTo>
                  <a:cubicBezTo>
                    <a:pt x="0" y="1215"/>
                    <a:pt x="15" y="1303"/>
                    <a:pt x="30" y="1392"/>
                  </a:cubicBezTo>
                  <a:cubicBezTo>
                    <a:pt x="48" y="1463"/>
                    <a:pt x="167" y="1496"/>
                    <a:pt x="382" y="1496"/>
                  </a:cubicBezTo>
                  <a:cubicBezTo>
                    <a:pt x="697" y="1496"/>
                    <a:pt x="1217" y="1426"/>
                    <a:pt x="1924" y="1303"/>
                  </a:cubicBezTo>
                  <a:cubicBezTo>
                    <a:pt x="3113" y="1098"/>
                    <a:pt x="4772" y="540"/>
                    <a:pt x="4772" y="393"/>
                  </a:cubicBezTo>
                  <a:cubicBezTo>
                    <a:pt x="4759" y="274"/>
                    <a:pt x="4282" y="1"/>
                    <a:pt x="39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38"/>
            <p:cNvSpPr/>
            <p:nvPr/>
          </p:nvSpPr>
          <p:spPr>
            <a:xfrm>
              <a:off x="7636556" y="2481636"/>
              <a:ext cx="1020859" cy="1162288"/>
            </a:xfrm>
            <a:custGeom>
              <a:rect b="b" l="l" r="r" t="t"/>
              <a:pathLst>
                <a:path extrusionOk="0" h="23167" w="20348">
                  <a:moveTo>
                    <a:pt x="4699" y="1"/>
                  </a:moveTo>
                  <a:cubicBezTo>
                    <a:pt x="2011" y="1"/>
                    <a:pt x="309" y="1226"/>
                    <a:pt x="118" y="1741"/>
                  </a:cubicBezTo>
                  <a:cubicBezTo>
                    <a:pt x="0" y="2049"/>
                    <a:pt x="206" y="4750"/>
                    <a:pt x="1600" y="7011"/>
                  </a:cubicBezTo>
                  <a:cubicBezTo>
                    <a:pt x="2634" y="8697"/>
                    <a:pt x="3160" y="9319"/>
                    <a:pt x="3464" y="9319"/>
                  </a:cubicBezTo>
                  <a:cubicBezTo>
                    <a:pt x="3570" y="9319"/>
                    <a:pt x="3650" y="9244"/>
                    <a:pt x="3714" y="9110"/>
                  </a:cubicBezTo>
                  <a:cubicBezTo>
                    <a:pt x="3925" y="8636"/>
                    <a:pt x="3675" y="7737"/>
                    <a:pt x="3886" y="7737"/>
                  </a:cubicBezTo>
                  <a:cubicBezTo>
                    <a:pt x="3911" y="7737"/>
                    <a:pt x="3941" y="7749"/>
                    <a:pt x="3979" y="7775"/>
                  </a:cubicBezTo>
                  <a:cubicBezTo>
                    <a:pt x="4346" y="8009"/>
                    <a:pt x="4874" y="10446"/>
                    <a:pt x="6577" y="10711"/>
                  </a:cubicBezTo>
                  <a:cubicBezTo>
                    <a:pt x="7399" y="10828"/>
                    <a:pt x="8075" y="11254"/>
                    <a:pt x="8427" y="11826"/>
                  </a:cubicBezTo>
                  <a:cubicBezTo>
                    <a:pt x="8779" y="12443"/>
                    <a:pt x="8765" y="13250"/>
                    <a:pt x="8163" y="14087"/>
                  </a:cubicBezTo>
                  <a:cubicBezTo>
                    <a:pt x="6974" y="15717"/>
                    <a:pt x="5696" y="20914"/>
                    <a:pt x="9176" y="22250"/>
                  </a:cubicBezTo>
                  <a:cubicBezTo>
                    <a:pt x="10646" y="22817"/>
                    <a:pt x="12221" y="23167"/>
                    <a:pt x="13679" y="23167"/>
                  </a:cubicBezTo>
                  <a:cubicBezTo>
                    <a:pt x="15656" y="23167"/>
                    <a:pt x="17415" y="22522"/>
                    <a:pt x="18395" y="20899"/>
                  </a:cubicBezTo>
                  <a:cubicBezTo>
                    <a:pt x="18880" y="20121"/>
                    <a:pt x="19291" y="19314"/>
                    <a:pt x="19614" y="18462"/>
                  </a:cubicBezTo>
                  <a:cubicBezTo>
                    <a:pt x="20333" y="16554"/>
                    <a:pt x="20348" y="14939"/>
                    <a:pt x="19027" y="14440"/>
                  </a:cubicBezTo>
                  <a:cubicBezTo>
                    <a:pt x="17162" y="13735"/>
                    <a:pt x="13947" y="12282"/>
                    <a:pt x="13022" y="8773"/>
                  </a:cubicBezTo>
                  <a:cubicBezTo>
                    <a:pt x="12097" y="5279"/>
                    <a:pt x="10482" y="1021"/>
                    <a:pt x="6680" y="214"/>
                  </a:cubicBezTo>
                  <a:cubicBezTo>
                    <a:pt x="5973" y="64"/>
                    <a:pt x="5310" y="1"/>
                    <a:pt x="46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38"/>
            <p:cNvSpPr/>
            <p:nvPr/>
          </p:nvSpPr>
          <p:spPr>
            <a:xfrm>
              <a:off x="7922327" y="3066017"/>
              <a:ext cx="698266" cy="577908"/>
            </a:xfrm>
            <a:custGeom>
              <a:rect b="b" l="l" r="r" t="t"/>
              <a:pathLst>
                <a:path extrusionOk="0" h="11519" w="13918">
                  <a:moveTo>
                    <a:pt x="3567" y="0"/>
                  </a:moveTo>
                  <a:cubicBezTo>
                    <a:pt x="3330" y="0"/>
                    <a:pt x="3044" y="67"/>
                    <a:pt x="2731" y="178"/>
                  </a:cubicBezTo>
                  <a:cubicBezTo>
                    <a:pt x="3083" y="795"/>
                    <a:pt x="3069" y="1602"/>
                    <a:pt x="2467" y="2439"/>
                  </a:cubicBezTo>
                  <a:cubicBezTo>
                    <a:pt x="1278" y="4069"/>
                    <a:pt x="0" y="9266"/>
                    <a:pt x="3480" y="10602"/>
                  </a:cubicBezTo>
                  <a:cubicBezTo>
                    <a:pt x="4950" y="11169"/>
                    <a:pt x="6525" y="11519"/>
                    <a:pt x="7983" y="11519"/>
                  </a:cubicBezTo>
                  <a:cubicBezTo>
                    <a:pt x="9960" y="11519"/>
                    <a:pt x="11719" y="10874"/>
                    <a:pt x="12699" y="9251"/>
                  </a:cubicBezTo>
                  <a:cubicBezTo>
                    <a:pt x="13184" y="8473"/>
                    <a:pt x="13595" y="7666"/>
                    <a:pt x="13918" y="6814"/>
                  </a:cubicBezTo>
                  <a:lnTo>
                    <a:pt x="13918" y="6814"/>
                  </a:lnTo>
                  <a:lnTo>
                    <a:pt x="13815" y="6888"/>
                  </a:lnTo>
                  <a:cubicBezTo>
                    <a:pt x="11876" y="8088"/>
                    <a:pt x="10154" y="8546"/>
                    <a:pt x="8706" y="8546"/>
                  </a:cubicBezTo>
                  <a:cubicBezTo>
                    <a:pt x="5321" y="8546"/>
                    <a:pt x="3434" y="6043"/>
                    <a:pt x="3773" y="4685"/>
                  </a:cubicBezTo>
                  <a:cubicBezTo>
                    <a:pt x="4361" y="2381"/>
                    <a:pt x="4155" y="296"/>
                    <a:pt x="4096" y="208"/>
                  </a:cubicBezTo>
                  <a:cubicBezTo>
                    <a:pt x="3981" y="63"/>
                    <a:pt x="3797" y="0"/>
                    <a:pt x="3567" y="0"/>
                  </a:cubicBezTo>
                  <a:close/>
                </a:path>
              </a:pathLst>
            </a:custGeom>
            <a:solidFill>
              <a:srgbClr val="BD5F6F">
                <a:alpha val="4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38"/>
            <p:cNvSpPr/>
            <p:nvPr/>
          </p:nvSpPr>
          <p:spPr>
            <a:xfrm>
              <a:off x="7897292" y="2926143"/>
              <a:ext cx="265199" cy="307241"/>
            </a:xfrm>
            <a:custGeom>
              <a:rect b="b" l="l" r="r" t="t"/>
              <a:pathLst>
                <a:path extrusionOk="0" h="6124" w="5286">
                  <a:moveTo>
                    <a:pt x="2530" y="1"/>
                  </a:moveTo>
                  <a:cubicBezTo>
                    <a:pt x="948" y="1"/>
                    <a:pt x="251" y="1758"/>
                    <a:pt x="147" y="1939"/>
                  </a:cubicBezTo>
                  <a:cubicBezTo>
                    <a:pt x="0" y="2188"/>
                    <a:pt x="176" y="4684"/>
                    <a:pt x="294" y="5095"/>
                  </a:cubicBezTo>
                  <a:cubicBezTo>
                    <a:pt x="378" y="5390"/>
                    <a:pt x="1529" y="6124"/>
                    <a:pt x="2633" y="6124"/>
                  </a:cubicBezTo>
                  <a:cubicBezTo>
                    <a:pt x="3067" y="6124"/>
                    <a:pt x="3494" y="6010"/>
                    <a:pt x="3847" y="5712"/>
                  </a:cubicBezTo>
                  <a:cubicBezTo>
                    <a:pt x="5095" y="4655"/>
                    <a:pt x="5285" y="706"/>
                    <a:pt x="3215" y="104"/>
                  </a:cubicBezTo>
                  <a:cubicBezTo>
                    <a:pt x="2971" y="33"/>
                    <a:pt x="2743" y="1"/>
                    <a:pt x="2530" y="1"/>
                  </a:cubicBezTo>
                  <a:close/>
                </a:path>
              </a:pathLst>
            </a:custGeom>
            <a:solidFill>
              <a:srgbClr val="FF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38"/>
            <p:cNvSpPr/>
            <p:nvPr/>
          </p:nvSpPr>
          <p:spPr>
            <a:xfrm>
              <a:off x="7987849" y="2963369"/>
              <a:ext cx="114990" cy="221350"/>
            </a:xfrm>
            <a:custGeom>
              <a:rect b="b" l="l" r="r" t="t"/>
              <a:pathLst>
                <a:path extrusionOk="0" h="4412" w="2292">
                  <a:moveTo>
                    <a:pt x="572" y="0"/>
                  </a:moveTo>
                  <a:cubicBezTo>
                    <a:pt x="481" y="0"/>
                    <a:pt x="407" y="55"/>
                    <a:pt x="383" y="140"/>
                  </a:cubicBezTo>
                  <a:cubicBezTo>
                    <a:pt x="339" y="257"/>
                    <a:pt x="412" y="360"/>
                    <a:pt x="515" y="404"/>
                  </a:cubicBezTo>
                  <a:cubicBezTo>
                    <a:pt x="574" y="419"/>
                    <a:pt x="1821" y="800"/>
                    <a:pt x="1865" y="2166"/>
                  </a:cubicBezTo>
                  <a:cubicBezTo>
                    <a:pt x="1880" y="2856"/>
                    <a:pt x="1660" y="3487"/>
                    <a:pt x="1264" y="3795"/>
                  </a:cubicBezTo>
                  <a:cubicBezTo>
                    <a:pt x="1075" y="3934"/>
                    <a:pt x="845" y="4006"/>
                    <a:pt x="612" y="4006"/>
                  </a:cubicBezTo>
                  <a:cubicBezTo>
                    <a:pt x="501" y="4006"/>
                    <a:pt x="389" y="3990"/>
                    <a:pt x="280" y="3957"/>
                  </a:cubicBezTo>
                  <a:cubicBezTo>
                    <a:pt x="264" y="3952"/>
                    <a:pt x="249" y="3950"/>
                    <a:pt x="233" y="3950"/>
                  </a:cubicBezTo>
                  <a:cubicBezTo>
                    <a:pt x="144" y="3950"/>
                    <a:pt x="55" y="4016"/>
                    <a:pt x="30" y="4104"/>
                  </a:cubicBezTo>
                  <a:cubicBezTo>
                    <a:pt x="1" y="4206"/>
                    <a:pt x="74" y="4324"/>
                    <a:pt x="177" y="4353"/>
                  </a:cubicBezTo>
                  <a:cubicBezTo>
                    <a:pt x="339" y="4397"/>
                    <a:pt x="515" y="4412"/>
                    <a:pt x="676" y="4412"/>
                  </a:cubicBezTo>
                  <a:cubicBezTo>
                    <a:pt x="985" y="4412"/>
                    <a:pt x="1278" y="4294"/>
                    <a:pt x="1528" y="4104"/>
                  </a:cubicBezTo>
                  <a:cubicBezTo>
                    <a:pt x="2012" y="3722"/>
                    <a:pt x="2291" y="2988"/>
                    <a:pt x="2277" y="2151"/>
                  </a:cubicBezTo>
                  <a:cubicBezTo>
                    <a:pt x="2218" y="492"/>
                    <a:pt x="647" y="8"/>
                    <a:pt x="632" y="8"/>
                  </a:cubicBezTo>
                  <a:cubicBezTo>
                    <a:pt x="612" y="2"/>
                    <a:pt x="592" y="0"/>
                    <a:pt x="572" y="0"/>
                  </a:cubicBezTo>
                  <a:close/>
                </a:path>
              </a:pathLst>
            </a:custGeom>
            <a:solidFill>
              <a:srgbClr val="F77B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38"/>
            <p:cNvSpPr/>
            <p:nvPr/>
          </p:nvSpPr>
          <p:spPr>
            <a:xfrm>
              <a:off x="7953232" y="3969830"/>
              <a:ext cx="117197" cy="265951"/>
            </a:xfrm>
            <a:custGeom>
              <a:rect b="b" l="l" r="r" t="t"/>
              <a:pathLst>
                <a:path extrusionOk="0" h="5301" w="2336">
                  <a:moveTo>
                    <a:pt x="1792" y="735"/>
                  </a:moveTo>
                  <a:cubicBezTo>
                    <a:pt x="1851" y="720"/>
                    <a:pt x="1851" y="647"/>
                    <a:pt x="1880" y="603"/>
                  </a:cubicBezTo>
                  <a:cubicBezTo>
                    <a:pt x="1968" y="470"/>
                    <a:pt x="2071" y="426"/>
                    <a:pt x="2174" y="456"/>
                  </a:cubicBezTo>
                  <a:cubicBezTo>
                    <a:pt x="2277" y="500"/>
                    <a:pt x="2335" y="617"/>
                    <a:pt x="2321" y="735"/>
                  </a:cubicBezTo>
                  <a:cubicBezTo>
                    <a:pt x="2306" y="808"/>
                    <a:pt x="2291" y="882"/>
                    <a:pt x="2247" y="955"/>
                  </a:cubicBezTo>
                  <a:cubicBezTo>
                    <a:pt x="2218" y="1014"/>
                    <a:pt x="2188" y="1072"/>
                    <a:pt x="2130" y="1131"/>
                  </a:cubicBezTo>
                  <a:cubicBezTo>
                    <a:pt x="1998" y="1263"/>
                    <a:pt x="1954" y="1469"/>
                    <a:pt x="2012" y="1645"/>
                  </a:cubicBezTo>
                  <a:cubicBezTo>
                    <a:pt x="2174" y="2394"/>
                    <a:pt x="2174" y="3186"/>
                    <a:pt x="2012" y="3935"/>
                  </a:cubicBezTo>
                  <a:cubicBezTo>
                    <a:pt x="1968" y="4229"/>
                    <a:pt x="1865" y="4522"/>
                    <a:pt x="1719" y="4787"/>
                  </a:cubicBezTo>
                  <a:cubicBezTo>
                    <a:pt x="1704" y="4816"/>
                    <a:pt x="1689" y="4845"/>
                    <a:pt x="1660" y="4875"/>
                  </a:cubicBezTo>
                  <a:cubicBezTo>
                    <a:pt x="1410" y="5256"/>
                    <a:pt x="867" y="5301"/>
                    <a:pt x="559" y="4948"/>
                  </a:cubicBezTo>
                  <a:cubicBezTo>
                    <a:pt x="339" y="4699"/>
                    <a:pt x="177" y="4390"/>
                    <a:pt x="104" y="4053"/>
                  </a:cubicBezTo>
                  <a:cubicBezTo>
                    <a:pt x="30" y="3686"/>
                    <a:pt x="1" y="3319"/>
                    <a:pt x="16" y="2937"/>
                  </a:cubicBezTo>
                  <a:cubicBezTo>
                    <a:pt x="16" y="2438"/>
                    <a:pt x="60" y="1924"/>
                    <a:pt x="133" y="1425"/>
                  </a:cubicBezTo>
                  <a:cubicBezTo>
                    <a:pt x="148" y="1337"/>
                    <a:pt x="133" y="1249"/>
                    <a:pt x="104" y="1160"/>
                  </a:cubicBezTo>
                  <a:cubicBezTo>
                    <a:pt x="16" y="779"/>
                    <a:pt x="177" y="368"/>
                    <a:pt x="500" y="148"/>
                  </a:cubicBezTo>
                  <a:cubicBezTo>
                    <a:pt x="691" y="15"/>
                    <a:pt x="941" y="1"/>
                    <a:pt x="1161" y="103"/>
                  </a:cubicBezTo>
                  <a:cubicBezTo>
                    <a:pt x="1381" y="206"/>
                    <a:pt x="1557" y="382"/>
                    <a:pt x="1675" y="588"/>
                  </a:cubicBezTo>
                  <a:cubicBezTo>
                    <a:pt x="1704" y="632"/>
                    <a:pt x="1719" y="705"/>
                    <a:pt x="1792" y="735"/>
                  </a:cubicBezTo>
                  <a:close/>
                  <a:moveTo>
                    <a:pt x="1675" y="2408"/>
                  </a:moveTo>
                  <a:cubicBezTo>
                    <a:pt x="1660" y="2218"/>
                    <a:pt x="1631" y="2012"/>
                    <a:pt x="1587" y="1821"/>
                  </a:cubicBezTo>
                  <a:cubicBezTo>
                    <a:pt x="1557" y="1674"/>
                    <a:pt x="1557" y="1674"/>
                    <a:pt x="1425" y="1733"/>
                  </a:cubicBezTo>
                  <a:cubicBezTo>
                    <a:pt x="1146" y="1865"/>
                    <a:pt x="808" y="1865"/>
                    <a:pt x="529" y="1748"/>
                  </a:cubicBezTo>
                  <a:cubicBezTo>
                    <a:pt x="441" y="1718"/>
                    <a:pt x="427" y="1733"/>
                    <a:pt x="427" y="1821"/>
                  </a:cubicBezTo>
                  <a:cubicBezTo>
                    <a:pt x="427" y="2012"/>
                    <a:pt x="412" y="2188"/>
                    <a:pt x="412" y="2379"/>
                  </a:cubicBezTo>
                  <a:cubicBezTo>
                    <a:pt x="397" y="2775"/>
                    <a:pt x="412" y="3186"/>
                    <a:pt x="456" y="3598"/>
                  </a:cubicBezTo>
                  <a:cubicBezTo>
                    <a:pt x="485" y="3891"/>
                    <a:pt x="574" y="4185"/>
                    <a:pt x="720" y="4449"/>
                  </a:cubicBezTo>
                  <a:cubicBezTo>
                    <a:pt x="764" y="4537"/>
                    <a:pt x="823" y="4610"/>
                    <a:pt x="911" y="4669"/>
                  </a:cubicBezTo>
                  <a:cubicBezTo>
                    <a:pt x="1014" y="4787"/>
                    <a:pt x="1219" y="4772"/>
                    <a:pt x="1308" y="4625"/>
                  </a:cubicBezTo>
                  <a:cubicBezTo>
                    <a:pt x="1381" y="4537"/>
                    <a:pt x="1440" y="4420"/>
                    <a:pt x="1484" y="4302"/>
                  </a:cubicBezTo>
                  <a:cubicBezTo>
                    <a:pt x="1645" y="3686"/>
                    <a:pt x="1704" y="3054"/>
                    <a:pt x="1660" y="2408"/>
                  </a:cubicBezTo>
                  <a:close/>
                  <a:moveTo>
                    <a:pt x="970" y="1366"/>
                  </a:moveTo>
                  <a:cubicBezTo>
                    <a:pt x="1043" y="1351"/>
                    <a:pt x="1117" y="1337"/>
                    <a:pt x="1175" y="1307"/>
                  </a:cubicBezTo>
                  <a:cubicBezTo>
                    <a:pt x="1425" y="1205"/>
                    <a:pt x="1454" y="1160"/>
                    <a:pt x="1337" y="911"/>
                  </a:cubicBezTo>
                  <a:cubicBezTo>
                    <a:pt x="1264" y="764"/>
                    <a:pt x="1146" y="617"/>
                    <a:pt x="999" y="529"/>
                  </a:cubicBezTo>
                  <a:cubicBezTo>
                    <a:pt x="926" y="485"/>
                    <a:pt x="838" y="470"/>
                    <a:pt x="764" y="515"/>
                  </a:cubicBezTo>
                  <a:cubicBezTo>
                    <a:pt x="574" y="617"/>
                    <a:pt x="485" y="838"/>
                    <a:pt x="529" y="1043"/>
                  </a:cubicBezTo>
                  <a:cubicBezTo>
                    <a:pt x="559" y="1249"/>
                    <a:pt x="750" y="1395"/>
                    <a:pt x="970" y="1366"/>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38"/>
            <p:cNvSpPr/>
            <p:nvPr/>
          </p:nvSpPr>
          <p:spPr>
            <a:xfrm>
              <a:off x="8186023" y="3927135"/>
              <a:ext cx="104604" cy="293896"/>
            </a:xfrm>
            <a:custGeom>
              <a:rect b="b" l="l" r="r" t="t"/>
              <a:pathLst>
                <a:path extrusionOk="0" h="5858" w="2085">
                  <a:moveTo>
                    <a:pt x="675" y="3113"/>
                  </a:moveTo>
                  <a:cubicBezTo>
                    <a:pt x="675" y="3773"/>
                    <a:pt x="705" y="4419"/>
                    <a:pt x="749" y="5080"/>
                  </a:cubicBezTo>
                  <a:cubicBezTo>
                    <a:pt x="764" y="5227"/>
                    <a:pt x="764" y="5403"/>
                    <a:pt x="749" y="5564"/>
                  </a:cubicBezTo>
                  <a:cubicBezTo>
                    <a:pt x="764" y="5682"/>
                    <a:pt x="675" y="5784"/>
                    <a:pt x="558" y="5814"/>
                  </a:cubicBezTo>
                  <a:cubicBezTo>
                    <a:pt x="426" y="5814"/>
                    <a:pt x="308" y="5726"/>
                    <a:pt x="294" y="5594"/>
                  </a:cubicBezTo>
                  <a:cubicBezTo>
                    <a:pt x="279" y="5550"/>
                    <a:pt x="279" y="5506"/>
                    <a:pt x="279" y="5461"/>
                  </a:cubicBezTo>
                  <a:cubicBezTo>
                    <a:pt x="279" y="4948"/>
                    <a:pt x="264" y="4419"/>
                    <a:pt x="220" y="3891"/>
                  </a:cubicBezTo>
                  <a:cubicBezTo>
                    <a:pt x="162" y="3333"/>
                    <a:pt x="191" y="2760"/>
                    <a:pt x="118" y="2188"/>
                  </a:cubicBezTo>
                  <a:cubicBezTo>
                    <a:pt x="88" y="1923"/>
                    <a:pt x="59" y="1659"/>
                    <a:pt x="30" y="1395"/>
                  </a:cubicBezTo>
                  <a:cubicBezTo>
                    <a:pt x="0" y="1175"/>
                    <a:pt x="74" y="954"/>
                    <a:pt x="235" y="793"/>
                  </a:cubicBezTo>
                  <a:cubicBezTo>
                    <a:pt x="352" y="661"/>
                    <a:pt x="485" y="543"/>
                    <a:pt x="646" y="455"/>
                  </a:cubicBezTo>
                  <a:cubicBezTo>
                    <a:pt x="1263" y="0"/>
                    <a:pt x="2085" y="646"/>
                    <a:pt x="1806" y="1351"/>
                  </a:cubicBezTo>
                  <a:cubicBezTo>
                    <a:pt x="1674" y="1762"/>
                    <a:pt x="1336" y="2056"/>
                    <a:pt x="925" y="2114"/>
                  </a:cubicBezTo>
                  <a:cubicBezTo>
                    <a:pt x="896" y="2114"/>
                    <a:pt x="866" y="2114"/>
                    <a:pt x="837" y="2129"/>
                  </a:cubicBezTo>
                  <a:cubicBezTo>
                    <a:pt x="764" y="2129"/>
                    <a:pt x="749" y="2173"/>
                    <a:pt x="778" y="2246"/>
                  </a:cubicBezTo>
                  <a:cubicBezTo>
                    <a:pt x="1175" y="3142"/>
                    <a:pt x="1468" y="4081"/>
                    <a:pt x="1835" y="4992"/>
                  </a:cubicBezTo>
                  <a:cubicBezTo>
                    <a:pt x="1894" y="5139"/>
                    <a:pt x="1953" y="5256"/>
                    <a:pt x="2026" y="5403"/>
                  </a:cubicBezTo>
                  <a:cubicBezTo>
                    <a:pt x="2055" y="5476"/>
                    <a:pt x="2070" y="5564"/>
                    <a:pt x="2041" y="5638"/>
                  </a:cubicBezTo>
                  <a:cubicBezTo>
                    <a:pt x="1997" y="5799"/>
                    <a:pt x="1791" y="5858"/>
                    <a:pt x="1674" y="5740"/>
                  </a:cubicBezTo>
                  <a:cubicBezTo>
                    <a:pt x="1630" y="5682"/>
                    <a:pt x="1586" y="5638"/>
                    <a:pt x="1556" y="5564"/>
                  </a:cubicBezTo>
                  <a:cubicBezTo>
                    <a:pt x="1410" y="5285"/>
                    <a:pt x="1292" y="4992"/>
                    <a:pt x="1189" y="4683"/>
                  </a:cubicBezTo>
                  <a:cubicBezTo>
                    <a:pt x="1013" y="4184"/>
                    <a:pt x="837" y="3685"/>
                    <a:pt x="705" y="3157"/>
                  </a:cubicBezTo>
                  <a:cubicBezTo>
                    <a:pt x="705" y="3142"/>
                    <a:pt x="705" y="3127"/>
                    <a:pt x="675" y="3113"/>
                  </a:cubicBezTo>
                  <a:close/>
                  <a:moveTo>
                    <a:pt x="749" y="1644"/>
                  </a:moveTo>
                  <a:cubicBezTo>
                    <a:pt x="896" y="1630"/>
                    <a:pt x="1042" y="1571"/>
                    <a:pt x="1160" y="1468"/>
                  </a:cubicBezTo>
                  <a:cubicBezTo>
                    <a:pt x="1292" y="1366"/>
                    <a:pt x="1351" y="1204"/>
                    <a:pt x="1351" y="1028"/>
                  </a:cubicBezTo>
                  <a:cubicBezTo>
                    <a:pt x="1351" y="881"/>
                    <a:pt x="1204" y="764"/>
                    <a:pt x="1057" y="793"/>
                  </a:cubicBezTo>
                  <a:cubicBezTo>
                    <a:pt x="969" y="808"/>
                    <a:pt x="866" y="852"/>
                    <a:pt x="793" y="925"/>
                  </a:cubicBezTo>
                  <a:cubicBezTo>
                    <a:pt x="587" y="1072"/>
                    <a:pt x="455" y="1233"/>
                    <a:pt x="543" y="1512"/>
                  </a:cubicBezTo>
                  <a:cubicBezTo>
                    <a:pt x="587" y="1644"/>
                    <a:pt x="587" y="1659"/>
                    <a:pt x="749" y="1644"/>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38"/>
            <p:cNvSpPr/>
            <p:nvPr/>
          </p:nvSpPr>
          <p:spPr>
            <a:xfrm>
              <a:off x="8075547" y="3955130"/>
              <a:ext cx="100942" cy="281404"/>
            </a:xfrm>
            <a:custGeom>
              <a:rect b="b" l="l" r="r" t="t"/>
              <a:pathLst>
                <a:path extrusionOk="0" h="5609" w="2012">
                  <a:moveTo>
                    <a:pt x="1409" y="1630"/>
                  </a:moveTo>
                  <a:lnTo>
                    <a:pt x="1336" y="529"/>
                  </a:lnTo>
                  <a:cubicBezTo>
                    <a:pt x="1321" y="455"/>
                    <a:pt x="1321" y="382"/>
                    <a:pt x="1336" y="308"/>
                  </a:cubicBezTo>
                  <a:cubicBezTo>
                    <a:pt x="1336" y="44"/>
                    <a:pt x="1703" y="0"/>
                    <a:pt x="1776" y="250"/>
                  </a:cubicBezTo>
                  <a:cubicBezTo>
                    <a:pt x="1791" y="308"/>
                    <a:pt x="1791" y="367"/>
                    <a:pt x="1806" y="426"/>
                  </a:cubicBezTo>
                  <a:cubicBezTo>
                    <a:pt x="1864" y="1131"/>
                    <a:pt x="1938" y="1850"/>
                    <a:pt x="1967" y="2569"/>
                  </a:cubicBezTo>
                  <a:cubicBezTo>
                    <a:pt x="2011" y="3289"/>
                    <a:pt x="1953" y="3993"/>
                    <a:pt x="1791" y="4683"/>
                  </a:cubicBezTo>
                  <a:cubicBezTo>
                    <a:pt x="1732" y="4903"/>
                    <a:pt x="1630" y="5109"/>
                    <a:pt x="1483" y="5271"/>
                  </a:cubicBezTo>
                  <a:cubicBezTo>
                    <a:pt x="1219" y="5608"/>
                    <a:pt x="690" y="5594"/>
                    <a:pt x="470" y="5226"/>
                  </a:cubicBezTo>
                  <a:cubicBezTo>
                    <a:pt x="352" y="5050"/>
                    <a:pt x="279" y="4845"/>
                    <a:pt x="235" y="4654"/>
                  </a:cubicBezTo>
                  <a:cubicBezTo>
                    <a:pt x="206" y="4522"/>
                    <a:pt x="191" y="4390"/>
                    <a:pt x="176" y="4272"/>
                  </a:cubicBezTo>
                  <a:cubicBezTo>
                    <a:pt x="132" y="3773"/>
                    <a:pt x="59" y="3274"/>
                    <a:pt x="29" y="2775"/>
                  </a:cubicBezTo>
                  <a:cubicBezTo>
                    <a:pt x="0" y="2129"/>
                    <a:pt x="0" y="1483"/>
                    <a:pt x="29" y="852"/>
                  </a:cubicBezTo>
                  <a:cubicBezTo>
                    <a:pt x="29" y="719"/>
                    <a:pt x="44" y="602"/>
                    <a:pt x="59" y="485"/>
                  </a:cubicBezTo>
                  <a:cubicBezTo>
                    <a:pt x="73" y="426"/>
                    <a:pt x="73" y="367"/>
                    <a:pt x="132" y="367"/>
                  </a:cubicBezTo>
                  <a:cubicBezTo>
                    <a:pt x="191" y="352"/>
                    <a:pt x="235" y="411"/>
                    <a:pt x="250" y="470"/>
                  </a:cubicBezTo>
                  <a:cubicBezTo>
                    <a:pt x="308" y="675"/>
                    <a:pt x="352" y="896"/>
                    <a:pt x="382" y="1116"/>
                  </a:cubicBezTo>
                  <a:cubicBezTo>
                    <a:pt x="411" y="1468"/>
                    <a:pt x="426" y="1806"/>
                    <a:pt x="470" y="2158"/>
                  </a:cubicBezTo>
                  <a:cubicBezTo>
                    <a:pt x="529" y="2760"/>
                    <a:pt x="573" y="3377"/>
                    <a:pt x="631" y="3993"/>
                  </a:cubicBezTo>
                  <a:cubicBezTo>
                    <a:pt x="661" y="4228"/>
                    <a:pt x="690" y="4463"/>
                    <a:pt x="749" y="4698"/>
                  </a:cubicBezTo>
                  <a:cubicBezTo>
                    <a:pt x="778" y="4786"/>
                    <a:pt x="807" y="4859"/>
                    <a:pt x="866" y="4948"/>
                  </a:cubicBezTo>
                  <a:cubicBezTo>
                    <a:pt x="910" y="5050"/>
                    <a:pt x="1072" y="5065"/>
                    <a:pt x="1145" y="4962"/>
                  </a:cubicBezTo>
                  <a:cubicBezTo>
                    <a:pt x="1233" y="4859"/>
                    <a:pt x="1292" y="4727"/>
                    <a:pt x="1321" y="4595"/>
                  </a:cubicBezTo>
                  <a:cubicBezTo>
                    <a:pt x="1380" y="4375"/>
                    <a:pt x="1424" y="4140"/>
                    <a:pt x="1453" y="3920"/>
                  </a:cubicBezTo>
                  <a:cubicBezTo>
                    <a:pt x="1512" y="3318"/>
                    <a:pt x="1512" y="2716"/>
                    <a:pt x="1453" y="2114"/>
                  </a:cubicBezTo>
                  <a:cubicBezTo>
                    <a:pt x="1439" y="1953"/>
                    <a:pt x="1424" y="1791"/>
                    <a:pt x="1409" y="163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38"/>
            <p:cNvSpPr/>
            <p:nvPr/>
          </p:nvSpPr>
          <p:spPr>
            <a:xfrm>
              <a:off x="7827304" y="3966167"/>
              <a:ext cx="125977" cy="278443"/>
            </a:xfrm>
            <a:custGeom>
              <a:rect b="b" l="l" r="r" t="t"/>
              <a:pathLst>
                <a:path extrusionOk="0" h="5550" w="2511">
                  <a:moveTo>
                    <a:pt x="1630" y="2335"/>
                  </a:moveTo>
                  <a:cubicBezTo>
                    <a:pt x="1542" y="2335"/>
                    <a:pt x="1513" y="2393"/>
                    <a:pt x="1469" y="2423"/>
                  </a:cubicBezTo>
                  <a:cubicBezTo>
                    <a:pt x="1175" y="2628"/>
                    <a:pt x="808" y="2643"/>
                    <a:pt x="500" y="2467"/>
                  </a:cubicBezTo>
                  <a:cubicBezTo>
                    <a:pt x="309" y="2364"/>
                    <a:pt x="177" y="2173"/>
                    <a:pt x="133" y="1968"/>
                  </a:cubicBezTo>
                  <a:cubicBezTo>
                    <a:pt x="1" y="1586"/>
                    <a:pt x="15" y="1160"/>
                    <a:pt x="147" y="778"/>
                  </a:cubicBezTo>
                  <a:cubicBezTo>
                    <a:pt x="177" y="690"/>
                    <a:pt x="206" y="617"/>
                    <a:pt x="235" y="558"/>
                  </a:cubicBezTo>
                  <a:cubicBezTo>
                    <a:pt x="250" y="514"/>
                    <a:pt x="279" y="470"/>
                    <a:pt x="309" y="426"/>
                  </a:cubicBezTo>
                  <a:cubicBezTo>
                    <a:pt x="338" y="382"/>
                    <a:pt x="382" y="353"/>
                    <a:pt x="441" y="367"/>
                  </a:cubicBezTo>
                  <a:cubicBezTo>
                    <a:pt x="485" y="397"/>
                    <a:pt x="500" y="441"/>
                    <a:pt x="500" y="485"/>
                  </a:cubicBezTo>
                  <a:cubicBezTo>
                    <a:pt x="500" y="558"/>
                    <a:pt x="485" y="632"/>
                    <a:pt x="470" y="705"/>
                  </a:cubicBezTo>
                  <a:cubicBezTo>
                    <a:pt x="426" y="1043"/>
                    <a:pt x="441" y="1395"/>
                    <a:pt x="529" y="1718"/>
                  </a:cubicBezTo>
                  <a:lnTo>
                    <a:pt x="558" y="1791"/>
                  </a:lnTo>
                  <a:cubicBezTo>
                    <a:pt x="588" y="1953"/>
                    <a:pt x="705" y="2070"/>
                    <a:pt x="852" y="2100"/>
                  </a:cubicBezTo>
                  <a:cubicBezTo>
                    <a:pt x="1028" y="2129"/>
                    <a:pt x="1204" y="2056"/>
                    <a:pt x="1307" y="1909"/>
                  </a:cubicBezTo>
                  <a:cubicBezTo>
                    <a:pt x="1425" y="1733"/>
                    <a:pt x="1498" y="1542"/>
                    <a:pt x="1527" y="1322"/>
                  </a:cubicBezTo>
                  <a:cubicBezTo>
                    <a:pt x="1542" y="1057"/>
                    <a:pt x="1542" y="793"/>
                    <a:pt x="1527" y="543"/>
                  </a:cubicBezTo>
                  <a:cubicBezTo>
                    <a:pt x="1527" y="455"/>
                    <a:pt x="1513" y="382"/>
                    <a:pt x="1527" y="309"/>
                  </a:cubicBezTo>
                  <a:cubicBezTo>
                    <a:pt x="1527" y="206"/>
                    <a:pt x="1571" y="118"/>
                    <a:pt x="1659" y="74"/>
                  </a:cubicBezTo>
                  <a:cubicBezTo>
                    <a:pt x="1792" y="0"/>
                    <a:pt x="1953" y="74"/>
                    <a:pt x="1997" y="206"/>
                  </a:cubicBezTo>
                  <a:cubicBezTo>
                    <a:pt x="2012" y="250"/>
                    <a:pt x="2012" y="309"/>
                    <a:pt x="2012" y="367"/>
                  </a:cubicBezTo>
                  <a:cubicBezTo>
                    <a:pt x="2056" y="1087"/>
                    <a:pt x="2085" y="1821"/>
                    <a:pt x="2173" y="2540"/>
                  </a:cubicBezTo>
                  <a:cubicBezTo>
                    <a:pt x="2232" y="2981"/>
                    <a:pt x="2247" y="3421"/>
                    <a:pt x="2305" y="3847"/>
                  </a:cubicBezTo>
                  <a:cubicBezTo>
                    <a:pt x="2349" y="4214"/>
                    <a:pt x="2394" y="4581"/>
                    <a:pt x="2467" y="4933"/>
                  </a:cubicBezTo>
                  <a:cubicBezTo>
                    <a:pt x="2482" y="5021"/>
                    <a:pt x="2496" y="5124"/>
                    <a:pt x="2496" y="5227"/>
                  </a:cubicBezTo>
                  <a:cubicBezTo>
                    <a:pt x="2511" y="5300"/>
                    <a:pt x="2482" y="5359"/>
                    <a:pt x="2452" y="5418"/>
                  </a:cubicBezTo>
                  <a:cubicBezTo>
                    <a:pt x="2408" y="5491"/>
                    <a:pt x="2305" y="5550"/>
                    <a:pt x="2217" y="5535"/>
                  </a:cubicBezTo>
                  <a:cubicBezTo>
                    <a:pt x="2115" y="5535"/>
                    <a:pt x="2026" y="5462"/>
                    <a:pt x="2012" y="5359"/>
                  </a:cubicBezTo>
                  <a:cubicBezTo>
                    <a:pt x="1997" y="5300"/>
                    <a:pt x="1982" y="5227"/>
                    <a:pt x="1968" y="5153"/>
                  </a:cubicBezTo>
                  <a:cubicBezTo>
                    <a:pt x="1880" y="4683"/>
                    <a:pt x="1821" y="4228"/>
                    <a:pt x="1762" y="3759"/>
                  </a:cubicBezTo>
                  <a:cubicBezTo>
                    <a:pt x="1718" y="3289"/>
                    <a:pt x="1689" y="2863"/>
                    <a:pt x="1645" y="2423"/>
                  </a:cubicBezTo>
                  <a:cubicBezTo>
                    <a:pt x="1645" y="2408"/>
                    <a:pt x="1630" y="2379"/>
                    <a:pt x="1630" y="2335"/>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38"/>
            <p:cNvSpPr/>
            <p:nvPr/>
          </p:nvSpPr>
          <p:spPr>
            <a:xfrm>
              <a:off x="8076250" y="4286553"/>
              <a:ext cx="148102" cy="307191"/>
            </a:xfrm>
            <a:custGeom>
              <a:rect b="b" l="l" r="r" t="t"/>
              <a:pathLst>
                <a:path extrusionOk="0" h="6123" w="2952">
                  <a:moveTo>
                    <a:pt x="1028" y="2305"/>
                  </a:moveTo>
                  <a:cubicBezTo>
                    <a:pt x="1087" y="2335"/>
                    <a:pt x="1146" y="2349"/>
                    <a:pt x="1205" y="2349"/>
                  </a:cubicBezTo>
                  <a:cubicBezTo>
                    <a:pt x="1557" y="2438"/>
                    <a:pt x="1880" y="2584"/>
                    <a:pt x="2159" y="2805"/>
                  </a:cubicBezTo>
                  <a:cubicBezTo>
                    <a:pt x="2731" y="3245"/>
                    <a:pt x="2952" y="4008"/>
                    <a:pt x="2702" y="4684"/>
                  </a:cubicBezTo>
                  <a:cubicBezTo>
                    <a:pt x="2482" y="5418"/>
                    <a:pt x="1865" y="5976"/>
                    <a:pt x="1116" y="6093"/>
                  </a:cubicBezTo>
                  <a:cubicBezTo>
                    <a:pt x="970" y="6122"/>
                    <a:pt x="808" y="6122"/>
                    <a:pt x="661" y="6093"/>
                  </a:cubicBezTo>
                  <a:cubicBezTo>
                    <a:pt x="485" y="6064"/>
                    <a:pt x="338" y="5917"/>
                    <a:pt x="309" y="5726"/>
                  </a:cubicBezTo>
                  <a:cubicBezTo>
                    <a:pt x="265" y="5432"/>
                    <a:pt x="250" y="5153"/>
                    <a:pt x="250" y="4860"/>
                  </a:cubicBezTo>
                  <a:cubicBezTo>
                    <a:pt x="250" y="4346"/>
                    <a:pt x="206" y="3847"/>
                    <a:pt x="147" y="3333"/>
                  </a:cubicBezTo>
                  <a:cubicBezTo>
                    <a:pt x="118" y="3039"/>
                    <a:pt x="103" y="2760"/>
                    <a:pt x="74" y="2467"/>
                  </a:cubicBezTo>
                  <a:cubicBezTo>
                    <a:pt x="59" y="2100"/>
                    <a:pt x="59" y="1748"/>
                    <a:pt x="15" y="1395"/>
                  </a:cubicBezTo>
                  <a:cubicBezTo>
                    <a:pt x="1" y="1234"/>
                    <a:pt x="1" y="1072"/>
                    <a:pt x="15" y="911"/>
                  </a:cubicBezTo>
                  <a:cubicBezTo>
                    <a:pt x="30" y="617"/>
                    <a:pt x="192" y="368"/>
                    <a:pt x="456" y="221"/>
                  </a:cubicBezTo>
                  <a:cubicBezTo>
                    <a:pt x="705" y="74"/>
                    <a:pt x="1014" y="0"/>
                    <a:pt x="1307" y="45"/>
                  </a:cubicBezTo>
                  <a:cubicBezTo>
                    <a:pt x="1733" y="89"/>
                    <a:pt x="2027" y="470"/>
                    <a:pt x="1953" y="881"/>
                  </a:cubicBezTo>
                  <a:cubicBezTo>
                    <a:pt x="1909" y="1204"/>
                    <a:pt x="1777" y="1513"/>
                    <a:pt x="1557" y="1748"/>
                  </a:cubicBezTo>
                  <a:cubicBezTo>
                    <a:pt x="1439" y="1909"/>
                    <a:pt x="1293" y="2041"/>
                    <a:pt x="1146" y="2173"/>
                  </a:cubicBezTo>
                  <a:cubicBezTo>
                    <a:pt x="1102" y="2217"/>
                    <a:pt x="1043" y="2232"/>
                    <a:pt x="1028" y="2305"/>
                  </a:cubicBezTo>
                  <a:close/>
                  <a:moveTo>
                    <a:pt x="764" y="4522"/>
                  </a:moveTo>
                  <a:cubicBezTo>
                    <a:pt x="764" y="4728"/>
                    <a:pt x="779" y="4948"/>
                    <a:pt x="779" y="5153"/>
                  </a:cubicBezTo>
                  <a:cubicBezTo>
                    <a:pt x="779" y="5256"/>
                    <a:pt x="793" y="5344"/>
                    <a:pt x="808" y="5432"/>
                  </a:cubicBezTo>
                  <a:cubicBezTo>
                    <a:pt x="837" y="5550"/>
                    <a:pt x="852" y="5550"/>
                    <a:pt x="970" y="5535"/>
                  </a:cubicBezTo>
                  <a:cubicBezTo>
                    <a:pt x="1601" y="5432"/>
                    <a:pt x="2085" y="4948"/>
                    <a:pt x="2188" y="4331"/>
                  </a:cubicBezTo>
                  <a:cubicBezTo>
                    <a:pt x="2276" y="3920"/>
                    <a:pt x="2144" y="3495"/>
                    <a:pt x="1821" y="3230"/>
                  </a:cubicBezTo>
                  <a:cubicBezTo>
                    <a:pt x="1557" y="2995"/>
                    <a:pt x="1234" y="2805"/>
                    <a:pt x="882" y="2702"/>
                  </a:cubicBezTo>
                  <a:cubicBezTo>
                    <a:pt x="632" y="2628"/>
                    <a:pt x="617" y="2628"/>
                    <a:pt x="647" y="2893"/>
                  </a:cubicBezTo>
                  <a:cubicBezTo>
                    <a:pt x="705" y="3436"/>
                    <a:pt x="749" y="3979"/>
                    <a:pt x="764" y="4522"/>
                  </a:cubicBezTo>
                  <a:close/>
                  <a:moveTo>
                    <a:pt x="559" y="1351"/>
                  </a:moveTo>
                  <a:lnTo>
                    <a:pt x="559" y="1351"/>
                  </a:lnTo>
                  <a:cubicBezTo>
                    <a:pt x="573" y="1498"/>
                    <a:pt x="588" y="1645"/>
                    <a:pt x="603" y="1777"/>
                  </a:cubicBezTo>
                  <a:cubicBezTo>
                    <a:pt x="617" y="1880"/>
                    <a:pt x="647" y="1894"/>
                    <a:pt x="735" y="1836"/>
                  </a:cubicBezTo>
                  <a:cubicBezTo>
                    <a:pt x="970" y="1659"/>
                    <a:pt x="1175" y="1439"/>
                    <a:pt x="1337" y="1190"/>
                  </a:cubicBezTo>
                  <a:cubicBezTo>
                    <a:pt x="1395" y="1072"/>
                    <a:pt x="1425" y="940"/>
                    <a:pt x="1439" y="823"/>
                  </a:cubicBezTo>
                  <a:cubicBezTo>
                    <a:pt x="1469" y="676"/>
                    <a:pt x="1351" y="558"/>
                    <a:pt x="1219" y="573"/>
                  </a:cubicBezTo>
                  <a:cubicBezTo>
                    <a:pt x="1087" y="558"/>
                    <a:pt x="955" y="588"/>
                    <a:pt x="837" y="632"/>
                  </a:cubicBezTo>
                  <a:cubicBezTo>
                    <a:pt x="661" y="676"/>
                    <a:pt x="544" y="837"/>
                    <a:pt x="559" y="1028"/>
                  </a:cubicBezTo>
                  <a:cubicBezTo>
                    <a:pt x="559" y="1146"/>
                    <a:pt x="559" y="1248"/>
                    <a:pt x="559" y="135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38"/>
            <p:cNvSpPr/>
            <p:nvPr/>
          </p:nvSpPr>
          <p:spPr>
            <a:xfrm>
              <a:off x="7805229" y="4296888"/>
              <a:ext cx="139974" cy="299816"/>
            </a:xfrm>
            <a:custGeom>
              <a:rect b="b" l="l" r="r" t="t"/>
              <a:pathLst>
                <a:path extrusionOk="0" h="5976" w="2790">
                  <a:moveTo>
                    <a:pt x="1101" y="2276"/>
                  </a:moveTo>
                  <a:cubicBezTo>
                    <a:pt x="1145" y="2320"/>
                    <a:pt x="1204" y="2349"/>
                    <a:pt x="1277" y="2334"/>
                  </a:cubicBezTo>
                  <a:cubicBezTo>
                    <a:pt x="1674" y="2393"/>
                    <a:pt x="2026" y="2599"/>
                    <a:pt x="2246" y="2936"/>
                  </a:cubicBezTo>
                  <a:cubicBezTo>
                    <a:pt x="2789" y="3656"/>
                    <a:pt x="2745" y="4654"/>
                    <a:pt x="2173" y="5344"/>
                  </a:cubicBezTo>
                  <a:cubicBezTo>
                    <a:pt x="1835" y="5755"/>
                    <a:pt x="1351" y="5975"/>
                    <a:pt x="822" y="5960"/>
                  </a:cubicBezTo>
                  <a:cubicBezTo>
                    <a:pt x="617" y="5975"/>
                    <a:pt x="426" y="5843"/>
                    <a:pt x="367" y="5623"/>
                  </a:cubicBezTo>
                  <a:cubicBezTo>
                    <a:pt x="338" y="5491"/>
                    <a:pt x="308" y="5344"/>
                    <a:pt x="294" y="5212"/>
                  </a:cubicBezTo>
                  <a:cubicBezTo>
                    <a:pt x="220" y="4566"/>
                    <a:pt x="162" y="3905"/>
                    <a:pt x="118" y="3259"/>
                  </a:cubicBezTo>
                  <a:cubicBezTo>
                    <a:pt x="88" y="2716"/>
                    <a:pt x="29" y="2158"/>
                    <a:pt x="0" y="1615"/>
                  </a:cubicBezTo>
                  <a:cubicBezTo>
                    <a:pt x="0" y="1380"/>
                    <a:pt x="0" y="1160"/>
                    <a:pt x="15" y="925"/>
                  </a:cubicBezTo>
                  <a:cubicBezTo>
                    <a:pt x="59" y="426"/>
                    <a:pt x="455" y="29"/>
                    <a:pt x="954" y="15"/>
                  </a:cubicBezTo>
                  <a:cubicBezTo>
                    <a:pt x="1116" y="0"/>
                    <a:pt x="1292" y="15"/>
                    <a:pt x="1454" y="59"/>
                  </a:cubicBezTo>
                  <a:cubicBezTo>
                    <a:pt x="1747" y="147"/>
                    <a:pt x="1938" y="426"/>
                    <a:pt x="1909" y="734"/>
                  </a:cubicBezTo>
                  <a:cubicBezTo>
                    <a:pt x="1879" y="1219"/>
                    <a:pt x="1674" y="1674"/>
                    <a:pt x="1336" y="2026"/>
                  </a:cubicBezTo>
                  <a:cubicBezTo>
                    <a:pt x="1263" y="2114"/>
                    <a:pt x="1189" y="2187"/>
                    <a:pt x="1101" y="2276"/>
                  </a:cubicBezTo>
                  <a:close/>
                  <a:moveTo>
                    <a:pt x="808" y="4669"/>
                  </a:moveTo>
                  <a:cubicBezTo>
                    <a:pt x="808" y="4874"/>
                    <a:pt x="822" y="5080"/>
                    <a:pt x="852" y="5270"/>
                  </a:cubicBezTo>
                  <a:cubicBezTo>
                    <a:pt x="866" y="5388"/>
                    <a:pt x="881" y="5403"/>
                    <a:pt x="984" y="5373"/>
                  </a:cubicBezTo>
                  <a:cubicBezTo>
                    <a:pt x="1277" y="5344"/>
                    <a:pt x="1527" y="5197"/>
                    <a:pt x="1703" y="4977"/>
                  </a:cubicBezTo>
                  <a:cubicBezTo>
                    <a:pt x="2041" y="4580"/>
                    <a:pt x="2144" y="4037"/>
                    <a:pt x="1953" y="3538"/>
                  </a:cubicBezTo>
                  <a:cubicBezTo>
                    <a:pt x="1865" y="3215"/>
                    <a:pt x="1644" y="2951"/>
                    <a:pt x="1336" y="2804"/>
                  </a:cubicBezTo>
                  <a:cubicBezTo>
                    <a:pt x="1160" y="2745"/>
                    <a:pt x="969" y="2701"/>
                    <a:pt x="793" y="2687"/>
                  </a:cubicBezTo>
                  <a:cubicBezTo>
                    <a:pt x="675" y="2672"/>
                    <a:pt x="631" y="2716"/>
                    <a:pt x="631" y="2833"/>
                  </a:cubicBezTo>
                  <a:cubicBezTo>
                    <a:pt x="631" y="2951"/>
                    <a:pt x="646" y="3098"/>
                    <a:pt x="661" y="3244"/>
                  </a:cubicBezTo>
                  <a:cubicBezTo>
                    <a:pt x="705" y="3700"/>
                    <a:pt x="778" y="4169"/>
                    <a:pt x="808" y="4654"/>
                  </a:cubicBezTo>
                  <a:close/>
                  <a:moveTo>
                    <a:pt x="573" y="1967"/>
                  </a:moveTo>
                  <a:cubicBezTo>
                    <a:pt x="617" y="1982"/>
                    <a:pt x="646" y="1967"/>
                    <a:pt x="675" y="1938"/>
                  </a:cubicBezTo>
                  <a:cubicBezTo>
                    <a:pt x="896" y="1732"/>
                    <a:pt x="1086" y="1512"/>
                    <a:pt x="1233" y="1277"/>
                  </a:cubicBezTo>
                  <a:cubicBezTo>
                    <a:pt x="1321" y="1116"/>
                    <a:pt x="1365" y="954"/>
                    <a:pt x="1380" y="778"/>
                  </a:cubicBezTo>
                  <a:cubicBezTo>
                    <a:pt x="1395" y="646"/>
                    <a:pt x="1351" y="573"/>
                    <a:pt x="1219" y="543"/>
                  </a:cubicBezTo>
                  <a:cubicBezTo>
                    <a:pt x="940" y="499"/>
                    <a:pt x="587" y="587"/>
                    <a:pt x="558" y="998"/>
                  </a:cubicBezTo>
                  <a:cubicBezTo>
                    <a:pt x="529" y="1321"/>
                    <a:pt x="573" y="1630"/>
                    <a:pt x="573" y="1967"/>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38"/>
            <p:cNvSpPr/>
            <p:nvPr/>
          </p:nvSpPr>
          <p:spPr>
            <a:xfrm>
              <a:off x="7955490" y="4304213"/>
              <a:ext cx="106110" cy="282156"/>
            </a:xfrm>
            <a:custGeom>
              <a:rect b="b" l="l" r="r" t="t"/>
              <a:pathLst>
                <a:path extrusionOk="0" h="5624" w="2115">
                  <a:moveTo>
                    <a:pt x="455" y="4772"/>
                  </a:moveTo>
                  <a:cubicBezTo>
                    <a:pt x="470" y="4978"/>
                    <a:pt x="455" y="5183"/>
                    <a:pt x="440" y="5389"/>
                  </a:cubicBezTo>
                  <a:cubicBezTo>
                    <a:pt x="440" y="5418"/>
                    <a:pt x="426" y="5462"/>
                    <a:pt x="411" y="5491"/>
                  </a:cubicBezTo>
                  <a:cubicBezTo>
                    <a:pt x="382" y="5580"/>
                    <a:pt x="294" y="5624"/>
                    <a:pt x="206" y="5624"/>
                  </a:cubicBezTo>
                  <a:cubicBezTo>
                    <a:pt x="117" y="5624"/>
                    <a:pt x="44" y="5565"/>
                    <a:pt x="29" y="5477"/>
                  </a:cubicBezTo>
                  <a:cubicBezTo>
                    <a:pt x="0" y="5389"/>
                    <a:pt x="0" y="5301"/>
                    <a:pt x="0" y="5213"/>
                  </a:cubicBezTo>
                  <a:cubicBezTo>
                    <a:pt x="29" y="4229"/>
                    <a:pt x="132" y="3245"/>
                    <a:pt x="132" y="2262"/>
                  </a:cubicBezTo>
                  <a:cubicBezTo>
                    <a:pt x="117" y="1718"/>
                    <a:pt x="191" y="1190"/>
                    <a:pt x="338" y="676"/>
                  </a:cubicBezTo>
                  <a:cubicBezTo>
                    <a:pt x="382" y="515"/>
                    <a:pt x="470" y="368"/>
                    <a:pt x="573" y="236"/>
                  </a:cubicBezTo>
                  <a:cubicBezTo>
                    <a:pt x="749" y="1"/>
                    <a:pt x="1116" y="16"/>
                    <a:pt x="1277" y="280"/>
                  </a:cubicBezTo>
                  <a:cubicBezTo>
                    <a:pt x="1365" y="412"/>
                    <a:pt x="1439" y="559"/>
                    <a:pt x="1483" y="720"/>
                  </a:cubicBezTo>
                  <a:cubicBezTo>
                    <a:pt x="1600" y="1117"/>
                    <a:pt x="1688" y="1542"/>
                    <a:pt x="1747" y="1953"/>
                  </a:cubicBezTo>
                  <a:cubicBezTo>
                    <a:pt x="1835" y="2585"/>
                    <a:pt x="1879" y="3216"/>
                    <a:pt x="1953" y="3847"/>
                  </a:cubicBezTo>
                  <a:cubicBezTo>
                    <a:pt x="1997" y="4229"/>
                    <a:pt x="2041" y="4625"/>
                    <a:pt x="2099" y="5007"/>
                  </a:cubicBezTo>
                  <a:cubicBezTo>
                    <a:pt x="2114" y="5110"/>
                    <a:pt x="2114" y="5213"/>
                    <a:pt x="2070" y="5315"/>
                  </a:cubicBezTo>
                  <a:cubicBezTo>
                    <a:pt x="2041" y="5433"/>
                    <a:pt x="1938" y="5506"/>
                    <a:pt x="1820" y="5506"/>
                  </a:cubicBezTo>
                  <a:cubicBezTo>
                    <a:pt x="1703" y="5506"/>
                    <a:pt x="1600" y="5418"/>
                    <a:pt x="1586" y="5301"/>
                  </a:cubicBezTo>
                  <a:cubicBezTo>
                    <a:pt x="1542" y="5110"/>
                    <a:pt x="1512" y="4934"/>
                    <a:pt x="1483" y="4728"/>
                  </a:cubicBezTo>
                  <a:cubicBezTo>
                    <a:pt x="1453" y="4390"/>
                    <a:pt x="1409" y="4053"/>
                    <a:pt x="1380" y="3715"/>
                  </a:cubicBezTo>
                  <a:cubicBezTo>
                    <a:pt x="1365" y="3539"/>
                    <a:pt x="1336" y="3510"/>
                    <a:pt x="1160" y="3539"/>
                  </a:cubicBezTo>
                  <a:cubicBezTo>
                    <a:pt x="998" y="3554"/>
                    <a:pt x="852" y="3583"/>
                    <a:pt x="705" y="3598"/>
                  </a:cubicBezTo>
                  <a:cubicBezTo>
                    <a:pt x="617" y="3598"/>
                    <a:pt x="573" y="3642"/>
                    <a:pt x="558" y="3744"/>
                  </a:cubicBezTo>
                  <a:cubicBezTo>
                    <a:pt x="499" y="4082"/>
                    <a:pt x="470" y="4420"/>
                    <a:pt x="455" y="4772"/>
                  </a:cubicBezTo>
                  <a:close/>
                  <a:moveTo>
                    <a:pt x="910" y="706"/>
                  </a:moveTo>
                  <a:cubicBezTo>
                    <a:pt x="822" y="852"/>
                    <a:pt x="778" y="1014"/>
                    <a:pt x="763" y="1190"/>
                  </a:cubicBezTo>
                  <a:cubicBezTo>
                    <a:pt x="675" y="1748"/>
                    <a:pt x="631" y="2306"/>
                    <a:pt x="631" y="2878"/>
                  </a:cubicBezTo>
                  <a:lnTo>
                    <a:pt x="631" y="3010"/>
                  </a:lnTo>
                  <a:cubicBezTo>
                    <a:pt x="617" y="3054"/>
                    <a:pt x="661" y="3084"/>
                    <a:pt x="705" y="3069"/>
                  </a:cubicBezTo>
                  <a:cubicBezTo>
                    <a:pt x="866" y="3069"/>
                    <a:pt x="1028" y="3040"/>
                    <a:pt x="1189" y="3010"/>
                  </a:cubicBezTo>
                  <a:cubicBezTo>
                    <a:pt x="1263" y="2996"/>
                    <a:pt x="1292" y="2952"/>
                    <a:pt x="1292" y="2893"/>
                  </a:cubicBezTo>
                  <a:lnTo>
                    <a:pt x="1292" y="2776"/>
                  </a:lnTo>
                  <a:cubicBezTo>
                    <a:pt x="1248" y="2218"/>
                    <a:pt x="1160" y="1660"/>
                    <a:pt x="1042" y="1102"/>
                  </a:cubicBezTo>
                  <a:cubicBezTo>
                    <a:pt x="1028" y="955"/>
                    <a:pt x="969" y="823"/>
                    <a:pt x="910" y="706"/>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38"/>
            <p:cNvSpPr/>
            <p:nvPr/>
          </p:nvSpPr>
          <p:spPr>
            <a:xfrm>
              <a:off x="8231678" y="4292423"/>
              <a:ext cx="94320" cy="297608"/>
            </a:xfrm>
            <a:custGeom>
              <a:rect b="b" l="l" r="r" t="t"/>
              <a:pathLst>
                <a:path extrusionOk="0" h="5932" w="1880">
                  <a:moveTo>
                    <a:pt x="44" y="3862"/>
                  </a:moveTo>
                  <a:cubicBezTo>
                    <a:pt x="30" y="3451"/>
                    <a:pt x="0" y="3040"/>
                    <a:pt x="15" y="2629"/>
                  </a:cubicBezTo>
                  <a:cubicBezTo>
                    <a:pt x="30" y="2042"/>
                    <a:pt x="30" y="1469"/>
                    <a:pt x="74" y="882"/>
                  </a:cubicBezTo>
                  <a:cubicBezTo>
                    <a:pt x="103" y="515"/>
                    <a:pt x="206" y="368"/>
                    <a:pt x="558" y="251"/>
                  </a:cubicBezTo>
                  <a:cubicBezTo>
                    <a:pt x="852" y="162"/>
                    <a:pt x="1145" y="104"/>
                    <a:pt x="1454" y="74"/>
                  </a:cubicBezTo>
                  <a:lnTo>
                    <a:pt x="1483" y="74"/>
                  </a:lnTo>
                  <a:cubicBezTo>
                    <a:pt x="1821" y="1"/>
                    <a:pt x="1880" y="529"/>
                    <a:pt x="1527" y="515"/>
                  </a:cubicBezTo>
                  <a:cubicBezTo>
                    <a:pt x="1468" y="529"/>
                    <a:pt x="1395" y="544"/>
                    <a:pt x="1322" y="544"/>
                  </a:cubicBezTo>
                  <a:cubicBezTo>
                    <a:pt x="1116" y="559"/>
                    <a:pt x="911" y="603"/>
                    <a:pt x="720" y="691"/>
                  </a:cubicBezTo>
                  <a:cubicBezTo>
                    <a:pt x="602" y="720"/>
                    <a:pt x="529" y="823"/>
                    <a:pt x="529" y="941"/>
                  </a:cubicBezTo>
                  <a:cubicBezTo>
                    <a:pt x="514" y="1131"/>
                    <a:pt x="529" y="1308"/>
                    <a:pt x="529" y="1484"/>
                  </a:cubicBezTo>
                  <a:cubicBezTo>
                    <a:pt x="529" y="1836"/>
                    <a:pt x="544" y="2188"/>
                    <a:pt x="558" y="2541"/>
                  </a:cubicBezTo>
                  <a:cubicBezTo>
                    <a:pt x="558" y="2717"/>
                    <a:pt x="558" y="2717"/>
                    <a:pt x="734" y="2702"/>
                  </a:cubicBezTo>
                  <a:cubicBezTo>
                    <a:pt x="999" y="2688"/>
                    <a:pt x="1248" y="2688"/>
                    <a:pt x="1498" y="2673"/>
                  </a:cubicBezTo>
                  <a:cubicBezTo>
                    <a:pt x="1527" y="2673"/>
                    <a:pt x="1557" y="2673"/>
                    <a:pt x="1571" y="2673"/>
                  </a:cubicBezTo>
                  <a:cubicBezTo>
                    <a:pt x="1733" y="2688"/>
                    <a:pt x="1821" y="2761"/>
                    <a:pt x="1821" y="2893"/>
                  </a:cubicBezTo>
                  <a:cubicBezTo>
                    <a:pt x="1835" y="3011"/>
                    <a:pt x="1733" y="3128"/>
                    <a:pt x="1615" y="3143"/>
                  </a:cubicBezTo>
                  <a:cubicBezTo>
                    <a:pt x="1557" y="3157"/>
                    <a:pt x="1498" y="3157"/>
                    <a:pt x="1424" y="3157"/>
                  </a:cubicBezTo>
                  <a:cubicBezTo>
                    <a:pt x="1190" y="3157"/>
                    <a:pt x="969" y="3201"/>
                    <a:pt x="734" y="3201"/>
                  </a:cubicBezTo>
                  <a:cubicBezTo>
                    <a:pt x="588" y="3201"/>
                    <a:pt x="558" y="3231"/>
                    <a:pt x="573" y="3378"/>
                  </a:cubicBezTo>
                  <a:cubicBezTo>
                    <a:pt x="588" y="3965"/>
                    <a:pt x="602" y="4552"/>
                    <a:pt x="632" y="5154"/>
                  </a:cubicBezTo>
                  <a:cubicBezTo>
                    <a:pt x="632" y="5315"/>
                    <a:pt x="676" y="5330"/>
                    <a:pt x="837" y="5359"/>
                  </a:cubicBezTo>
                  <a:cubicBezTo>
                    <a:pt x="925" y="5374"/>
                    <a:pt x="999" y="5374"/>
                    <a:pt x="1087" y="5359"/>
                  </a:cubicBezTo>
                  <a:cubicBezTo>
                    <a:pt x="1204" y="5345"/>
                    <a:pt x="1336" y="5330"/>
                    <a:pt x="1454" y="5330"/>
                  </a:cubicBezTo>
                  <a:cubicBezTo>
                    <a:pt x="1542" y="5330"/>
                    <a:pt x="1615" y="5345"/>
                    <a:pt x="1689" y="5389"/>
                  </a:cubicBezTo>
                  <a:cubicBezTo>
                    <a:pt x="1865" y="5477"/>
                    <a:pt x="1865" y="5712"/>
                    <a:pt x="1703" y="5800"/>
                  </a:cubicBezTo>
                  <a:cubicBezTo>
                    <a:pt x="1659" y="5844"/>
                    <a:pt x="1601" y="5859"/>
                    <a:pt x="1542" y="5873"/>
                  </a:cubicBezTo>
                  <a:cubicBezTo>
                    <a:pt x="1219" y="5917"/>
                    <a:pt x="896" y="5932"/>
                    <a:pt x="558" y="5917"/>
                  </a:cubicBezTo>
                  <a:cubicBezTo>
                    <a:pt x="367" y="5903"/>
                    <a:pt x="191" y="5771"/>
                    <a:pt x="147" y="5580"/>
                  </a:cubicBezTo>
                  <a:cubicBezTo>
                    <a:pt x="103" y="5433"/>
                    <a:pt x="74" y="5286"/>
                    <a:pt x="74" y="5139"/>
                  </a:cubicBezTo>
                  <a:lnTo>
                    <a:pt x="30" y="3862"/>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38"/>
            <p:cNvSpPr/>
            <p:nvPr/>
          </p:nvSpPr>
          <p:spPr>
            <a:xfrm>
              <a:off x="7875167" y="3682606"/>
              <a:ext cx="132649" cy="268861"/>
            </a:xfrm>
            <a:custGeom>
              <a:rect b="b" l="l" r="r" t="t"/>
              <a:pathLst>
                <a:path extrusionOk="0" h="5359" w="2644">
                  <a:moveTo>
                    <a:pt x="2115" y="4037"/>
                  </a:moveTo>
                  <a:cubicBezTo>
                    <a:pt x="2115" y="3861"/>
                    <a:pt x="2130" y="3729"/>
                    <a:pt x="2130" y="3597"/>
                  </a:cubicBezTo>
                  <a:cubicBezTo>
                    <a:pt x="2130" y="3450"/>
                    <a:pt x="2130" y="3318"/>
                    <a:pt x="2130" y="3186"/>
                  </a:cubicBezTo>
                  <a:cubicBezTo>
                    <a:pt x="2115" y="2672"/>
                    <a:pt x="2115" y="2158"/>
                    <a:pt x="2085" y="1630"/>
                  </a:cubicBezTo>
                  <a:cubicBezTo>
                    <a:pt x="2071" y="1219"/>
                    <a:pt x="2012" y="808"/>
                    <a:pt x="1968" y="397"/>
                  </a:cubicBezTo>
                  <a:cubicBezTo>
                    <a:pt x="1953" y="338"/>
                    <a:pt x="1953" y="264"/>
                    <a:pt x="1968" y="206"/>
                  </a:cubicBezTo>
                  <a:cubicBezTo>
                    <a:pt x="1983" y="103"/>
                    <a:pt x="2056" y="30"/>
                    <a:pt x="2159" y="15"/>
                  </a:cubicBezTo>
                  <a:cubicBezTo>
                    <a:pt x="2247" y="0"/>
                    <a:pt x="2350" y="44"/>
                    <a:pt x="2394" y="132"/>
                  </a:cubicBezTo>
                  <a:cubicBezTo>
                    <a:pt x="2438" y="220"/>
                    <a:pt x="2467" y="308"/>
                    <a:pt x="2482" y="411"/>
                  </a:cubicBezTo>
                  <a:cubicBezTo>
                    <a:pt x="2555" y="896"/>
                    <a:pt x="2599" y="1410"/>
                    <a:pt x="2614" y="1909"/>
                  </a:cubicBezTo>
                  <a:cubicBezTo>
                    <a:pt x="2629" y="2745"/>
                    <a:pt x="2643" y="3582"/>
                    <a:pt x="2585" y="4434"/>
                  </a:cubicBezTo>
                  <a:cubicBezTo>
                    <a:pt x="2585" y="4537"/>
                    <a:pt x="2570" y="4639"/>
                    <a:pt x="2526" y="4742"/>
                  </a:cubicBezTo>
                  <a:cubicBezTo>
                    <a:pt x="2453" y="5006"/>
                    <a:pt x="2130" y="5080"/>
                    <a:pt x="1953" y="4874"/>
                  </a:cubicBezTo>
                  <a:cubicBezTo>
                    <a:pt x="1851" y="4771"/>
                    <a:pt x="1777" y="4669"/>
                    <a:pt x="1718" y="4537"/>
                  </a:cubicBezTo>
                  <a:cubicBezTo>
                    <a:pt x="1440" y="4008"/>
                    <a:pt x="1219" y="3435"/>
                    <a:pt x="1028" y="2863"/>
                  </a:cubicBezTo>
                  <a:cubicBezTo>
                    <a:pt x="926" y="2511"/>
                    <a:pt x="808" y="2158"/>
                    <a:pt x="691" y="1821"/>
                  </a:cubicBezTo>
                  <a:cubicBezTo>
                    <a:pt x="661" y="1762"/>
                    <a:pt x="647" y="1703"/>
                    <a:pt x="617" y="1630"/>
                  </a:cubicBezTo>
                  <a:cubicBezTo>
                    <a:pt x="603" y="1688"/>
                    <a:pt x="603" y="1733"/>
                    <a:pt x="617" y="1791"/>
                  </a:cubicBezTo>
                  <a:cubicBezTo>
                    <a:pt x="676" y="2584"/>
                    <a:pt x="750" y="3391"/>
                    <a:pt x="808" y="4184"/>
                  </a:cubicBezTo>
                  <a:cubicBezTo>
                    <a:pt x="838" y="4419"/>
                    <a:pt x="882" y="4639"/>
                    <a:pt x="911" y="4874"/>
                  </a:cubicBezTo>
                  <a:cubicBezTo>
                    <a:pt x="926" y="4948"/>
                    <a:pt x="940" y="5021"/>
                    <a:pt x="926" y="5109"/>
                  </a:cubicBezTo>
                  <a:cubicBezTo>
                    <a:pt x="926" y="5285"/>
                    <a:pt x="705" y="5359"/>
                    <a:pt x="588" y="5227"/>
                  </a:cubicBezTo>
                  <a:cubicBezTo>
                    <a:pt x="515" y="5168"/>
                    <a:pt x="471" y="5080"/>
                    <a:pt x="471" y="4992"/>
                  </a:cubicBezTo>
                  <a:cubicBezTo>
                    <a:pt x="397" y="4581"/>
                    <a:pt x="324" y="4184"/>
                    <a:pt x="280" y="3773"/>
                  </a:cubicBezTo>
                  <a:cubicBezTo>
                    <a:pt x="177" y="3039"/>
                    <a:pt x="118" y="2305"/>
                    <a:pt x="60" y="1571"/>
                  </a:cubicBezTo>
                  <a:cubicBezTo>
                    <a:pt x="15" y="1292"/>
                    <a:pt x="1" y="998"/>
                    <a:pt x="1" y="705"/>
                  </a:cubicBezTo>
                  <a:cubicBezTo>
                    <a:pt x="1" y="587"/>
                    <a:pt x="15" y="470"/>
                    <a:pt x="45" y="367"/>
                  </a:cubicBezTo>
                  <a:cubicBezTo>
                    <a:pt x="89" y="103"/>
                    <a:pt x="427" y="15"/>
                    <a:pt x="588" y="220"/>
                  </a:cubicBezTo>
                  <a:cubicBezTo>
                    <a:pt x="661" y="294"/>
                    <a:pt x="720" y="382"/>
                    <a:pt x="764" y="485"/>
                  </a:cubicBezTo>
                  <a:cubicBezTo>
                    <a:pt x="940" y="881"/>
                    <a:pt x="1087" y="1292"/>
                    <a:pt x="1234" y="1703"/>
                  </a:cubicBezTo>
                  <a:cubicBezTo>
                    <a:pt x="1484" y="2408"/>
                    <a:pt x="1689" y="3142"/>
                    <a:pt x="1997" y="3817"/>
                  </a:cubicBezTo>
                  <a:cubicBezTo>
                    <a:pt x="2027" y="3905"/>
                    <a:pt x="2056" y="3979"/>
                    <a:pt x="2115" y="4037"/>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38"/>
            <p:cNvSpPr/>
            <p:nvPr/>
          </p:nvSpPr>
          <p:spPr>
            <a:xfrm>
              <a:off x="8018052" y="3679646"/>
              <a:ext cx="112030" cy="256369"/>
            </a:xfrm>
            <a:custGeom>
              <a:rect b="b" l="l" r="r" t="t"/>
              <a:pathLst>
                <a:path extrusionOk="0" h="5110" w="2233">
                  <a:moveTo>
                    <a:pt x="148" y="2437"/>
                  </a:moveTo>
                  <a:cubicBezTo>
                    <a:pt x="133" y="2114"/>
                    <a:pt x="133" y="1792"/>
                    <a:pt x="162" y="1454"/>
                  </a:cubicBezTo>
                  <a:cubicBezTo>
                    <a:pt x="177" y="1366"/>
                    <a:pt x="162" y="1278"/>
                    <a:pt x="133" y="1204"/>
                  </a:cubicBezTo>
                  <a:cubicBezTo>
                    <a:pt x="1" y="896"/>
                    <a:pt x="74" y="544"/>
                    <a:pt x="309" y="323"/>
                  </a:cubicBezTo>
                  <a:cubicBezTo>
                    <a:pt x="529" y="74"/>
                    <a:pt x="867" y="0"/>
                    <a:pt x="1175" y="103"/>
                  </a:cubicBezTo>
                  <a:cubicBezTo>
                    <a:pt x="1337" y="177"/>
                    <a:pt x="1498" y="294"/>
                    <a:pt x="1601" y="441"/>
                  </a:cubicBezTo>
                  <a:cubicBezTo>
                    <a:pt x="1689" y="558"/>
                    <a:pt x="1689" y="558"/>
                    <a:pt x="1777" y="470"/>
                  </a:cubicBezTo>
                  <a:cubicBezTo>
                    <a:pt x="1865" y="382"/>
                    <a:pt x="1997" y="367"/>
                    <a:pt x="2100" y="426"/>
                  </a:cubicBezTo>
                  <a:cubicBezTo>
                    <a:pt x="2203" y="500"/>
                    <a:pt x="2232" y="632"/>
                    <a:pt x="2188" y="749"/>
                  </a:cubicBezTo>
                  <a:cubicBezTo>
                    <a:pt x="2130" y="881"/>
                    <a:pt x="2071" y="1013"/>
                    <a:pt x="1997" y="1131"/>
                  </a:cubicBezTo>
                  <a:cubicBezTo>
                    <a:pt x="1953" y="1204"/>
                    <a:pt x="1924" y="1292"/>
                    <a:pt x="1953" y="1380"/>
                  </a:cubicBezTo>
                  <a:cubicBezTo>
                    <a:pt x="2027" y="1821"/>
                    <a:pt x="2086" y="2261"/>
                    <a:pt x="2115" y="2716"/>
                  </a:cubicBezTo>
                  <a:cubicBezTo>
                    <a:pt x="2144" y="3186"/>
                    <a:pt x="2130" y="3671"/>
                    <a:pt x="2056" y="4140"/>
                  </a:cubicBezTo>
                  <a:cubicBezTo>
                    <a:pt x="2012" y="4317"/>
                    <a:pt x="1953" y="4493"/>
                    <a:pt x="1865" y="4654"/>
                  </a:cubicBezTo>
                  <a:cubicBezTo>
                    <a:pt x="1807" y="4742"/>
                    <a:pt x="1733" y="4830"/>
                    <a:pt x="1630" y="4904"/>
                  </a:cubicBezTo>
                  <a:cubicBezTo>
                    <a:pt x="1410" y="5109"/>
                    <a:pt x="1058" y="5080"/>
                    <a:pt x="852" y="4845"/>
                  </a:cubicBezTo>
                  <a:cubicBezTo>
                    <a:pt x="706" y="4684"/>
                    <a:pt x="603" y="4507"/>
                    <a:pt x="529" y="4302"/>
                  </a:cubicBezTo>
                  <a:cubicBezTo>
                    <a:pt x="383" y="3891"/>
                    <a:pt x="280" y="3450"/>
                    <a:pt x="221" y="3010"/>
                  </a:cubicBezTo>
                  <a:cubicBezTo>
                    <a:pt x="192" y="2819"/>
                    <a:pt x="162" y="2628"/>
                    <a:pt x="148" y="2437"/>
                  </a:cubicBezTo>
                  <a:close/>
                  <a:moveTo>
                    <a:pt x="1616" y="2643"/>
                  </a:moveTo>
                  <a:lnTo>
                    <a:pt x="1616" y="2540"/>
                  </a:lnTo>
                  <a:cubicBezTo>
                    <a:pt x="1601" y="2291"/>
                    <a:pt x="1572" y="2056"/>
                    <a:pt x="1542" y="1806"/>
                  </a:cubicBezTo>
                  <a:cubicBezTo>
                    <a:pt x="1513" y="1689"/>
                    <a:pt x="1498" y="1674"/>
                    <a:pt x="1381" y="1718"/>
                  </a:cubicBezTo>
                  <a:cubicBezTo>
                    <a:pt x="1161" y="1792"/>
                    <a:pt x="911" y="1792"/>
                    <a:pt x="691" y="1718"/>
                  </a:cubicBezTo>
                  <a:cubicBezTo>
                    <a:pt x="588" y="1674"/>
                    <a:pt x="559" y="1689"/>
                    <a:pt x="559" y="1806"/>
                  </a:cubicBezTo>
                  <a:lnTo>
                    <a:pt x="559" y="1909"/>
                  </a:lnTo>
                  <a:cubicBezTo>
                    <a:pt x="588" y="2423"/>
                    <a:pt x="662" y="2922"/>
                    <a:pt x="779" y="3436"/>
                  </a:cubicBezTo>
                  <a:cubicBezTo>
                    <a:pt x="838" y="3744"/>
                    <a:pt x="940" y="4052"/>
                    <a:pt x="1073" y="4346"/>
                  </a:cubicBezTo>
                  <a:cubicBezTo>
                    <a:pt x="1131" y="4434"/>
                    <a:pt x="1175" y="4566"/>
                    <a:pt x="1293" y="4552"/>
                  </a:cubicBezTo>
                  <a:cubicBezTo>
                    <a:pt x="1410" y="4552"/>
                    <a:pt x="1469" y="4419"/>
                    <a:pt x="1513" y="4317"/>
                  </a:cubicBezTo>
                  <a:cubicBezTo>
                    <a:pt x="1572" y="4184"/>
                    <a:pt x="1601" y="4023"/>
                    <a:pt x="1616" y="3876"/>
                  </a:cubicBezTo>
                  <a:cubicBezTo>
                    <a:pt x="1660" y="3465"/>
                    <a:pt x="1645" y="3054"/>
                    <a:pt x="1601" y="2643"/>
                  </a:cubicBezTo>
                  <a:close/>
                  <a:moveTo>
                    <a:pt x="1043" y="1278"/>
                  </a:moveTo>
                  <a:cubicBezTo>
                    <a:pt x="1131" y="1263"/>
                    <a:pt x="1205" y="1248"/>
                    <a:pt x="1278" y="1204"/>
                  </a:cubicBezTo>
                  <a:cubicBezTo>
                    <a:pt x="1381" y="1146"/>
                    <a:pt x="1396" y="1116"/>
                    <a:pt x="1352" y="999"/>
                  </a:cubicBezTo>
                  <a:cubicBezTo>
                    <a:pt x="1307" y="896"/>
                    <a:pt x="1249" y="793"/>
                    <a:pt x="1175" y="705"/>
                  </a:cubicBezTo>
                  <a:cubicBezTo>
                    <a:pt x="1102" y="588"/>
                    <a:pt x="955" y="544"/>
                    <a:pt x="823" y="573"/>
                  </a:cubicBezTo>
                  <a:cubicBezTo>
                    <a:pt x="706" y="602"/>
                    <a:pt x="617" y="690"/>
                    <a:pt x="588" y="808"/>
                  </a:cubicBezTo>
                  <a:cubicBezTo>
                    <a:pt x="559" y="955"/>
                    <a:pt x="617" y="1101"/>
                    <a:pt x="735" y="1190"/>
                  </a:cubicBezTo>
                  <a:cubicBezTo>
                    <a:pt x="823" y="1248"/>
                    <a:pt x="940" y="1278"/>
                    <a:pt x="1043" y="1278"/>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38"/>
            <p:cNvSpPr/>
            <p:nvPr/>
          </p:nvSpPr>
          <p:spPr>
            <a:xfrm>
              <a:off x="8130785" y="3670816"/>
              <a:ext cx="99437" cy="257071"/>
            </a:xfrm>
            <a:custGeom>
              <a:rect b="b" l="l" r="r" t="t"/>
              <a:pathLst>
                <a:path extrusionOk="0" h="5124" w="1982">
                  <a:moveTo>
                    <a:pt x="881" y="2276"/>
                  </a:moveTo>
                  <a:cubicBezTo>
                    <a:pt x="866" y="2100"/>
                    <a:pt x="852" y="1938"/>
                    <a:pt x="837" y="1762"/>
                  </a:cubicBezTo>
                  <a:cubicBezTo>
                    <a:pt x="808" y="1483"/>
                    <a:pt x="808" y="1204"/>
                    <a:pt x="837" y="910"/>
                  </a:cubicBezTo>
                  <a:lnTo>
                    <a:pt x="837" y="837"/>
                  </a:lnTo>
                  <a:cubicBezTo>
                    <a:pt x="837" y="573"/>
                    <a:pt x="822" y="558"/>
                    <a:pt x="602" y="617"/>
                  </a:cubicBezTo>
                  <a:cubicBezTo>
                    <a:pt x="514" y="632"/>
                    <a:pt x="441" y="632"/>
                    <a:pt x="367" y="632"/>
                  </a:cubicBezTo>
                  <a:cubicBezTo>
                    <a:pt x="308" y="646"/>
                    <a:pt x="264" y="632"/>
                    <a:pt x="220" y="617"/>
                  </a:cubicBezTo>
                  <a:cubicBezTo>
                    <a:pt x="132" y="587"/>
                    <a:pt x="59" y="514"/>
                    <a:pt x="15" y="426"/>
                  </a:cubicBezTo>
                  <a:cubicBezTo>
                    <a:pt x="0" y="367"/>
                    <a:pt x="103" y="250"/>
                    <a:pt x="206" y="206"/>
                  </a:cubicBezTo>
                  <a:cubicBezTo>
                    <a:pt x="235" y="191"/>
                    <a:pt x="279" y="176"/>
                    <a:pt x="323" y="176"/>
                  </a:cubicBezTo>
                  <a:cubicBezTo>
                    <a:pt x="749" y="132"/>
                    <a:pt x="1189" y="30"/>
                    <a:pt x="1630" y="0"/>
                  </a:cubicBezTo>
                  <a:cubicBezTo>
                    <a:pt x="1688" y="0"/>
                    <a:pt x="1732" y="0"/>
                    <a:pt x="1791" y="0"/>
                  </a:cubicBezTo>
                  <a:cubicBezTo>
                    <a:pt x="1894" y="30"/>
                    <a:pt x="1967" y="103"/>
                    <a:pt x="1982" y="206"/>
                  </a:cubicBezTo>
                  <a:cubicBezTo>
                    <a:pt x="1982" y="309"/>
                    <a:pt x="1909" y="411"/>
                    <a:pt x="1821" y="441"/>
                  </a:cubicBezTo>
                  <a:cubicBezTo>
                    <a:pt x="1703" y="470"/>
                    <a:pt x="1586" y="485"/>
                    <a:pt x="1468" y="499"/>
                  </a:cubicBezTo>
                  <a:cubicBezTo>
                    <a:pt x="1321" y="514"/>
                    <a:pt x="1307" y="529"/>
                    <a:pt x="1321" y="676"/>
                  </a:cubicBezTo>
                  <a:cubicBezTo>
                    <a:pt x="1321" y="837"/>
                    <a:pt x="1365" y="984"/>
                    <a:pt x="1365" y="1145"/>
                  </a:cubicBezTo>
                  <a:cubicBezTo>
                    <a:pt x="1395" y="1512"/>
                    <a:pt x="1395" y="1879"/>
                    <a:pt x="1409" y="2232"/>
                  </a:cubicBezTo>
                  <a:lnTo>
                    <a:pt x="1409" y="2555"/>
                  </a:lnTo>
                  <a:cubicBezTo>
                    <a:pt x="1424" y="2922"/>
                    <a:pt x="1409" y="3289"/>
                    <a:pt x="1453" y="3656"/>
                  </a:cubicBezTo>
                  <a:cubicBezTo>
                    <a:pt x="1512" y="4023"/>
                    <a:pt x="1527" y="4346"/>
                    <a:pt x="1542" y="4698"/>
                  </a:cubicBezTo>
                  <a:cubicBezTo>
                    <a:pt x="1556" y="4757"/>
                    <a:pt x="1556" y="4816"/>
                    <a:pt x="1542" y="4874"/>
                  </a:cubicBezTo>
                  <a:cubicBezTo>
                    <a:pt x="1556" y="4992"/>
                    <a:pt x="1453" y="5109"/>
                    <a:pt x="1321" y="5124"/>
                  </a:cubicBezTo>
                  <a:cubicBezTo>
                    <a:pt x="1189" y="5124"/>
                    <a:pt x="1086" y="5021"/>
                    <a:pt x="1086" y="4889"/>
                  </a:cubicBezTo>
                  <a:cubicBezTo>
                    <a:pt x="1057" y="4757"/>
                    <a:pt x="1042" y="4625"/>
                    <a:pt x="1028" y="4493"/>
                  </a:cubicBezTo>
                  <a:cubicBezTo>
                    <a:pt x="984" y="4082"/>
                    <a:pt x="954" y="3656"/>
                    <a:pt x="910" y="3245"/>
                  </a:cubicBezTo>
                  <a:cubicBezTo>
                    <a:pt x="910" y="2922"/>
                    <a:pt x="896" y="2599"/>
                    <a:pt x="881" y="2276"/>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38"/>
            <p:cNvSpPr/>
            <p:nvPr/>
          </p:nvSpPr>
          <p:spPr>
            <a:xfrm>
              <a:off x="8727361" y="4767533"/>
              <a:ext cx="55287" cy="55287"/>
            </a:xfrm>
            <a:custGeom>
              <a:rect b="b" l="l" r="r" t="t"/>
              <a:pathLst>
                <a:path extrusionOk="0" h="1102" w="1102">
                  <a:moveTo>
                    <a:pt x="544" y="0"/>
                  </a:moveTo>
                  <a:cubicBezTo>
                    <a:pt x="236" y="0"/>
                    <a:pt x="1" y="250"/>
                    <a:pt x="1" y="558"/>
                  </a:cubicBezTo>
                  <a:cubicBezTo>
                    <a:pt x="1" y="866"/>
                    <a:pt x="236" y="1101"/>
                    <a:pt x="544" y="1101"/>
                  </a:cubicBezTo>
                  <a:cubicBezTo>
                    <a:pt x="852" y="1101"/>
                    <a:pt x="1102" y="866"/>
                    <a:pt x="1102" y="558"/>
                  </a:cubicBezTo>
                  <a:cubicBezTo>
                    <a:pt x="1102" y="250"/>
                    <a:pt x="852" y="0"/>
                    <a:pt x="544" y="0"/>
                  </a:cubicBezTo>
                  <a:close/>
                </a:path>
              </a:pathLst>
            </a:custGeom>
            <a:solidFill>
              <a:srgbClr val="FF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38"/>
            <p:cNvSpPr/>
            <p:nvPr/>
          </p:nvSpPr>
          <p:spPr>
            <a:xfrm>
              <a:off x="8665501" y="2717736"/>
              <a:ext cx="73700" cy="73700"/>
            </a:xfrm>
            <a:custGeom>
              <a:rect b="b" l="l" r="r" t="t"/>
              <a:pathLst>
                <a:path extrusionOk="0" h="1469" w="1469">
                  <a:moveTo>
                    <a:pt x="734" y="0"/>
                  </a:moveTo>
                  <a:cubicBezTo>
                    <a:pt x="338" y="0"/>
                    <a:pt x="0" y="323"/>
                    <a:pt x="0" y="734"/>
                  </a:cubicBezTo>
                  <a:cubicBezTo>
                    <a:pt x="0" y="1145"/>
                    <a:pt x="338" y="1468"/>
                    <a:pt x="734" y="1468"/>
                  </a:cubicBezTo>
                  <a:cubicBezTo>
                    <a:pt x="1146" y="1468"/>
                    <a:pt x="1469" y="1145"/>
                    <a:pt x="1469" y="734"/>
                  </a:cubicBezTo>
                  <a:cubicBezTo>
                    <a:pt x="1469" y="323"/>
                    <a:pt x="1146" y="0"/>
                    <a:pt x="734" y="0"/>
                  </a:cubicBezTo>
                  <a:close/>
                </a:path>
              </a:pathLst>
            </a:custGeom>
            <a:solidFill>
              <a:srgbClr val="FF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38"/>
            <p:cNvSpPr/>
            <p:nvPr/>
          </p:nvSpPr>
          <p:spPr>
            <a:xfrm>
              <a:off x="8772314" y="2214682"/>
              <a:ext cx="28747" cy="24082"/>
            </a:xfrm>
            <a:custGeom>
              <a:rect b="b" l="l" r="r" t="t"/>
              <a:pathLst>
                <a:path extrusionOk="0" h="480" w="573">
                  <a:moveTo>
                    <a:pt x="323" y="0"/>
                  </a:moveTo>
                  <a:cubicBezTo>
                    <a:pt x="103" y="0"/>
                    <a:pt x="0" y="250"/>
                    <a:pt x="147" y="411"/>
                  </a:cubicBezTo>
                  <a:cubicBezTo>
                    <a:pt x="199" y="458"/>
                    <a:pt x="261" y="480"/>
                    <a:pt x="322" y="480"/>
                  </a:cubicBezTo>
                  <a:cubicBezTo>
                    <a:pt x="451" y="480"/>
                    <a:pt x="573" y="384"/>
                    <a:pt x="573" y="235"/>
                  </a:cubicBezTo>
                  <a:cubicBezTo>
                    <a:pt x="573" y="103"/>
                    <a:pt x="455" y="0"/>
                    <a:pt x="323" y="0"/>
                  </a:cubicBezTo>
                  <a:close/>
                </a:path>
              </a:pathLst>
            </a:custGeom>
            <a:solidFill>
              <a:srgbClr val="FF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38"/>
            <p:cNvSpPr/>
            <p:nvPr/>
          </p:nvSpPr>
          <p:spPr>
            <a:xfrm>
              <a:off x="7405271" y="2060710"/>
              <a:ext cx="57495" cy="49267"/>
            </a:xfrm>
            <a:custGeom>
              <a:rect b="b" l="l" r="r" t="t"/>
              <a:pathLst>
                <a:path extrusionOk="0" h="982" w="1146">
                  <a:moveTo>
                    <a:pt x="661" y="1"/>
                  </a:moveTo>
                  <a:cubicBezTo>
                    <a:pt x="221" y="1"/>
                    <a:pt x="0" y="529"/>
                    <a:pt x="309" y="838"/>
                  </a:cubicBezTo>
                  <a:cubicBezTo>
                    <a:pt x="408" y="937"/>
                    <a:pt x="531" y="982"/>
                    <a:pt x="652" y="982"/>
                  </a:cubicBezTo>
                  <a:cubicBezTo>
                    <a:pt x="904" y="982"/>
                    <a:pt x="1145" y="788"/>
                    <a:pt x="1145" y="500"/>
                  </a:cubicBezTo>
                  <a:cubicBezTo>
                    <a:pt x="1145" y="221"/>
                    <a:pt x="925" y="1"/>
                    <a:pt x="661" y="1"/>
                  </a:cubicBezTo>
                  <a:close/>
                </a:path>
              </a:pathLst>
            </a:custGeom>
            <a:solidFill>
              <a:srgbClr val="FF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38"/>
            <p:cNvSpPr/>
            <p:nvPr/>
          </p:nvSpPr>
          <p:spPr>
            <a:xfrm>
              <a:off x="7414853" y="2257376"/>
              <a:ext cx="35370" cy="30905"/>
            </a:xfrm>
            <a:custGeom>
              <a:rect b="b" l="l" r="r" t="t"/>
              <a:pathLst>
                <a:path extrusionOk="0" h="616" w="705">
                  <a:moveTo>
                    <a:pt x="411" y="1"/>
                  </a:moveTo>
                  <a:cubicBezTo>
                    <a:pt x="132" y="1"/>
                    <a:pt x="0" y="324"/>
                    <a:pt x="191" y="529"/>
                  </a:cubicBezTo>
                  <a:cubicBezTo>
                    <a:pt x="251" y="589"/>
                    <a:pt x="324" y="616"/>
                    <a:pt x="396" y="616"/>
                  </a:cubicBezTo>
                  <a:cubicBezTo>
                    <a:pt x="553" y="616"/>
                    <a:pt x="705" y="490"/>
                    <a:pt x="705" y="309"/>
                  </a:cubicBezTo>
                  <a:cubicBezTo>
                    <a:pt x="705" y="133"/>
                    <a:pt x="573" y="1"/>
                    <a:pt x="411" y="1"/>
                  </a:cubicBezTo>
                  <a:close/>
                </a:path>
              </a:pathLst>
            </a:custGeom>
            <a:solidFill>
              <a:srgbClr val="FF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38"/>
            <p:cNvSpPr/>
            <p:nvPr/>
          </p:nvSpPr>
          <p:spPr>
            <a:xfrm>
              <a:off x="7147275" y="3333926"/>
              <a:ext cx="28798" cy="24433"/>
            </a:xfrm>
            <a:custGeom>
              <a:rect b="b" l="l" r="r" t="t"/>
              <a:pathLst>
                <a:path extrusionOk="0" h="487" w="574">
                  <a:moveTo>
                    <a:pt x="339" y="1"/>
                  </a:moveTo>
                  <a:cubicBezTo>
                    <a:pt x="118" y="1"/>
                    <a:pt x="1" y="265"/>
                    <a:pt x="162" y="412"/>
                  </a:cubicBezTo>
                  <a:cubicBezTo>
                    <a:pt x="210" y="464"/>
                    <a:pt x="269" y="487"/>
                    <a:pt x="328" y="487"/>
                  </a:cubicBezTo>
                  <a:cubicBezTo>
                    <a:pt x="452" y="487"/>
                    <a:pt x="574" y="385"/>
                    <a:pt x="574" y="235"/>
                  </a:cubicBezTo>
                  <a:cubicBezTo>
                    <a:pt x="574" y="103"/>
                    <a:pt x="471" y="1"/>
                    <a:pt x="339" y="1"/>
                  </a:cubicBezTo>
                  <a:close/>
                </a:path>
              </a:pathLst>
            </a:custGeom>
            <a:solidFill>
              <a:srgbClr val="FF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38"/>
            <p:cNvSpPr/>
            <p:nvPr/>
          </p:nvSpPr>
          <p:spPr>
            <a:xfrm>
              <a:off x="7286498" y="3468733"/>
              <a:ext cx="31005" cy="30955"/>
            </a:xfrm>
            <a:custGeom>
              <a:rect b="b" l="l" r="r" t="t"/>
              <a:pathLst>
                <a:path extrusionOk="0" h="617" w="618">
                  <a:moveTo>
                    <a:pt x="309" y="0"/>
                  </a:moveTo>
                  <a:cubicBezTo>
                    <a:pt x="147" y="0"/>
                    <a:pt x="1" y="132"/>
                    <a:pt x="1" y="308"/>
                  </a:cubicBezTo>
                  <a:cubicBezTo>
                    <a:pt x="1" y="470"/>
                    <a:pt x="147" y="617"/>
                    <a:pt x="309" y="617"/>
                  </a:cubicBezTo>
                  <a:cubicBezTo>
                    <a:pt x="485" y="617"/>
                    <a:pt x="617" y="470"/>
                    <a:pt x="617" y="308"/>
                  </a:cubicBezTo>
                  <a:cubicBezTo>
                    <a:pt x="617" y="132"/>
                    <a:pt x="485" y="0"/>
                    <a:pt x="309" y="0"/>
                  </a:cubicBezTo>
                  <a:close/>
                </a:path>
              </a:pathLst>
            </a:custGeom>
            <a:solidFill>
              <a:srgbClr val="FF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38"/>
            <p:cNvSpPr/>
            <p:nvPr/>
          </p:nvSpPr>
          <p:spPr>
            <a:xfrm>
              <a:off x="7159065" y="4487335"/>
              <a:ext cx="35420" cy="31105"/>
            </a:xfrm>
            <a:custGeom>
              <a:rect b="b" l="l" r="r" t="t"/>
              <a:pathLst>
                <a:path extrusionOk="0" h="620" w="706">
                  <a:moveTo>
                    <a:pt x="412" y="1"/>
                  </a:moveTo>
                  <a:cubicBezTo>
                    <a:pt x="133" y="1"/>
                    <a:pt x="1" y="339"/>
                    <a:pt x="192" y="529"/>
                  </a:cubicBezTo>
                  <a:cubicBezTo>
                    <a:pt x="254" y="591"/>
                    <a:pt x="329" y="619"/>
                    <a:pt x="403" y="619"/>
                  </a:cubicBezTo>
                  <a:cubicBezTo>
                    <a:pt x="558" y="619"/>
                    <a:pt x="706" y="498"/>
                    <a:pt x="706" y="309"/>
                  </a:cubicBezTo>
                  <a:cubicBezTo>
                    <a:pt x="706" y="148"/>
                    <a:pt x="573" y="1"/>
                    <a:pt x="412" y="1"/>
                  </a:cubicBezTo>
                  <a:close/>
                </a:path>
              </a:pathLst>
            </a:custGeom>
            <a:solidFill>
              <a:srgbClr val="FF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38"/>
            <p:cNvSpPr/>
            <p:nvPr/>
          </p:nvSpPr>
          <p:spPr>
            <a:xfrm>
              <a:off x="7352241" y="4792568"/>
              <a:ext cx="42745" cy="42745"/>
            </a:xfrm>
            <a:custGeom>
              <a:rect b="b" l="l" r="r" t="t"/>
              <a:pathLst>
                <a:path extrusionOk="0" h="852" w="852">
                  <a:moveTo>
                    <a:pt x="426" y="0"/>
                  </a:moveTo>
                  <a:cubicBezTo>
                    <a:pt x="191" y="0"/>
                    <a:pt x="0" y="191"/>
                    <a:pt x="0" y="426"/>
                  </a:cubicBezTo>
                  <a:cubicBezTo>
                    <a:pt x="0" y="661"/>
                    <a:pt x="191" y="852"/>
                    <a:pt x="426" y="852"/>
                  </a:cubicBezTo>
                  <a:cubicBezTo>
                    <a:pt x="661" y="852"/>
                    <a:pt x="852" y="661"/>
                    <a:pt x="852" y="426"/>
                  </a:cubicBezTo>
                  <a:cubicBezTo>
                    <a:pt x="852" y="191"/>
                    <a:pt x="661" y="0"/>
                    <a:pt x="426" y="0"/>
                  </a:cubicBezTo>
                  <a:close/>
                </a:path>
              </a:pathLst>
            </a:custGeom>
            <a:solidFill>
              <a:srgbClr val="FF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477" name="Shape 10477"/>
        <p:cNvGrpSpPr/>
        <p:nvPr/>
      </p:nvGrpSpPr>
      <p:grpSpPr>
        <a:xfrm>
          <a:off x="0" y="0"/>
          <a:ext cx="0" cy="0"/>
          <a:chOff x="0" y="0"/>
          <a:chExt cx="0" cy="0"/>
        </a:xfrm>
      </p:grpSpPr>
      <p:sp>
        <p:nvSpPr>
          <p:cNvPr id="10478" name="Google Shape;10478;p83"/>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0479" name="Google Shape;10479;p83"/>
          <p:cNvGrpSpPr/>
          <p:nvPr/>
        </p:nvGrpSpPr>
        <p:grpSpPr>
          <a:xfrm>
            <a:off x="845901" y="1689241"/>
            <a:ext cx="442337" cy="419623"/>
            <a:chOff x="-6696925" y="3272575"/>
            <a:chExt cx="307200" cy="291425"/>
          </a:xfrm>
        </p:grpSpPr>
        <p:sp>
          <p:nvSpPr>
            <p:cNvPr id="10480" name="Google Shape;10480;p83"/>
            <p:cNvSpPr/>
            <p:nvPr/>
          </p:nvSpPr>
          <p:spPr>
            <a:xfrm>
              <a:off x="-6696925" y="3371400"/>
              <a:ext cx="220575" cy="192600"/>
            </a:xfrm>
            <a:custGeom>
              <a:rect b="b" l="l" r="r" t="t"/>
              <a:pathLst>
                <a:path extrusionOk="0" h="7704" w="8823">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83"/>
            <p:cNvSpPr/>
            <p:nvPr/>
          </p:nvSpPr>
          <p:spPr>
            <a:xfrm>
              <a:off x="-6621300" y="3272575"/>
              <a:ext cx="231575" cy="194950"/>
            </a:xfrm>
            <a:custGeom>
              <a:rect b="b" l="l" r="r" t="t"/>
              <a:pathLst>
                <a:path extrusionOk="0" h="7798" w="9263">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2" name="Google Shape;10482;p83"/>
          <p:cNvGrpSpPr/>
          <p:nvPr/>
        </p:nvGrpSpPr>
        <p:grpSpPr>
          <a:xfrm>
            <a:off x="845884" y="2204636"/>
            <a:ext cx="442373" cy="420775"/>
            <a:chOff x="-6690625" y="3631325"/>
            <a:chExt cx="307225" cy="292225"/>
          </a:xfrm>
        </p:grpSpPr>
        <p:sp>
          <p:nvSpPr>
            <p:cNvPr id="10483" name="Google Shape;10483;p83"/>
            <p:cNvSpPr/>
            <p:nvPr/>
          </p:nvSpPr>
          <p:spPr>
            <a:xfrm>
              <a:off x="-6690625" y="3631325"/>
              <a:ext cx="222925" cy="292225"/>
            </a:xfrm>
            <a:custGeom>
              <a:rect b="b" l="l" r="r" t="t"/>
              <a:pathLst>
                <a:path extrusionOk="0" h="11689" w="8917">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83"/>
            <p:cNvSpPr/>
            <p:nvPr/>
          </p:nvSpPr>
          <p:spPr>
            <a:xfrm>
              <a:off x="-6604350" y="3832175"/>
              <a:ext cx="58675" cy="56550"/>
            </a:xfrm>
            <a:custGeom>
              <a:rect b="b" l="l" r="r" t="t"/>
              <a:pathLst>
                <a:path extrusionOk="0" h="2262" w="2347">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83"/>
            <p:cNvSpPr/>
            <p:nvPr/>
          </p:nvSpPr>
          <p:spPr>
            <a:xfrm>
              <a:off x="-6470875" y="3684775"/>
              <a:ext cx="87475" cy="71800"/>
            </a:xfrm>
            <a:custGeom>
              <a:rect b="b" l="l" r="r" t="t"/>
              <a:pathLst>
                <a:path extrusionOk="0" h="2872" w="3499">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83"/>
            <p:cNvSpPr/>
            <p:nvPr/>
          </p:nvSpPr>
          <p:spPr>
            <a:xfrm>
              <a:off x="-6578775" y="3721900"/>
              <a:ext cx="143375" cy="143375"/>
            </a:xfrm>
            <a:custGeom>
              <a:rect b="b" l="l" r="r" t="t"/>
              <a:pathLst>
                <a:path extrusionOk="0" h="5735" w="5735">
                  <a:moveTo>
                    <a:pt x="3813" y="1"/>
                  </a:moveTo>
                  <a:lnTo>
                    <a:pt x="1" y="3813"/>
                  </a:lnTo>
                  <a:lnTo>
                    <a:pt x="1922" y="5734"/>
                  </a:lnTo>
                  <a:lnTo>
                    <a:pt x="4474" y="3183"/>
                  </a:lnTo>
                  <a:lnTo>
                    <a:pt x="5734" y="1922"/>
                  </a:lnTo>
                  <a:lnTo>
                    <a:pt x="38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83"/>
            <p:cNvSpPr/>
            <p:nvPr/>
          </p:nvSpPr>
          <p:spPr>
            <a:xfrm>
              <a:off x="-6685100" y="3636850"/>
              <a:ext cx="47275" cy="46475"/>
            </a:xfrm>
            <a:custGeom>
              <a:rect b="b" l="l" r="r" t="t"/>
              <a:pathLst>
                <a:path extrusionOk="0" h="1859" w="1891">
                  <a:moveTo>
                    <a:pt x="1891" y="0"/>
                  </a:moveTo>
                  <a:lnTo>
                    <a:pt x="0" y="1859"/>
                  </a:lnTo>
                  <a:lnTo>
                    <a:pt x="1891" y="1859"/>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8" name="Google Shape;10488;p83"/>
          <p:cNvGrpSpPr/>
          <p:nvPr/>
        </p:nvGrpSpPr>
        <p:grpSpPr>
          <a:xfrm>
            <a:off x="868005" y="2756972"/>
            <a:ext cx="421927" cy="419371"/>
            <a:chOff x="-6689825" y="3992050"/>
            <a:chExt cx="293025" cy="291250"/>
          </a:xfrm>
        </p:grpSpPr>
        <p:sp>
          <p:nvSpPr>
            <p:cNvPr id="10489" name="Google Shape;10489;p83"/>
            <p:cNvSpPr/>
            <p:nvPr/>
          </p:nvSpPr>
          <p:spPr>
            <a:xfrm>
              <a:off x="-6547275" y="3992050"/>
              <a:ext cx="30750" cy="65400"/>
            </a:xfrm>
            <a:custGeom>
              <a:rect b="b" l="l" r="r" t="t"/>
              <a:pathLst>
                <a:path extrusionOk="0" h="2616" w="1230">
                  <a:moveTo>
                    <a:pt x="1229" y="1"/>
                  </a:moveTo>
                  <a:cubicBezTo>
                    <a:pt x="757" y="379"/>
                    <a:pt x="284" y="1355"/>
                    <a:pt x="1" y="2616"/>
                  </a:cubicBezTo>
                  <a:lnTo>
                    <a:pt x="1229" y="2616"/>
                  </a:ln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83"/>
            <p:cNvSpPr/>
            <p:nvPr/>
          </p:nvSpPr>
          <p:spPr>
            <a:xfrm>
              <a:off x="-6547275" y="4143275"/>
              <a:ext cx="30750" cy="64600"/>
            </a:xfrm>
            <a:custGeom>
              <a:rect b="b" l="l" r="r" t="t"/>
              <a:pathLst>
                <a:path extrusionOk="0" h="2584" w="1230">
                  <a:moveTo>
                    <a:pt x="1" y="1"/>
                  </a:moveTo>
                  <a:cubicBezTo>
                    <a:pt x="284" y="1261"/>
                    <a:pt x="757" y="2237"/>
                    <a:pt x="1229" y="2584"/>
                  </a:cubicBez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83"/>
            <p:cNvSpPr/>
            <p:nvPr/>
          </p:nvSpPr>
          <p:spPr>
            <a:xfrm>
              <a:off x="-6551200" y="4073975"/>
              <a:ext cx="34675" cy="51200"/>
            </a:xfrm>
            <a:custGeom>
              <a:rect b="b" l="l" r="r" t="t"/>
              <a:pathLst>
                <a:path extrusionOk="0" h="2048" w="1387">
                  <a:moveTo>
                    <a:pt x="63" y="0"/>
                  </a:moveTo>
                  <a:cubicBezTo>
                    <a:pt x="0" y="725"/>
                    <a:pt x="0" y="1355"/>
                    <a:pt x="63" y="2048"/>
                  </a:cubicBezTo>
                  <a:lnTo>
                    <a:pt x="1386" y="2048"/>
                  </a:lnTo>
                  <a:lnTo>
                    <a:pt x="13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83"/>
            <p:cNvSpPr/>
            <p:nvPr/>
          </p:nvSpPr>
          <p:spPr>
            <a:xfrm>
              <a:off x="-6475600" y="3994425"/>
              <a:ext cx="70125" cy="63025"/>
            </a:xfrm>
            <a:custGeom>
              <a:rect b="b" l="l" r="r" t="t"/>
              <a:pathLst>
                <a:path extrusionOk="0" h="2521" w="2805">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83"/>
            <p:cNvSpPr/>
            <p:nvPr/>
          </p:nvSpPr>
          <p:spPr>
            <a:xfrm>
              <a:off x="-6449600" y="4073975"/>
              <a:ext cx="52800" cy="51200"/>
            </a:xfrm>
            <a:custGeom>
              <a:rect b="b" l="l" r="r" t="t"/>
              <a:pathLst>
                <a:path extrusionOk="0" h="2048" w="2112">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83"/>
            <p:cNvSpPr/>
            <p:nvPr/>
          </p:nvSpPr>
          <p:spPr>
            <a:xfrm>
              <a:off x="-6500000" y="3992050"/>
              <a:ext cx="30725" cy="65400"/>
            </a:xfrm>
            <a:custGeom>
              <a:rect b="b" l="l" r="r" t="t"/>
              <a:pathLst>
                <a:path extrusionOk="0" h="2616" w="1229">
                  <a:moveTo>
                    <a:pt x="0" y="1"/>
                  </a:moveTo>
                  <a:lnTo>
                    <a:pt x="0" y="2616"/>
                  </a:lnTo>
                  <a:lnTo>
                    <a:pt x="1229" y="2616"/>
                  </a:lnTo>
                  <a:cubicBezTo>
                    <a:pt x="977" y="1355"/>
                    <a:pt x="473" y="379"/>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83"/>
            <p:cNvSpPr/>
            <p:nvPr/>
          </p:nvSpPr>
          <p:spPr>
            <a:xfrm>
              <a:off x="-6500000" y="4143275"/>
              <a:ext cx="30725" cy="64600"/>
            </a:xfrm>
            <a:custGeom>
              <a:rect b="b" l="l" r="r" t="t"/>
              <a:pathLst>
                <a:path extrusionOk="0" h="2584" w="1229">
                  <a:moveTo>
                    <a:pt x="0" y="1"/>
                  </a:moveTo>
                  <a:lnTo>
                    <a:pt x="0" y="2584"/>
                  </a:lnTo>
                  <a:cubicBezTo>
                    <a:pt x="473" y="2237"/>
                    <a:pt x="945" y="126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83"/>
            <p:cNvSpPr/>
            <p:nvPr/>
          </p:nvSpPr>
          <p:spPr>
            <a:xfrm>
              <a:off x="-6689825" y="4141700"/>
              <a:ext cx="149675" cy="141600"/>
            </a:xfrm>
            <a:custGeom>
              <a:rect b="b" l="l" r="r" t="t"/>
              <a:pathLst>
                <a:path extrusionOk="0" h="5664" w="5987">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83"/>
            <p:cNvSpPr/>
            <p:nvPr/>
          </p:nvSpPr>
          <p:spPr>
            <a:xfrm>
              <a:off x="-6475600" y="4141700"/>
              <a:ext cx="70125" cy="64600"/>
            </a:xfrm>
            <a:custGeom>
              <a:rect b="b" l="l" r="r" t="t"/>
              <a:pathLst>
                <a:path extrusionOk="0" h="2584" w="2805">
                  <a:moveTo>
                    <a:pt x="946" y="1"/>
                  </a:moveTo>
                  <a:cubicBezTo>
                    <a:pt x="757" y="1040"/>
                    <a:pt x="442" y="1954"/>
                    <a:pt x="1" y="2584"/>
                  </a:cubicBezTo>
                  <a:cubicBezTo>
                    <a:pt x="1261" y="2174"/>
                    <a:pt x="2301" y="1229"/>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83"/>
            <p:cNvSpPr/>
            <p:nvPr/>
          </p:nvSpPr>
          <p:spPr>
            <a:xfrm>
              <a:off x="-6618950" y="4073975"/>
              <a:ext cx="52025" cy="51200"/>
            </a:xfrm>
            <a:custGeom>
              <a:rect b="b" l="l" r="r" t="t"/>
              <a:pathLst>
                <a:path extrusionOk="0" h="2048" w="2081">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83"/>
            <p:cNvSpPr/>
            <p:nvPr/>
          </p:nvSpPr>
          <p:spPr>
            <a:xfrm>
              <a:off x="-6610275" y="3992850"/>
              <a:ext cx="70125" cy="63025"/>
            </a:xfrm>
            <a:custGeom>
              <a:rect b="b" l="l" r="r" t="t"/>
              <a:pathLst>
                <a:path extrusionOk="0" h="2521" w="2805">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83"/>
            <p:cNvSpPr/>
            <p:nvPr/>
          </p:nvSpPr>
          <p:spPr>
            <a:xfrm>
              <a:off x="-6500000" y="4073975"/>
              <a:ext cx="35450" cy="51200"/>
            </a:xfrm>
            <a:custGeom>
              <a:rect b="b" l="l" r="r" t="t"/>
              <a:pathLst>
                <a:path extrusionOk="0" h="2048" w="1418">
                  <a:moveTo>
                    <a:pt x="0" y="0"/>
                  </a:moveTo>
                  <a:lnTo>
                    <a:pt x="0" y="2048"/>
                  </a:lnTo>
                  <a:lnTo>
                    <a:pt x="1292" y="2048"/>
                  </a:lnTo>
                  <a:cubicBezTo>
                    <a:pt x="1418" y="1355"/>
                    <a:pt x="1418" y="725"/>
                    <a:pt x="12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01" name="Google Shape;10501;p83"/>
          <p:cNvSpPr/>
          <p:nvPr/>
        </p:nvSpPr>
        <p:spPr>
          <a:xfrm>
            <a:off x="3545854" y="1689199"/>
            <a:ext cx="434634" cy="419227"/>
          </a:xfrm>
          <a:custGeom>
            <a:rect b="b" l="l" r="r" t="t"/>
            <a:pathLst>
              <a:path extrusionOk="0" h="11646" w="12074">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02" name="Google Shape;10502;p83"/>
          <p:cNvGrpSpPr/>
          <p:nvPr/>
        </p:nvGrpSpPr>
        <p:grpSpPr>
          <a:xfrm>
            <a:off x="3551317" y="2205192"/>
            <a:ext cx="423043" cy="419659"/>
            <a:chOff x="-4837325" y="3612425"/>
            <a:chExt cx="293800" cy="291450"/>
          </a:xfrm>
        </p:grpSpPr>
        <p:sp>
          <p:nvSpPr>
            <p:cNvPr id="10503" name="Google Shape;10503;p83"/>
            <p:cNvSpPr/>
            <p:nvPr/>
          </p:nvSpPr>
          <p:spPr>
            <a:xfrm>
              <a:off x="-4836550" y="3612425"/>
              <a:ext cx="293025" cy="170925"/>
            </a:xfrm>
            <a:custGeom>
              <a:rect b="b" l="l" r="r" t="t"/>
              <a:pathLst>
                <a:path extrusionOk="0" h="6837" w="11721">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83"/>
            <p:cNvSpPr/>
            <p:nvPr/>
          </p:nvSpPr>
          <p:spPr>
            <a:xfrm>
              <a:off x="-4837325" y="3743950"/>
              <a:ext cx="291425" cy="159925"/>
            </a:xfrm>
            <a:custGeom>
              <a:rect b="b" l="l" r="r" t="t"/>
              <a:pathLst>
                <a:path extrusionOk="0" h="6397" w="11657">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83"/>
            <p:cNvSpPr/>
            <p:nvPr/>
          </p:nvSpPr>
          <p:spPr>
            <a:xfrm>
              <a:off x="-4716825" y="3799075"/>
              <a:ext cx="51225" cy="18950"/>
            </a:xfrm>
            <a:custGeom>
              <a:rect b="b" l="l" r="r" t="t"/>
              <a:pathLst>
                <a:path extrusionOk="0" h="758" w="2049">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6" name="Google Shape;10506;p83"/>
          <p:cNvGrpSpPr/>
          <p:nvPr/>
        </p:nvGrpSpPr>
        <p:grpSpPr>
          <a:xfrm>
            <a:off x="3564349" y="2756826"/>
            <a:ext cx="420775" cy="419659"/>
            <a:chOff x="-4837325" y="3971575"/>
            <a:chExt cx="292225" cy="291450"/>
          </a:xfrm>
        </p:grpSpPr>
        <p:sp>
          <p:nvSpPr>
            <p:cNvPr id="10507" name="Google Shape;10507;p83"/>
            <p:cNvSpPr/>
            <p:nvPr/>
          </p:nvSpPr>
          <p:spPr>
            <a:xfrm>
              <a:off x="-4734150" y="4073975"/>
              <a:ext cx="86650" cy="86650"/>
            </a:xfrm>
            <a:custGeom>
              <a:rect b="b" l="l" r="r" t="t"/>
              <a:pathLst>
                <a:path extrusionOk="0" h="3466" w="3466">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83"/>
            <p:cNvSpPr/>
            <p:nvPr/>
          </p:nvSpPr>
          <p:spPr>
            <a:xfrm>
              <a:off x="-4700300" y="4108625"/>
              <a:ext cx="18950" cy="17350"/>
            </a:xfrm>
            <a:custGeom>
              <a:rect b="b" l="l" r="r" t="t"/>
              <a:pathLst>
                <a:path extrusionOk="0" h="694" w="758">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83"/>
            <p:cNvSpPr/>
            <p:nvPr/>
          </p:nvSpPr>
          <p:spPr>
            <a:xfrm>
              <a:off x="-4748325" y="3971575"/>
              <a:ext cx="203225" cy="204025"/>
            </a:xfrm>
            <a:custGeom>
              <a:rect b="b" l="l" r="r" t="t"/>
              <a:pathLst>
                <a:path extrusionOk="0" h="8161" w="8129">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83"/>
            <p:cNvSpPr/>
            <p:nvPr/>
          </p:nvSpPr>
          <p:spPr>
            <a:xfrm>
              <a:off x="-4656175" y="4151950"/>
              <a:ext cx="91375" cy="91375"/>
            </a:xfrm>
            <a:custGeom>
              <a:rect b="b" l="l" r="r" t="t"/>
              <a:pathLst>
                <a:path extrusionOk="0" h="3655" w="3655">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83"/>
            <p:cNvSpPr/>
            <p:nvPr/>
          </p:nvSpPr>
          <p:spPr>
            <a:xfrm>
              <a:off x="-4817650" y="3991275"/>
              <a:ext cx="91400" cy="91375"/>
            </a:xfrm>
            <a:custGeom>
              <a:rect b="b" l="l" r="r" t="t"/>
              <a:pathLst>
                <a:path extrusionOk="0" h="3655" w="3656">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83"/>
            <p:cNvSpPr/>
            <p:nvPr/>
          </p:nvSpPr>
          <p:spPr>
            <a:xfrm>
              <a:off x="-4837325" y="4059000"/>
              <a:ext cx="204000" cy="204025"/>
            </a:xfrm>
            <a:custGeom>
              <a:rect b="b" l="l" r="r" t="t"/>
              <a:pathLst>
                <a:path extrusionOk="0" h="8161" w="816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3" name="Google Shape;10513;p83"/>
          <p:cNvGrpSpPr/>
          <p:nvPr/>
        </p:nvGrpSpPr>
        <p:grpSpPr>
          <a:xfrm>
            <a:off x="6256364" y="1714185"/>
            <a:ext cx="430998" cy="369730"/>
            <a:chOff x="-3037625" y="3254850"/>
            <a:chExt cx="299325" cy="256775"/>
          </a:xfrm>
        </p:grpSpPr>
        <p:sp>
          <p:nvSpPr>
            <p:cNvPr id="10514" name="Google Shape;10514;p83"/>
            <p:cNvSpPr/>
            <p:nvPr/>
          </p:nvSpPr>
          <p:spPr>
            <a:xfrm>
              <a:off x="-3037625" y="3460400"/>
              <a:ext cx="152825" cy="51225"/>
            </a:xfrm>
            <a:custGeom>
              <a:rect b="b" l="l" r="r" t="t"/>
              <a:pathLst>
                <a:path extrusionOk="0" h="2049" w="6113">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83"/>
            <p:cNvSpPr/>
            <p:nvPr/>
          </p:nvSpPr>
          <p:spPr>
            <a:xfrm>
              <a:off x="-2884825" y="3460400"/>
              <a:ext cx="146525" cy="51225"/>
            </a:xfrm>
            <a:custGeom>
              <a:rect b="b" l="l" r="r" t="t"/>
              <a:pathLst>
                <a:path extrusionOk="0" h="2049" w="5861">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83"/>
            <p:cNvSpPr/>
            <p:nvPr/>
          </p:nvSpPr>
          <p:spPr>
            <a:xfrm>
              <a:off x="-2909225" y="3313125"/>
              <a:ext cx="59875" cy="72475"/>
            </a:xfrm>
            <a:custGeom>
              <a:rect b="b" l="l" r="r" t="t"/>
              <a:pathLst>
                <a:path extrusionOk="0" h="2899" w="2395">
                  <a:moveTo>
                    <a:pt x="0" y="1"/>
                  </a:moveTo>
                  <a:lnTo>
                    <a:pt x="0" y="2899"/>
                  </a:lnTo>
                  <a:lnTo>
                    <a:pt x="2395" y="1450"/>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83"/>
            <p:cNvSpPr/>
            <p:nvPr/>
          </p:nvSpPr>
          <p:spPr>
            <a:xfrm>
              <a:off x="-3029750" y="3254850"/>
              <a:ext cx="291450" cy="188250"/>
            </a:xfrm>
            <a:custGeom>
              <a:rect b="b" l="l" r="r" t="t"/>
              <a:pathLst>
                <a:path extrusionOk="0" h="7530" w="11658">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8" name="Google Shape;10518;p83"/>
          <p:cNvGrpSpPr/>
          <p:nvPr/>
        </p:nvGrpSpPr>
        <p:grpSpPr>
          <a:xfrm>
            <a:off x="6260324" y="2204615"/>
            <a:ext cx="423079" cy="420811"/>
            <a:chOff x="-3031325" y="3597450"/>
            <a:chExt cx="293825" cy="292250"/>
          </a:xfrm>
        </p:grpSpPr>
        <p:sp>
          <p:nvSpPr>
            <p:cNvPr id="10519" name="Google Shape;10519;p83"/>
            <p:cNvSpPr/>
            <p:nvPr/>
          </p:nvSpPr>
          <p:spPr>
            <a:xfrm>
              <a:off x="-3029750" y="3597450"/>
              <a:ext cx="292250" cy="67775"/>
            </a:xfrm>
            <a:custGeom>
              <a:rect b="b" l="l" r="r" t="t"/>
              <a:pathLst>
                <a:path extrusionOk="0" h="2711" w="1169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83"/>
            <p:cNvSpPr/>
            <p:nvPr/>
          </p:nvSpPr>
          <p:spPr>
            <a:xfrm>
              <a:off x="-3031325" y="3687250"/>
              <a:ext cx="292250" cy="153600"/>
            </a:xfrm>
            <a:custGeom>
              <a:rect b="b" l="l" r="r" t="t"/>
              <a:pathLst>
                <a:path extrusionOk="0" h="6144" w="1169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83"/>
            <p:cNvSpPr/>
            <p:nvPr/>
          </p:nvSpPr>
          <p:spPr>
            <a:xfrm>
              <a:off x="-2908450" y="3724275"/>
              <a:ext cx="59900" cy="164625"/>
            </a:xfrm>
            <a:custGeom>
              <a:rect b="b" l="l" r="r" t="t"/>
              <a:pathLst>
                <a:path extrusionOk="0" h="6585" w="2396">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83"/>
            <p:cNvSpPr/>
            <p:nvPr/>
          </p:nvSpPr>
          <p:spPr>
            <a:xfrm>
              <a:off x="-2831250" y="3725850"/>
              <a:ext cx="59875" cy="163850"/>
            </a:xfrm>
            <a:custGeom>
              <a:rect b="b" l="l" r="r" t="t"/>
              <a:pathLst>
                <a:path extrusionOk="0" h="6554" w="2395">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3" name="Google Shape;10523;p83"/>
          <p:cNvGrpSpPr/>
          <p:nvPr/>
        </p:nvGrpSpPr>
        <p:grpSpPr>
          <a:xfrm>
            <a:off x="6272798" y="2781214"/>
            <a:ext cx="421927" cy="370882"/>
            <a:chOff x="-3030525" y="3973150"/>
            <a:chExt cx="293025" cy="257575"/>
          </a:xfrm>
        </p:grpSpPr>
        <p:sp>
          <p:nvSpPr>
            <p:cNvPr id="10524" name="Google Shape;10524;p83"/>
            <p:cNvSpPr/>
            <p:nvPr/>
          </p:nvSpPr>
          <p:spPr>
            <a:xfrm>
              <a:off x="-3029750" y="3973150"/>
              <a:ext cx="292250" cy="68550"/>
            </a:xfrm>
            <a:custGeom>
              <a:rect b="b" l="l" r="r" t="t"/>
              <a:pathLst>
                <a:path extrusionOk="0" h="2742" w="1169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83"/>
            <p:cNvSpPr/>
            <p:nvPr/>
          </p:nvSpPr>
          <p:spPr>
            <a:xfrm>
              <a:off x="-3030525" y="4059000"/>
              <a:ext cx="292225" cy="171725"/>
            </a:xfrm>
            <a:custGeom>
              <a:rect b="b" l="l" r="r" t="t"/>
              <a:pathLst>
                <a:path extrusionOk="0" h="6869" w="11689">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6" name="Google Shape;10526;p83"/>
          <p:cNvGrpSpPr/>
          <p:nvPr/>
        </p:nvGrpSpPr>
        <p:grpSpPr>
          <a:xfrm>
            <a:off x="1374391" y="3369426"/>
            <a:ext cx="421927" cy="297195"/>
            <a:chOff x="-1199300" y="3279250"/>
            <a:chExt cx="293025" cy="206400"/>
          </a:xfrm>
        </p:grpSpPr>
        <p:sp>
          <p:nvSpPr>
            <p:cNvPr id="10527" name="Google Shape;10527;p83"/>
            <p:cNvSpPr/>
            <p:nvPr/>
          </p:nvSpPr>
          <p:spPr>
            <a:xfrm>
              <a:off x="-1183550" y="3395050"/>
              <a:ext cx="261525" cy="90600"/>
            </a:xfrm>
            <a:custGeom>
              <a:rect b="b" l="l" r="r" t="t"/>
              <a:pathLst>
                <a:path extrusionOk="0" h="3624" w="10461">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83"/>
            <p:cNvSpPr/>
            <p:nvPr/>
          </p:nvSpPr>
          <p:spPr>
            <a:xfrm>
              <a:off x="-1184325" y="3279250"/>
              <a:ext cx="261500" cy="129400"/>
            </a:xfrm>
            <a:custGeom>
              <a:rect b="b" l="l" r="r" t="t"/>
              <a:pathLst>
                <a:path extrusionOk="0" h="5176" w="1046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83"/>
            <p:cNvSpPr/>
            <p:nvPr/>
          </p:nvSpPr>
          <p:spPr>
            <a:xfrm>
              <a:off x="-1199300" y="3294225"/>
              <a:ext cx="90600" cy="175650"/>
            </a:xfrm>
            <a:custGeom>
              <a:rect b="b" l="l" r="r" t="t"/>
              <a:pathLst>
                <a:path extrusionOk="0" h="7026" w="3624">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83"/>
            <p:cNvSpPr/>
            <p:nvPr/>
          </p:nvSpPr>
          <p:spPr>
            <a:xfrm>
              <a:off x="-996875" y="3294225"/>
              <a:ext cx="90600" cy="177225"/>
            </a:xfrm>
            <a:custGeom>
              <a:rect b="b" l="l" r="r" t="t"/>
              <a:pathLst>
                <a:path extrusionOk="0" h="7089" w="3624">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1" name="Google Shape;10531;p83"/>
          <p:cNvGrpSpPr/>
          <p:nvPr/>
        </p:nvGrpSpPr>
        <p:grpSpPr>
          <a:xfrm>
            <a:off x="1381477" y="1688773"/>
            <a:ext cx="444605" cy="420559"/>
            <a:chOff x="-6338550" y="3272950"/>
            <a:chExt cx="308775" cy="292075"/>
          </a:xfrm>
        </p:grpSpPr>
        <p:sp>
          <p:nvSpPr>
            <p:cNvPr id="10532" name="Google Shape;10532;p83"/>
            <p:cNvSpPr/>
            <p:nvPr/>
          </p:nvSpPr>
          <p:spPr>
            <a:xfrm>
              <a:off x="-6338550" y="3272950"/>
              <a:ext cx="308775" cy="119750"/>
            </a:xfrm>
            <a:custGeom>
              <a:rect b="b" l="l" r="r" t="t"/>
              <a:pathLst>
                <a:path extrusionOk="0" h="4790" w="12351">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83"/>
            <p:cNvSpPr/>
            <p:nvPr/>
          </p:nvSpPr>
          <p:spPr>
            <a:xfrm>
              <a:off x="-6228275" y="3479325"/>
              <a:ext cx="86650" cy="85700"/>
            </a:xfrm>
            <a:custGeom>
              <a:rect b="b" l="l" r="r" t="t"/>
              <a:pathLst>
                <a:path extrusionOk="0" h="3428" w="3466">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83"/>
            <p:cNvSpPr/>
            <p:nvPr/>
          </p:nvSpPr>
          <p:spPr>
            <a:xfrm>
              <a:off x="-6292075" y="3410800"/>
              <a:ext cx="212675" cy="50425"/>
            </a:xfrm>
            <a:custGeom>
              <a:rect b="b" l="l" r="r" t="t"/>
              <a:pathLst>
                <a:path extrusionOk="0" h="2017" w="8507">
                  <a:moveTo>
                    <a:pt x="0" y="0"/>
                  </a:moveTo>
                  <a:lnTo>
                    <a:pt x="2048" y="2016"/>
                  </a:lnTo>
                  <a:lnTo>
                    <a:pt x="6459" y="2016"/>
                  </a:ln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5" name="Google Shape;10535;p83"/>
          <p:cNvGrpSpPr/>
          <p:nvPr/>
        </p:nvGrpSpPr>
        <p:grpSpPr>
          <a:xfrm>
            <a:off x="1392817" y="2205194"/>
            <a:ext cx="421927" cy="419659"/>
            <a:chOff x="-6329100" y="3632100"/>
            <a:chExt cx="293025" cy="291450"/>
          </a:xfrm>
        </p:grpSpPr>
        <p:sp>
          <p:nvSpPr>
            <p:cNvPr id="10536" name="Google Shape;10536;p83"/>
            <p:cNvSpPr/>
            <p:nvPr/>
          </p:nvSpPr>
          <p:spPr>
            <a:xfrm>
              <a:off x="-6210700" y="3751600"/>
              <a:ext cx="174625" cy="171950"/>
            </a:xfrm>
            <a:custGeom>
              <a:rect b="b" l="l" r="r" t="t"/>
              <a:pathLst>
                <a:path extrusionOk="0" h="6878" w="6985">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83"/>
            <p:cNvSpPr/>
            <p:nvPr/>
          </p:nvSpPr>
          <p:spPr>
            <a:xfrm>
              <a:off x="-6272400" y="3691975"/>
              <a:ext cx="136300" cy="135500"/>
            </a:xfrm>
            <a:custGeom>
              <a:rect b="b" l="l" r="r" t="t"/>
              <a:pathLst>
                <a:path extrusionOk="0" h="5420" w="5452">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83"/>
            <p:cNvSpPr/>
            <p:nvPr/>
          </p:nvSpPr>
          <p:spPr>
            <a:xfrm>
              <a:off x="-6329100" y="3632100"/>
              <a:ext cx="257575" cy="256025"/>
            </a:xfrm>
            <a:custGeom>
              <a:rect b="b" l="l" r="r" t="t"/>
              <a:pathLst>
                <a:path extrusionOk="0" h="10241" w="10303">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9" name="Google Shape;10539;p83"/>
          <p:cNvGrpSpPr/>
          <p:nvPr/>
        </p:nvGrpSpPr>
        <p:grpSpPr>
          <a:xfrm>
            <a:off x="1405867" y="2756828"/>
            <a:ext cx="419623" cy="419659"/>
            <a:chOff x="-6329875" y="3992050"/>
            <a:chExt cx="291425" cy="291450"/>
          </a:xfrm>
        </p:grpSpPr>
        <p:sp>
          <p:nvSpPr>
            <p:cNvPr id="10540" name="Google Shape;10540;p83"/>
            <p:cNvSpPr/>
            <p:nvPr/>
          </p:nvSpPr>
          <p:spPr>
            <a:xfrm>
              <a:off x="-6090450" y="4077900"/>
              <a:ext cx="52000" cy="34675"/>
            </a:xfrm>
            <a:custGeom>
              <a:rect b="b" l="l" r="r" t="t"/>
              <a:pathLst>
                <a:path extrusionOk="0" h="1387" w="208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83"/>
            <p:cNvSpPr/>
            <p:nvPr/>
          </p:nvSpPr>
          <p:spPr>
            <a:xfrm>
              <a:off x="-6262925" y="3992050"/>
              <a:ext cx="154400" cy="155200"/>
            </a:xfrm>
            <a:custGeom>
              <a:rect b="b" l="l" r="r" t="t"/>
              <a:pathLst>
                <a:path extrusionOk="0" h="6208" w="6176">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83"/>
            <p:cNvSpPr/>
            <p:nvPr/>
          </p:nvSpPr>
          <p:spPr>
            <a:xfrm>
              <a:off x="-6329875" y="4044825"/>
              <a:ext cx="51200" cy="102425"/>
            </a:xfrm>
            <a:custGeom>
              <a:rect b="b" l="l" r="r" t="t"/>
              <a:pathLst>
                <a:path extrusionOk="0" h="4097" w="2048">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83"/>
            <p:cNvSpPr/>
            <p:nvPr/>
          </p:nvSpPr>
          <p:spPr>
            <a:xfrm>
              <a:off x="-6329875" y="4129900"/>
              <a:ext cx="291425" cy="153600"/>
            </a:xfrm>
            <a:custGeom>
              <a:rect b="b" l="l" r="r" t="t"/>
              <a:pathLst>
                <a:path extrusionOk="0" h="6144" w="11657">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4" name="Google Shape;10544;p83"/>
          <p:cNvGrpSpPr/>
          <p:nvPr/>
        </p:nvGrpSpPr>
        <p:grpSpPr>
          <a:xfrm>
            <a:off x="4092004" y="1687530"/>
            <a:ext cx="423079" cy="423043"/>
            <a:chOff x="-4478975" y="3251700"/>
            <a:chExt cx="293825" cy="293800"/>
          </a:xfrm>
        </p:grpSpPr>
        <p:sp>
          <p:nvSpPr>
            <p:cNvPr id="10545" name="Google Shape;10545;p83"/>
            <p:cNvSpPr/>
            <p:nvPr/>
          </p:nvSpPr>
          <p:spPr>
            <a:xfrm>
              <a:off x="-4375000" y="3365100"/>
              <a:ext cx="85075" cy="110900"/>
            </a:xfrm>
            <a:custGeom>
              <a:rect b="b" l="l" r="r" t="t"/>
              <a:pathLst>
                <a:path extrusionOk="0" h="4436" w="3403">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83"/>
            <p:cNvSpPr/>
            <p:nvPr/>
          </p:nvSpPr>
          <p:spPr>
            <a:xfrm>
              <a:off x="-4408875" y="3321800"/>
              <a:ext cx="154400" cy="148875"/>
            </a:xfrm>
            <a:custGeom>
              <a:rect b="b" l="l" r="r" t="t"/>
              <a:pathLst>
                <a:path extrusionOk="0" h="5955" w="6176">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83"/>
            <p:cNvSpPr/>
            <p:nvPr/>
          </p:nvSpPr>
          <p:spPr>
            <a:xfrm>
              <a:off x="-4478975" y="3251700"/>
              <a:ext cx="293825" cy="293800"/>
            </a:xfrm>
            <a:custGeom>
              <a:rect b="b" l="l" r="r" t="t"/>
              <a:pathLst>
                <a:path extrusionOk="0" h="11752" w="11753">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8" name="Google Shape;10548;p83"/>
          <p:cNvGrpSpPr/>
          <p:nvPr/>
        </p:nvGrpSpPr>
        <p:grpSpPr>
          <a:xfrm>
            <a:off x="4092004" y="2205192"/>
            <a:ext cx="423079" cy="419659"/>
            <a:chOff x="-4475825" y="3612425"/>
            <a:chExt cx="293825" cy="291450"/>
          </a:xfrm>
        </p:grpSpPr>
        <p:sp>
          <p:nvSpPr>
            <p:cNvPr id="10549" name="Google Shape;10549;p83"/>
            <p:cNvSpPr/>
            <p:nvPr/>
          </p:nvSpPr>
          <p:spPr>
            <a:xfrm>
              <a:off x="-4349800" y="3664400"/>
              <a:ext cx="34675" cy="33100"/>
            </a:xfrm>
            <a:custGeom>
              <a:rect b="b" l="l" r="r" t="t"/>
              <a:pathLst>
                <a:path extrusionOk="0" h="1324" w="1387">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83"/>
            <p:cNvSpPr/>
            <p:nvPr/>
          </p:nvSpPr>
          <p:spPr>
            <a:xfrm>
              <a:off x="-4366325" y="3714800"/>
              <a:ext cx="68525" cy="34700"/>
            </a:xfrm>
            <a:custGeom>
              <a:rect b="b" l="l" r="r" t="t"/>
              <a:pathLst>
                <a:path extrusionOk="0" h="1388" w="2741">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83"/>
            <p:cNvSpPr/>
            <p:nvPr/>
          </p:nvSpPr>
          <p:spPr>
            <a:xfrm>
              <a:off x="-4475825" y="3612425"/>
              <a:ext cx="293825" cy="291450"/>
            </a:xfrm>
            <a:custGeom>
              <a:rect b="b" l="l" r="r" t="t"/>
              <a:pathLst>
                <a:path extrusionOk="0" h="11658" w="11753">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2" name="Google Shape;10552;p83"/>
          <p:cNvGrpSpPr/>
          <p:nvPr/>
        </p:nvGrpSpPr>
        <p:grpSpPr>
          <a:xfrm>
            <a:off x="4101077" y="2756844"/>
            <a:ext cx="428730" cy="419623"/>
            <a:chOff x="-4480550" y="3970800"/>
            <a:chExt cx="297750" cy="291425"/>
          </a:xfrm>
        </p:grpSpPr>
        <p:sp>
          <p:nvSpPr>
            <p:cNvPr id="10553" name="Google Shape;10553;p83"/>
            <p:cNvSpPr/>
            <p:nvPr/>
          </p:nvSpPr>
          <p:spPr>
            <a:xfrm>
              <a:off x="-4426200" y="4058225"/>
              <a:ext cx="51225" cy="69325"/>
            </a:xfrm>
            <a:custGeom>
              <a:rect b="b" l="l" r="r" t="t"/>
              <a:pathLst>
                <a:path extrusionOk="0" h="2773" w="2049">
                  <a:moveTo>
                    <a:pt x="1" y="0"/>
                  </a:moveTo>
                  <a:lnTo>
                    <a:pt x="1" y="2773"/>
                  </a:lnTo>
                  <a:lnTo>
                    <a:pt x="2048" y="2773"/>
                  </a:ln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83"/>
            <p:cNvSpPr/>
            <p:nvPr/>
          </p:nvSpPr>
          <p:spPr>
            <a:xfrm>
              <a:off x="-4480550" y="3970800"/>
              <a:ext cx="297750" cy="291425"/>
            </a:xfrm>
            <a:custGeom>
              <a:rect b="b" l="l" r="r" t="t"/>
              <a:pathLst>
                <a:path extrusionOk="0" h="11657" w="1191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5" name="Google Shape;10555;p83"/>
          <p:cNvGrpSpPr/>
          <p:nvPr/>
        </p:nvGrpSpPr>
        <p:grpSpPr>
          <a:xfrm>
            <a:off x="6804910" y="1689221"/>
            <a:ext cx="415123" cy="419659"/>
            <a:chOff x="-2668225" y="3239075"/>
            <a:chExt cx="288300" cy="291450"/>
          </a:xfrm>
        </p:grpSpPr>
        <p:sp>
          <p:nvSpPr>
            <p:cNvPr id="10556" name="Google Shape;10556;p83"/>
            <p:cNvSpPr/>
            <p:nvPr/>
          </p:nvSpPr>
          <p:spPr>
            <a:xfrm>
              <a:off x="-2592600" y="3239075"/>
              <a:ext cx="137850" cy="51225"/>
            </a:xfrm>
            <a:custGeom>
              <a:rect b="b" l="l" r="r" t="t"/>
              <a:pathLst>
                <a:path extrusionOk="0" h="2049" w="5514">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83"/>
            <p:cNvSpPr/>
            <p:nvPr/>
          </p:nvSpPr>
          <p:spPr>
            <a:xfrm>
              <a:off x="-2587875" y="3307875"/>
              <a:ext cx="129200" cy="69850"/>
            </a:xfrm>
            <a:custGeom>
              <a:rect b="b" l="l" r="r" t="t"/>
              <a:pathLst>
                <a:path extrusionOk="0" h="2794" w="5168">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83"/>
            <p:cNvSpPr/>
            <p:nvPr/>
          </p:nvSpPr>
          <p:spPr>
            <a:xfrm>
              <a:off x="-2566625" y="3427325"/>
              <a:ext cx="33125" cy="33100"/>
            </a:xfrm>
            <a:custGeom>
              <a:rect b="b" l="l" r="r" t="t"/>
              <a:pathLst>
                <a:path extrusionOk="0" h="1324" w="1325">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83"/>
            <p:cNvSpPr/>
            <p:nvPr/>
          </p:nvSpPr>
          <p:spPr>
            <a:xfrm>
              <a:off x="-2481550" y="3461200"/>
              <a:ext cx="18125" cy="18150"/>
            </a:xfrm>
            <a:custGeom>
              <a:rect b="b" l="l" r="r" t="t"/>
              <a:pathLst>
                <a:path extrusionOk="0" h="726" w="725">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83"/>
            <p:cNvSpPr/>
            <p:nvPr/>
          </p:nvSpPr>
          <p:spPr>
            <a:xfrm>
              <a:off x="-2668225" y="3393475"/>
              <a:ext cx="288300" cy="137050"/>
            </a:xfrm>
            <a:custGeom>
              <a:rect b="b" l="l" r="r" t="t"/>
              <a:pathLst>
                <a:path extrusionOk="0" h="5482" w="11532">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1" name="Google Shape;10561;p83"/>
          <p:cNvGrpSpPr/>
          <p:nvPr/>
        </p:nvGrpSpPr>
        <p:grpSpPr>
          <a:xfrm>
            <a:off x="6802066" y="2205191"/>
            <a:ext cx="420811" cy="419659"/>
            <a:chOff x="-2671375" y="3597450"/>
            <a:chExt cx="292250" cy="291450"/>
          </a:xfrm>
        </p:grpSpPr>
        <p:sp>
          <p:nvSpPr>
            <p:cNvPr id="10562" name="Google Shape;10562;p83"/>
            <p:cNvSpPr/>
            <p:nvPr/>
          </p:nvSpPr>
          <p:spPr>
            <a:xfrm>
              <a:off x="-2654050" y="3597450"/>
              <a:ext cx="260725" cy="51225"/>
            </a:xfrm>
            <a:custGeom>
              <a:rect b="b" l="l" r="r" t="t"/>
              <a:pathLst>
                <a:path extrusionOk="0" h="2049" w="10429">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83"/>
            <p:cNvSpPr/>
            <p:nvPr/>
          </p:nvSpPr>
          <p:spPr>
            <a:xfrm>
              <a:off x="-2671375" y="3667550"/>
              <a:ext cx="292250" cy="221350"/>
            </a:xfrm>
            <a:custGeom>
              <a:rect b="b" l="l" r="r" t="t"/>
              <a:pathLst>
                <a:path extrusionOk="0" h="8854" w="1169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4" name="Google Shape;10564;p83"/>
          <p:cNvGrpSpPr/>
          <p:nvPr/>
        </p:nvGrpSpPr>
        <p:grpSpPr>
          <a:xfrm>
            <a:off x="6812849" y="2755691"/>
            <a:ext cx="423043" cy="421927"/>
            <a:chOff x="-2670575" y="3956600"/>
            <a:chExt cx="293800" cy="293025"/>
          </a:xfrm>
        </p:grpSpPr>
        <p:sp>
          <p:nvSpPr>
            <p:cNvPr id="10565" name="Google Shape;10565;p83"/>
            <p:cNvSpPr/>
            <p:nvPr/>
          </p:nvSpPr>
          <p:spPr>
            <a:xfrm>
              <a:off x="-2670575" y="3975525"/>
              <a:ext cx="116575" cy="34675"/>
            </a:xfrm>
            <a:custGeom>
              <a:rect b="b" l="l" r="r" t="t"/>
              <a:pathLst>
                <a:path extrusionOk="0" h="1387" w="4663">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83"/>
            <p:cNvSpPr/>
            <p:nvPr/>
          </p:nvSpPr>
          <p:spPr>
            <a:xfrm>
              <a:off x="-2669800" y="4026700"/>
              <a:ext cx="170950" cy="136300"/>
            </a:xfrm>
            <a:custGeom>
              <a:rect b="b" l="l" r="r" t="t"/>
              <a:pathLst>
                <a:path extrusionOk="0" h="5452" w="6838">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83"/>
            <p:cNvSpPr/>
            <p:nvPr/>
          </p:nvSpPr>
          <p:spPr>
            <a:xfrm>
              <a:off x="-2669800" y="4179500"/>
              <a:ext cx="170950" cy="70125"/>
            </a:xfrm>
            <a:custGeom>
              <a:rect b="b" l="l" r="r" t="t"/>
              <a:pathLst>
                <a:path extrusionOk="0" h="2805" w="6838">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83"/>
            <p:cNvSpPr/>
            <p:nvPr/>
          </p:nvSpPr>
          <p:spPr>
            <a:xfrm>
              <a:off x="-2566625" y="3956600"/>
              <a:ext cx="189850" cy="190650"/>
            </a:xfrm>
            <a:custGeom>
              <a:rect b="b" l="l" r="r" t="t"/>
              <a:pathLst>
                <a:path extrusionOk="0" h="7626" w="7594">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9" name="Google Shape;10569;p83"/>
          <p:cNvGrpSpPr/>
          <p:nvPr/>
        </p:nvGrpSpPr>
        <p:grpSpPr>
          <a:xfrm>
            <a:off x="3070370" y="3311947"/>
            <a:ext cx="426462" cy="418363"/>
            <a:chOff x="-1183550" y="3586525"/>
            <a:chExt cx="296175" cy="290550"/>
          </a:xfrm>
        </p:grpSpPr>
        <p:sp>
          <p:nvSpPr>
            <p:cNvPr id="10570" name="Google Shape;10570;p83"/>
            <p:cNvSpPr/>
            <p:nvPr/>
          </p:nvSpPr>
          <p:spPr>
            <a:xfrm>
              <a:off x="-927575" y="3671500"/>
              <a:ext cx="40200" cy="16575"/>
            </a:xfrm>
            <a:custGeom>
              <a:rect b="b" l="l" r="r" t="t"/>
              <a:pathLst>
                <a:path extrusionOk="0" h="663" w="1608">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83"/>
            <p:cNvSpPr/>
            <p:nvPr/>
          </p:nvSpPr>
          <p:spPr>
            <a:xfrm>
              <a:off x="-1183550" y="3671500"/>
              <a:ext cx="39400" cy="16575"/>
            </a:xfrm>
            <a:custGeom>
              <a:rect b="b" l="l" r="r" t="t"/>
              <a:pathLst>
                <a:path extrusionOk="0" h="663" w="1576">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83"/>
            <p:cNvSpPr/>
            <p:nvPr/>
          </p:nvSpPr>
          <p:spPr>
            <a:xfrm>
              <a:off x="-944250" y="3603025"/>
              <a:ext cx="39525" cy="26375"/>
            </a:xfrm>
            <a:custGeom>
              <a:rect b="b" l="l" r="r" t="t"/>
              <a:pathLst>
                <a:path extrusionOk="0" h="1055" w="1581">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83"/>
            <p:cNvSpPr/>
            <p:nvPr/>
          </p:nvSpPr>
          <p:spPr>
            <a:xfrm>
              <a:off x="-1166200" y="3731225"/>
              <a:ext cx="39700" cy="26075"/>
            </a:xfrm>
            <a:custGeom>
              <a:rect b="b" l="l" r="r" t="t"/>
              <a:pathLst>
                <a:path extrusionOk="0" h="1043" w="1588">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83"/>
            <p:cNvSpPr/>
            <p:nvPr/>
          </p:nvSpPr>
          <p:spPr>
            <a:xfrm>
              <a:off x="-944925" y="3730950"/>
              <a:ext cx="40200" cy="26375"/>
            </a:xfrm>
            <a:custGeom>
              <a:rect b="b" l="l" r="r" t="t"/>
              <a:pathLst>
                <a:path extrusionOk="0" h="1055" w="1608">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83"/>
            <p:cNvSpPr/>
            <p:nvPr/>
          </p:nvSpPr>
          <p:spPr>
            <a:xfrm>
              <a:off x="-1167000" y="3603025"/>
              <a:ext cx="40200" cy="26375"/>
            </a:xfrm>
            <a:custGeom>
              <a:rect b="b" l="l" r="r" t="t"/>
              <a:pathLst>
                <a:path extrusionOk="0" h="1055" w="1608">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83"/>
            <p:cNvSpPr/>
            <p:nvPr/>
          </p:nvSpPr>
          <p:spPr>
            <a:xfrm>
              <a:off x="-1065400" y="3658900"/>
              <a:ext cx="59875" cy="77200"/>
            </a:xfrm>
            <a:custGeom>
              <a:rect b="b" l="l" r="r" t="t"/>
              <a:pathLst>
                <a:path extrusionOk="0" h="3088" w="2395">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83"/>
            <p:cNvSpPr/>
            <p:nvPr/>
          </p:nvSpPr>
          <p:spPr>
            <a:xfrm>
              <a:off x="-1078000" y="3809325"/>
              <a:ext cx="85075" cy="67750"/>
            </a:xfrm>
            <a:custGeom>
              <a:rect b="b" l="l" r="r" t="t"/>
              <a:pathLst>
                <a:path extrusionOk="0" h="2710" w="3403">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83"/>
            <p:cNvSpPr/>
            <p:nvPr/>
          </p:nvSpPr>
          <p:spPr>
            <a:xfrm>
              <a:off x="-1135500" y="3586525"/>
              <a:ext cx="193775" cy="204700"/>
            </a:xfrm>
            <a:custGeom>
              <a:rect b="b" l="l" r="r" t="t"/>
              <a:pathLst>
                <a:path extrusionOk="0" h="8188" w="7751">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9" name="Google Shape;10579;p83"/>
          <p:cNvGrpSpPr/>
          <p:nvPr/>
        </p:nvGrpSpPr>
        <p:grpSpPr>
          <a:xfrm>
            <a:off x="1928310" y="2203826"/>
            <a:ext cx="432150" cy="422395"/>
            <a:chOff x="-5974675" y="3632100"/>
            <a:chExt cx="300125" cy="293350"/>
          </a:xfrm>
        </p:grpSpPr>
        <p:sp>
          <p:nvSpPr>
            <p:cNvPr id="10580" name="Google Shape;10580;p83"/>
            <p:cNvSpPr/>
            <p:nvPr/>
          </p:nvSpPr>
          <p:spPr>
            <a:xfrm>
              <a:off x="-5974675" y="3701875"/>
              <a:ext cx="141025" cy="221650"/>
            </a:xfrm>
            <a:custGeom>
              <a:rect b="b" l="l" r="r" t="t"/>
              <a:pathLst>
                <a:path extrusionOk="0" h="8866" w="5641">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83"/>
            <p:cNvSpPr/>
            <p:nvPr/>
          </p:nvSpPr>
          <p:spPr>
            <a:xfrm>
              <a:off x="-5880150" y="3632100"/>
              <a:ext cx="108725" cy="68550"/>
            </a:xfrm>
            <a:custGeom>
              <a:rect b="b" l="l" r="r" t="t"/>
              <a:pathLst>
                <a:path extrusionOk="0" h="2742" w="4349">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83"/>
            <p:cNvSpPr/>
            <p:nvPr/>
          </p:nvSpPr>
          <p:spPr>
            <a:xfrm>
              <a:off x="-5814775" y="3702500"/>
              <a:ext cx="140225" cy="222950"/>
            </a:xfrm>
            <a:custGeom>
              <a:rect b="b" l="l" r="r" t="t"/>
              <a:pathLst>
                <a:path extrusionOk="0" h="8918" w="5609">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3" name="Google Shape;10583;p83"/>
          <p:cNvGrpSpPr/>
          <p:nvPr/>
        </p:nvGrpSpPr>
        <p:grpSpPr>
          <a:xfrm>
            <a:off x="1958351" y="2755694"/>
            <a:ext cx="395865" cy="421927"/>
            <a:chOff x="-5971525" y="3990475"/>
            <a:chExt cx="274925" cy="293025"/>
          </a:xfrm>
        </p:grpSpPr>
        <p:sp>
          <p:nvSpPr>
            <p:cNvPr id="10584" name="Google Shape;10584;p83"/>
            <p:cNvSpPr/>
            <p:nvPr/>
          </p:nvSpPr>
          <p:spPr>
            <a:xfrm>
              <a:off x="-5851000" y="4061375"/>
              <a:ext cx="102400" cy="33875"/>
            </a:xfrm>
            <a:custGeom>
              <a:rect b="b" l="l" r="r" t="t"/>
              <a:pathLst>
                <a:path extrusionOk="0" h="1355" w="4096">
                  <a:moveTo>
                    <a:pt x="0" y="0"/>
                  </a:moveTo>
                  <a:lnTo>
                    <a:pt x="0" y="1355"/>
                  </a:lnTo>
                  <a:lnTo>
                    <a:pt x="4096" y="1355"/>
                  </a:lnTo>
                  <a:lnTo>
                    <a:pt x="40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83"/>
            <p:cNvSpPr/>
            <p:nvPr/>
          </p:nvSpPr>
          <p:spPr>
            <a:xfrm>
              <a:off x="-5971525" y="3990475"/>
              <a:ext cx="69350" cy="275700"/>
            </a:xfrm>
            <a:custGeom>
              <a:rect b="b" l="l" r="r" t="t"/>
              <a:pathLst>
                <a:path extrusionOk="0" h="11028" w="2774">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83"/>
            <p:cNvSpPr/>
            <p:nvPr/>
          </p:nvSpPr>
          <p:spPr>
            <a:xfrm>
              <a:off x="-5851000" y="4214950"/>
              <a:ext cx="103200" cy="68550"/>
            </a:xfrm>
            <a:custGeom>
              <a:rect b="b" l="l" r="r" t="t"/>
              <a:pathLst>
                <a:path extrusionOk="0" h="2742" w="4128">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83"/>
            <p:cNvSpPr/>
            <p:nvPr/>
          </p:nvSpPr>
          <p:spPr>
            <a:xfrm>
              <a:off x="-5885675" y="4010175"/>
              <a:ext cx="189075" cy="239450"/>
            </a:xfrm>
            <a:custGeom>
              <a:rect b="b" l="l" r="r" t="t"/>
              <a:pathLst>
                <a:path extrusionOk="0" h="9578" w="7563">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8" name="Google Shape;10588;p83"/>
          <p:cNvGrpSpPr/>
          <p:nvPr/>
        </p:nvGrpSpPr>
        <p:grpSpPr>
          <a:xfrm>
            <a:off x="4631558" y="1689798"/>
            <a:ext cx="420775" cy="418507"/>
            <a:chOff x="-4118225" y="3253275"/>
            <a:chExt cx="292225" cy="290650"/>
          </a:xfrm>
        </p:grpSpPr>
        <p:sp>
          <p:nvSpPr>
            <p:cNvPr id="10589" name="Google Shape;10589;p83"/>
            <p:cNvSpPr/>
            <p:nvPr/>
          </p:nvSpPr>
          <p:spPr>
            <a:xfrm>
              <a:off x="-4118225" y="3287125"/>
              <a:ext cx="256725" cy="256800"/>
            </a:xfrm>
            <a:custGeom>
              <a:rect b="b" l="l" r="r" t="t"/>
              <a:pathLst>
                <a:path extrusionOk="0" h="10272" w="10269">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83"/>
            <p:cNvSpPr/>
            <p:nvPr/>
          </p:nvSpPr>
          <p:spPr>
            <a:xfrm>
              <a:off x="-3963850" y="3253275"/>
              <a:ext cx="137850" cy="137850"/>
            </a:xfrm>
            <a:custGeom>
              <a:rect b="b" l="l" r="r" t="t"/>
              <a:pathLst>
                <a:path extrusionOk="0" h="5514" w="5514">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1" name="Google Shape;10591;p83"/>
          <p:cNvGrpSpPr/>
          <p:nvPr/>
        </p:nvGrpSpPr>
        <p:grpSpPr>
          <a:xfrm>
            <a:off x="4682008" y="2204922"/>
            <a:ext cx="319874" cy="420199"/>
            <a:chOff x="-4082800" y="3612425"/>
            <a:chExt cx="222150" cy="291825"/>
          </a:xfrm>
        </p:grpSpPr>
        <p:sp>
          <p:nvSpPr>
            <p:cNvPr id="10592" name="Google Shape;10592;p83"/>
            <p:cNvSpPr/>
            <p:nvPr/>
          </p:nvSpPr>
          <p:spPr>
            <a:xfrm>
              <a:off x="-4027650" y="3663625"/>
              <a:ext cx="112650" cy="119725"/>
            </a:xfrm>
            <a:custGeom>
              <a:rect b="b" l="l" r="r" t="t"/>
              <a:pathLst>
                <a:path extrusionOk="0" h="4789" w="4506">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83"/>
            <p:cNvSpPr/>
            <p:nvPr/>
          </p:nvSpPr>
          <p:spPr>
            <a:xfrm>
              <a:off x="-4082800" y="3612425"/>
              <a:ext cx="222150" cy="291825"/>
            </a:xfrm>
            <a:custGeom>
              <a:rect b="b" l="l" r="r" t="t"/>
              <a:pathLst>
                <a:path extrusionOk="0" h="11673" w="8886">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83"/>
            <p:cNvSpPr/>
            <p:nvPr/>
          </p:nvSpPr>
          <p:spPr>
            <a:xfrm>
              <a:off x="-3980400" y="3714800"/>
              <a:ext cx="17350" cy="17375"/>
            </a:xfrm>
            <a:custGeom>
              <a:rect b="b" l="l" r="r" t="t"/>
              <a:pathLst>
                <a:path extrusionOk="0" h="695" w="694">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5" name="Google Shape;10595;p83"/>
          <p:cNvGrpSpPr/>
          <p:nvPr/>
        </p:nvGrpSpPr>
        <p:grpSpPr>
          <a:xfrm>
            <a:off x="4643456" y="2769876"/>
            <a:ext cx="420775" cy="393561"/>
            <a:chOff x="-4118225" y="3990475"/>
            <a:chExt cx="292225" cy="273325"/>
          </a:xfrm>
        </p:grpSpPr>
        <p:sp>
          <p:nvSpPr>
            <p:cNvPr id="10596" name="Google Shape;10596;p83"/>
            <p:cNvSpPr/>
            <p:nvPr/>
          </p:nvSpPr>
          <p:spPr>
            <a:xfrm>
              <a:off x="-3963850" y="4040100"/>
              <a:ext cx="51200" cy="51225"/>
            </a:xfrm>
            <a:custGeom>
              <a:rect b="b" l="l" r="r" t="t"/>
              <a:pathLst>
                <a:path extrusionOk="0" h="2049" w="2048">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83"/>
            <p:cNvSpPr/>
            <p:nvPr/>
          </p:nvSpPr>
          <p:spPr>
            <a:xfrm>
              <a:off x="-4015050" y="3990475"/>
              <a:ext cx="153600" cy="153625"/>
            </a:xfrm>
            <a:custGeom>
              <a:rect b="b" l="l" r="r" t="t"/>
              <a:pathLst>
                <a:path extrusionOk="0" h="6145" w="6144">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83"/>
            <p:cNvSpPr/>
            <p:nvPr/>
          </p:nvSpPr>
          <p:spPr>
            <a:xfrm>
              <a:off x="-4118225" y="4144075"/>
              <a:ext cx="33875" cy="119725"/>
            </a:xfrm>
            <a:custGeom>
              <a:rect b="b" l="l" r="r" t="t"/>
              <a:pathLst>
                <a:path extrusionOk="0" h="4789" w="1355">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83"/>
            <p:cNvSpPr/>
            <p:nvPr/>
          </p:nvSpPr>
          <p:spPr>
            <a:xfrm>
              <a:off x="-4067050" y="4143750"/>
              <a:ext cx="241050" cy="120050"/>
            </a:xfrm>
            <a:custGeom>
              <a:rect b="b" l="l" r="r" t="t"/>
              <a:pathLst>
                <a:path extrusionOk="0" h="4802" w="9642">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0" name="Google Shape;10600;p83"/>
          <p:cNvGrpSpPr/>
          <p:nvPr/>
        </p:nvGrpSpPr>
        <p:grpSpPr>
          <a:xfrm>
            <a:off x="7354110" y="1688087"/>
            <a:ext cx="394713" cy="421927"/>
            <a:chOff x="-2312225" y="3238300"/>
            <a:chExt cx="274125" cy="293025"/>
          </a:xfrm>
        </p:grpSpPr>
        <p:sp>
          <p:nvSpPr>
            <p:cNvPr id="10601" name="Google Shape;10601;p83"/>
            <p:cNvSpPr/>
            <p:nvPr/>
          </p:nvSpPr>
          <p:spPr>
            <a:xfrm>
              <a:off x="-2241325" y="3289500"/>
              <a:ext cx="203225" cy="241825"/>
            </a:xfrm>
            <a:custGeom>
              <a:rect b="b" l="l" r="r" t="t"/>
              <a:pathLst>
                <a:path extrusionOk="0" h="9673" w="8129">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83"/>
            <p:cNvSpPr/>
            <p:nvPr/>
          </p:nvSpPr>
          <p:spPr>
            <a:xfrm>
              <a:off x="-2312225" y="3238300"/>
              <a:ext cx="241825" cy="241050"/>
            </a:xfrm>
            <a:custGeom>
              <a:rect b="b" l="l" r="r" t="t"/>
              <a:pathLst>
                <a:path extrusionOk="0" h="9642" w="9673">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3" name="Google Shape;10603;p83"/>
          <p:cNvGrpSpPr/>
          <p:nvPr/>
        </p:nvGrpSpPr>
        <p:grpSpPr>
          <a:xfrm>
            <a:off x="7341062" y="2153586"/>
            <a:ext cx="420811" cy="522864"/>
            <a:chOff x="-2310650" y="3525775"/>
            <a:chExt cx="292250" cy="363125"/>
          </a:xfrm>
        </p:grpSpPr>
        <p:sp>
          <p:nvSpPr>
            <p:cNvPr id="10604" name="Google Shape;10604;p83"/>
            <p:cNvSpPr/>
            <p:nvPr/>
          </p:nvSpPr>
          <p:spPr>
            <a:xfrm>
              <a:off x="-2053075" y="3648650"/>
              <a:ext cx="34675" cy="233950"/>
            </a:xfrm>
            <a:custGeom>
              <a:rect b="b" l="l" r="r" t="t"/>
              <a:pathLst>
                <a:path extrusionOk="0" h="9358" w="1387">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83"/>
            <p:cNvSpPr/>
            <p:nvPr/>
          </p:nvSpPr>
          <p:spPr>
            <a:xfrm>
              <a:off x="-2259450" y="3751825"/>
              <a:ext cx="51225" cy="51225"/>
            </a:xfrm>
            <a:custGeom>
              <a:rect b="b" l="l" r="r" t="t"/>
              <a:pathLst>
                <a:path extrusionOk="0" h="2049" w="2049">
                  <a:moveTo>
                    <a:pt x="1" y="1"/>
                  </a:moveTo>
                  <a:lnTo>
                    <a:pt x="1" y="2049"/>
                  </a:lnTo>
                  <a:lnTo>
                    <a:pt x="2049" y="2049"/>
                  </a:lnTo>
                  <a:lnTo>
                    <a:pt x="2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83"/>
            <p:cNvSpPr/>
            <p:nvPr/>
          </p:nvSpPr>
          <p:spPr>
            <a:xfrm>
              <a:off x="-2259450" y="3649450"/>
              <a:ext cx="137075" cy="51200"/>
            </a:xfrm>
            <a:custGeom>
              <a:rect b="b" l="l" r="r" t="t"/>
              <a:pathLst>
                <a:path extrusionOk="0" h="2048" w="5483">
                  <a:moveTo>
                    <a:pt x="1" y="0"/>
                  </a:moveTo>
                  <a:lnTo>
                    <a:pt x="1" y="2048"/>
                  </a:lnTo>
                  <a:lnTo>
                    <a:pt x="5483" y="2048"/>
                  </a:lnTo>
                  <a:lnTo>
                    <a:pt x="54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83"/>
            <p:cNvSpPr/>
            <p:nvPr/>
          </p:nvSpPr>
          <p:spPr>
            <a:xfrm>
              <a:off x="-2310650" y="3525775"/>
              <a:ext cx="252075" cy="363125"/>
            </a:xfrm>
            <a:custGeom>
              <a:rect b="b" l="l" r="r" t="t"/>
              <a:pathLst>
                <a:path extrusionOk="0" h="14525" w="10083">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8" name="Google Shape;10608;p83"/>
          <p:cNvGrpSpPr/>
          <p:nvPr/>
        </p:nvGrpSpPr>
        <p:grpSpPr>
          <a:xfrm>
            <a:off x="7351827" y="2756825"/>
            <a:ext cx="423079" cy="419659"/>
            <a:chOff x="-2310650" y="3958175"/>
            <a:chExt cx="293825" cy="291450"/>
          </a:xfrm>
        </p:grpSpPr>
        <p:sp>
          <p:nvSpPr>
            <p:cNvPr id="10609" name="Google Shape;10609;p83"/>
            <p:cNvSpPr/>
            <p:nvPr/>
          </p:nvSpPr>
          <p:spPr>
            <a:xfrm>
              <a:off x="-2310650" y="3958175"/>
              <a:ext cx="185925" cy="118950"/>
            </a:xfrm>
            <a:custGeom>
              <a:rect b="b" l="l" r="r" t="t"/>
              <a:pathLst>
                <a:path extrusionOk="0" h="4758" w="7437">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83"/>
            <p:cNvSpPr/>
            <p:nvPr/>
          </p:nvSpPr>
          <p:spPr>
            <a:xfrm>
              <a:off x="-2309075" y="3992050"/>
              <a:ext cx="292250" cy="257575"/>
            </a:xfrm>
            <a:custGeom>
              <a:rect b="b" l="l" r="r" t="t"/>
              <a:pathLst>
                <a:path extrusionOk="0" h="10303" w="1169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1" name="Google Shape;10611;p83"/>
          <p:cNvGrpSpPr/>
          <p:nvPr/>
        </p:nvGrpSpPr>
        <p:grpSpPr>
          <a:xfrm>
            <a:off x="4718688" y="3308459"/>
            <a:ext cx="424159" cy="419659"/>
            <a:chOff x="-1182750" y="3962900"/>
            <a:chExt cx="294575" cy="291450"/>
          </a:xfrm>
        </p:grpSpPr>
        <p:sp>
          <p:nvSpPr>
            <p:cNvPr id="10612" name="Google Shape;10612;p83"/>
            <p:cNvSpPr/>
            <p:nvPr/>
          </p:nvSpPr>
          <p:spPr>
            <a:xfrm>
              <a:off x="-1078000" y="40306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83"/>
            <p:cNvSpPr/>
            <p:nvPr/>
          </p:nvSpPr>
          <p:spPr>
            <a:xfrm>
              <a:off x="-1129200" y="40999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83"/>
            <p:cNvSpPr/>
            <p:nvPr/>
          </p:nvSpPr>
          <p:spPr>
            <a:xfrm>
              <a:off x="-1009475" y="408185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83"/>
            <p:cNvSpPr/>
            <p:nvPr/>
          </p:nvSpPr>
          <p:spPr>
            <a:xfrm>
              <a:off x="-1182750" y="4168475"/>
              <a:ext cx="292225" cy="34675"/>
            </a:xfrm>
            <a:custGeom>
              <a:rect b="b" l="l" r="r" t="t"/>
              <a:pathLst>
                <a:path extrusionOk="0" h="1387" w="11689">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83"/>
            <p:cNvSpPr/>
            <p:nvPr/>
          </p:nvSpPr>
          <p:spPr>
            <a:xfrm>
              <a:off x="-1117400" y="4220475"/>
              <a:ext cx="161500" cy="33875"/>
            </a:xfrm>
            <a:custGeom>
              <a:rect b="b" l="l" r="r" t="t"/>
              <a:pathLst>
                <a:path extrusionOk="0" h="1355" w="646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83"/>
            <p:cNvSpPr/>
            <p:nvPr/>
          </p:nvSpPr>
          <p:spPr>
            <a:xfrm>
              <a:off x="-958300" y="40141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83"/>
            <p:cNvSpPr/>
            <p:nvPr/>
          </p:nvSpPr>
          <p:spPr>
            <a:xfrm>
              <a:off x="-1180400" y="3962900"/>
              <a:ext cx="292225" cy="188275"/>
            </a:xfrm>
            <a:custGeom>
              <a:rect b="b" l="l" r="r" t="t"/>
              <a:pathLst>
                <a:path extrusionOk="0" h="7531" w="11689">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9" name="Google Shape;10619;p83"/>
          <p:cNvGrpSpPr/>
          <p:nvPr/>
        </p:nvGrpSpPr>
        <p:grpSpPr>
          <a:xfrm>
            <a:off x="2471824" y="1689223"/>
            <a:ext cx="424195" cy="419659"/>
            <a:chOff x="-5611575" y="3272950"/>
            <a:chExt cx="294600" cy="291450"/>
          </a:xfrm>
        </p:grpSpPr>
        <p:sp>
          <p:nvSpPr>
            <p:cNvPr id="10620" name="Google Shape;10620;p83"/>
            <p:cNvSpPr/>
            <p:nvPr/>
          </p:nvSpPr>
          <p:spPr>
            <a:xfrm>
              <a:off x="-5594250" y="3273750"/>
              <a:ext cx="85875" cy="84300"/>
            </a:xfrm>
            <a:custGeom>
              <a:rect b="b" l="l" r="r" t="t"/>
              <a:pathLst>
                <a:path extrusionOk="0" h="3372" w="3435">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83"/>
            <p:cNvSpPr/>
            <p:nvPr/>
          </p:nvSpPr>
          <p:spPr>
            <a:xfrm>
              <a:off x="-5457200" y="3324950"/>
              <a:ext cx="67775" cy="67750"/>
            </a:xfrm>
            <a:custGeom>
              <a:rect b="b" l="l" r="r" t="t"/>
              <a:pathLst>
                <a:path extrusionOk="0" h="2710" w="2711">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83"/>
            <p:cNvSpPr/>
            <p:nvPr/>
          </p:nvSpPr>
          <p:spPr>
            <a:xfrm>
              <a:off x="-5415450" y="3325725"/>
              <a:ext cx="25225" cy="24450"/>
            </a:xfrm>
            <a:custGeom>
              <a:rect b="b" l="l" r="r" t="t"/>
              <a:pathLst>
                <a:path extrusionOk="0" h="978" w="1009">
                  <a:moveTo>
                    <a:pt x="0" y="1"/>
                  </a:moveTo>
                  <a:lnTo>
                    <a:pt x="0" y="977"/>
                  </a:lnTo>
                  <a:lnTo>
                    <a:pt x="1009" y="977"/>
                  </a:lnTo>
                  <a:cubicBezTo>
                    <a:pt x="883" y="473"/>
                    <a:pt x="473" y="127"/>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83"/>
            <p:cNvSpPr/>
            <p:nvPr/>
          </p:nvSpPr>
          <p:spPr>
            <a:xfrm>
              <a:off x="-5611575" y="3359600"/>
              <a:ext cx="118950" cy="204800"/>
            </a:xfrm>
            <a:custGeom>
              <a:rect b="b" l="l" r="r" t="t"/>
              <a:pathLst>
                <a:path extrusionOk="0" h="8192" w="4758">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83"/>
            <p:cNvSpPr/>
            <p:nvPr/>
          </p:nvSpPr>
          <p:spPr>
            <a:xfrm>
              <a:off x="-5510750" y="3272950"/>
              <a:ext cx="193775" cy="187475"/>
            </a:xfrm>
            <a:custGeom>
              <a:rect b="b" l="l" r="r" t="t"/>
              <a:pathLst>
                <a:path extrusionOk="0" h="7499" w="7751">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5" name="Google Shape;10625;p83"/>
          <p:cNvGrpSpPr/>
          <p:nvPr/>
        </p:nvGrpSpPr>
        <p:grpSpPr>
          <a:xfrm>
            <a:off x="2471824" y="2205770"/>
            <a:ext cx="424195" cy="418507"/>
            <a:chOff x="-5613150" y="3632900"/>
            <a:chExt cx="294600" cy="290650"/>
          </a:xfrm>
        </p:grpSpPr>
        <p:sp>
          <p:nvSpPr>
            <p:cNvPr id="10626" name="Google Shape;10626;p83"/>
            <p:cNvSpPr/>
            <p:nvPr/>
          </p:nvSpPr>
          <p:spPr>
            <a:xfrm>
              <a:off x="-5440825" y="3708275"/>
              <a:ext cx="49550" cy="41450"/>
            </a:xfrm>
            <a:custGeom>
              <a:rect b="b" l="l" r="r" t="t"/>
              <a:pathLst>
                <a:path extrusionOk="0" h="1658" w="1982">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83"/>
            <p:cNvSpPr/>
            <p:nvPr/>
          </p:nvSpPr>
          <p:spPr>
            <a:xfrm>
              <a:off x="-5613150" y="3632900"/>
              <a:ext cx="294600" cy="290650"/>
            </a:xfrm>
            <a:custGeom>
              <a:rect b="b" l="l" r="r" t="t"/>
              <a:pathLst>
                <a:path extrusionOk="0" h="11626" w="11784">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8" name="Google Shape;10628;p83"/>
          <p:cNvGrpSpPr/>
          <p:nvPr/>
        </p:nvGrpSpPr>
        <p:grpSpPr>
          <a:xfrm>
            <a:off x="5155210" y="1689438"/>
            <a:ext cx="434634" cy="419227"/>
            <a:chOff x="-3768700" y="3253275"/>
            <a:chExt cx="301850" cy="291150"/>
          </a:xfrm>
        </p:grpSpPr>
        <p:sp>
          <p:nvSpPr>
            <p:cNvPr id="10629" name="Google Shape;10629;p83"/>
            <p:cNvSpPr/>
            <p:nvPr/>
          </p:nvSpPr>
          <p:spPr>
            <a:xfrm>
              <a:off x="-3603925" y="3355650"/>
              <a:ext cx="69350" cy="33900"/>
            </a:xfrm>
            <a:custGeom>
              <a:rect b="b" l="l" r="r" t="t"/>
              <a:pathLst>
                <a:path extrusionOk="0" h="1356" w="2774">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83"/>
            <p:cNvSpPr/>
            <p:nvPr/>
          </p:nvSpPr>
          <p:spPr>
            <a:xfrm>
              <a:off x="-3586600" y="3305250"/>
              <a:ext cx="33125" cy="33100"/>
            </a:xfrm>
            <a:custGeom>
              <a:rect b="b" l="l" r="r" t="t"/>
              <a:pathLst>
                <a:path extrusionOk="0" h="1324" w="1325">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83"/>
            <p:cNvSpPr/>
            <p:nvPr/>
          </p:nvSpPr>
          <p:spPr>
            <a:xfrm>
              <a:off x="-3768700" y="3253275"/>
              <a:ext cx="301850" cy="291150"/>
            </a:xfrm>
            <a:custGeom>
              <a:rect b="b" l="l" r="r" t="t"/>
              <a:pathLst>
                <a:path extrusionOk="0" h="11646" w="12074">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2" name="Google Shape;10632;p83"/>
          <p:cNvGrpSpPr/>
          <p:nvPr/>
        </p:nvGrpSpPr>
        <p:grpSpPr>
          <a:xfrm>
            <a:off x="5159293" y="2217090"/>
            <a:ext cx="426462" cy="395865"/>
            <a:chOff x="-3808700" y="3628950"/>
            <a:chExt cx="296175" cy="274925"/>
          </a:xfrm>
        </p:grpSpPr>
        <p:sp>
          <p:nvSpPr>
            <p:cNvPr id="10633" name="Google Shape;10633;p83"/>
            <p:cNvSpPr/>
            <p:nvPr/>
          </p:nvSpPr>
          <p:spPr>
            <a:xfrm>
              <a:off x="-3665972" y="3680950"/>
              <a:ext cx="51200" cy="51225"/>
            </a:xfrm>
            <a:custGeom>
              <a:rect b="b" l="l" r="r" t="t"/>
              <a:pathLst>
                <a:path extrusionOk="0" h="2049" w="2048">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83"/>
            <p:cNvSpPr/>
            <p:nvPr/>
          </p:nvSpPr>
          <p:spPr>
            <a:xfrm>
              <a:off x="-3808700" y="3664400"/>
              <a:ext cx="296175" cy="239475"/>
            </a:xfrm>
            <a:custGeom>
              <a:rect b="b" l="l" r="r" t="t"/>
              <a:pathLst>
                <a:path extrusionOk="0" h="9579" w="11847">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83"/>
            <p:cNvSpPr/>
            <p:nvPr/>
          </p:nvSpPr>
          <p:spPr>
            <a:xfrm>
              <a:off x="-3718359" y="3628950"/>
              <a:ext cx="155975" cy="156775"/>
            </a:xfrm>
            <a:custGeom>
              <a:rect b="b" l="l" r="r" t="t"/>
              <a:pathLst>
                <a:path extrusionOk="0" h="6271" w="6239">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6" name="Google Shape;10636;p83"/>
          <p:cNvGrpSpPr/>
          <p:nvPr/>
        </p:nvGrpSpPr>
        <p:grpSpPr>
          <a:xfrm>
            <a:off x="5224504" y="2756412"/>
            <a:ext cx="419443" cy="420487"/>
            <a:chOff x="-3771675" y="3971775"/>
            <a:chExt cx="291300" cy="292025"/>
          </a:xfrm>
        </p:grpSpPr>
        <p:sp>
          <p:nvSpPr>
            <p:cNvPr id="10637" name="Google Shape;10637;p83"/>
            <p:cNvSpPr/>
            <p:nvPr/>
          </p:nvSpPr>
          <p:spPr>
            <a:xfrm>
              <a:off x="-3770100" y="3971775"/>
              <a:ext cx="218975" cy="66775"/>
            </a:xfrm>
            <a:custGeom>
              <a:rect b="b" l="l" r="r" t="t"/>
              <a:pathLst>
                <a:path extrusionOk="0" h="2671" w="8759">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83"/>
            <p:cNvSpPr/>
            <p:nvPr/>
          </p:nvSpPr>
          <p:spPr>
            <a:xfrm>
              <a:off x="-3771675" y="4030650"/>
              <a:ext cx="222125" cy="78000"/>
            </a:xfrm>
            <a:custGeom>
              <a:rect b="b" l="l" r="r" t="t"/>
              <a:pathLst>
                <a:path extrusionOk="0" h="3120" w="8885">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83"/>
            <p:cNvSpPr/>
            <p:nvPr/>
          </p:nvSpPr>
          <p:spPr>
            <a:xfrm>
              <a:off x="-3669425" y="4074750"/>
              <a:ext cx="189050" cy="189050"/>
            </a:xfrm>
            <a:custGeom>
              <a:rect b="b" l="l" r="r" t="t"/>
              <a:pathLst>
                <a:path extrusionOk="0" h="7562" w="7562">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83"/>
            <p:cNvSpPr/>
            <p:nvPr/>
          </p:nvSpPr>
          <p:spPr>
            <a:xfrm>
              <a:off x="-3771675" y="4099950"/>
              <a:ext cx="94525" cy="76425"/>
            </a:xfrm>
            <a:custGeom>
              <a:rect b="b" l="l" r="r" t="t"/>
              <a:pathLst>
                <a:path extrusionOk="0" h="3057" w="3781">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83"/>
            <p:cNvSpPr/>
            <p:nvPr/>
          </p:nvSpPr>
          <p:spPr>
            <a:xfrm>
              <a:off x="-3771675" y="4167700"/>
              <a:ext cx="135500" cy="95325"/>
            </a:xfrm>
            <a:custGeom>
              <a:rect b="b" l="l" r="r" t="t"/>
              <a:pathLst>
                <a:path extrusionOk="0" h="3813" w="542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2" name="Google Shape;10642;p83"/>
          <p:cNvGrpSpPr/>
          <p:nvPr/>
        </p:nvGrpSpPr>
        <p:grpSpPr>
          <a:xfrm>
            <a:off x="7885948" y="1716461"/>
            <a:ext cx="420271" cy="320774"/>
            <a:chOff x="-1951475" y="3273100"/>
            <a:chExt cx="291875" cy="222775"/>
          </a:xfrm>
        </p:grpSpPr>
        <p:sp>
          <p:nvSpPr>
            <p:cNvPr id="10643" name="Google Shape;10643;p83"/>
            <p:cNvSpPr/>
            <p:nvPr/>
          </p:nvSpPr>
          <p:spPr>
            <a:xfrm>
              <a:off x="-1951475" y="3325050"/>
              <a:ext cx="51225" cy="119250"/>
            </a:xfrm>
            <a:custGeom>
              <a:rect b="b" l="l" r="r" t="t"/>
              <a:pathLst>
                <a:path extrusionOk="0" h="4770" w="2049">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83"/>
            <p:cNvSpPr/>
            <p:nvPr/>
          </p:nvSpPr>
          <p:spPr>
            <a:xfrm>
              <a:off x="-1711250" y="3273100"/>
              <a:ext cx="51650" cy="221725"/>
            </a:xfrm>
            <a:custGeom>
              <a:rect b="b" l="l" r="r" t="t"/>
              <a:pathLst>
                <a:path extrusionOk="0" h="8869" w="2066">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83"/>
            <p:cNvSpPr/>
            <p:nvPr/>
          </p:nvSpPr>
          <p:spPr>
            <a:xfrm>
              <a:off x="-1886900" y="3296575"/>
              <a:ext cx="156775" cy="199300"/>
            </a:xfrm>
            <a:custGeom>
              <a:rect b="b" l="l" r="r" t="t"/>
              <a:pathLst>
                <a:path extrusionOk="0" h="7972" w="6271">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6" name="Google Shape;10646;p83"/>
          <p:cNvGrpSpPr/>
          <p:nvPr/>
        </p:nvGrpSpPr>
        <p:grpSpPr>
          <a:xfrm>
            <a:off x="7883429" y="2205191"/>
            <a:ext cx="425310" cy="419659"/>
            <a:chOff x="-1951475" y="3597450"/>
            <a:chExt cx="295375" cy="291450"/>
          </a:xfrm>
        </p:grpSpPr>
        <p:sp>
          <p:nvSpPr>
            <p:cNvPr id="10647" name="Google Shape;10647;p83"/>
            <p:cNvSpPr/>
            <p:nvPr/>
          </p:nvSpPr>
          <p:spPr>
            <a:xfrm>
              <a:off x="-1951475" y="3597450"/>
              <a:ext cx="170925" cy="34675"/>
            </a:xfrm>
            <a:custGeom>
              <a:rect b="b" l="l" r="r" t="t"/>
              <a:pathLst>
                <a:path extrusionOk="0" h="1387" w="6837">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83"/>
            <p:cNvSpPr/>
            <p:nvPr/>
          </p:nvSpPr>
          <p:spPr>
            <a:xfrm>
              <a:off x="-1949900" y="3648650"/>
              <a:ext cx="171725" cy="173300"/>
            </a:xfrm>
            <a:custGeom>
              <a:rect b="b" l="l" r="r" t="t"/>
              <a:pathLst>
                <a:path extrusionOk="0" h="6932" w="6869">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83"/>
            <p:cNvSpPr/>
            <p:nvPr/>
          </p:nvSpPr>
          <p:spPr>
            <a:xfrm>
              <a:off x="-1951475" y="3838475"/>
              <a:ext cx="170925" cy="50425"/>
            </a:xfrm>
            <a:custGeom>
              <a:rect b="b" l="l" r="r" t="t"/>
              <a:pathLst>
                <a:path extrusionOk="0" h="2017" w="6837">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83"/>
            <p:cNvSpPr/>
            <p:nvPr/>
          </p:nvSpPr>
          <p:spPr>
            <a:xfrm>
              <a:off x="-1912900" y="3675825"/>
              <a:ext cx="256800" cy="202825"/>
            </a:xfrm>
            <a:custGeom>
              <a:rect b="b" l="l" r="r" t="t"/>
              <a:pathLst>
                <a:path extrusionOk="0" h="8113" w="10272">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1" name="Google Shape;10651;p83"/>
          <p:cNvGrpSpPr/>
          <p:nvPr/>
        </p:nvGrpSpPr>
        <p:grpSpPr>
          <a:xfrm>
            <a:off x="7885680" y="2756825"/>
            <a:ext cx="444605" cy="419659"/>
            <a:chOff x="-1960150" y="3956600"/>
            <a:chExt cx="308775" cy="291450"/>
          </a:xfrm>
        </p:grpSpPr>
        <p:sp>
          <p:nvSpPr>
            <p:cNvPr id="10652" name="Google Shape;10652;p83"/>
            <p:cNvSpPr/>
            <p:nvPr/>
          </p:nvSpPr>
          <p:spPr>
            <a:xfrm>
              <a:off x="-1960150" y="3956600"/>
              <a:ext cx="308775" cy="51275"/>
            </a:xfrm>
            <a:custGeom>
              <a:rect b="b" l="l" r="r" t="t"/>
              <a:pathLst>
                <a:path extrusionOk="0" h="2051" w="12351">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83"/>
            <p:cNvSpPr/>
            <p:nvPr/>
          </p:nvSpPr>
          <p:spPr>
            <a:xfrm>
              <a:off x="-1934950" y="4025925"/>
              <a:ext cx="256000" cy="222125"/>
            </a:xfrm>
            <a:custGeom>
              <a:rect b="b" l="l" r="r" t="t"/>
              <a:pathLst>
                <a:path extrusionOk="0" h="8885" w="1024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4" name="Google Shape;10654;p83"/>
          <p:cNvGrpSpPr/>
          <p:nvPr/>
        </p:nvGrpSpPr>
        <p:grpSpPr>
          <a:xfrm>
            <a:off x="1939718" y="3307636"/>
            <a:ext cx="420775" cy="420775"/>
            <a:chOff x="-804700" y="3226500"/>
            <a:chExt cx="292225" cy="292225"/>
          </a:xfrm>
        </p:grpSpPr>
        <p:sp>
          <p:nvSpPr>
            <p:cNvPr id="10655" name="Google Shape;10655;p83"/>
            <p:cNvSpPr/>
            <p:nvPr/>
          </p:nvSpPr>
          <p:spPr>
            <a:xfrm>
              <a:off x="-804700" y="3467500"/>
              <a:ext cx="85875" cy="51225"/>
            </a:xfrm>
            <a:custGeom>
              <a:rect b="b" l="l" r="r" t="t"/>
              <a:pathLst>
                <a:path extrusionOk="0" h="2049" w="3435">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83"/>
            <p:cNvSpPr/>
            <p:nvPr/>
          </p:nvSpPr>
          <p:spPr>
            <a:xfrm>
              <a:off x="-710975" y="3466700"/>
              <a:ext cx="196925" cy="51225"/>
            </a:xfrm>
            <a:custGeom>
              <a:rect b="b" l="l" r="r" t="t"/>
              <a:pathLst>
                <a:path extrusionOk="0" h="2049" w="7877">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83"/>
            <p:cNvSpPr/>
            <p:nvPr/>
          </p:nvSpPr>
          <p:spPr>
            <a:xfrm>
              <a:off x="-667650" y="3312350"/>
              <a:ext cx="18125" cy="17350"/>
            </a:xfrm>
            <a:custGeom>
              <a:rect b="b" l="l" r="r" t="t"/>
              <a:pathLst>
                <a:path extrusionOk="0" h="694" w="725">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83"/>
            <p:cNvSpPr/>
            <p:nvPr/>
          </p:nvSpPr>
          <p:spPr>
            <a:xfrm>
              <a:off x="-683400" y="3347775"/>
              <a:ext cx="48050" cy="16575"/>
            </a:xfrm>
            <a:custGeom>
              <a:rect b="b" l="l" r="r" t="t"/>
              <a:pathLst>
                <a:path extrusionOk="0" h="663" w="1922">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83"/>
            <p:cNvSpPr/>
            <p:nvPr/>
          </p:nvSpPr>
          <p:spPr>
            <a:xfrm>
              <a:off x="-735400" y="3261925"/>
              <a:ext cx="153625" cy="187875"/>
            </a:xfrm>
            <a:custGeom>
              <a:rect b="b" l="l" r="r" t="t"/>
              <a:pathLst>
                <a:path extrusionOk="0" h="7515" w="6145">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83"/>
            <p:cNvSpPr/>
            <p:nvPr/>
          </p:nvSpPr>
          <p:spPr>
            <a:xfrm>
              <a:off x="-804700" y="3226500"/>
              <a:ext cx="118175" cy="170925"/>
            </a:xfrm>
            <a:custGeom>
              <a:rect b="b" l="l" r="r" t="t"/>
              <a:pathLst>
                <a:path extrusionOk="0" h="6837" w="4727">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83"/>
            <p:cNvSpPr/>
            <p:nvPr/>
          </p:nvSpPr>
          <p:spPr>
            <a:xfrm>
              <a:off x="-630625" y="3226500"/>
              <a:ext cx="118150" cy="170950"/>
            </a:xfrm>
            <a:custGeom>
              <a:rect b="b" l="l" r="r" t="t"/>
              <a:pathLst>
                <a:path extrusionOk="0" h="6838" w="4726">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2" name="Google Shape;10662;p83"/>
          <p:cNvGrpSpPr/>
          <p:nvPr/>
        </p:nvGrpSpPr>
        <p:grpSpPr>
          <a:xfrm>
            <a:off x="3019809" y="1688647"/>
            <a:ext cx="420775" cy="420811"/>
            <a:chOff x="-5251625" y="3272950"/>
            <a:chExt cx="292225" cy="292250"/>
          </a:xfrm>
        </p:grpSpPr>
        <p:sp>
          <p:nvSpPr>
            <p:cNvPr id="10663" name="Google Shape;10663;p83"/>
            <p:cNvSpPr/>
            <p:nvPr/>
          </p:nvSpPr>
          <p:spPr>
            <a:xfrm>
              <a:off x="-5156325" y="3462775"/>
              <a:ext cx="33900" cy="33100"/>
            </a:xfrm>
            <a:custGeom>
              <a:rect b="b" l="l" r="r" t="t"/>
              <a:pathLst>
                <a:path extrusionOk="0" h="1324" w="1356">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83"/>
            <p:cNvSpPr/>
            <p:nvPr/>
          </p:nvSpPr>
          <p:spPr>
            <a:xfrm>
              <a:off x="-5251625" y="3272950"/>
              <a:ext cx="292225" cy="292250"/>
            </a:xfrm>
            <a:custGeom>
              <a:rect b="b" l="l" r="r" t="t"/>
              <a:pathLst>
                <a:path extrusionOk="0" h="11690" w="11689">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83"/>
            <p:cNvSpPr/>
            <p:nvPr/>
          </p:nvSpPr>
          <p:spPr>
            <a:xfrm>
              <a:off x="-5011400" y="3350150"/>
              <a:ext cx="33900" cy="33875"/>
            </a:xfrm>
            <a:custGeom>
              <a:rect b="b" l="l" r="r" t="t"/>
              <a:pathLst>
                <a:path extrusionOk="0" h="1355" w="1356">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6" name="Google Shape;10666;p83"/>
          <p:cNvGrpSpPr/>
          <p:nvPr/>
        </p:nvGrpSpPr>
        <p:grpSpPr>
          <a:xfrm>
            <a:off x="3032265" y="2756270"/>
            <a:ext cx="419659" cy="420775"/>
            <a:chOff x="-5251625" y="3991275"/>
            <a:chExt cx="291450" cy="292225"/>
          </a:xfrm>
        </p:grpSpPr>
        <p:sp>
          <p:nvSpPr>
            <p:cNvPr id="10667" name="Google Shape;10667;p83"/>
            <p:cNvSpPr/>
            <p:nvPr/>
          </p:nvSpPr>
          <p:spPr>
            <a:xfrm>
              <a:off x="-5179950" y="4198400"/>
              <a:ext cx="145725" cy="85100"/>
            </a:xfrm>
            <a:custGeom>
              <a:rect b="b" l="l" r="r" t="t"/>
              <a:pathLst>
                <a:path extrusionOk="0" h="3404" w="5829">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83"/>
            <p:cNvSpPr/>
            <p:nvPr/>
          </p:nvSpPr>
          <p:spPr>
            <a:xfrm>
              <a:off x="-5203575" y="4129100"/>
              <a:ext cx="196925" cy="51225"/>
            </a:xfrm>
            <a:custGeom>
              <a:rect b="b" l="l" r="r" t="t"/>
              <a:pathLst>
                <a:path extrusionOk="0" h="2049" w="7877">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83"/>
            <p:cNvSpPr/>
            <p:nvPr/>
          </p:nvSpPr>
          <p:spPr>
            <a:xfrm>
              <a:off x="-5251625" y="3991275"/>
              <a:ext cx="291450" cy="172500"/>
            </a:xfrm>
            <a:custGeom>
              <a:rect b="b" l="l" r="r" t="t"/>
              <a:pathLst>
                <a:path extrusionOk="0" h="6900" w="11658">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83"/>
            <p:cNvSpPr/>
            <p:nvPr/>
          </p:nvSpPr>
          <p:spPr>
            <a:xfrm>
              <a:off x="-5139775" y="4096025"/>
              <a:ext cx="65400" cy="17350"/>
            </a:xfrm>
            <a:custGeom>
              <a:rect b="b" l="l" r="r" t="t"/>
              <a:pathLst>
                <a:path extrusionOk="0" h="694" w="2616">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83"/>
            <p:cNvSpPr/>
            <p:nvPr/>
          </p:nvSpPr>
          <p:spPr>
            <a:xfrm>
              <a:off x="-5122450" y="4044825"/>
              <a:ext cx="33100" cy="33100"/>
            </a:xfrm>
            <a:custGeom>
              <a:rect b="b" l="l" r="r" t="t"/>
              <a:pathLst>
                <a:path extrusionOk="0" h="1324" w="1324">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2" name="Google Shape;10672;p83"/>
          <p:cNvGrpSpPr/>
          <p:nvPr/>
        </p:nvGrpSpPr>
        <p:grpSpPr>
          <a:xfrm>
            <a:off x="5772848" y="1689240"/>
            <a:ext cx="319874" cy="419623"/>
            <a:chOff x="-3365275" y="3253275"/>
            <a:chExt cx="222150" cy="291425"/>
          </a:xfrm>
        </p:grpSpPr>
        <p:sp>
          <p:nvSpPr>
            <p:cNvPr id="10673" name="Google Shape;10673;p83"/>
            <p:cNvSpPr/>
            <p:nvPr/>
          </p:nvSpPr>
          <p:spPr>
            <a:xfrm>
              <a:off x="-3365275" y="3253275"/>
              <a:ext cx="222150" cy="291425"/>
            </a:xfrm>
            <a:custGeom>
              <a:rect b="b" l="l" r="r" t="t"/>
              <a:pathLst>
                <a:path extrusionOk="0" h="11657" w="8886">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83"/>
            <p:cNvSpPr/>
            <p:nvPr/>
          </p:nvSpPr>
          <p:spPr>
            <a:xfrm>
              <a:off x="-3314075" y="34761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5" name="Google Shape;10675;p83"/>
          <p:cNvGrpSpPr/>
          <p:nvPr/>
        </p:nvGrpSpPr>
        <p:grpSpPr>
          <a:xfrm>
            <a:off x="1933980" y="1689799"/>
            <a:ext cx="420811" cy="418507"/>
            <a:chOff x="-5971525" y="3273750"/>
            <a:chExt cx="292250" cy="290650"/>
          </a:xfrm>
        </p:grpSpPr>
        <p:sp>
          <p:nvSpPr>
            <p:cNvPr id="10676" name="Google Shape;10676;p83"/>
            <p:cNvSpPr/>
            <p:nvPr/>
          </p:nvSpPr>
          <p:spPr>
            <a:xfrm>
              <a:off x="-5868325" y="3273750"/>
              <a:ext cx="85075" cy="84300"/>
            </a:xfrm>
            <a:custGeom>
              <a:rect b="b" l="l" r="r" t="t"/>
              <a:pathLst>
                <a:path extrusionOk="0" h="3372" w="3403">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83"/>
            <p:cNvSpPr/>
            <p:nvPr/>
          </p:nvSpPr>
          <p:spPr>
            <a:xfrm>
              <a:off x="-5971525" y="3308400"/>
              <a:ext cx="292250" cy="256000"/>
            </a:xfrm>
            <a:custGeom>
              <a:rect b="b" l="l" r="r" t="t"/>
              <a:pathLst>
                <a:path extrusionOk="0" h="10240" w="1169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8" name="Google Shape;10678;p83"/>
          <p:cNvGrpSpPr/>
          <p:nvPr/>
        </p:nvGrpSpPr>
        <p:grpSpPr>
          <a:xfrm>
            <a:off x="5746786" y="2204058"/>
            <a:ext cx="371998" cy="421927"/>
            <a:chOff x="-3383375" y="3611625"/>
            <a:chExt cx="258350" cy="293025"/>
          </a:xfrm>
        </p:grpSpPr>
        <p:sp>
          <p:nvSpPr>
            <p:cNvPr id="10679" name="Google Shape;10679;p83"/>
            <p:cNvSpPr/>
            <p:nvPr/>
          </p:nvSpPr>
          <p:spPr>
            <a:xfrm>
              <a:off x="-3383375" y="3611625"/>
              <a:ext cx="258350" cy="85175"/>
            </a:xfrm>
            <a:custGeom>
              <a:rect b="b" l="l" r="r" t="t"/>
              <a:pathLst>
                <a:path extrusionOk="0" h="3407" w="10334">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83"/>
            <p:cNvSpPr/>
            <p:nvPr/>
          </p:nvSpPr>
          <p:spPr>
            <a:xfrm>
              <a:off x="-3362900" y="3716375"/>
              <a:ext cx="218200" cy="188275"/>
            </a:xfrm>
            <a:custGeom>
              <a:rect b="b" l="l" r="r" t="t"/>
              <a:pathLst>
                <a:path extrusionOk="0" h="7531" w="8728">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1" name="Google Shape;10681;p83"/>
          <p:cNvGrpSpPr/>
          <p:nvPr/>
        </p:nvGrpSpPr>
        <p:grpSpPr>
          <a:xfrm>
            <a:off x="5809135" y="2756826"/>
            <a:ext cx="271097" cy="419659"/>
            <a:chOff x="-3347950" y="3971575"/>
            <a:chExt cx="188275" cy="291450"/>
          </a:xfrm>
        </p:grpSpPr>
        <p:sp>
          <p:nvSpPr>
            <p:cNvPr id="10682" name="Google Shape;10682;p83"/>
            <p:cNvSpPr/>
            <p:nvPr/>
          </p:nvSpPr>
          <p:spPr>
            <a:xfrm>
              <a:off x="-3246325" y="4032225"/>
              <a:ext cx="29950" cy="42550"/>
            </a:xfrm>
            <a:custGeom>
              <a:rect b="b" l="l" r="r" t="t"/>
              <a:pathLst>
                <a:path extrusionOk="0" h="1702" w="1198">
                  <a:moveTo>
                    <a:pt x="347" y="0"/>
                  </a:moveTo>
                  <a:lnTo>
                    <a:pt x="0" y="536"/>
                  </a:lnTo>
                  <a:lnTo>
                    <a:pt x="599" y="1702"/>
                  </a:lnTo>
                  <a:lnTo>
                    <a:pt x="1197" y="1702"/>
                  </a:lnTo>
                  <a:lnTo>
                    <a:pt x="3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83"/>
            <p:cNvSpPr/>
            <p:nvPr/>
          </p:nvSpPr>
          <p:spPr>
            <a:xfrm>
              <a:off x="-3291225" y="4034575"/>
              <a:ext cx="40975" cy="40200"/>
            </a:xfrm>
            <a:custGeom>
              <a:rect b="b" l="l" r="r" t="t"/>
              <a:pathLst>
                <a:path extrusionOk="0" h="1608" w="1639">
                  <a:moveTo>
                    <a:pt x="819" y="1"/>
                  </a:moveTo>
                  <a:lnTo>
                    <a:pt x="0" y="1608"/>
                  </a:lnTo>
                  <a:lnTo>
                    <a:pt x="1639" y="1608"/>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83"/>
            <p:cNvSpPr/>
            <p:nvPr/>
          </p:nvSpPr>
          <p:spPr>
            <a:xfrm>
              <a:off x="-3347950" y="3971575"/>
              <a:ext cx="188275" cy="291450"/>
            </a:xfrm>
            <a:custGeom>
              <a:rect b="b" l="l" r="r" t="t"/>
              <a:pathLst>
                <a:path extrusionOk="0" h="11658" w="7531">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5" name="Google Shape;10685;p83"/>
          <p:cNvGrpSpPr/>
          <p:nvPr/>
        </p:nvGrpSpPr>
        <p:grpSpPr>
          <a:xfrm>
            <a:off x="858994" y="3307061"/>
            <a:ext cx="371998" cy="421927"/>
            <a:chOff x="-1575775" y="3238300"/>
            <a:chExt cx="258350" cy="293025"/>
          </a:xfrm>
        </p:grpSpPr>
        <p:sp>
          <p:nvSpPr>
            <p:cNvPr id="10686" name="Google Shape;10686;p83"/>
            <p:cNvSpPr/>
            <p:nvPr/>
          </p:nvSpPr>
          <p:spPr>
            <a:xfrm>
              <a:off x="-1489150" y="3306825"/>
              <a:ext cx="85875" cy="33100"/>
            </a:xfrm>
            <a:custGeom>
              <a:rect b="b" l="l" r="r" t="t"/>
              <a:pathLst>
                <a:path extrusionOk="0" h="1324" w="3435">
                  <a:moveTo>
                    <a:pt x="1" y="0"/>
                  </a:moveTo>
                  <a:lnTo>
                    <a:pt x="1702" y="1324"/>
                  </a:lnTo>
                  <a:lnTo>
                    <a:pt x="34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83"/>
            <p:cNvSpPr/>
            <p:nvPr/>
          </p:nvSpPr>
          <p:spPr>
            <a:xfrm>
              <a:off x="-1506475" y="3316275"/>
              <a:ext cx="46500" cy="67750"/>
            </a:xfrm>
            <a:custGeom>
              <a:rect b="b" l="l" r="r" t="t"/>
              <a:pathLst>
                <a:path extrusionOk="0" h="2710" w="1860">
                  <a:moveTo>
                    <a:pt x="1" y="1"/>
                  </a:moveTo>
                  <a:lnTo>
                    <a:pt x="1" y="2710"/>
                  </a:lnTo>
                  <a:lnTo>
                    <a:pt x="1859" y="1324"/>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83"/>
            <p:cNvSpPr/>
            <p:nvPr/>
          </p:nvSpPr>
          <p:spPr>
            <a:xfrm>
              <a:off x="-1575775" y="3238300"/>
              <a:ext cx="258350" cy="293025"/>
            </a:xfrm>
            <a:custGeom>
              <a:rect b="b" l="l" r="r" t="t"/>
              <a:pathLst>
                <a:path extrusionOk="0" h="11721" w="10334">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83"/>
            <p:cNvSpPr/>
            <p:nvPr/>
          </p:nvSpPr>
          <p:spPr>
            <a:xfrm>
              <a:off x="-1489150" y="3360375"/>
              <a:ext cx="85875" cy="32325"/>
            </a:xfrm>
            <a:custGeom>
              <a:rect b="b" l="l" r="r" t="t"/>
              <a:pathLst>
                <a:path extrusionOk="0" h="1293" w="3435">
                  <a:moveTo>
                    <a:pt x="1702" y="1"/>
                  </a:moveTo>
                  <a:lnTo>
                    <a:pt x="1" y="1293"/>
                  </a:lnTo>
                  <a:lnTo>
                    <a:pt x="3435" y="1293"/>
                  </a:lnTo>
                  <a:lnTo>
                    <a:pt x="170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83"/>
            <p:cNvSpPr/>
            <p:nvPr/>
          </p:nvSpPr>
          <p:spPr>
            <a:xfrm>
              <a:off x="-1431650" y="3316275"/>
              <a:ext cx="44925" cy="67750"/>
            </a:xfrm>
            <a:custGeom>
              <a:rect b="b" l="l" r="r" t="t"/>
              <a:pathLst>
                <a:path extrusionOk="0" h="2710" w="1797">
                  <a:moveTo>
                    <a:pt x="1796" y="1"/>
                  </a:moveTo>
                  <a:lnTo>
                    <a:pt x="0" y="1324"/>
                  </a:lnTo>
                  <a:lnTo>
                    <a:pt x="1796" y="2710"/>
                  </a:lnTo>
                  <a:lnTo>
                    <a:pt x="1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1" name="Google Shape;10691;p83"/>
          <p:cNvGrpSpPr/>
          <p:nvPr/>
        </p:nvGrpSpPr>
        <p:grpSpPr>
          <a:xfrm>
            <a:off x="4153362" y="3318663"/>
            <a:ext cx="421927" cy="399248"/>
            <a:chOff x="-1592325" y="3957400"/>
            <a:chExt cx="293025" cy="277275"/>
          </a:xfrm>
        </p:grpSpPr>
        <p:sp>
          <p:nvSpPr>
            <p:cNvPr id="10692" name="Google Shape;10692;p83"/>
            <p:cNvSpPr/>
            <p:nvPr/>
          </p:nvSpPr>
          <p:spPr>
            <a:xfrm>
              <a:off x="-1591550" y="3957400"/>
              <a:ext cx="292250" cy="68550"/>
            </a:xfrm>
            <a:custGeom>
              <a:rect b="b" l="l" r="r" t="t"/>
              <a:pathLst>
                <a:path extrusionOk="0" h="2742" w="1169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83"/>
            <p:cNvSpPr/>
            <p:nvPr/>
          </p:nvSpPr>
          <p:spPr>
            <a:xfrm>
              <a:off x="-1592325" y="4043250"/>
              <a:ext cx="291450" cy="171725"/>
            </a:xfrm>
            <a:custGeom>
              <a:rect b="b" l="l" r="r" t="t"/>
              <a:pathLst>
                <a:path extrusionOk="0" h="6869" w="11658">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83"/>
            <p:cNvSpPr/>
            <p:nvPr/>
          </p:nvSpPr>
          <p:spPr>
            <a:xfrm>
              <a:off x="-1471825" y="4129100"/>
              <a:ext cx="51225" cy="51225"/>
            </a:xfrm>
            <a:custGeom>
              <a:rect b="b" l="l" r="r" t="t"/>
              <a:pathLst>
                <a:path extrusionOk="0" h="2049" w="2049">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83"/>
            <p:cNvSpPr/>
            <p:nvPr/>
          </p:nvSpPr>
          <p:spPr>
            <a:xfrm>
              <a:off x="-1526175" y="4077900"/>
              <a:ext cx="156775" cy="156775"/>
            </a:xfrm>
            <a:custGeom>
              <a:rect b="b" l="l" r="r" t="t"/>
              <a:pathLst>
                <a:path extrusionOk="0" h="6271" w="6271">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6" name="Google Shape;10696;p83"/>
          <p:cNvGrpSpPr/>
          <p:nvPr/>
        </p:nvGrpSpPr>
        <p:grpSpPr>
          <a:xfrm>
            <a:off x="3640232" y="3310744"/>
            <a:ext cx="369730" cy="420775"/>
            <a:chOff x="-778700" y="3612425"/>
            <a:chExt cx="256775" cy="292225"/>
          </a:xfrm>
        </p:grpSpPr>
        <p:sp>
          <p:nvSpPr>
            <p:cNvPr id="10697" name="Google Shape;10697;p83"/>
            <p:cNvSpPr/>
            <p:nvPr/>
          </p:nvSpPr>
          <p:spPr>
            <a:xfrm>
              <a:off x="-692850" y="36990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83"/>
            <p:cNvSpPr/>
            <p:nvPr/>
          </p:nvSpPr>
          <p:spPr>
            <a:xfrm>
              <a:off x="-777925" y="3612425"/>
              <a:ext cx="204800" cy="34675"/>
            </a:xfrm>
            <a:custGeom>
              <a:rect b="b" l="l" r="r" t="t"/>
              <a:pathLst>
                <a:path extrusionOk="0" h="1387" w="8192">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83"/>
            <p:cNvSpPr/>
            <p:nvPr/>
          </p:nvSpPr>
          <p:spPr>
            <a:xfrm>
              <a:off x="-727525" y="3699050"/>
              <a:ext cx="17375" cy="17350"/>
            </a:xfrm>
            <a:custGeom>
              <a:rect b="b" l="l" r="r" t="t"/>
              <a:pathLst>
                <a:path extrusionOk="0" h="694" w="695">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83"/>
            <p:cNvSpPr/>
            <p:nvPr/>
          </p:nvSpPr>
          <p:spPr>
            <a:xfrm>
              <a:off x="-778700" y="3664400"/>
              <a:ext cx="205575" cy="102425"/>
            </a:xfrm>
            <a:custGeom>
              <a:rect b="b" l="l" r="r" t="t"/>
              <a:pathLst>
                <a:path extrusionOk="0" h="4097" w="8223">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83"/>
            <p:cNvSpPr/>
            <p:nvPr/>
          </p:nvSpPr>
          <p:spPr>
            <a:xfrm>
              <a:off x="-659775" y="3835325"/>
              <a:ext cx="137850" cy="69325"/>
            </a:xfrm>
            <a:custGeom>
              <a:rect b="b" l="l" r="r" t="t"/>
              <a:pathLst>
                <a:path extrusionOk="0" h="2773" w="5514">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83"/>
            <p:cNvSpPr/>
            <p:nvPr/>
          </p:nvSpPr>
          <p:spPr>
            <a:xfrm>
              <a:off x="-658200" y="3669925"/>
              <a:ext cx="136275" cy="148875"/>
            </a:xfrm>
            <a:custGeom>
              <a:rect b="b" l="l" r="r" t="t"/>
              <a:pathLst>
                <a:path extrusionOk="0" h="5955" w="5451">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3" name="Google Shape;10703;p83"/>
          <p:cNvGrpSpPr/>
          <p:nvPr/>
        </p:nvGrpSpPr>
        <p:grpSpPr>
          <a:xfrm>
            <a:off x="6111733" y="3828305"/>
            <a:ext cx="340731" cy="387641"/>
            <a:chOff x="7728464" y="1561258"/>
            <a:chExt cx="349719" cy="397866"/>
          </a:xfrm>
        </p:grpSpPr>
        <p:sp>
          <p:nvSpPr>
            <p:cNvPr id="10704" name="Google Shape;10704;p83"/>
            <p:cNvSpPr/>
            <p:nvPr/>
          </p:nvSpPr>
          <p:spPr>
            <a:xfrm>
              <a:off x="7891642" y="1678585"/>
              <a:ext cx="23354" cy="23333"/>
            </a:xfrm>
            <a:custGeom>
              <a:rect b="b" l="l" r="r" t="t"/>
              <a:pathLst>
                <a:path extrusionOk="0" h="1118" w="1119">
                  <a:moveTo>
                    <a:pt x="0" y="1"/>
                  </a:moveTo>
                  <a:lnTo>
                    <a:pt x="0" y="1117"/>
                  </a:lnTo>
                  <a:lnTo>
                    <a:pt x="1118" y="1117"/>
                  </a:lnTo>
                  <a:lnTo>
                    <a:pt x="11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83"/>
            <p:cNvSpPr/>
            <p:nvPr/>
          </p:nvSpPr>
          <p:spPr>
            <a:xfrm>
              <a:off x="7728464" y="1561258"/>
              <a:ext cx="349719" cy="397866"/>
            </a:xfrm>
            <a:custGeom>
              <a:rect b="b" l="l" r="r" t="t"/>
              <a:pathLst>
                <a:path extrusionOk="0" h="19064" w="16757">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6" name="Google Shape;10706;p83"/>
          <p:cNvGrpSpPr/>
          <p:nvPr/>
        </p:nvGrpSpPr>
        <p:grpSpPr>
          <a:xfrm>
            <a:off x="4034702" y="3828305"/>
            <a:ext cx="387681" cy="387641"/>
            <a:chOff x="5611350" y="1561258"/>
            <a:chExt cx="397907" cy="397866"/>
          </a:xfrm>
        </p:grpSpPr>
        <p:sp>
          <p:nvSpPr>
            <p:cNvPr id="10707" name="Google Shape;10707;p83"/>
            <p:cNvSpPr/>
            <p:nvPr/>
          </p:nvSpPr>
          <p:spPr>
            <a:xfrm>
              <a:off x="5713589" y="1812337"/>
              <a:ext cx="38443" cy="39653"/>
            </a:xfrm>
            <a:custGeom>
              <a:rect b="b" l="l" r="r" t="t"/>
              <a:pathLst>
                <a:path extrusionOk="0" h="1900" w="1842">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83"/>
            <p:cNvSpPr/>
            <p:nvPr/>
          </p:nvSpPr>
          <p:spPr>
            <a:xfrm>
              <a:off x="5830124" y="1789047"/>
              <a:ext cx="38505" cy="39653"/>
            </a:xfrm>
            <a:custGeom>
              <a:rect b="b" l="l" r="r" t="t"/>
              <a:pathLst>
                <a:path extrusionOk="0" h="1900" w="1845">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83"/>
            <p:cNvSpPr/>
            <p:nvPr/>
          </p:nvSpPr>
          <p:spPr>
            <a:xfrm>
              <a:off x="5611350" y="1561258"/>
              <a:ext cx="397907" cy="397866"/>
            </a:xfrm>
            <a:custGeom>
              <a:rect b="b" l="l" r="r" t="t"/>
              <a:pathLst>
                <a:path extrusionOk="0" h="19064" w="19066">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83"/>
            <p:cNvSpPr/>
            <p:nvPr/>
          </p:nvSpPr>
          <p:spPr>
            <a:xfrm>
              <a:off x="5775341" y="1669507"/>
              <a:ext cx="93247" cy="41531"/>
            </a:xfrm>
            <a:custGeom>
              <a:rect b="b" l="l" r="r" t="t"/>
              <a:pathLst>
                <a:path extrusionOk="0" h="1990" w="4468">
                  <a:moveTo>
                    <a:pt x="4467" y="1"/>
                  </a:moveTo>
                  <a:lnTo>
                    <a:pt x="1" y="894"/>
                  </a:lnTo>
                  <a:lnTo>
                    <a:pt x="1" y="1989"/>
                  </a:lnTo>
                  <a:lnTo>
                    <a:pt x="4467" y="1096"/>
                  </a:lnTo>
                  <a:lnTo>
                    <a:pt x="4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1" name="Google Shape;10711;p83"/>
          <p:cNvGrpSpPr/>
          <p:nvPr/>
        </p:nvGrpSpPr>
        <p:grpSpPr>
          <a:xfrm>
            <a:off x="4553987" y="3925571"/>
            <a:ext cx="387610" cy="193109"/>
            <a:chOff x="6140660" y="1661097"/>
            <a:chExt cx="397835" cy="198202"/>
          </a:xfrm>
        </p:grpSpPr>
        <p:sp>
          <p:nvSpPr>
            <p:cNvPr id="10712" name="Google Shape;10712;p83"/>
            <p:cNvSpPr/>
            <p:nvPr/>
          </p:nvSpPr>
          <p:spPr>
            <a:xfrm>
              <a:off x="6281298" y="1707719"/>
              <a:ext cx="58290" cy="151579"/>
            </a:xfrm>
            <a:custGeom>
              <a:rect b="b" l="l" r="r" t="t"/>
              <a:pathLst>
                <a:path extrusionOk="0" h="7263" w="2793">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83"/>
            <p:cNvSpPr/>
            <p:nvPr/>
          </p:nvSpPr>
          <p:spPr>
            <a:xfrm>
              <a:off x="6480225" y="1742675"/>
              <a:ext cx="58269" cy="58332"/>
            </a:xfrm>
            <a:custGeom>
              <a:rect b="b" l="l" r="r" t="t"/>
              <a:pathLst>
                <a:path extrusionOk="0" h="2795" w="2792">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83"/>
            <p:cNvSpPr/>
            <p:nvPr/>
          </p:nvSpPr>
          <p:spPr>
            <a:xfrm>
              <a:off x="6352004" y="1661097"/>
              <a:ext cx="129206" cy="198202"/>
            </a:xfrm>
            <a:custGeom>
              <a:rect b="b" l="l" r="r" t="t"/>
              <a:pathLst>
                <a:path extrusionOk="0" h="9497" w="6191">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83"/>
            <p:cNvSpPr/>
            <p:nvPr/>
          </p:nvSpPr>
          <p:spPr>
            <a:xfrm>
              <a:off x="6140660" y="1661097"/>
              <a:ext cx="129185" cy="198202"/>
            </a:xfrm>
            <a:custGeom>
              <a:rect b="b" l="l" r="r" t="t"/>
              <a:pathLst>
                <a:path extrusionOk="0" h="9497" w="619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6" name="Google Shape;10716;p83"/>
          <p:cNvGrpSpPr/>
          <p:nvPr/>
        </p:nvGrpSpPr>
        <p:grpSpPr>
          <a:xfrm>
            <a:off x="5073202" y="3828305"/>
            <a:ext cx="387681" cy="387641"/>
            <a:chOff x="6669907" y="1561258"/>
            <a:chExt cx="397907" cy="397866"/>
          </a:xfrm>
        </p:grpSpPr>
        <p:sp>
          <p:nvSpPr>
            <p:cNvPr id="10717" name="Google Shape;10717;p83"/>
            <p:cNvSpPr/>
            <p:nvPr/>
          </p:nvSpPr>
          <p:spPr>
            <a:xfrm>
              <a:off x="6950454" y="1655253"/>
              <a:ext cx="23312" cy="23354"/>
            </a:xfrm>
            <a:custGeom>
              <a:rect b="b" l="l" r="r" t="t"/>
              <a:pathLst>
                <a:path extrusionOk="0" h="1119" w="1117">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83"/>
            <p:cNvSpPr/>
            <p:nvPr/>
          </p:nvSpPr>
          <p:spPr>
            <a:xfrm>
              <a:off x="6740633" y="1725228"/>
              <a:ext cx="36919" cy="39632"/>
            </a:xfrm>
            <a:custGeom>
              <a:rect b="b" l="l" r="r" t="t"/>
              <a:pathLst>
                <a:path extrusionOk="0" h="1899" w="1769">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83"/>
            <p:cNvSpPr/>
            <p:nvPr/>
          </p:nvSpPr>
          <p:spPr>
            <a:xfrm>
              <a:off x="6763944" y="1725228"/>
              <a:ext cx="209827" cy="139892"/>
            </a:xfrm>
            <a:custGeom>
              <a:rect b="b" l="l" r="r" t="t"/>
              <a:pathLst>
                <a:path extrusionOk="0" h="6703" w="10054">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83"/>
            <p:cNvSpPr/>
            <p:nvPr/>
          </p:nvSpPr>
          <p:spPr>
            <a:xfrm>
              <a:off x="6669907" y="1561258"/>
              <a:ext cx="397907" cy="397866"/>
            </a:xfrm>
            <a:custGeom>
              <a:rect b="b" l="l" r="r" t="t"/>
              <a:pathLst>
                <a:path extrusionOk="0" h="19064" w="19066">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83"/>
            <p:cNvSpPr/>
            <p:nvPr/>
          </p:nvSpPr>
          <p:spPr>
            <a:xfrm>
              <a:off x="6960158" y="1725228"/>
              <a:ext cx="36940" cy="39632"/>
            </a:xfrm>
            <a:custGeom>
              <a:rect b="b" l="l" r="r" t="t"/>
              <a:pathLst>
                <a:path extrusionOk="0" h="1899" w="177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2" name="Google Shape;10722;p83"/>
          <p:cNvGrpSpPr/>
          <p:nvPr/>
        </p:nvGrpSpPr>
        <p:grpSpPr>
          <a:xfrm>
            <a:off x="5592488" y="3828305"/>
            <a:ext cx="387641" cy="387641"/>
            <a:chOff x="7199196" y="1561258"/>
            <a:chExt cx="397866" cy="397866"/>
          </a:xfrm>
        </p:grpSpPr>
        <p:sp>
          <p:nvSpPr>
            <p:cNvPr id="10723" name="Google Shape;10723;p83"/>
            <p:cNvSpPr/>
            <p:nvPr/>
          </p:nvSpPr>
          <p:spPr>
            <a:xfrm>
              <a:off x="7363167" y="1701896"/>
              <a:ext cx="69935" cy="69977"/>
            </a:xfrm>
            <a:custGeom>
              <a:rect b="b" l="l" r="r" t="t"/>
              <a:pathLst>
                <a:path extrusionOk="0" h="3353" w="3351">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83"/>
            <p:cNvSpPr/>
            <p:nvPr/>
          </p:nvSpPr>
          <p:spPr>
            <a:xfrm>
              <a:off x="7316523" y="1655253"/>
              <a:ext cx="163203" cy="209869"/>
            </a:xfrm>
            <a:custGeom>
              <a:rect b="b" l="l" r="r" t="t"/>
              <a:pathLst>
                <a:path extrusionOk="0" h="10056" w="782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83"/>
            <p:cNvSpPr/>
            <p:nvPr/>
          </p:nvSpPr>
          <p:spPr>
            <a:xfrm>
              <a:off x="7199196" y="1561258"/>
              <a:ext cx="397866" cy="397866"/>
            </a:xfrm>
            <a:custGeom>
              <a:rect b="b" l="l" r="r" t="t"/>
              <a:pathLst>
                <a:path extrusionOk="0" h="19064" w="19064">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6" name="Google Shape;10726;p83"/>
          <p:cNvGrpSpPr/>
          <p:nvPr/>
        </p:nvGrpSpPr>
        <p:grpSpPr>
          <a:xfrm>
            <a:off x="1958433" y="3885842"/>
            <a:ext cx="387681" cy="272572"/>
            <a:chOff x="3386036" y="1746339"/>
            <a:chExt cx="397907" cy="279762"/>
          </a:xfrm>
        </p:grpSpPr>
        <p:sp>
          <p:nvSpPr>
            <p:cNvPr id="10727" name="Google Shape;10727;p83"/>
            <p:cNvSpPr/>
            <p:nvPr/>
          </p:nvSpPr>
          <p:spPr>
            <a:xfrm>
              <a:off x="3561652" y="1848954"/>
              <a:ext cx="59646" cy="74506"/>
            </a:xfrm>
            <a:custGeom>
              <a:rect b="b" l="l" r="r" t="t"/>
              <a:pathLst>
                <a:path extrusionOk="0" h="3570" w="2858">
                  <a:moveTo>
                    <a:pt x="1" y="0"/>
                  </a:moveTo>
                  <a:lnTo>
                    <a:pt x="1" y="3570"/>
                  </a:lnTo>
                  <a:lnTo>
                    <a:pt x="2858" y="1785"/>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83"/>
            <p:cNvSpPr/>
            <p:nvPr/>
          </p:nvSpPr>
          <p:spPr>
            <a:xfrm>
              <a:off x="3386036" y="1746339"/>
              <a:ext cx="397907" cy="279762"/>
            </a:xfrm>
            <a:custGeom>
              <a:rect b="b" l="l" r="r" t="t"/>
              <a:pathLst>
                <a:path extrusionOk="0" h="13405" w="19066">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9" name="Google Shape;10729;p83"/>
          <p:cNvGrpSpPr/>
          <p:nvPr/>
        </p:nvGrpSpPr>
        <p:grpSpPr>
          <a:xfrm>
            <a:off x="2483722" y="2756270"/>
            <a:ext cx="424195" cy="420775"/>
            <a:chOff x="-5613150" y="3991275"/>
            <a:chExt cx="294600" cy="292225"/>
          </a:xfrm>
        </p:grpSpPr>
        <p:sp>
          <p:nvSpPr>
            <p:cNvPr id="10730" name="Google Shape;10730;p83"/>
            <p:cNvSpPr/>
            <p:nvPr/>
          </p:nvSpPr>
          <p:spPr>
            <a:xfrm>
              <a:off x="-5480050" y="4046400"/>
              <a:ext cx="27600" cy="14200"/>
            </a:xfrm>
            <a:custGeom>
              <a:rect b="b" l="l" r="r" t="t"/>
              <a:pathLst>
                <a:path extrusionOk="0" h="568" w="1104">
                  <a:moveTo>
                    <a:pt x="537" y="1"/>
                  </a:moveTo>
                  <a:lnTo>
                    <a:pt x="1" y="568"/>
                  </a:lnTo>
                  <a:lnTo>
                    <a:pt x="1104" y="568"/>
                  </a:lnTo>
                  <a:lnTo>
                    <a:pt x="5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83"/>
            <p:cNvSpPr/>
            <p:nvPr/>
          </p:nvSpPr>
          <p:spPr>
            <a:xfrm>
              <a:off x="-5531225" y="4042450"/>
              <a:ext cx="44125" cy="18150"/>
            </a:xfrm>
            <a:custGeom>
              <a:rect b="b" l="l" r="r" t="t"/>
              <a:pathLst>
                <a:path extrusionOk="0" h="726" w="1765">
                  <a:moveTo>
                    <a:pt x="693" y="1"/>
                  </a:moveTo>
                  <a:lnTo>
                    <a:pt x="0" y="726"/>
                  </a:lnTo>
                  <a:lnTo>
                    <a:pt x="1103" y="726"/>
                  </a:lnTo>
                  <a:lnTo>
                    <a:pt x="17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83"/>
            <p:cNvSpPr/>
            <p:nvPr/>
          </p:nvSpPr>
          <p:spPr>
            <a:xfrm>
              <a:off x="-5443025" y="4077125"/>
              <a:ext cx="41775" cy="40975"/>
            </a:xfrm>
            <a:custGeom>
              <a:rect b="b" l="l" r="r" t="t"/>
              <a:pathLst>
                <a:path extrusionOk="0" h="1639" w="1671">
                  <a:moveTo>
                    <a:pt x="694" y="0"/>
                  </a:moveTo>
                  <a:lnTo>
                    <a:pt x="1" y="1638"/>
                  </a:lnTo>
                  <a:lnTo>
                    <a:pt x="1" y="1638"/>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83"/>
            <p:cNvSpPr/>
            <p:nvPr/>
          </p:nvSpPr>
          <p:spPr>
            <a:xfrm>
              <a:off x="-5487925" y="4077125"/>
              <a:ext cx="43350" cy="54375"/>
            </a:xfrm>
            <a:custGeom>
              <a:rect b="b" l="l" r="r" t="t"/>
              <a:pathLst>
                <a:path extrusionOk="0" h="2175" w="1734">
                  <a:moveTo>
                    <a:pt x="1" y="0"/>
                  </a:moveTo>
                  <a:lnTo>
                    <a:pt x="852" y="2174"/>
                  </a:lnTo>
                  <a:lnTo>
                    <a:pt x="17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83"/>
            <p:cNvSpPr/>
            <p:nvPr/>
          </p:nvSpPr>
          <p:spPr>
            <a:xfrm>
              <a:off x="-5445375" y="4042450"/>
              <a:ext cx="44125" cy="18150"/>
            </a:xfrm>
            <a:custGeom>
              <a:rect b="b" l="l" r="r" t="t"/>
              <a:pathLst>
                <a:path extrusionOk="0" h="726" w="1765">
                  <a:moveTo>
                    <a:pt x="0" y="1"/>
                  </a:moveTo>
                  <a:lnTo>
                    <a:pt x="693" y="726"/>
                  </a:lnTo>
                  <a:lnTo>
                    <a:pt x="1764" y="726"/>
                  </a:lnTo>
                  <a:lnTo>
                    <a:pt x="11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83"/>
            <p:cNvSpPr/>
            <p:nvPr/>
          </p:nvSpPr>
          <p:spPr>
            <a:xfrm>
              <a:off x="-5531225" y="4077125"/>
              <a:ext cx="41750" cy="40975"/>
            </a:xfrm>
            <a:custGeom>
              <a:rect b="b" l="l" r="r" t="t"/>
              <a:pathLst>
                <a:path extrusionOk="0" h="1639" w="1670">
                  <a:moveTo>
                    <a:pt x="0" y="0"/>
                  </a:moveTo>
                  <a:lnTo>
                    <a:pt x="1670" y="1638"/>
                  </a:ln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83"/>
            <p:cNvSpPr/>
            <p:nvPr/>
          </p:nvSpPr>
          <p:spPr>
            <a:xfrm>
              <a:off x="-5613150" y="4198400"/>
              <a:ext cx="292225" cy="33900"/>
            </a:xfrm>
            <a:custGeom>
              <a:rect b="b" l="l" r="r" t="t"/>
              <a:pathLst>
                <a:path extrusionOk="0" h="1356" w="11689">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83"/>
            <p:cNvSpPr/>
            <p:nvPr/>
          </p:nvSpPr>
          <p:spPr>
            <a:xfrm>
              <a:off x="-5610775" y="3991275"/>
              <a:ext cx="292225" cy="189050"/>
            </a:xfrm>
            <a:custGeom>
              <a:rect b="b" l="l" r="r" t="t"/>
              <a:pathLst>
                <a:path extrusionOk="0" h="7562" w="11689">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83"/>
            <p:cNvSpPr/>
            <p:nvPr/>
          </p:nvSpPr>
          <p:spPr>
            <a:xfrm>
              <a:off x="-5546975" y="4250400"/>
              <a:ext cx="160700" cy="33100"/>
            </a:xfrm>
            <a:custGeom>
              <a:rect b="b" l="l" r="r" t="t"/>
              <a:pathLst>
                <a:path extrusionOk="0" h="1324" w="6428">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9" name="Google Shape;10739;p83"/>
          <p:cNvGrpSpPr/>
          <p:nvPr/>
        </p:nvGrpSpPr>
        <p:grpSpPr>
          <a:xfrm>
            <a:off x="2996130" y="3828288"/>
            <a:ext cx="387681" cy="387681"/>
            <a:chOff x="4417380" y="1687279"/>
            <a:chExt cx="397907" cy="397907"/>
          </a:xfrm>
        </p:grpSpPr>
        <p:sp>
          <p:nvSpPr>
            <p:cNvPr id="10740" name="Google Shape;10740;p83"/>
            <p:cNvSpPr/>
            <p:nvPr/>
          </p:nvSpPr>
          <p:spPr>
            <a:xfrm>
              <a:off x="4417380" y="1687279"/>
              <a:ext cx="397907" cy="397907"/>
            </a:xfrm>
            <a:custGeom>
              <a:rect b="b" l="l" r="r" t="t"/>
              <a:pathLst>
                <a:path extrusionOk="0" h="19066" w="19066">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83"/>
            <p:cNvSpPr/>
            <p:nvPr/>
          </p:nvSpPr>
          <p:spPr>
            <a:xfrm>
              <a:off x="4492363" y="1768878"/>
              <a:ext cx="248270" cy="234704"/>
            </a:xfrm>
            <a:custGeom>
              <a:rect b="b" l="l" r="r" t="t"/>
              <a:pathLst>
                <a:path extrusionOk="0" h="11246" w="11896">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2" name="Google Shape;10742;p83"/>
          <p:cNvGrpSpPr/>
          <p:nvPr/>
        </p:nvGrpSpPr>
        <p:grpSpPr>
          <a:xfrm>
            <a:off x="7942611" y="3308537"/>
            <a:ext cx="387661" cy="387661"/>
            <a:chOff x="2869999" y="1687279"/>
            <a:chExt cx="397887" cy="397887"/>
          </a:xfrm>
        </p:grpSpPr>
        <p:sp>
          <p:nvSpPr>
            <p:cNvPr id="10743" name="Google Shape;10743;p83"/>
            <p:cNvSpPr/>
            <p:nvPr/>
          </p:nvSpPr>
          <p:spPr>
            <a:xfrm>
              <a:off x="2994590" y="1833740"/>
              <a:ext cx="148657" cy="81685"/>
            </a:xfrm>
            <a:custGeom>
              <a:rect b="b" l="l" r="r" t="t"/>
              <a:pathLst>
                <a:path extrusionOk="0" h="3914" w="7123">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83"/>
            <p:cNvSpPr/>
            <p:nvPr/>
          </p:nvSpPr>
          <p:spPr>
            <a:xfrm>
              <a:off x="2869999" y="1687279"/>
              <a:ext cx="397887" cy="397887"/>
            </a:xfrm>
            <a:custGeom>
              <a:rect b="b" l="l" r="r" t="t"/>
              <a:pathLst>
                <a:path extrusionOk="0" h="19065" w="19065">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5" name="Google Shape;10745;p83"/>
          <p:cNvGrpSpPr/>
          <p:nvPr/>
        </p:nvGrpSpPr>
        <p:grpSpPr>
          <a:xfrm>
            <a:off x="2477718" y="3828664"/>
            <a:ext cx="386807" cy="386929"/>
            <a:chOff x="3902887" y="1687655"/>
            <a:chExt cx="397010" cy="397135"/>
          </a:xfrm>
        </p:grpSpPr>
        <p:sp>
          <p:nvSpPr>
            <p:cNvPr id="10746" name="Google Shape;10746;p83"/>
            <p:cNvSpPr/>
            <p:nvPr/>
          </p:nvSpPr>
          <p:spPr>
            <a:xfrm>
              <a:off x="4023345" y="1785845"/>
              <a:ext cx="156275" cy="200269"/>
            </a:xfrm>
            <a:custGeom>
              <a:rect b="b" l="l" r="r" t="t"/>
              <a:pathLst>
                <a:path extrusionOk="0" h="9596" w="7488">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83"/>
            <p:cNvSpPr/>
            <p:nvPr/>
          </p:nvSpPr>
          <p:spPr>
            <a:xfrm>
              <a:off x="3902887" y="1687655"/>
              <a:ext cx="397010" cy="397135"/>
            </a:xfrm>
            <a:custGeom>
              <a:rect b="b" l="l" r="r" t="t"/>
              <a:pathLst>
                <a:path extrusionOk="0" h="19029" w="19023">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8" name="Google Shape;10748;p83"/>
          <p:cNvGrpSpPr/>
          <p:nvPr/>
        </p:nvGrpSpPr>
        <p:grpSpPr>
          <a:xfrm>
            <a:off x="3515416" y="3828288"/>
            <a:ext cx="387681" cy="387681"/>
            <a:chOff x="4933458" y="1687279"/>
            <a:chExt cx="397907" cy="397907"/>
          </a:xfrm>
        </p:grpSpPr>
        <p:sp>
          <p:nvSpPr>
            <p:cNvPr id="10749" name="Google Shape;10749;p83"/>
            <p:cNvSpPr/>
            <p:nvPr/>
          </p:nvSpPr>
          <p:spPr>
            <a:xfrm>
              <a:off x="5071801" y="1766541"/>
              <a:ext cx="125867" cy="241215"/>
            </a:xfrm>
            <a:custGeom>
              <a:rect b="b" l="l" r="r" t="t"/>
              <a:pathLst>
                <a:path extrusionOk="0" h="11558" w="6031">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83"/>
            <p:cNvSpPr/>
            <p:nvPr/>
          </p:nvSpPr>
          <p:spPr>
            <a:xfrm>
              <a:off x="4933458" y="1687279"/>
              <a:ext cx="397907" cy="397907"/>
            </a:xfrm>
            <a:custGeom>
              <a:rect b="b" l="l" r="r" t="t"/>
              <a:pathLst>
                <a:path extrusionOk="0" h="19066" w="19066">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1" name="Google Shape;10751;p83"/>
          <p:cNvGrpSpPr/>
          <p:nvPr/>
        </p:nvGrpSpPr>
        <p:grpSpPr>
          <a:xfrm>
            <a:off x="6348367" y="3308537"/>
            <a:ext cx="387661" cy="387661"/>
            <a:chOff x="1379798" y="1723250"/>
            <a:chExt cx="397887" cy="397887"/>
          </a:xfrm>
        </p:grpSpPr>
        <p:sp>
          <p:nvSpPr>
            <p:cNvPr id="10752" name="Google Shape;10752;p83"/>
            <p:cNvSpPr/>
            <p:nvPr/>
          </p:nvSpPr>
          <p:spPr>
            <a:xfrm>
              <a:off x="1462169" y="1793977"/>
              <a:ext cx="23354" cy="23312"/>
            </a:xfrm>
            <a:custGeom>
              <a:rect b="b" l="l" r="r" t="t"/>
              <a:pathLst>
                <a:path extrusionOk="0" h="1117" w="1119">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83"/>
            <p:cNvSpPr/>
            <p:nvPr/>
          </p:nvSpPr>
          <p:spPr>
            <a:xfrm>
              <a:off x="1379798" y="1723250"/>
              <a:ext cx="397887" cy="397887"/>
            </a:xfrm>
            <a:custGeom>
              <a:rect b="b" l="l" r="r" t="t"/>
              <a:pathLst>
                <a:path extrusionOk="0" h="19065" w="19065">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83"/>
            <p:cNvSpPr/>
            <p:nvPr/>
          </p:nvSpPr>
          <p:spPr>
            <a:xfrm>
              <a:off x="1555413" y="1886846"/>
              <a:ext cx="139912" cy="163558"/>
            </a:xfrm>
            <a:custGeom>
              <a:rect b="b" l="l" r="r" t="t"/>
              <a:pathLst>
                <a:path extrusionOk="0" h="7837" w="6704">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83"/>
            <p:cNvSpPr/>
            <p:nvPr/>
          </p:nvSpPr>
          <p:spPr>
            <a:xfrm>
              <a:off x="1462169" y="1887200"/>
              <a:ext cx="23354" cy="163203"/>
            </a:xfrm>
            <a:custGeom>
              <a:rect b="b" l="l" r="r" t="t"/>
              <a:pathLst>
                <a:path extrusionOk="0" h="7820" w="1119">
                  <a:moveTo>
                    <a:pt x="0" y="0"/>
                  </a:moveTo>
                  <a:lnTo>
                    <a:pt x="0" y="7819"/>
                  </a:lnTo>
                  <a:lnTo>
                    <a:pt x="1118" y="7819"/>
                  </a:lnTo>
                  <a:lnTo>
                    <a:pt x="1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6" name="Google Shape;10756;p83"/>
          <p:cNvGrpSpPr/>
          <p:nvPr/>
        </p:nvGrpSpPr>
        <p:grpSpPr>
          <a:xfrm>
            <a:off x="5286246" y="3308537"/>
            <a:ext cx="387681" cy="387661"/>
            <a:chOff x="266768" y="1721375"/>
            <a:chExt cx="397907" cy="397887"/>
          </a:xfrm>
        </p:grpSpPr>
        <p:sp>
          <p:nvSpPr>
            <p:cNvPr id="10757" name="Google Shape;10757;p83"/>
            <p:cNvSpPr/>
            <p:nvPr/>
          </p:nvSpPr>
          <p:spPr>
            <a:xfrm>
              <a:off x="454843" y="1791037"/>
              <a:ext cx="136218" cy="328222"/>
            </a:xfrm>
            <a:custGeom>
              <a:rect b="b" l="l" r="r" t="t"/>
              <a:pathLst>
                <a:path extrusionOk="0" h="15727" w="6527">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83"/>
            <p:cNvSpPr/>
            <p:nvPr/>
          </p:nvSpPr>
          <p:spPr>
            <a:xfrm>
              <a:off x="266768" y="1721375"/>
              <a:ext cx="397907" cy="397887"/>
            </a:xfrm>
            <a:custGeom>
              <a:rect b="b" l="l" r="r" t="t"/>
              <a:pathLst>
                <a:path extrusionOk="0" h="19065" w="19066">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9" name="Google Shape;10759;p83"/>
          <p:cNvGrpSpPr/>
          <p:nvPr/>
        </p:nvGrpSpPr>
        <p:grpSpPr>
          <a:xfrm>
            <a:off x="5817327" y="3308537"/>
            <a:ext cx="387641" cy="387661"/>
            <a:chOff x="864491" y="1723250"/>
            <a:chExt cx="397866" cy="397887"/>
          </a:xfrm>
        </p:grpSpPr>
        <p:sp>
          <p:nvSpPr>
            <p:cNvPr id="10760" name="Google Shape;10760;p83"/>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83"/>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83"/>
            <p:cNvSpPr/>
            <p:nvPr/>
          </p:nvSpPr>
          <p:spPr>
            <a:xfrm>
              <a:off x="864491" y="1723250"/>
              <a:ext cx="397866" cy="397887"/>
            </a:xfrm>
            <a:custGeom>
              <a:rect b="b" l="l" r="r" t="t"/>
              <a:pathLst>
                <a:path extrusionOk="0" h="19065" w="19064">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63" name="Google Shape;10763;p83"/>
          <p:cNvSpPr/>
          <p:nvPr/>
        </p:nvSpPr>
        <p:spPr>
          <a:xfrm>
            <a:off x="6879427" y="3343765"/>
            <a:ext cx="388846" cy="317145"/>
          </a:xfrm>
          <a:custGeom>
            <a:rect b="b" l="l" r="r" t="t"/>
            <a:pathLst>
              <a:path extrusionOk="0" h="15596" w="19122">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64" name="Google Shape;10764;p83"/>
          <p:cNvGrpSpPr/>
          <p:nvPr/>
        </p:nvGrpSpPr>
        <p:grpSpPr>
          <a:xfrm>
            <a:off x="3016407" y="2204348"/>
            <a:ext cx="427578" cy="421351"/>
            <a:chOff x="-5254775" y="3631325"/>
            <a:chExt cx="296950" cy="292625"/>
          </a:xfrm>
        </p:grpSpPr>
        <p:sp>
          <p:nvSpPr>
            <p:cNvPr id="10765" name="Google Shape;10765;p83"/>
            <p:cNvSpPr/>
            <p:nvPr/>
          </p:nvSpPr>
          <p:spPr>
            <a:xfrm>
              <a:off x="-5246900" y="3766400"/>
              <a:ext cx="58300" cy="55150"/>
            </a:xfrm>
            <a:custGeom>
              <a:rect b="b" l="l" r="r" t="t"/>
              <a:pathLst>
                <a:path extrusionOk="0" h="2206" w="2332">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83"/>
            <p:cNvSpPr/>
            <p:nvPr/>
          </p:nvSpPr>
          <p:spPr>
            <a:xfrm>
              <a:off x="-5216175" y="3795550"/>
              <a:ext cx="58300" cy="55950"/>
            </a:xfrm>
            <a:custGeom>
              <a:rect b="b" l="l" r="r" t="t"/>
              <a:pathLst>
                <a:path extrusionOk="0" h="2238" w="2332">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83"/>
            <p:cNvSpPr/>
            <p:nvPr/>
          </p:nvSpPr>
          <p:spPr>
            <a:xfrm>
              <a:off x="-5185475" y="3826250"/>
              <a:ext cx="57525" cy="55750"/>
            </a:xfrm>
            <a:custGeom>
              <a:rect b="b" l="l" r="r" t="t"/>
              <a:pathLst>
                <a:path extrusionOk="0" h="2230" w="2301">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83"/>
            <p:cNvSpPr/>
            <p:nvPr/>
          </p:nvSpPr>
          <p:spPr>
            <a:xfrm>
              <a:off x="-5156325" y="3856375"/>
              <a:ext cx="58300" cy="55750"/>
            </a:xfrm>
            <a:custGeom>
              <a:rect b="b" l="l" r="r" t="t"/>
              <a:pathLst>
                <a:path extrusionOk="0" h="2230" w="2332">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83"/>
            <p:cNvSpPr/>
            <p:nvPr/>
          </p:nvSpPr>
          <p:spPr>
            <a:xfrm>
              <a:off x="-5105925" y="3886525"/>
              <a:ext cx="37050" cy="37425"/>
            </a:xfrm>
            <a:custGeom>
              <a:rect b="b" l="l" r="r" t="t"/>
              <a:pathLst>
                <a:path extrusionOk="0" h="1497" w="1482">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83"/>
            <p:cNvSpPr/>
            <p:nvPr/>
          </p:nvSpPr>
          <p:spPr>
            <a:xfrm>
              <a:off x="-5254775" y="3648050"/>
              <a:ext cx="278050" cy="248325"/>
            </a:xfrm>
            <a:custGeom>
              <a:rect b="b" l="l" r="r" t="t"/>
              <a:pathLst>
                <a:path extrusionOk="0" h="9933" w="11122">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83"/>
            <p:cNvSpPr/>
            <p:nvPr/>
          </p:nvSpPr>
          <p:spPr>
            <a:xfrm>
              <a:off x="-5163425" y="3631325"/>
              <a:ext cx="205600" cy="150450"/>
            </a:xfrm>
            <a:custGeom>
              <a:rect b="b" l="l" r="r" t="t"/>
              <a:pathLst>
                <a:path extrusionOk="0" h="6018" w="8224">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2" name="Google Shape;10772;p83"/>
          <p:cNvGrpSpPr/>
          <p:nvPr/>
        </p:nvGrpSpPr>
        <p:grpSpPr>
          <a:xfrm>
            <a:off x="7411672" y="3308924"/>
            <a:ext cx="387539" cy="386888"/>
            <a:chOff x="2408992" y="1722875"/>
            <a:chExt cx="397761" cy="397093"/>
          </a:xfrm>
        </p:grpSpPr>
        <p:sp>
          <p:nvSpPr>
            <p:cNvPr id="10773" name="Google Shape;10773;p83"/>
            <p:cNvSpPr/>
            <p:nvPr/>
          </p:nvSpPr>
          <p:spPr>
            <a:xfrm>
              <a:off x="2492135" y="1827639"/>
              <a:ext cx="213667" cy="185326"/>
            </a:xfrm>
            <a:custGeom>
              <a:rect b="b" l="l" r="r" t="t"/>
              <a:pathLst>
                <a:path extrusionOk="0" h="8880" w="10238">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83"/>
            <p:cNvSpPr/>
            <p:nvPr/>
          </p:nvSpPr>
          <p:spPr>
            <a:xfrm>
              <a:off x="2408992" y="1722875"/>
              <a:ext cx="397761" cy="397093"/>
            </a:xfrm>
            <a:custGeom>
              <a:rect b="b" l="l" r="r" t="t"/>
              <a:pathLst>
                <a:path extrusionOk="0" h="19027" w="19059">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5" name="Google Shape;10775;p83"/>
          <p:cNvGrpSpPr/>
          <p:nvPr/>
        </p:nvGrpSpPr>
        <p:grpSpPr>
          <a:xfrm>
            <a:off x="2503892" y="3309051"/>
            <a:ext cx="423079" cy="424159"/>
            <a:chOff x="-1591550" y="3597475"/>
            <a:chExt cx="293825" cy="294575"/>
          </a:xfrm>
        </p:grpSpPr>
        <p:sp>
          <p:nvSpPr>
            <p:cNvPr id="10776" name="Google Shape;10776;p83"/>
            <p:cNvSpPr/>
            <p:nvPr/>
          </p:nvSpPr>
          <p:spPr>
            <a:xfrm>
              <a:off x="-1509625" y="3597475"/>
              <a:ext cx="211900" cy="207150"/>
            </a:xfrm>
            <a:custGeom>
              <a:rect b="b" l="l" r="r" t="t"/>
              <a:pathLst>
                <a:path extrusionOk="0" h="8286" w="8476">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83"/>
            <p:cNvSpPr/>
            <p:nvPr/>
          </p:nvSpPr>
          <p:spPr>
            <a:xfrm>
              <a:off x="-1541125" y="3719125"/>
              <a:ext cx="120525" cy="118275"/>
            </a:xfrm>
            <a:custGeom>
              <a:rect b="b" l="l" r="r" t="t"/>
              <a:pathLst>
                <a:path extrusionOk="0" h="4731" w="4821">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83"/>
            <p:cNvSpPr/>
            <p:nvPr/>
          </p:nvSpPr>
          <p:spPr>
            <a:xfrm>
              <a:off x="-1591550" y="3668825"/>
              <a:ext cx="222925" cy="223225"/>
            </a:xfrm>
            <a:custGeom>
              <a:rect b="b" l="l" r="r" t="t"/>
              <a:pathLst>
                <a:path extrusionOk="0" h="8929" w="8917">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782" name="Shape 10782"/>
        <p:cNvGrpSpPr/>
        <p:nvPr/>
      </p:nvGrpSpPr>
      <p:grpSpPr>
        <a:xfrm>
          <a:off x="0" y="0"/>
          <a:ext cx="0" cy="0"/>
          <a:chOff x="0" y="0"/>
          <a:chExt cx="0" cy="0"/>
        </a:xfrm>
      </p:grpSpPr>
      <p:pic>
        <p:nvPicPr>
          <p:cNvPr id="10783" name="Google Shape;10783;p84">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1"/>
        </a:solidFill>
      </p:bgPr>
    </p:bg>
    <p:spTree>
      <p:nvGrpSpPr>
        <p:cNvPr id="1273" name="Shape 1273"/>
        <p:cNvGrpSpPr/>
        <p:nvPr/>
      </p:nvGrpSpPr>
      <p:grpSpPr>
        <a:xfrm>
          <a:off x="0" y="0"/>
          <a:ext cx="0" cy="0"/>
          <a:chOff x="0" y="0"/>
          <a:chExt cx="0" cy="0"/>
        </a:xfrm>
      </p:grpSpPr>
      <p:sp>
        <p:nvSpPr>
          <p:cNvPr id="1274" name="Google Shape;1274;p39"/>
          <p:cNvSpPr txBox="1"/>
          <p:nvPr>
            <p:ph type="title"/>
          </p:nvPr>
        </p:nvSpPr>
        <p:spPr>
          <a:xfrm>
            <a:off x="2290025" y="3720100"/>
            <a:ext cx="4563900" cy="509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rPr>
              <a:t>—SOMEONE </a:t>
            </a:r>
            <a:r>
              <a:rPr lang="en">
                <a:solidFill>
                  <a:schemeClr val="accent5"/>
                </a:solidFill>
              </a:rPr>
              <a:t>FAMOUS</a:t>
            </a:r>
            <a:endParaRPr>
              <a:solidFill>
                <a:schemeClr val="accent5"/>
              </a:solidFill>
            </a:endParaRPr>
          </a:p>
        </p:txBody>
      </p:sp>
      <p:sp>
        <p:nvSpPr>
          <p:cNvPr id="1275" name="Google Shape;1275;p39"/>
          <p:cNvSpPr txBox="1"/>
          <p:nvPr>
            <p:ph idx="1" type="subTitle"/>
          </p:nvPr>
        </p:nvSpPr>
        <p:spPr>
          <a:xfrm>
            <a:off x="1442100" y="2011606"/>
            <a:ext cx="6259800" cy="1708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“This is a quote, words full of wisdom that someone important said and can make the reader get inspired.”</a:t>
            </a:r>
            <a:endParaRPr/>
          </a:p>
        </p:txBody>
      </p:sp>
      <p:sp>
        <p:nvSpPr>
          <p:cNvPr id="1276" name="Google Shape;1276;p39"/>
          <p:cNvSpPr/>
          <p:nvPr/>
        </p:nvSpPr>
        <p:spPr>
          <a:xfrm>
            <a:off x="4136161" y="8719244"/>
            <a:ext cx="130" cy="30567"/>
          </a:xfrm>
          <a:custGeom>
            <a:rect b="b" l="l" r="r" t="t"/>
            <a:pathLst>
              <a:path extrusionOk="0" h="236" w="1">
                <a:moveTo>
                  <a:pt x="1" y="236"/>
                </a:move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39"/>
          <p:cNvSpPr/>
          <p:nvPr/>
        </p:nvSpPr>
        <p:spPr>
          <a:xfrm>
            <a:off x="1023835" y="1265075"/>
            <a:ext cx="168879" cy="224400"/>
          </a:xfrm>
          <a:custGeom>
            <a:rect b="b" l="l" r="r" t="t"/>
            <a:pathLst>
              <a:path extrusionOk="0" h="2615" w="1968">
                <a:moveTo>
                  <a:pt x="1024" y="1"/>
                </a:moveTo>
                <a:cubicBezTo>
                  <a:pt x="881" y="1"/>
                  <a:pt x="880" y="797"/>
                  <a:pt x="763" y="1131"/>
                </a:cubicBezTo>
                <a:cubicBezTo>
                  <a:pt x="646" y="1469"/>
                  <a:pt x="0" y="1337"/>
                  <a:pt x="0" y="1469"/>
                </a:cubicBezTo>
                <a:cubicBezTo>
                  <a:pt x="0" y="1572"/>
                  <a:pt x="529" y="1675"/>
                  <a:pt x="719" y="1821"/>
                </a:cubicBezTo>
                <a:cubicBezTo>
                  <a:pt x="896" y="1983"/>
                  <a:pt x="940" y="2614"/>
                  <a:pt x="1086" y="2614"/>
                </a:cubicBezTo>
                <a:cubicBezTo>
                  <a:pt x="1089" y="2614"/>
                  <a:pt x="1091" y="2615"/>
                  <a:pt x="1093" y="2615"/>
                </a:cubicBezTo>
                <a:cubicBezTo>
                  <a:pt x="1233" y="2615"/>
                  <a:pt x="1206" y="2111"/>
                  <a:pt x="1365" y="1792"/>
                </a:cubicBezTo>
                <a:cubicBezTo>
                  <a:pt x="1512" y="1484"/>
                  <a:pt x="1967" y="1513"/>
                  <a:pt x="1953" y="1381"/>
                </a:cubicBezTo>
                <a:cubicBezTo>
                  <a:pt x="1953" y="1264"/>
                  <a:pt x="1468" y="1293"/>
                  <a:pt x="1321" y="1087"/>
                </a:cubicBezTo>
                <a:cubicBezTo>
                  <a:pt x="1160" y="867"/>
                  <a:pt x="1175" y="16"/>
                  <a:pt x="1028" y="1"/>
                </a:cubicBezTo>
                <a:cubicBezTo>
                  <a:pt x="1026" y="1"/>
                  <a:pt x="1025" y="1"/>
                  <a:pt x="10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8" name="Google Shape;1278;p39"/>
          <p:cNvGrpSpPr/>
          <p:nvPr/>
        </p:nvGrpSpPr>
        <p:grpSpPr>
          <a:xfrm>
            <a:off x="3763373" y="691231"/>
            <a:ext cx="1617265" cy="1335727"/>
            <a:chOff x="1336525" y="3371350"/>
            <a:chExt cx="1057866" cy="873709"/>
          </a:xfrm>
        </p:grpSpPr>
        <p:sp>
          <p:nvSpPr>
            <p:cNvPr id="1279" name="Google Shape;1279;p39"/>
            <p:cNvSpPr/>
            <p:nvPr/>
          </p:nvSpPr>
          <p:spPr>
            <a:xfrm>
              <a:off x="1336525" y="3371350"/>
              <a:ext cx="1057866" cy="873709"/>
            </a:xfrm>
            <a:custGeom>
              <a:rect b="b" l="l" r="r" t="t"/>
              <a:pathLst>
                <a:path extrusionOk="0" h="25112" w="30405">
                  <a:moveTo>
                    <a:pt x="24702" y="0"/>
                  </a:moveTo>
                  <a:cubicBezTo>
                    <a:pt x="24647" y="0"/>
                    <a:pt x="24590" y="2"/>
                    <a:pt x="24532" y="7"/>
                  </a:cubicBezTo>
                  <a:cubicBezTo>
                    <a:pt x="23343" y="110"/>
                    <a:pt x="23343" y="1020"/>
                    <a:pt x="23123" y="1020"/>
                  </a:cubicBezTo>
                  <a:cubicBezTo>
                    <a:pt x="22755" y="1020"/>
                    <a:pt x="22477" y="609"/>
                    <a:pt x="21331" y="609"/>
                  </a:cubicBezTo>
                  <a:cubicBezTo>
                    <a:pt x="20186" y="609"/>
                    <a:pt x="18248" y="800"/>
                    <a:pt x="17925" y="1167"/>
                  </a:cubicBezTo>
                  <a:cubicBezTo>
                    <a:pt x="17878" y="1224"/>
                    <a:pt x="17842" y="1248"/>
                    <a:pt x="17810" y="1248"/>
                  </a:cubicBezTo>
                  <a:cubicBezTo>
                    <a:pt x="17635" y="1248"/>
                    <a:pt x="17587" y="526"/>
                    <a:pt x="16457" y="477"/>
                  </a:cubicBezTo>
                  <a:cubicBezTo>
                    <a:pt x="16434" y="476"/>
                    <a:pt x="16411" y="475"/>
                    <a:pt x="16388" y="475"/>
                  </a:cubicBezTo>
                  <a:cubicBezTo>
                    <a:pt x="15470" y="475"/>
                    <a:pt x="15209" y="1268"/>
                    <a:pt x="15027" y="1268"/>
                  </a:cubicBezTo>
                  <a:cubicBezTo>
                    <a:pt x="15014" y="1268"/>
                    <a:pt x="15002" y="1264"/>
                    <a:pt x="14989" y="1255"/>
                  </a:cubicBezTo>
                  <a:cubicBezTo>
                    <a:pt x="14813" y="1108"/>
                    <a:pt x="14211" y="565"/>
                    <a:pt x="13301" y="565"/>
                  </a:cubicBezTo>
                  <a:cubicBezTo>
                    <a:pt x="12450" y="565"/>
                    <a:pt x="12307" y="1497"/>
                    <a:pt x="12153" y="1497"/>
                  </a:cubicBezTo>
                  <a:cubicBezTo>
                    <a:pt x="12139" y="1497"/>
                    <a:pt x="12126" y="1490"/>
                    <a:pt x="12112" y="1475"/>
                  </a:cubicBezTo>
                  <a:cubicBezTo>
                    <a:pt x="11921" y="1299"/>
                    <a:pt x="11275" y="697"/>
                    <a:pt x="10042" y="697"/>
                  </a:cubicBezTo>
                  <a:cubicBezTo>
                    <a:pt x="8858" y="697"/>
                    <a:pt x="8256" y="1671"/>
                    <a:pt x="7768" y="1671"/>
                  </a:cubicBezTo>
                  <a:cubicBezTo>
                    <a:pt x="7748" y="1671"/>
                    <a:pt x="7727" y="1670"/>
                    <a:pt x="7708" y="1666"/>
                  </a:cubicBezTo>
                  <a:cubicBezTo>
                    <a:pt x="6973" y="1534"/>
                    <a:pt x="7106" y="961"/>
                    <a:pt x="6416" y="932"/>
                  </a:cubicBezTo>
                  <a:cubicBezTo>
                    <a:pt x="6392" y="931"/>
                    <a:pt x="6369" y="931"/>
                    <a:pt x="6347" y="931"/>
                  </a:cubicBezTo>
                  <a:cubicBezTo>
                    <a:pt x="5129" y="931"/>
                    <a:pt x="5206" y="2038"/>
                    <a:pt x="4565" y="2038"/>
                  </a:cubicBezTo>
                  <a:cubicBezTo>
                    <a:pt x="4542" y="2038"/>
                    <a:pt x="4518" y="2036"/>
                    <a:pt x="4492" y="2033"/>
                  </a:cubicBezTo>
                  <a:cubicBezTo>
                    <a:pt x="3964" y="1974"/>
                    <a:pt x="3714" y="1064"/>
                    <a:pt x="3245" y="1020"/>
                  </a:cubicBezTo>
                  <a:cubicBezTo>
                    <a:pt x="3088" y="1005"/>
                    <a:pt x="2741" y="967"/>
                    <a:pt x="2347" y="967"/>
                  </a:cubicBezTo>
                  <a:cubicBezTo>
                    <a:pt x="1595" y="967"/>
                    <a:pt x="674" y="1105"/>
                    <a:pt x="587" y="1798"/>
                  </a:cubicBezTo>
                  <a:cubicBezTo>
                    <a:pt x="499" y="2576"/>
                    <a:pt x="0" y="4323"/>
                    <a:pt x="499" y="8772"/>
                  </a:cubicBezTo>
                  <a:cubicBezTo>
                    <a:pt x="998" y="13235"/>
                    <a:pt x="2290" y="13690"/>
                    <a:pt x="3156" y="13690"/>
                  </a:cubicBezTo>
                  <a:cubicBezTo>
                    <a:pt x="4037" y="13690"/>
                    <a:pt x="4037" y="13822"/>
                    <a:pt x="4125" y="15290"/>
                  </a:cubicBezTo>
                  <a:cubicBezTo>
                    <a:pt x="4213" y="16758"/>
                    <a:pt x="4213" y="16714"/>
                    <a:pt x="3024" y="16758"/>
                  </a:cubicBezTo>
                  <a:cubicBezTo>
                    <a:pt x="2939" y="16761"/>
                    <a:pt x="2852" y="16762"/>
                    <a:pt x="2764" y="16762"/>
                  </a:cubicBezTo>
                  <a:cubicBezTo>
                    <a:pt x="2397" y="16762"/>
                    <a:pt x="2010" y="16740"/>
                    <a:pt x="1652" y="16740"/>
                  </a:cubicBezTo>
                  <a:cubicBezTo>
                    <a:pt x="900" y="16740"/>
                    <a:pt x="276" y="16838"/>
                    <a:pt x="220" y="17448"/>
                  </a:cubicBezTo>
                  <a:cubicBezTo>
                    <a:pt x="132" y="18417"/>
                    <a:pt x="176" y="21162"/>
                    <a:pt x="176" y="21529"/>
                  </a:cubicBezTo>
                  <a:cubicBezTo>
                    <a:pt x="176" y="21861"/>
                    <a:pt x="549" y="22049"/>
                    <a:pt x="1545" y="22049"/>
                  </a:cubicBezTo>
                  <a:cubicBezTo>
                    <a:pt x="1650" y="22049"/>
                    <a:pt x="1761" y="22047"/>
                    <a:pt x="1879" y="22043"/>
                  </a:cubicBezTo>
                  <a:cubicBezTo>
                    <a:pt x="2290" y="22023"/>
                    <a:pt x="2936" y="22017"/>
                    <a:pt x="3630" y="22017"/>
                  </a:cubicBezTo>
                  <a:cubicBezTo>
                    <a:pt x="5018" y="22017"/>
                    <a:pt x="6597" y="22043"/>
                    <a:pt x="6871" y="22043"/>
                  </a:cubicBezTo>
                  <a:cubicBezTo>
                    <a:pt x="7282" y="22043"/>
                    <a:pt x="7282" y="22953"/>
                    <a:pt x="7238" y="23775"/>
                  </a:cubicBezTo>
                  <a:cubicBezTo>
                    <a:pt x="7194" y="24612"/>
                    <a:pt x="7340" y="24979"/>
                    <a:pt x="9117" y="25067"/>
                  </a:cubicBezTo>
                  <a:cubicBezTo>
                    <a:pt x="9230" y="25073"/>
                    <a:pt x="9344" y="25076"/>
                    <a:pt x="9460" y="25076"/>
                  </a:cubicBezTo>
                  <a:cubicBezTo>
                    <a:pt x="11183" y="25076"/>
                    <a:pt x="13172" y="24493"/>
                    <a:pt x="13433" y="24245"/>
                  </a:cubicBezTo>
                  <a:cubicBezTo>
                    <a:pt x="13469" y="24210"/>
                    <a:pt x="13501" y="24194"/>
                    <a:pt x="13532" y="24194"/>
                  </a:cubicBezTo>
                  <a:cubicBezTo>
                    <a:pt x="13745" y="24194"/>
                    <a:pt x="13893" y="24928"/>
                    <a:pt x="14534" y="24979"/>
                  </a:cubicBezTo>
                  <a:cubicBezTo>
                    <a:pt x="14551" y="24980"/>
                    <a:pt x="14568" y="24981"/>
                    <a:pt x="14585" y="24981"/>
                  </a:cubicBezTo>
                  <a:cubicBezTo>
                    <a:pt x="15279" y="24981"/>
                    <a:pt x="15512" y="24098"/>
                    <a:pt x="15870" y="24098"/>
                  </a:cubicBezTo>
                  <a:cubicBezTo>
                    <a:pt x="15958" y="24098"/>
                    <a:pt x="16056" y="24096"/>
                    <a:pt x="16155" y="24096"/>
                  </a:cubicBezTo>
                  <a:cubicBezTo>
                    <a:pt x="16469" y="24096"/>
                    <a:pt x="16791" y="24121"/>
                    <a:pt x="16824" y="24333"/>
                  </a:cubicBezTo>
                  <a:cubicBezTo>
                    <a:pt x="16880" y="24598"/>
                    <a:pt x="17121" y="24983"/>
                    <a:pt x="17775" y="24983"/>
                  </a:cubicBezTo>
                  <a:cubicBezTo>
                    <a:pt x="17809" y="24983"/>
                    <a:pt x="17845" y="24981"/>
                    <a:pt x="17881" y="24979"/>
                  </a:cubicBezTo>
                  <a:cubicBezTo>
                    <a:pt x="18615" y="24921"/>
                    <a:pt x="18806" y="24054"/>
                    <a:pt x="19085" y="24054"/>
                  </a:cubicBezTo>
                  <a:cubicBezTo>
                    <a:pt x="19350" y="24054"/>
                    <a:pt x="19394" y="25111"/>
                    <a:pt x="20451" y="25111"/>
                  </a:cubicBezTo>
                  <a:cubicBezTo>
                    <a:pt x="21508" y="25111"/>
                    <a:pt x="21787" y="24010"/>
                    <a:pt x="21831" y="22718"/>
                  </a:cubicBezTo>
                  <a:cubicBezTo>
                    <a:pt x="21875" y="21441"/>
                    <a:pt x="21831" y="21118"/>
                    <a:pt x="22065" y="21118"/>
                  </a:cubicBezTo>
                  <a:cubicBezTo>
                    <a:pt x="22286" y="21118"/>
                    <a:pt x="27468" y="21162"/>
                    <a:pt x="28070" y="21162"/>
                  </a:cubicBezTo>
                  <a:cubicBezTo>
                    <a:pt x="28672" y="21162"/>
                    <a:pt x="28892" y="20707"/>
                    <a:pt x="28892" y="20105"/>
                  </a:cubicBezTo>
                  <a:cubicBezTo>
                    <a:pt x="28892" y="19518"/>
                    <a:pt x="28936" y="18270"/>
                    <a:pt x="28848" y="17771"/>
                  </a:cubicBezTo>
                  <a:cubicBezTo>
                    <a:pt x="28760" y="17272"/>
                    <a:pt x="28760" y="16670"/>
                    <a:pt x="27424" y="16670"/>
                  </a:cubicBezTo>
                  <a:cubicBezTo>
                    <a:pt x="25930" y="16670"/>
                    <a:pt x="24859" y="16683"/>
                    <a:pt x="24094" y="16683"/>
                  </a:cubicBezTo>
                  <a:cubicBezTo>
                    <a:pt x="22393" y="16683"/>
                    <a:pt x="22198" y="16620"/>
                    <a:pt x="22198" y="16215"/>
                  </a:cubicBezTo>
                  <a:cubicBezTo>
                    <a:pt x="22198" y="15892"/>
                    <a:pt x="22065" y="13543"/>
                    <a:pt x="22330" y="13455"/>
                  </a:cubicBezTo>
                  <a:cubicBezTo>
                    <a:pt x="22403" y="13432"/>
                    <a:pt x="22592" y="13424"/>
                    <a:pt x="22845" y="13424"/>
                  </a:cubicBezTo>
                  <a:cubicBezTo>
                    <a:pt x="23415" y="13424"/>
                    <a:pt x="24305" y="13464"/>
                    <a:pt x="24919" y="13464"/>
                  </a:cubicBezTo>
                  <a:cubicBezTo>
                    <a:pt x="25075" y="13464"/>
                    <a:pt x="25214" y="13461"/>
                    <a:pt x="25325" y="13455"/>
                  </a:cubicBezTo>
                  <a:cubicBezTo>
                    <a:pt x="25357" y="13453"/>
                    <a:pt x="25393" y="13452"/>
                    <a:pt x="25431" y="13452"/>
                  </a:cubicBezTo>
                  <a:cubicBezTo>
                    <a:pt x="25627" y="13452"/>
                    <a:pt x="25901" y="13475"/>
                    <a:pt x="26212" y="13475"/>
                  </a:cubicBezTo>
                  <a:cubicBezTo>
                    <a:pt x="27076" y="13475"/>
                    <a:pt x="28230" y="13296"/>
                    <a:pt x="28804" y="11943"/>
                  </a:cubicBezTo>
                  <a:cubicBezTo>
                    <a:pt x="29641" y="10005"/>
                    <a:pt x="27571" y="6114"/>
                    <a:pt x="27982" y="5615"/>
                  </a:cubicBezTo>
                  <a:cubicBezTo>
                    <a:pt x="28393" y="5101"/>
                    <a:pt x="29582" y="5747"/>
                    <a:pt x="29993" y="4367"/>
                  </a:cubicBezTo>
                  <a:cubicBezTo>
                    <a:pt x="30404" y="3002"/>
                    <a:pt x="29450" y="1622"/>
                    <a:pt x="28202" y="1211"/>
                  </a:cubicBezTo>
                  <a:cubicBezTo>
                    <a:pt x="27681" y="1037"/>
                    <a:pt x="27234" y="1002"/>
                    <a:pt x="26887" y="1002"/>
                  </a:cubicBezTo>
                  <a:cubicBezTo>
                    <a:pt x="26655" y="1002"/>
                    <a:pt x="26468" y="1018"/>
                    <a:pt x="26335" y="1018"/>
                  </a:cubicBezTo>
                  <a:cubicBezTo>
                    <a:pt x="26196" y="1018"/>
                    <a:pt x="26116" y="1001"/>
                    <a:pt x="26103" y="932"/>
                  </a:cubicBezTo>
                  <a:cubicBezTo>
                    <a:pt x="26061" y="710"/>
                    <a:pt x="25677" y="0"/>
                    <a:pt x="24702" y="0"/>
                  </a:cubicBezTo>
                  <a:close/>
                </a:path>
              </a:pathLst>
            </a:custGeom>
            <a:solidFill>
              <a:srgbClr val="F9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39"/>
            <p:cNvSpPr/>
            <p:nvPr/>
          </p:nvSpPr>
          <p:spPr>
            <a:xfrm>
              <a:off x="1629202" y="3833681"/>
              <a:ext cx="199744" cy="366435"/>
            </a:xfrm>
            <a:custGeom>
              <a:rect b="b" l="l" r="r" t="t"/>
              <a:pathLst>
                <a:path extrusionOk="0" h="10532" w="5741">
                  <a:moveTo>
                    <a:pt x="1435" y="717"/>
                  </a:moveTo>
                  <a:cubicBezTo>
                    <a:pt x="1466" y="717"/>
                    <a:pt x="1497" y="720"/>
                    <a:pt x="1527" y="725"/>
                  </a:cubicBezTo>
                  <a:lnTo>
                    <a:pt x="1542" y="725"/>
                  </a:lnTo>
                  <a:cubicBezTo>
                    <a:pt x="2540" y="725"/>
                    <a:pt x="3289" y="1062"/>
                    <a:pt x="3832" y="1752"/>
                  </a:cubicBezTo>
                  <a:cubicBezTo>
                    <a:pt x="4434" y="2516"/>
                    <a:pt x="4772" y="3220"/>
                    <a:pt x="4889" y="3984"/>
                  </a:cubicBezTo>
                  <a:cubicBezTo>
                    <a:pt x="4992" y="4718"/>
                    <a:pt x="4992" y="5452"/>
                    <a:pt x="4889" y="6186"/>
                  </a:cubicBezTo>
                  <a:cubicBezTo>
                    <a:pt x="4845" y="6538"/>
                    <a:pt x="4772" y="6891"/>
                    <a:pt x="4683" y="7243"/>
                  </a:cubicBezTo>
                  <a:cubicBezTo>
                    <a:pt x="4566" y="7713"/>
                    <a:pt x="4390" y="8153"/>
                    <a:pt x="4140" y="8550"/>
                  </a:cubicBezTo>
                  <a:cubicBezTo>
                    <a:pt x="3670" y="9284"/>
                    <a:pt x="2892" y="9739"/>
                    <a:pt x="2026" y="9797"/>
                  </a:cubicBezTo>
                  <a:cubicBezTo>
                    <a:pt x="1821" y="9812"/>
                    <a:pt x="1615" y="9827"/>
                    <a:pt x="1410" y="9827"/>
                  </a:cubicBezTo>
                  <a:lnTo>
                    <a:pt x="1160" y="9841"/>
                  </a:lnTo>
                  <a:cubicBezTo>
                    <a:pt x="1116" y="9841"/>
                    <a:pt x="1057" y="9827"/>
                    <a:pt x="1013" y="9827"/>
                  </a:cubicBezTo>
                  <a:cubicBezTo>
                    <a:pt x="734" y="9812"/>
                    <a:pt x="734" y="9812"/>
                    <a:pt x="734" y="9533"/>
                  </a:cubicBezTo>
                  <a:lnTo>
                    <a:pt x="734" y="8388"/>
                  </a:lnTo>
                  <a:cubicBezTo>
                    <a:pt x="734" y="7918"/>
                    <a:pt x="734" y="7463"/>
                    <a:pt x="764" y="6905"/>
                  </a:cubicBezTo>
                  <a:cubicBezTo>
                    <a:pt x="778" y="6582"/>
                    <a:pt x="778" y="6245"/>
                    <a:pt x="778" y="5922"/>
                  </a:cubicBezTo>
                  <a:cubicBezTo>
                    <a:pt x="778" y="5643"/>
                    <a:pt x="778" y="5378"/>
                    <a:pt x="793" y="5114"/>
                  </a:cubicBezTo>
                  <a:lnTo>
                    <a:pt x="793" y="4733"/>
                  </a:lnTo>
                  <a:cubicBezTo>
                    <a:pt x="808" y="3940"/>
                    <a:pt x="837" y="3118"/>
                    <a:pt x="896" y="2310"/>
                  </a:cubicBezTo>
                  <a:cubicBezTo>
                    <a:pt x="910" y="1987"/>
                    <a:pt x="910" y="1679"/>
                    <a:pt x="896" y="1356"/>
                  </a:cubicBezTo>
                  <a:cubicBezTo>
                    <a:pt x="866" y="1180"/>
                    <a:pt x="910" y="1018"/>
                    <a:pt x="1028" y="871"/>
                  </a:cubicBezTo>
                  <a:cubicBezTo>
                    <a:pt x="1137" y="774"/>
                    <a:pt x="1287" y="717"/>
                    <a:pt x="1435" y="717"/>
                  </a:cubicBezTo>
                  <a:close/>
                  <a:moveTo>
                    <a:pt x="1570" y="0"/>
                  </a:moveTo>
                  <a:cubicBezTo>
                    <a:pt x="1289" y="0"/>
                    <a:pt x="1016" y="75"/>
                    <a:pt x="778" y="211"/>
                  </a:cubicBezTo>
                  <a:cubicBezTo>
                    <a:pt x="470" y="372"/>
                    <a:pt x="250" y="681"/>
                    <a:pt x="220" y="1033"/>
                  </a:cubicBezTo>
                  <a:cubicBezTo>
                    <a:pt x="191" y="1165"/>
                    <a:pt x="191" y="1312"/>
                    <a:pt x="191" y="1459"/>
                  </a:cubicBezTo>
                  <a:cubicBezTo>
                    <a:pt x="206" y="1914"/>
                    <a:pt x="176" y="2369"/>
                    <a:pt x="147" y="2824"/>
                  </a:cubicBezTo>
                  <a:cubicBezTo>
                    <a:pt x="147" y="2941"/>
                    <a:pt x="132" y="3059"/>
                    <a:pt x="132" y="3176"/>
                  </a:cubicBezTo>
                  <a:cubicBezTo>
                    <a:pt x="88" y="4028"/>
                    <a:pt x="44" y="4967"/>
                    <a:pt x="15" y="6127"/>
                  </a:cubicBezTo>
                  <a:cubicBezTo>
                    <a:pt x="0" y="6803"/>
                    <a:pt x="15" y="7507"/>
                    <a:pt x="44" y="8168"/>
                  </a:cubicBezTo>
                  <a:cubicBezTo>
                    <a:pt x="44" y="8329"/>
                    <a:pt x="59" y="8491"/>
                    <a:pt x="59" y="8638"/>
                  </a:cubicBezTo>
                  <a:cubicBezTo>
                    <a:pt x="44" y="8931"/>
                    <a:pt x="44" y="9210"/>
                    <a:pt x="74" y="9504"/>
                  </a:cubicBezTo>
                  <a:cubicBezTo>
                    <a:pt x="74" y="9621"/>
                    <a:pt x="88" y="9724"/>
                    <a:pt x="88" y="9841"/>
                  </a:cubicBezTo>
                  <a:cubicBezTo>
                    <a:pt x="74" y="10106"/>
                    <a:pt x="250" y="10341"/>
                    <a:pt x="499" y="10414"/>
                  </a:cubicBezTo>
                  <a:cubicBezTo>
                    <a:pt x="587" y="10443"/>
                    <a:pt x="676" y="10458"/>
                    <a:pt x="764" y="10473"/>
                  </a:cubicBezTo>
                  <a:cubicBezTo>
                    <a:pt x="969" y="10517"/>
                    <a:pt x="1189" y="10531"/>
                    <a:pt x="1395" y="10531"/>
                  </a:cubicBezTo>
                  <a:cubicBezTo>
                    <a:pt x="1644" y="10517"/>
                    <a:pt x="1909" y="10502"/>
                    <a:pt x="2158" y="10473"/>
                  </a:cubicBezTo>
                  <a:cubicBezTo>
                    <a:pt x="3450" y="10326"/>
                    <a:pt x="4404" y="9680"/>
                    <a:pt x="4962" y="8550"/>
                  </a:cubicBezTo>
                  <a:cubicBezTo>
                    <a:pt x="5271" y="7918"/>
                    <a:pt x="5476" y="7258"/>
                    <a:pt x="5579" y="6568"/>
                  </a:cubicBezTo>
                  <a:cubicBezTo>
                    <a:pt x="5726" y="5701"/>
                    <a:pt x="5740" y="4806"/>
                    <a:pt x="5623" y="3940"/>
                  </a:cubicBezTo>
                  <a:cubicBezTo>
                    <a:pt x="5476" y="3059"/>
                    <a:pt x="5109" y="2237"/>
                    <a:pt x="4566" y="1532"/>
                  </a:cubicBezTo>
                  <a:cubicBezTo>
                    <a:pt x="4170" y="960"/>
                    <a:pt x="3612" y="519"/>
                    <a:pt x="2951" y="270"/>
                  </a:cubicBezTo>
                  <a:cubicBezTo>
                    <a:pt x="2599" y="152"/>
                    <a:pt x="2217" y="64"/>
                    <a:pt x="1835" y="20"/>
                  </a:cubicBezTo>
                  <a:lnTo>
                    <a:pt x="1821" y="20"/>
                  </a:lnTo>
                  <a:cubicBezTo>
                    <a:pt x="1737" y="7"/>
                    <a:pt x="1653" y="0"/>
                    <a:pt x="15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39"/>
            <p:cNvSpPr/>
            <p:nvPr/>
          </p:nvSpPr>
          <p:spPr>
            <a:xfrm>
              <a:off x="1823798" y="3836395"/>
              <a:ext cx="140005" cy="368835"/>
            </a:xfrm>
            <a:custGeom>
              <a:rect b="b" l="l" r="r" t="t"/>
              <a:pathLst>
                <a:path extrusionOk="0" h="10601" w="4024">
                  <a:moveTo>
                    <a:pt x="2320" y="647"/>
                  </a:moveTo>
                  <a:cubicBezTo>
                    <a:pt x="2379" y="647"/>
                    <a:pt x="2423" y="705"/>
                    <a:pt x="2467" y="808"/>
                  </a:cubicBezTo>
                  <a:cubicBezTo>
                    <a:pt x="2614" y="1190"/>
                    <a:pt x="2687" y="1586"/>
                    <a:pt x="2717" y="1983"/>
                  </a:cubicBezTo>
                  <a:cubicBezTo>
                    <a:pt x="2775" y="2599"/>
                    <a:pt x="2819" y="3216"/>
                    <a:pt x="2863" y="3832"/>
                  </a:cubicBezTo>
                  <a:lnTo>
                    <a:pt x="2937" y="4728"/>
                  </a:lnTo>
                  <a:cubicBezTo>
                    <a:pt x="2937" y="4787"/>
                    <a:pt x="2952" y="4845"/>
                    <a:pt x="2952" y="4904"/>
                  </a:cubicBezTo>
                  <a:cubicBezTo>
                    <a:pt x="2966" y="4992"/>
                    <a:pt x="2981" y="5095"/>
                    <a:pt x="2981" y="5183"/>
                  </a:cubicBezTo>
                  <a:cubicBezTo>
                    <a:pt x="2996" y="5227"/>
                    <a:pt x="2996" y="5271"/>
                    <a:pt x="2981" y="5315"/>
                  </a:cubicBezTo>
                  <a:cubicBezTo>
                    <a:pt x="2950" y="5326"/>
                    <a:pt x="2919" y="5336"/>
                    <a:pt x="2887" y="5336"/>
                  </a:cubicBezTo>
                  <a:cubicBezTo>
                    <a:pt x="2875" y="5336"/>
                    <a:pt x="2862" y="5334"/>
                    <a:pt x="2849" y="5330"/>
                  </a:cubicBezTo>
                  <a:lnTo>
                    <a:pt x="2394" y="5330"/>
                  </a:lnTo>
                  <a:cubicBezTo>
                    <a:pt x="2217" y="5330"/>
                    <a:pt x="2027" y="5330"/>
                    <a:pt x="1850" y="5345"/>
                  </a:cubicBezTo>
                  <a:cubicBezTo>
                    <a:pt x="1704" y="5374"/>
                    <a:pt x="1557" y="5374"/>
                    <a:pt x="1410" y="5374"/>
                  </a:cubicBezTo>
                  <a:cubicBezTo>
                    <a:pt x="1366" y="5374"/>
                    <a:pt x="1307" y="5374"/>
                    <a:pt x="1263" y="5359"/>
                  </a:cubicBezTo>
                  <a:cubicBezTo>
                    <a:pt x="1263" y="5315"/>
                    <a:pt x="1263" y="5271"/>
                    <a:pt x="1263" y="5227"/>
                  </a:cubicBezTo>
                  <a:cubicBezTo>
                    <a:pt x="1366" y="4625"/>
                    <a:pt x="1425" y="4023"/>
                    <a:pt x="1498" y="3436"/>
                  </a:cubicBezTo>
                  <a:cubicBezTo>
                    <a:pt x="1527" y="3098"/>
                    <a:pt x="1572" y="2746"/>
                    <a:pt x="1616" y="2408"/>
                  </a:cubicBezTo>
                  <a:cubicBezTo>
                    <a:pt x="1645" y="2071"/>
                    <a:pt x="1718" y="1748"/>
                    <a:pt x="1792" y="1425"/>
                  </a:cubicBezTo>
                  <a:cubicBezTo>
                    <a:pt x="1836" y="1249"/>
                    <a:pt x="1909" y="1072"/>
                    <a:pt x="1997" y="911"/>
                  </a:cubicBezTo>
                  <a:cubicBezTo>
                    <a:pt x="2041" y="852"/>
                    <a:pt x="2085" y="779"/>
                    <a:pt x="2144" y="735"/>
                  </a:cubicBezTo>
                  <a:cubicBezTo>
                    <a:pt x="2188" y="691"/>
                    <a:pt x="2247" y="647"/>
                    <a:pt x="2320" y="647"/>
                  </a:cubicBezTo>
                  <a:close/>
                  <a:moveTo>
                    <a:pt x="2350" y="1"/>
                  </a:moveTo>
                  <a:cubicBezTo>
                    <a:pt x="2129" y="15"/>
                    <a:pt x="1939" y="89"/>
                    <a:pt x="1777" y="236"/>
                  </a:cubicBezTo>
                  <a:cubicBezTo>
                    <a:pt x="1586" y="397"/>
                    <a:pt x="1425" y="617"/>
                    <a:pt x="1337" y="867"/>
                  </a:cubicBezTo>
                  <a:cubicBezTo>
                    <a:pt x="1175" y="1278"/>
                    <a:pt x="1072" y="1718"/>
                    <a:pt x="1028" y="2173"/>
                  </a:cubicBezTo>
                  <a:cubicBezTo>
                    <a:pt x="970" y="2555"/>
                    <a:pt x="926" y="2937"/>
                    <a:pt x="882" y="3319"/>
                  </a:cubicBezTo>
                  <a:cubicBezTo>
                    <a:pt x="852" y="3524"/>
                    <a:pt x="837" y="3730"/>
                    <a:pt x="808" y="3935"/>
                  </a:cubicBezTo>
                  <a:cubicBezTo>
                    <a:pt x="779" y="4229"/>
                    <a:pt x="735" y="4537"/>
                    <a:pt x="691" y="4845"/>
                  </a:cubicBezTo>
                  <a:lnTo>
                    <a:pt x="632" y="5389"/>
                  </a:lnTo>
                  <a:cubicBezTo>
                    <a:pt x="588" y="5623"/>
                    <a:pt x="559" y="5858"/>
                    <a:pt x="529" y="6108"/>
                  </a:cubicBezTo>
                  <a:cubicBezTo>
                    <a:pt x="470" y="6607"/>
                    <a:pt x="412" y="7136"/>
                    <a:pt x="338" y="7664"/>
                  </a:cubicBezTo>
                  <a:cubicBezTo>
                    <a:pt x="280" y="8060"/>
                    <a:pt x="221" y="8457"/>
                    <a:pt x="147" y="8853"/>
                  </a:cubicBezTo>
                  <a:cubicBezTo>
                    <a:pt x="118" y="9103"/>
                    <a:pt x="74" y="9338"/>
                    <a:pt x="45" y="9573"/>
                  </a:cubicBezTo>
                  <a:cubicBezTo>
                    <a:pt x="15" y="9719"/>
                    <a:pt x="1" y="9852"/>
                    <a:pt x="1" y="9998"/>
                  </a:cubicBezTo>
                  <a:cubicBezTo>
                    <a:pt x="1" y="10145"/>
                    <a:pt x="89" y="10263"/>
                    <a:pt x="236" y="10292"/>
                  </a:cubicBezTo>
                  <a:cubicBezTo>
                    <a:pt x="253" y="10296"/>
                    <a:pt x="270" y="10298"/>
                    <a:pt x="287" y="10298"/>
                  </a:cubicBezTo>
                  <a:cubicBezTo>
                    <a:pt x="401" y="10298"/>
                    <a:pt x="507" y="10216"/>
                    <a:pt x="559" y="10101"/>
                  </a:cubicBezTo>
                  <a:cubicBezTo>
                    <a:pt x="588" y="10042"/>
                    <a:pt x="603" y="9969"/>
                    <a:pt x="617" y="9896"/>
                  </a:cubicBezTo>
                  <a:cubicBezTo>
                    <a:pt x="617" y="9822"/>
                    <a:pt x="632" y="9749"/>
                    <a:pt x="647" y="9661"/>
                  </a:cubicBezTo>
                  <a:cubicBezTo>
                    <a:pt x="661" y="9587"/>
                    <a:pt x="661" y="9514"/>
                    <a:pt x="676" y="9440"/>
                  </a:cubicBezTo>
                  <a:lnTo>
                    <a:pt x="779" y="8750"/>
                  </a:lnTo>
                  <a:cubicBezTo>
                    <a:pt x="852" y="8369"/>
                    <a:pt x="911" y="7987"/>
                    <a:pt x="970" y="7605"/>
                  </a:cubicBezTo>
                  <a:cubicBezTo>
                    <a:pt x="1014" y="7356"/>
                    <a:pt x="1043" y="7106"/>
                    <a:pt x="1072" y="6857"/>
                  </a:cubicBezTo>
                  <a:cubicBezTo>
                    <a:pt x="1102" y="6636"/>
                    <a:pt x="1146" y="6416"/>
                    <a:pt x="1175" y="6211"/>
                  </a:cubicBezTo>
                  <a:cubicBezTo>
                    <a:pt x="1190" y="6064"/>
                    <a:pt x="1190" y="6064"/>
                    <a:pt x="1322" y="6064"/>
                  </a:cubicBezTo>
                  <a:cubicBezTo>
                    <a:pt x="1865" y="6049"/>
                    <a:pt x="2423" y="6035"/>
                    <a:pt x="2952" y="6020"/>
                  </a:cubicBezTo>
                  <a:lnTo>
                    <a:pt x="3069" y="6020"/>
                  </a:lnTo>
                  <a:cubicBezTo>
                    <a:pt x="3069" y="6064"/>
                    <a:pt x="3084" y="6093"/>
                    <a:pt x="3084" y="6137"/>
                  </a:cubicBezTo>
                  <a:cubicBezTo>
                    <a:pt x="3084" y="6225"/>
                    <a:pt x="3098" y="6313"/>
                    <a:pt x="3113" y="6416"/>
                  </a:cubicBezTo>
                  <a:cubicBezTo>
                    <a:pt x="3128" y="6636"/>
                    <a:pt x="3157" y="6857"/>
                    <a:pt x="3157" y="7092"/>
                  </a:cubicBezTo>
                  <a:cubicBezTo>
                    <a:pt x="3186" y="7620"/>
                    <a:pt x="3230" y="8149"/>
                    <a:pt x="3274" y="8677"/>
                  </a:cubicBezTo>
                  <a:cubicBezTo>
                    <a:pt x="3304" y="9000"/>
                    <a:pt x="3333" y="9352"/>
                    <a:pt x="3348" y="9690"/>
                  </a:cubicBezTo>
                  <a:cubicBezTo>
                    <a:pt x="3348" y="9749"/>
                    <a:pt x="3363" y="9808"/>
                    <a:pt x="3363" y="9866"/>
                  </a:cubicBezTo>
                  <a:cubicBezTo>
                    <a:pt x="3377" y="10013"/>
                    <a:pt x="3377" y="10145"/>
                    <a:pt x="3392" y="10292"/>
                  </a:cubicBezTo>
                  <a:cubicBezTo>
                    <a:pt x="3392" y="10453"/>
                    <a:pt x="3524" y="10600"/>
                    <a:pt x="3700" y="10600"/>
                  </a:cubicBezTo>
                  <a:cubicBezTo>
                    <a:pt x="3876" y="10600"/>
                    <a:pt x="4023" y="10453"/>
                    <a:pt x="4023" y="10292"/>
                  </a:cubicBezTo>
                  <a:cubicBezTo>
                    <a:pt x="4023" y="10204"/>
                    <a:pt x="4023" y="10116"/>
                    <a:pt x="4023" y="10028"/>
                  </a:cubicBezTo>
                  <a:lnTo>
                    <a:pt x="4023" y="9969"/>
                  </a:lnTo>
                  <a:lnTo>
                    <a:pt x="4009" y="9778"/>
                  </a:lnTo>
                  <a:cubicBezTo>
                    <a:pt x="4009" y="9675"/>
                    <a:pt x="4009" y="9587"/>
                    <a:pt x="3994" y="9485"/>
                  </a:cubicBezTo>
                  <a:cubicBezTo>
                    <a:pt x="3979" y="9279"/>
                    <a:pt x="3965" y="9073"/>
                    <a:pt x="3950" y="8868"/>
                  </a:cubicBezTo>
                  <a:cubicBezTo>
                    <a:pt x="3906" y="8398"/>
                    <a:pt x="3862" y="7914"/>
                    <a:pt x="3832" y="7444"/>
                  </a:cubicBezTo>
                  <a:cubicBezTo>
                    <a:pt x="3818" y="6915"/>
                    <a:pt x="3774" y="6387"/>
                    <a:pt x="3744" y="5961"/>
                  </a:cubicBezTo>
                  <a:cubicBezTo>
                    <a:pt x="3686" y="5330"/>
                    <a:pt x="3627" y="4699"/>
                    <a:pt x="3568" y="4082"/>
                  </a:cubicBezTo>
                  <a:lnTo>
                    <a:pt x="3495" y="3275"/>
                  </a:lnTo>
                  <a:cubicBezTo>
                    <a:pt x="3480" y="3128"/>
                    <a:pt x="3465" y="2981"/>
                    <a:pt x="3451" y="2834"/>
                  </a:cubicBezTo>
                  <a:cubicBezTo>
                    <a:pt x="3421" y="2438"/>
                    <a:pt x="3392" y="2027"/>
                    <a:pt x="3319" y="1616"/>
                  </a:cubicBezTo>
                  <a:cubicBezTo>
                    <a:pt x="3274" y="1249"/>
                    <a:pt x="3172" y="882"/>
                    <a:pt x="3040" y="529"/>
                  </a:cubicBezTo>
                  <a:cubicBezTo>
                    <a:pt x="2937" y="221"/>
                    <a:pt x="2658" y="15"/>
                    <a:pt x="23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39"/>
            <p:cNvSpPr/>
            <p:nvPr/>
          </p:nvSpPr>
          <p:spPr>
            <a:xfrm>
              <a:off x="1973477" y="3833820"/>
              <a:ext cx="90426" cy="372419"/>
            </a:xfrm>
            <a:custGeom>
              <a:rect b="b" l="l" r="r" t="t"/>
              <a:pathLst>
                <a:path extrusionOk="0" h="10704" w="2599">
                  <a:moveTo>
                    <a:pt x="2243" y="0"/>
                  </a:moveTo>
                  <a:cubicBezTo>
                    <a:pt x="2235" y="0"/>
                    <a:pt x="2226" y="1"/>
                    <a:pt x="2217" y="1"/>
                  </a:cubicBezTo>
                  <a:cubicBezTo>
                    <a:pt x="2055" y="16"/>
                    <a:pt x="1923" y="133"/>
                    <a:pt x="1909" y="295"/>
                  </a:cubicBezTo>
                  <a:cubicBezTo>
                    <a:pt x="1894" y="368"/>
                    <a:pt x="1879" y="442"/>
                    <a:pt x="1894" y="515"/>
                  </a:cubicBezTo>
                  <a:cubicBezTo>
                    <a:pt x="1909" y="735"/>
                    <a:pt x="1909" y="941"/>
                    <a:pt x="1894" y="1161"/>
                  </a:cubicBezTo>
                  <a:lnTo>
                    <a:pt x="1894" y="1293"/>
                  </a:lnTo>
                  <a:cubicBezTo>
                    <a:pt x="1879" y="1631"/>
                    <a:pt x="1821" y="1969"/>
                    <a:pt x="1733" y="2291"/>
                  </a:cubicBezTo>
                  <a:cubicBezTo>
                    <a:pt x="1674" y="2468"/>
                    <a:pt x="1586" y="2629"/>
                    <a:pt x="1454" y="2761"/>
                  </a:cubicBezTo>
                  <a:cubicBezTo>
                    <a:pt x="1410" y="2814"/>
                    <a:pt x="1344" y="2841"/>
                    <a:pt x="1280" y="2841"/>
                  </a:cubicBezTo>
                  <a:cubicBezTo>
                    <a:pt x="1237" y="2841"/>
                    <a:pt x="1195" y="2829"/>
                    <a:pt x="1160" y="2805"/>
                  </a:cubicBezTo>
                  <a:cubicBezTo>
                    <a:pt x="1072" y="2761"/>
                    <a:pt x="984" y="2703"/>
                    <a:pt x="940" y="2629"/>
                  </a:cubicBezTo>
                  <a:cubicBezTo>
                    <a:pt x="822" y="2468"/>
                    <a:pt x="764" y="2291"/>
                    <a:pt x="734" y="2115"/>
                  </a:cubicBezTo>
                  <a:cubicBezTo>
                    <a:pt x="675" y="1807"/>
                    <a:pt x="646" y="1499"/>
                    <a:pt x="646" y="1190"/>
                  </a:cubicBezTo>
                  <a:cubicBezTo>
                    <a:pt x="646" y="1073"/>
                    <a:pt x="646" y="970"/>
                    <a:pt x="631" y="853"/>
                  </a:cubicBezTo>
                  <a:lnTo>
                    <a:pt x="631" y="794"/>
                  </a:lnTo>
                  <a:cubicBezTo>
                    <a:pt x="617" y="662"/>
                    <a:pt x="602" y="544"/>
                    <a:pt x="573" y="427"/>
                  </a:cubicBezTo>
                  <a:lnTo>
                    <a:pt x="573" y="412"/>
                  </a:lnTo>
                  <a:cubicBezTo>
                    <a:pt x="558" y="339"/>
                    <a:pt x="514" y="207"/>
                    <a:pt x="382" y="207"/>
                  </a:cubicBezTo>
                  <a:cubicBezTo>
                    <a:pt x="375" y="206"/>
                    <a:pt x="368" y="206"/>
                    <a:pt x="362" y="206"/>
                  </a:cubicBezTo>
                  <a:cubicBezTo>
                    <a:pt x="242" y="206"/>
                    <a:pt x="175" y="329"/>
                    <a:pt x="147" y="412"/>
                  </a:cubicBezTo>
                  <a:lnTo>
                    <a:pt x="220" y="427"/>
                  </a:lnTo>
                  <a:lnTo>
                    <a:pt x="147" y="427"/>
                  </a:lnTo>
                  <a:cubicBezTo>
                    <a:pt x="147" y="442"/>
                    <a:pt x="132" y="471"/>
                    <a:pt x="132" y="486"/>
                  </a:cubicBezTo>
                  <a:cubicBezTo>
                    <a:pt x="0" y="1132"/>
                    <a:pt x="0" y="1792"/>
                    <a:pt x="132" y="2438"/>
                  </a:cubicBezTo>
                  <a:cubicBezTo>
                    <a:pt x="206" y="2805"/>
                    <a:pt x="411" y="3128"/>
                    <a:pt x="720" y="3349"/>
                  </a:cubicBezTo>
                  <a:cubicBezTo>
                    <a:pt x="883" y="3475"/>
                    <a:pt x="1078" y="3538"/>
                    <a:pt x="1273" y="3538"/>
                  </a:cubicBezTo>
                  <a:cubicBezTo>
                    <a:pt x="1463" y="3538"/>
                    <a:pt x="1654" y="3479"/>
                    <a:pt x="1821" y="3363"/>
                  </a:cubicBezTo>
                  <a:lnTo>
                    <a:pt x="1850" y="3349"/>
                  </a:lnTo>
                  <a:lnTo>
                    <a:pt x="1850" y="3349"/>
                  </a:lnTo>
                  <a:cubicBezTo>
                    <a:pt x="1835" y="3451"/>
                    <a:pt x="1835" y="3554"/>
                    <a:pt x="1850" y="3657"/>
                  </a:cubicBezTo>
                  <a:lnTo>
                    <a:pt x="1850" y="3906"/>
                  </a:lnTo>
                  <a:cubicBezTo>
                    <a:pt x="1821" y="4406"/>
                    <a:pt x="1806" y="4934"/>
                    <a:pt x="1806" y="5551"/>
                  </a:cubicBezTo>
                  <a:cubicBezTo>
                    <a:pt x="1806" y="5786"/>
                    <a:pt x="1821" y="6020"/>
                    <a:pt x="1821" y="6255"/>
                  </a:cubicBezTo>
                  <a:cubicBezTo>
                    <a:pt x="1835" y="6696"/>
                    <a:pt x="1850" y="7151"/>
                    <a:pt x="1835" y="7606"/>
                  </a:cubicBezTo>
                  <a:cubicBezTo>
                    <a:pt x="1835" y="7811"/>
                    <a:pt x="1835" y="8120"/>
                    <a:pt x="1821" y="8472"/>
                  </a:cubicBezTo>
                  <a:cubicBezTo>
                    <a:pt x="1806" y="9162"/>
                    <a:pt x="1791" y="9940"/>
                    <a:pt x="1806" y="10351"/>
                  </a:cubicBezTo>
                  <a:cubicBezTo>
                    <a:pt x="1791" y="10527"/>
                    <a:pt x="1938" y="10689"/>
                    <a:pt x="2114" y="10704"/>
                  </a:cubicBezTo>
                  <a:cubicBezTo>
                    <a:pt x="2290" y="10704"/>
                    <a:pt x="2408" y="10572"/>
                    <a:pt x="2437" y="10366"/>
                  </a:cubicBezTo>
                  <a:cubicBezTo>
                    <a:pt x="2452" y="10234"/>
                    <a:pt x="2452" y="10102"/>
                    <a:pt x="2452" y="9984"/>
                  </a:cubicBezTo>
                  <a:cubicBezTo>
                    <a:pt x="2437" y="9529"/>
                    <a:pt x="2452" y="8736"/>
                    <a:pt x="2467" y="8032"/>
                  </a:cubicBezTo>
                  <a:cubicBezTo>
                    <a:pt x="2481" y="7621"/>
                    <a:pt x="2481" y="7254"/>
                    <a:pt x="2481" y="6989"/>
                  </a:cubicBezTo>
                  <a:cubicBezTo>
                    <a:pt x="2481" y="6710"/>
                    <a:pt x="2481" y="6417"/>
                    <a:pt x="2481" y="6138"/>
                  </a:cubicBezTo>
                  <a:cubicBezTo>
                    <a:pt x="2481" y="5800"/>
                    <a:pt x="2467" y="5448"/>
                    <a:pt x="2481" y="5110"/>
                  </a:cubicBezTo>
                  <a:cubicBezTo>
                    <a:pt x="2496" y="4376"/>
                    <a:pt x="2511" y="3686"/>
                    <a:pt x="2540" y="3040"/>
                  </a:cubicBezTo>
                  <a:cubicBezTo>
                    <a:pt x="2569" y="2453"/>
                    <a:pt x="2584" y="1851"/>
                    <a:pt x="2599" y="1264"/>
                  </a:cubicBezTo>
                  <a:lnTo>
                    <a:pt x="2599" y="853"/>
                  </a:lnTo>
                  <a:cubicBezTo>
                    <a:pt x="2599" y="677"/>
                    <a:pt x="2584" y="500"/>
                    <a:pt x="2569" y="324"/>
                  </a:cubicBezTo>
                  <a:cubicBezTo>
                    <a:pt x="2569" y="142"/>
                    <a:pt x="2422" y="0"/>
                    <a:pt x="22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39"/>
            <p:cNvSpPr/>
            <p:nvPr/>
          </p:nvSpPr>
          <p:spPr>
            <a:xfrm>
              <a:off x="1386557" y="3444102"/>
              <a:ext cx="229909" cy="360416"/>
            </a:xfrm>
            <a:custGeom>
              <a:rect b="b" l="l" r="r" t="t"/>
              <a:pathLst>
                <a:path extrusionOk="0" h="10359" w="6608">
                  <a:moveTo>
                    <a:pt x="427" y="1"/>
                  </a:moveTo>
                  <a:cubicBezTo>
                    <a:pt x="265" y="1"/>
                    <a:pt x="133" y="118"/>
                    <a:pt x="104" y="280"/>
                  </a:cubicBezTo>
                  <a:cubicBezTo>
                    <a:pt x="74" y="382"/>
                    <a:pt x="74" y="485"/>
                    <a:pt x="74" y="588"/>
                  </a:cubicBezTo>
                  <a:lnTo>
                    <a:pt x="74" y="794"/>
                  </a:lnTo>
                  <a:cubicBezTo>
                    <a:pt x="74" y="999"/>
                    <a:pt x="74" y="1219"/>
                    <a:pt x="45" y="1425"/>
                  </a:cubicBezTo>
                  <a:cubicBezTo>
                    <a:pt x="1" y="2247"/>
                    <a:pt x="15" y="3040"/>
                    <a:pt x="45" y="3994"/>
                  </a:cubicBezTo>
                  <a:cubicBezTo>
                    <a:pt x="59" y="4611"/>
                    <a:pt x="104" y="5227"/>
                    <a:pt x="133" y="5844"/>
                  </a:cubicBezTo>
                  <a:lnTo>
                    <a:pt x="162" y="6123"/>
                  </a:lnTo>
                  <a:cubicBezTo>
                    <a:pt x="177" y="6269"/>
                    <a:pt x="177" y="6431"/>
                    <a:pt x="192" y="6592"/>
                  </a:cubicBezTo>
                  <a:cubicBezTo>
                    <a:pt x="206" y="6989"/>
                    <a:pt x="236" y="7385"/>
                    <a:pt x="294" y="7782"/>
                  </a:cubicBezTo>
                  <a:cubicBezTo>
                    <a:pt x="368" y="8354"/>
                    <a:pt x="500" y="8912"/>
                    <a:pt x="705" y="9455"/>
                  </a:cubicBezTo>
                  <a:cubicBezTo>
                    <a:pt x="794" y="9690"/>
                    <a:pt x="940" y="9881"/>
                    <a:pt x="1117" y="10057"/>
                  </a:cubicBezTo>
                  <a:cubicBezTo>
                    <a:pt x="1277" y="10202"/>
                    <a:pt x="1477" y="10276"/>
                    <a:pt x="1678" y="10276"/>
                  </a:cubicBezTo>
                  <a:cubicBezTo>
                    <a:pt x="1863" y="10276"/>
                    <a:pt x="2048" y="10213"/>
                    <a:pt x="2203" y="10087"/>
                  </a:cubicBezTo>
                  <a:cubicBezTo>
                    <a:pt x="2379" y="9954"/>
                    <a:pt x="2526" y="9764"/>
                    <a:pt x="2614" y="9543"/>
                  </a:cubicBezTo>
                  <a:cubicBezTo>
                    <a:pt x="2717" y="9294"/>
                    <a:pt x="2805" y="9044"/>
                    <a:pt x="2864" y="8780"/>
                  </a:cubicBezTo>
                  <a:cubicBezTo>
                    <a:pt x="2908" y="8618"/>
                    <a:pt x="2937" y="8442"/>
                    <a:pt x="2966" y="8281"/>
                  </a:cubicBezTo>
                  <a:cubicBezTo>
                    <a:pt x="2966" y="8266"/>
                    <a:pt x="2981" y="8237"/>
                    <a:pt x="2981" y="8207"/>
                  </a:cubicBezTo>
                  <a:cubicBezTo>
                    <a:pt x="3040" y="8472"/>
                    <a:pt x="3113" y="8736"/>
                    <a:pt x="3201" y="8985"/>
                  </a:cubicBezTo>
                  <a:cubicBezTo>
                    <a:pt x="3319" y="9397"/>
                    <a:pt x="3554" y="9764"/>
                    <a:pt x="3847" y="10057"/>
                  </a:cubicBezTo>
                  <a:cubicBezTo>
                    <a:pt x="4063" y="10259"/>
                    <a:pt x="4336" y="10358"/>
                    <a:pt x="4607" y="10358"/>
                  </a:cubicBezTo>
                  <a:cubicBezTo>
                    <a:pt x="4887" y="10358"/>
                    <a:pt x="5165" y="10252"/>
                    <a:pt x="5374" y="10042"/>
                  </a:cubicBezTo>
                  <a:cubicBezTo>
                    <a:pt x="5506" y="9925"/>
                    <a:pt x="5609" y="9778"/>
                    <a:pt x="5682" y="9631"/>
                  </a:cubicBezTo>
                  <a:cubicBezTo>
                    <a:pt x="5858" y="9294"/>
                    <a:pt x="5991" y="8941"/>
                    <a:pt x="6049" y="8574"/>
                  </a:cubicBezTo>
                  <a:cubicBezTo>
                    <a:pt x="6196" y="7767"/>
                    <a:pt x="6270" y="6945"/>
                    <a:pt x="6284" y="6123"/>
                  </a:cubicBezTo>
                  <a:cubicBezTo>
                    <a:pt x="6284" y="5814"/>
                    <a:pt x="6314" y="5491"/>
                    <a:pt x="6343" y="5066"/>
                  </a:cubicBezTo>
                  <a:cubicBezTo>
                    <a:pt x="6372" y="4567"/>
                    <a:pt x="6402" y="4053"/>
                    <a:pt x="6446" y="3554"/>
                  </a:cubicBezTo>
                  <a:cubicBezTo>
                    <a:pt x="6460" y="3245"/>
                    <a:pt x="6490" y="2937"/>
                    <a:pt x="6504" y="2629"/>
                  </a:cubicBezTo>
                  <a:lnTo>
                    <a:pt x="6519" y="2452"/>
                  </a:lnTo>
                  <a:cubicBezTo>
                    <a:pt x="6548" y="2144"/>
                    <a:pt x="6563" y="1821"/>
                    <a:pt x="6578" y="1513"/>
                  </a:cubicBezTo>
                  <a:cubicBezTo>
                    <a:pt x="6593" y="1190"/>
                    <a:pt x="6607" y="940"/>
                    <a:pt x="6593" y="691"/>
                  </a:cubicBezTo>
                  <a:cubicBezTo>
                    <a:pt x="6607" y="500"/>
                    <a:pt x="6475" y="338"/>
                    <a:pt x="6284" y="324"/>
                  </a:cubicBezTo>
                  <a:cubicBezTo>
                    <a:pt x="6275" y="323"/>
                    <a:pt x="6266" y="323"/>
                    <a:pt x="6257" y="323"/>
                  </a:cubicBezTo>
                  <a:cubicBezTo>
                    <a:pt x="6092" y="323"/>
                    <a:pt x="5944" y="450"/>
                    <a:pt x="5902" y="617"/>
                  </a:cubicBezTo>
                  <a:cubicBezTo>
                    <a:pt x="5888" y="705"/>
                    <a:pt x="5873" y="794"/>
                    <a:pt x="5873" y="882"/>
                  </a:cubicBezTo>
                  <a:cubicBezTo>
                    <a:pt x="5844" y="1704"/>
                    <a:pt x="5800" y="2541"/>
                    <a:pt x="5726" y="3363"/>
                  </a:cubicBezTo>
                  <a:cubicBezTo>
                    <a:pt x="5712" y="3539"/>
                    <a:pt x="5697" y="3715"/>
                    <a:pt x="5697" y="3891"/>
                  </a:cubicBezTo>
                  <a:cubicBezTo>
                    <a:pt x="5697" y="4009"/>
                    <a:pt x="5682" y="4141"/>
                    <a:pt x="5682" y="4258"/>
                  </a:cubicBezTo>
                  <a:lnTo>
                    <a:pt x="5638" y="4801"/>
                  </a:lnTo>
                  <a:cubicBezTo>
                    <a:pt x="5609" y="5212"/>
                    <a:pt x="5580" y="5653"/>
                    <a:pt x="5565" y="6079"/>
                  </a:cubicBezTo>
                  <a:cubicBezTo>
                    <a:pt x="5550" y="6710"/>
                    <a:pt x="5491" y="7356"/>
                    <a:pt x="5418" y="8046"/>
                  </a:cubicBezTo>
                  <a:cubicBezTo>
                    <a:pt x="5374" y="8413"/>
                    <a:pt x="5286" y="8780"/>
                    <a:pt x="5139" y="9118"/>
                  </a:cubicBezTo>
                  <a:cubicBezTo>
                    <a:pt x="5095" y="9235"/>
                    <a:pt x="5022" y="9352"/>
                    <a:pt x="4934" y="9455"/>
                  </a:cubicBezTo>
                  <a:cubicBezTo>
                    <a:pt x="4856" y="9571"/>
                    <a:pt x="4735" y="9630"/>
                    <a:pt x="4611" y="9630"/>
                  </a:cubicBezTo>
                  <a:cubicBezTo>
                    <a:pt x="4499" y="9630"/>
                    <a:pt x="4386" y="9582"/>
                    <a:pt x="4302" y="9485"/>
                  </a:cubicBezTo>
                  <a:cubicBezTo>
                    <a:pt x="4200" y="9382"/>
                    <a:pt x="4111" y="9250"/>
                    <a:pt x="4053" y="9118"/>
                  </a:cubicBezTo>
                  <a:cubicBezTo>
                    <a:pt x="3891" y="8809"/>
                    <a:pt x="3788" y="8486"/>
                    <a:pt x="3730" y="8163"/>
                  </a:cubicBezTo>
                  <a:cubicBezTo>
                    <a:pt x="3554" y="7165"/>
                    <a:pt x="3451" y="6167"/>
                    <a:pt x="3421" y="5154"/>
                  </a:cubicBezTo>
                  <a:lnTo>
                    <a:pt x="3407" y="4831"/>
                  </a:lnTo>
                  <a:cubicBezTo>
                    <a:pt x="3392" y="4508"/>
                    <a:pt x="3377" y="4185"/>
                    <a:pt x="3348" y="3847"/>
                  </a:cubicBezTo>
                  <a:cubicBezTo>
                    <a:pt x="3348" y="3686"/>
                    <a:pt x="3319" y="3524"/>
                    <a:pt x="3289" y="3348"/>
                  </a:cubicBezTo>
                  <a:cubicBezTo>
                    <a:pt x="3260" y="3187"/>
                    <a:pt x="3113" y="3069"/>
                    <a:pt x="2952" y="3069"/>
                  </a:cubicBezTo>
                  <a:cubicBezTo>
                    <a:pt x="2805" y="3069"/>
                    <a:pt x="2673" y="3172"/>
                    <a:pt x="2629" y="3319"/>
                  </a:cubicBezTo>
                  <a:cubicBezTo>
                    <a:pt x="2585" y="3407"/>
                    <a:pt x="2570" y="3509"/>
                    <a:pt x="2585" y="3612"/>
                  </a:cubicBezTo>
                  <a:lnTo>
                    <a:pt x="2570" y="4288"/>
                  </a:lnTo>
                  <a:cubicBezTo>
                    <a:pt x="2555" y="4831"/>
                    <a:pt x="2541" y="5374"/>
                    <a:pt x="2526" y="5917"/>
                  </a:cubicBezTo>
                  <a:cubicBezTo>
                    <a:pt x="2526" y="5976"/>
                    <a:pt x="2526" y="6020"/>
                    <a:pt x="2511" y="6064"/>
                  </a:cubicBezTo>
                  <a:cubicBezTo>
                    <a:pt x="2497" y="6123"/>
                    <a:pt x="2497" y="6167"/>
                    <a:pt x="2497" y="6211"/>
                  </a:cubicBezTo>
                  <a:cubicBezTo>
                    <a:pt x="2482" y="6637"/>
                    <a:pt x="2438" y="7048"/>
                    <a:pt x="2364" y="7459"/>
                  </a:cubicBezTo>
                  <a:cubicBezTo>
                    <a:pt x="2335" y="7605"/>
                    <a:pt x="2320" y="7752"/>
                    <a:pt x="2306" y="7899"/>
                  </a:cubicBezTo>
                  <a:cubicBezTo>
                    <a:pt x="2247" y="8339"/>
                    <a:pt x="2144" y="8765"/>
                    <a:pt x="1983" y="9162"/>
                  </a:cubicBezTo>
                  <a:cubicBezTo>
                    <a:pt x="1939" y="9264"/>
                    <a:pt x="1880" y="9367"/>
                    <a:pt x="1807" y="9455"/>
                  </a:cubicBezTo>
                  <a:cubicBezTo>
                    <a:pt x="1762" y="9507"/>
                    <a:pt x="1722" y="9532"/>
                    <a:pt x="1680" y="9532"/>
                  </a:cubicBezTo>
                  <a:cubicBezTo>
                    <a:pt x="1638" y="9532"/>
                    <a:pt x="1594" y="9507"/>
                    <a:pt x="1542" y="9455"/>
                  </a:cubicBezTo>
                  <a:cubicBezTo>
                    <a:pt x="1484" y="9382"/>
                    <a:pt x="1425" y="9294"/>
                    <a:pt x="1395" y="9206"/>
                  </a:cubicBezTo>
                  <a:cubicBezTo>
                    <a:pt x="1249" y="8883"/>
                    <a:pt x="1161" y="8530"/>
                    <a:pt x="1117" y="8163"/>
                  </a:cubicBezTo>
                  <a:cubicBezTo>
                    <a:pt x="1072" y="7855"/>
                    <a:pt x="1043" y="7547"/>
                    <a:pt x="1028" y="7238"/>
                  </a:cubicBezTo>
                  <a:lnTo>
                    <a:pt x="999" y="6959"/>
                  </a:lnTo>
                  <a:cubicBezTo>
                    <a:pt x="984" y="6783"/>
                    <a:pt x="970" y="6592"/>
                    <a:pt x="955" y="6416"/>
                  </a:cubicBezTo>
                  <a:cubicBezTo>
                    <a:pt x="911" y="5976"/>
                    <a:pt x="867" y="5521"/>
                    <a:pt x="852" y="5066"/>
                  </a:cubicBezTo>
                  <a:cubicBezTo>
                    <a:pt x="838" y="4669"/>
                    <a:pt x="823" y="4273"/>
                    <a:pt x="823" y="3877"/>
                  </a:cubicBezTo>
                  <a:cubicBezTo>
                    <a:pt x="808" y="3539"/>
                    <a:pt x="794" y="3201"/>
                    <a:pt x="794" y="2864"/>
                  </a:cubicBezTo>
                  <a:lnTo>
                    <a:pt x="794" y="2717"/>
                  </a:lnTo>
                  <a:cubicBezTo>
                    <a:pt x="794" y="2614"/>
                    <a:pt x="794" y="2511"/>
                    <a:pt x="779" y="2408"/>
                  </a:cubicBezTo>
                  <a:cubicBezTo>
                    <a:pt x="749" y="1983"/>
                    <a:pt x="749" y="1572"/>
                    <a:pt x="779" y="1146"/>
                  </a:cubicBezTo>
                  <a:cubicBezTo>
                    <a:pt x="779" y="896"/>
                    <a:pt x="779" y="647"/>
                    <a:pt x="749" y="397"/>
                  </a:cubicBezTo>
                  <a:lnTo>
                    <a:pt x="749" y="338"/>
                  </a:lnTo>
                  <a:cubicBezTo>
                    <a:pt x="749" y="162"/>
                    <a:pt x="603" y="15"/>
                    <a:pt x="4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39"/>
            <p:cNvSpPr/>
            <p:nvPr/>
          </p:nvSpPr>
          <p:spPr>
            <a:xfrm>
              <a:off x="2049569" y="3442084"/>
              <a:ext cx="140492" cy="361146"/>
            </a:xfrm>
            <a:custGeom>
              <a:rect b="b" l="l" r="r" t="t"/>
              <a:pathLst>
                <a:path extrusionOk="0" h="10380" w="4038">
                  <a:moveTo>
                    <a:pt x="3700" y="0"/>
                  </a:moveTo>
                  <a:cubicBezTo>
                    <a:pt x="3509" y="0"/>
                    <a:pt x="3348" y="132"/>
                    <a:pt x="3333" y="323"/>
                  </a:cubicBezTo>
                  <a:cubicBezTo>
                    <a:pt x="3304" y="440"/>
                    <a:pt x="3289" y="573"/>
                    <a:pt x="3289" y="690"/>
                  </a:cubicBezTo>
                  <a:cubicBezTo>
                    <a:pt x="3274" y="1263"/>
                    <a:pt x="3260" y="1835"/>
                    <a:pt x="3230" y="2393"/>
                  </a:cubicBezTo>
                  <a:cubicBezTo>
                    <a:pt x="3230" y="2672"/>
                    <a:pt x="3216" y="2951"/>
                    <a:pt x="3201" y="3230"/>
                  </a:cubicBezTo>
                  <a:cubicBezTo>
                    <a:pt x="3201" y="3421"/>
                    <a:pt x="3186" y="3582"/>
                    <a:pt x="3186" y="3758"/>
                  </a:cubicBezTo>
                  <a:cubicBezTo>
                    <a:pt x="3157" y="4448"/>
                    <a:pt x="3128" y="5153"/>
                    <a:pt x="3142" y="5843"/>
                  </a:cubicBezTo>
                  <a:cubicBezTo>
                    <a:pt x="3157" y="6474"/>
                    <a:pt x="3142" y="7106"/>
                    <a:pt x="3142" y="7634"/>
                  </a:cubicBezTo>
                  <a:cubicBezTo>
                    <a:pt x="3142" y="8001"/>
                    <a:pt x="3128" y="8368"/>
                    <a:pt x="3113" y="8735"/>
                  </a:cubicBezTo>
                  <a:lnTo>
                    <a:pt x="3113" y="8911"/>
                  </a:lnTo>
                  <a:cubicBezTo>
                    <a:pt x="2790" y="7796"/>
                    <a:pt x="2555" y="6650"/>
                    <a:pt x="2408" y="5491"/>
                  </a:cubicBezTo>
                  <a:cubicBezTo>
                    <a:pt x="2291" y="4302"/>
                    <a:pt x="2115" y="3142"/>
                    <a:pt x="1865" y="1982"/>
                  </a:cubicBezTo>
                  <a:cubicBezTo>
                    <a:pt x="1762" y="1497"/>
                    <a:pt x="1630" y="1013"/>
                    <a:pt x="1439" y="558"/>
                  </a:cubicBezTo>
                  <a:cubicBezTo>
                    <a:pt x="1381" y="411"/>
                    <a:pt x="1293" y="264"/>
                    <a:pt x="1160" y="147"/>
                  </a:cubicBezTo>
                  <a:cubicBezTo>
                    <a:pt x="1072" y="59"/>
                    <a:pt x="955" y="15"/>
                    <a:pt x="837" y="15"/>
                  </a:cubicBezTo>
                  <a:cubicBezTo>
                    <a:pt x="661" y="15"/>
                    <a:pt x="514" y="103"/>
                    <a:pt x="426" y="250"/>
                  </a:cubicBezTo>
                  <a:cubicBezTo>
                    <a:pt x="353" y="382"/>
                    <a:pt x="294" y="529"/>
                    <a:pt x="280" y="675"/>
                  </a:cubicBezTo>
                  <a:cubicBezTo>
                    <a:pt x="177" y="1219"/>
                    <a:pt x="118" y="1776"/>
                    <a:pt x="103" y="2334"/>
                  </a:cubicBezTo>
                  <a:cubicBezTo>
                    <a:pt x="74" y="3259"/>
                    <a:pt x="30" y="4169"/>
                    <a:pt x="15" y="5094"/>
                  </a:cubicBezTo>
                  <a:cubicBezTo>
                    <a:pt x="1" y="6636"/>
                    <a:pt x="1" y="8295"/>
                    <a:pt x="59" y="9954"/>
                  </a:cubicBezTo>
                  <a:lnTo>
                    <a:pt x="59" y="9983"/>
                  </a:lnTo>
                  <a:cubicBezTo>
                    <a:pt x="59" y="9998"/>
                    <a:pt x="59" y="10027"/>
                    <a:pt x="59" y="10056"/>
                  </a:cubicBezTo>
                  <a:cubicBezTo>
                    <a:pt x="74" y="10233"/>
                    <a:pt x="206" y="10365"/>
                    <a:pt x="382" y="10379"/>
                  </a:cubicBezTo>
                  <a:lnTo>
                    <a:pt x="397" y="10379"/>
                  </a:lnTo>
                  <a:cubicBezTo>
                    <a:pt x="573" y="10379"/>
                    <a:pt x="705" y="10247"/>
                    <a:pt x="735" y="10086"/>
                  </a:cubicBezTo>
                  <a:cubicBezTo>
                    <a:pt x="764" y="9954"/>
                    <a:pt x="779" y="9822"/>
                    <a:pt x="764" y="9704"/>
                  </a:cubicBezTo>
                  <a:cubicBezTo>
                    <a:pt x="764" y="9587"/>
                    <a:pt x="749" y="9469"/>
                    <a:pt x="749" y="9352"/>
                  </a:cubicBezTo>
                  <a:cubicBezTo>
                    <a:pt x="735" y="9014"/>
                    <a:pt x="705" y="8676"/>
                    <a:pt x="705" y="8339"/>
                  </a:cubicBezTo>
                  <a:cubicBezTo>
                    <a:pt x="691" y="7047"/>
                    <a:pt x="676" y="5784"/>
                    <a:pt x="735" y="4522"/>
                  </a:cubicBezTo>
                  <a:cubicBezTo>
                    <a:pt x="764" y="3993"/>
                    <a:pt x="779" y="3479"/>
                    <a:pt x="793" y="2951"/>
                  </a:cubicBezTo>
                  <a:cubicBezTo>
                    <a:pt x="808" y="2584"/>
                    <a:pt x="823" y="2232"/>
                    <a:pt x="837" y="1864"/>
                  </a:cubicBezTo>
                  <a:cubicBezTo>
                    <a:pt x="837" y="1688"/>
                    <a:pt x="867" y="1512"/>
                    <a:pt x="881" y="1336"/>
                  </a:cubicBezTo>
                  <a:lnTo>
                    <a:pt x="881" y="1292"/>
                  </a:lnTo>
                  <a:cubicBezTo>
                    <a:pt x="881" y="1263"/>
                    <a:pt x="881" y="1248"/>
                    <a:pt x="896" y="1219"/>
                  </a:cubicBezTo>
                  <a:cubicBezTo>
                    <a:pt x="940" y="1307"/>
                    <a:pt x="970" y="1409"/>
                    <a:pt x="984" y="1497"/>
                  </a:cubicBezTo>
                  <a:cubicBezTo>
                    <a:pt x="1219" y="2437"/>
                    <a:pt x="1395" y="3391"/>
                    <a:pt x="1527" y="4346"/>
                  </a:cubicBezTo>
                  <a:cubicBezTo>
                    <a:pt x="1557" y="4610"/>
                    <a:pt x="1586" y="4874"/>
                    <a:pt x="1616" y="5138"/>
                  </a:cubicBezTo>
                  <a:cubicBezTo>
                    <a:pt x="1660" y="5432"/>
                    <a:pt x="1689" y="5726"/>
                    <a:pt x="1733" y="6019"/>
                  </a:cubicBezTo>
                  <a:cubicBezTo>
                    <a:pt x="1880" y="7003"/>
                    <a:pt x="2085" y="7972"/>
                    <a:pt x="2350" y="8926"/>
                  </a:cubicBezTo>
                  <a:cubicBezTo>
                    <a:pt x="2423" y="9220"/>
                    <a:pt x="2511" y="9499"/>
                    <a:pt x="2629" y="9777"/>
                  </a:cubicBezTo>
                  <a:cubicBezTo>
                    <a:pt x="2687" y="9924"/>
                    <a:pt x="2761" y="10056"/>
                    <a:pt x="2878" y="10174"/>
                  </a:cubicBezTo>
                  <a:cubicBezTo>
                    <a:pt x="2966" y="10277"/>
                    <a:pt x="3098" y="10335"/>
                    <a:pt x="3230" y="10335"/>
                  </a:cubicBezTo>
                  <a:cubicBezTo>
                    <a:pt x="3421" y="10321"/>
                    <a:pt x="3583" y="10218"/>
                    <a:pt x="3656" y="10042"/>
                  </a:cubicBezTo>
                  <a:cubicBezTo>
                    <a:pt x="3700" y="9939"/>
                    <a:pt x="3730" y="9836"/>
                    <a:pt x="3744" y="9719"/>
                  </a:cubicBezTo>
                  <a:cubicBezTo>
                    <a:pt x="3803" y="9499"/>
                    <a:pt x="3832" y="9264"/>
                    <a:pt x="3832" y="9043"/>
                  </a:cubicBezTo>
                  <a:cubicBezTo>
                    <a:pt x="3832" y="8706"/>
                    <a:pt x="3847" y="8368"/>
                    <a:pt x="3862" y="8045"/>
                  </a:cubicBezTo>
                  <a:cubicBezTo>
                    <a:pt x="3876" y="7678"/>
                    <a:pt x="3876" y="7311"/>
                    <a:pt x="3876" y="6944"/>
                  </a:cubicBezTo>
                  <a:cubicBezTo>
                    <a:pt x="3876" y="6269"/>
                    <a:pt x="3876" y="5388"/>
                    <a:pt x="3891" y="4492"/>
                  </a:cubicBezTo>
                  <a:cubicBezTo>
                    <a:pt x="3906" y="3714"/>
                    <a:pt x="3935" y="2907"/>
                    <a:pt x="3994" y="1997"/>
                  </a:cubicBezTo>
                  <a:cubicBezTo>
                    <a:pt x="4009" y="1732"/>
                    <a:pt x="4009" y="1453"/>
                    <a:pt x="4023" y="1174"/>
                  </a:cubicBezTo>
                  <a:lnTo>
                    <a:pt x="4023" y="734"/>
                  </a:lnTo>
                  <a:lnTo>
                    <a:pt x="4023" y="602"/>
                  </a:lnTo>
                  <a:cubicBezTo>
                    <a:pt x="4023" y="529"/>
                    <a:pt x="4038" y="455"/>
                    <a:pt x="4023" y="382"/>
                  </a:cubicBezTo>
                  <a:cubicBezTo>
                    <a:pt x="4038" y="176"/>
                    <a:pt x="3906" y="15"/>
                    <a:pt x="37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39"/>
            <p:cNvSpPr/>
            <p:nvPr/>
          </p:nvSpPr>
          <p:spPr>
            <a:xfrm>
              <a:off x="1769139" y="3442084"/>
              <a:ext cx="175772" cy="363686"/>
            </a:xfrm>
            <a:custGeom>
              <a:rect b="b" l="l" r="r" t="t"/>
              <a:pathLst>
                <a:path extrusionOk="0" h="10453" w="5052">
                  <a:moveTo>
                    <a:pt x="3965" y="0"/>
                  </a:moveTo>
                  <a:cubicBezTo>
                    <a:pt x="3803" y="0"/>
                    <a:pt x="3656" y="59"/>
                    <a:pt x="3510" y="147"/>
                  </a:cubicBezTo>
                  <a:cubicBezTo>
                    <a:pt x="3407" y="220"/>
                    <a:pt x="3304" y="323"/>
                    <a:pt x="3231" y="440"/>
                  </a:cubicBezTo>
                  <a:cubicBezTo>
                    <a:pt x="3054" y="705"/>
                    <a:pt x="2908" y="984"/>
                    <a:pt x="2790" y="1292"/>
                  </a:cubicBezTo>
                  <a:cubicBezTo>
                    <a:pt x="2702" y="1542"/>
                    <a:pt x="2629" y="1806"/>
                    <a:pt x="2570" y="2070"/>
                  </a:cubicBezTo>
                  <a:cubicBezTo>
                    <a:pt x="2541" y="1923"/>
                    <a:pt x="2526" y="1762"/>
                    <a:pt x="2482" y="1615"/>
                  </a:cubicBezTo>
                  <a:cubicBezTo>
                    <a:pt x="2408" y="1248"/>
                    <a:pt x="2276" y="881"/>
                    <a:pt x="2085" y="543"/>
                  </a:cubicBezTo>
                  <a:cubicBezTo>
                    <a:pt x="1953" y="294"/>
                    <a:pt x="1689" y="132"/>
                    <a:pt x="1395" y="132"/>
                  </a:cubicBezTo>
                  <a:cubicBezTo>
                    <a:pt x="1146" y="132"/>
                    <a:pt x="896" y="264"/>
                    <a:pt x="750" y="470"/>
                  </a:cubicBezTo>
                  <a:cubicBezTo>
                    <a:pt x="647" y="602"/>
                    <a:pt x="573" y="749"/>
                    <a:pt x="515" y="910"/>
                  </a:cubicBezTo>
                  <a:cubicBezTo>
                    <a:pt x="353" y="1380"/>
                    <a:pt x="250" y="1864"/>
                    <a:pt x="221" y="2364"/>
                  </a:cubicBezTo>
                  <a:cubicBezTo>
                    <a:pt x="206" y="2628"/>
                    <a:pt x="192" y="2907"/>
                    <a:pt x="177" y="3186"/>
                  </a:cubicBezTo>
                  <a:cubicBezTo>
                    <a:pt x="118" y="3905"/>
                    <a:pt x="74" y="4654"/>
                    <a:pt x="74" y="5388"/>
                  </a:cubicBezTo>
                  <a:cubicBezTo>
                    <a:pt x="74" y="5417"/>
                    <a:pt x="74" y="5461"/>
                    <a:pt x="74" y="5491"/>
                  </a:cubicBezTo>
                  <a:cubicBezTo>
                    <a:pt x="74" y="5520"/>
                    <a:pt x="74" y="5564"/>
                    <a:pt x="60" y="5593"/>
                  </a:cubicBezTo>
                  <a:cubicBezTo>
                    <a:pt x="60" y="5770"/>
                    <a:pt x="45" y="5960"/>
                    <a:pt x="45" y="6137"/>
                  </a:cubicBezTo>
                  <a:cubicBezTo>
                    <a:pt x="30" y="6577"/>
                    <a:pt x="1" y="7017"/>
                    <a:pt x="15" y="7458"/>
                  </a:cubicBezTo>
                  <a:cubicBezTo>
                    <a:pt x="30" y="7781"/>
                    <a:pt x="45" y="8104"/>
                    <a:pt x="60" y="8412"/>
                  </a:cubicBezTo>
                  <a:cubicBezTo>
                    <a:pt x="89" y="8853"/>
                    <a:pt x="118" y="9308"/>
                    <a:pt x="118" y="9763"/>
                  </a:cubicBezTo>
                  <a:cubicBezTo>
                    <a:pt x="104" y="9866"/>
                    <a:pt x="133" y="9968"/>
                    <a:pt x="177" y="10056"/>
                  </a:cubicBezTo>
                  <a:cubicBezTo>
                    <a:pt x="230" y="10149"/>
                    <a:pt x="330" y="10205"/>
                    <a:pt x="435" y="10205"/>
                  </a:cubicBezTo>
                  <a:cubicBezTo>
                    <a:pt x="447" y="10205"/>
                    <a:pt x="459" y="10205"/>
                    <a:pt x="471" y="10203"/>
                  </a:cubicBezTo>
                  <a:cubicBezTo>
                    <a:pt x="588" y="10189"/>
                    <a:pt x="676" y="10115"/>
                    <a:pt x="720" y="10012"/>
                  </a:cubicBezTo>
                  <a:cubicBezTo>
                    <a:pt x="735" y="9968"/>
                    <a:pt x="735" y="9910"/>
                    <a:pt x="735" y="9851"/>
                  </a:cubicBezTo>
                  <a:lnTo>
                    <a:pt x="735" y="9645"/>
                  </a:lnTo>
                  <a:cubicBezTo>
                    <a:pt x="735" y="9366"/>
                    <a:pt x="735" y="9087"/>
                    <a:pt x="735" y="8823"/>
                  </a:cubicBezTo>
                  <a:cubicBezTo>
                    <a:pt x="735" y="8574"/>
                    <a:pt x="705" y="8324"/>
                    <a:pt x="691" y="8089"/>
                  </a:cubicBezTo>
                  <a:cubicBezTo>
                    <a:pt x="676" y="7913"/>
                    <a:pt x="661" y="7737"/>
                    <a:pt x="661" y="7561"/>
                  </a:cubicBezTo>
                  <a:cubicBezTo>
                    <a:pt x="647" y="7208"/>
                    <a:pt x="661" y="6841"/>
                    <a:pt x="676" y="6489"/>
                  </a:cubicBezTo>
                  <a:cubicBezTo>
                    <a:pt x="676" y="6313"/>
                    <a:pt x="691" y="6122"/>
                    <a:pt x="691" y="5946"/>
                  </a:cubicBezTo>
                  <a:cubicBezTo>
                    <a:pt x="705" y="5432"/>
                    <a:pt x="735" y="4918"/>
                    <a:pt x="764" y="4419"/>
                  </a:cubicBezTo>
                  <a:cubicBezTo>
                    <a:pt x="764" y="4228"/>
                    <a:pt x="779" y="4052"/>
                    <a:pt x="794" y="3876"/>
                  </a:cubicBezTo>
                  <a:lnTo>
                    <a:pt x="794" y="3626"/>
                  </a:lnTo>
                  <a:cubicBezTo>
                    <a:pt x="808" y="3333"/>
                    <a:pt x="823" y="3039"/>
                    <a:pt x="852" y="2760"/>
                  </a:cubicBezTo>
                  <a:cubicBezTo>
                    <a:pt x="852" y="2657"/>
                    <a:pt x="867" y="2555"/>
                    <a:pt x="867" y="2452"/>
                  </a:cubicBezTo>
                  <a:cubicBezTo>
                    <a:pt x="867" y="2261"/>
                    <a:pt x="896" y="2085"/>
                    <a:pt x="926" y="1894"/>
                  </a:cubicBezTo>
                  <a:lnTo>
                    <a:pt x="955" y="1776"/>
                  </a:lnTo>
                  <a:cubicBezTo>
                    <a:pt x="999" y="1483"/>
                    <a:pt x="1087" y="1189"/>
                    <a:pt x="1205" y="925"/>
                  </a:cubicBezTo>
                  <a:cubicBezTo>
                    <a:pt x="1263" y="807"/>
                    <a:pt x="1307" y="749"/>
                    <a:pt x="1410" y="749"/>
                  </a:cubicBezTo>
                  <a:cubicBezTo>
                    <a:pt x="1513" y="749"/>
                    <a:pt x="1542" y="822"/>
                    <a:pt x="1586" y="925"/>
                  </a:cubicBezTo>
                  <a:cubicBezTo>
                    <a:pt x="1704" y="1174"/>
                    <a:pt x="1792" y="1439"/>
                    <a:pt x="1851" y="1718"/>
                  </a:cubicBezTo>
                  <a:cubicBezTo>
                    <a:pt x="1983" y="2496"/>
                    <a:pt x="2056" y="3289"/>
                    <a:pt x="2056" y="4081"/>
                  </a:cubicBezTo>
                  <a:cubicBezTo>
                    <a:pt x="2071" y="4727"/>
                    <a:pt x="2071" y="5403"/>
                    <a:pt x="2056" y="6049"/>
                  </a:cubicBezTo>
                  <a:lnTo>
                    <a:pt x="2056" y="6959"/>
                  </a:lnTo>
                  <a:lnTo>
                    <a:pt x="2056" y="7003"/>
                  </a:lnTo>
                  <a:cubicBezTo>
                    <a:pt x="2056" y="7091"/>
                    <a:pt x="2071" y="7179"/>
                    <a:pt x="2071" y="7267"/>
                  </a:cubicBezTo>
                  <a:cubicBezTo>
                    <a:pt x="2100" y="7429"/>
                    <a:pt x="2232" y="7531"/>
                    <a:pt x="2379" y="7546"/>
                  </a:cubicBezTo>
                  <a:cubicBezTo>
                    <a:pt x="2511" y="7546"/>
                    <a:pt x="2643" y="7458"/>
                    <a:pt x="2673" y="7326"/>
                  </a:cubicBezTo>
                  <a:cubicBezTo>
                    <a:pt x="2702" y="7252"/>
                    <a:pt x="2717" y="7194"/>
                    <a:pt x="2717" y="7120"/>
                  </a:cubicBezTo>
                  <a:cubicBezTo>
                    <a:pt x="2717" y="6988"/>
                    <a:pt x="2731" y="6856"/>
                    <a:pt x="2731" y="6724"/>
                  </a:cubicBezTo>
                  <a:cubicBezTo>
                    <a:pt x="2746" y="6548"/>
                    <a:pt x="2761" y="6372"/>
                    <a:pt x="2761" y="6195"/>
                  </a:cubicBezTo>
                  <a:cubicBezTo>
                    <a:pt x="2761" y="5711"/>
                    <a:pt x="2790" y="5285"/>
                    <a:pt x="2820" y="4889"/>
                  </a:cubicBezTo>
                  <a:cubicBezTo>
                    <a:pt x="2908" y="4008"/>
                    <a:pt x="2981" y="3289"/>
                    <a:pt x="3084" y="2613"/>
                  </a:cubicBezTo>
                  <a:cubicBezTo>
                    <a:pt x="3157" y="2011"/>
                    <a:pt x="3348" y="1424"/>
                    <a:pt x="3656" y="896"/>
                  </a:cubicBezTo>
                  <a:lnTo>
                    <a:pt x="3671" y="866"/>
                  </a:lnTo>
                  <a:cubicBezTo>
                    <a:pt x="3715" y="807"/>
                    <a:pt x="3759" y="734"/>
                    <a:pt x="3818" y="690"/>
                  </a:cubicBezTo>
                  <a:cubicBezTo>
                    <a:pt x="3857" y="651"/>
                    <a:pt x="3904" y="632"/>
                    <a:pt x="3952" y="632"/>
                  </a:cubicBezTo>
                  <a:cubicBezTo>
                    <a:pt x="4011" y="632"/>
                    <a:pt x="4071" y="662"/>
                    <a:pt x="4111" y="719"/>
                  </a:cubicBezTo>
                  <a:cubicBezTo>
                    <a:pt x="4200" y="837"/>
                    <a:pt x="4258" y="984"/>
                    <a:pt x="4273" y="1116"/>
                  </a:cubicBezTo>
                  <a:cubicBezTo>
                    <a:pt x="4390" y="1674"/>
                    <a:pt x="4434" y="2246"/>
                    <a:pt x="4420" y="2804"/>
                  </a:cubicBezTo>
                  <a:lnTo>
                    <a:pt x="4420" y="3788"/>
                  </a:lnTo>
                  <a:cubicBezTo>
                    <a:pt x="4420" y="4639"/>
                    <a:pt x="4405" y="5520"/>
                    <a:pt x="4376" y="6386"/>
                  </a:cubicBezTo>
                  <a:cubicBezTo>
                    <a:pt x="4376" y="6841"/>
                    <a:pt x="4376" y="7311"/>
                    <a:pt x="4376" y="7781"/>
                  </a:cubicBezTo>
                  <a:lnTo>
                    <a:pt x="4376" y="7825"/>
                  </a:lnTo>
                  <a:cubicBezTo>
                    <a:pt x="4376" y="8133"/>
                    <a:pt x="4361" y="8442"/>
                    <a:pt x="4346" y="8735"/>
                  </a:cubicBezTo>
                  <a:cubicBezTo>
                    <a:pt x="4332" y="9146"/>
                    <a:pt x="4317" y="9557"/>
                    <a:pt x="4332" y="9968"/>
                  </a:cubicBezTo>
                  <a:lnTo>
                    <a:pt x="4332" y="10027"/>
                  </a:lnTo>
                  <a:cubicBezTo>
                    <a:pt x="4317" y="10086"/>
                    <a:pt x="4332" y="10159"/>
                    <a:pt x="4346" y="10233"/>
                  </a:cubicBezTo>
                  <a:cubicBezTo>
                    <a:pt x="4390" y="10350"/>
                    <a:pt x="4493" y="10438"/>
                    <a:pt x="4625" y="10453"/>
                  </a:cubicBezTo>
                  <a:lnTo>
                    <a:pt x="4655" y="10453"/>
                  </a:lnTo>
                  <a:cubicBezTo>
                    <a:pt x="4787" y="10453"/>
                    <a:pt x="4890" y="10365"/>
                    <a:pt x="4934" y="10247"/>
                  </a:cubicBezTo>
                  <a:cubicBezTo>
                    <a:pt x="4963" y="10189"/>
                    <a:pt x="4978" y="10130"/>
                    <a:pt x="4978" y="10071"/>
                  </a:cubicBezTo>
                  <a:lnTo>
                    <a:pt x="4978" y="10042"/>
                  </a:lnTo>
                  <a:cubicBezTo>
                    <a:pt x="5007" y="9792"/>
                    <a:pt x="4992" y="9557"/>
                    <a:pt x="4992" y="9322"/>
                  </a:cubicBezTo>
                  <a:lnTo>
                    <a:pt x="4992" y="8779"/>
                  </a:lnTo>
                  <a:cubicBezTo>
                    <a:pt x="5022" y="8265"/>
                    <a:pt x="5022" y="7752"/>
                    <a:pt x="5036" y="7252"/>
                  </a:cubicBezTo>
                  <a:lnTo>
                    <a:pt x="5036" y="6592"/>
                  </a:lnTo>
                  <a:cubicBezTo>
                    <a:pt x="5051" y="5593"/>
                    <a:pt x="5051" y="4566"/>
                    <a:pt x="5051" y="3582"/>
                  </a:cubicBezTo>
                  <a:lnTo>
                    <a:pt x="5051" y="2232"/>
                  </a:lnTo>
                  <a:cubicBezTo>
                    <a:pt x="5036" y="1791"/>
                    <a:pt x="4978" y="1365"/>
                    <a:pt x="4875" y="940"/>
                  </a:cubicBezTo>
                  <a:cubicBezTo>
                    <a:pt x="4831" y="705"/>
                    <a:pt x="4713" y="484"/>
                    <a:pt x="4552" y="294"/>
                  </a:cubicBezTo>
                  <a:cubicBezTo>
                    <a:pt x="4420" y="117"/>
                    <a:pt x="4200" y="0"/>
                    <a:pt x="39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39"/>
            <p:cNvSpPr/>
            <p:nvPr/>
          </p:nvSpPr>
          <p:spPr>
            <a:xfrm>
              <a:off x="1609266" y="3451757"/>
              <a:ext cx="159419" cy="350465"/>
            </a:xfrm>
            <a:custGeom>
              <a:rect b="b" l="l" r="r" t="t"/>
              <a:pathLst>
                <a:path extrusionOk="0" h="10073" w="4582">
                  <a:moveTo>
                    <a:pt x="2408" y="691"/>
                  </a:moveTo>
                  <a:cubicBezTo>
                    <a:pt x="2540" y="706"/>
                    <a:pt x="2687" y="735"/>
                    <a:pt x="2805" y="823"/>
                  </a:cubicBezTo>
                  <a:cubicBezTo>
                    <a:pt x="3113" y="999"/>
                    <a:pt x="3348" y="1264"/>
                    <a:pt x="3480" y="1586"/>
                  </a:cubicBezTo>
                  <a:cubicBezTo>
                    <a:pt x="3686" y="1998"/>
                    <a:pt x="3788" y="2453"/>
                    <a:pt x="3788" y="2922"/>
                  </a:cubicBezTo>
                  <a:cubicBezTo>
                    <a:pt x="3788" y="3436"/>
                    <a:pt x="3612" y="3935"/>
                    <a:pt x="3289" y="4347"/>
                  </a:cubicBezTo>
                  <a:cubicBezTo>
                    <a:pt x="3084" y="4611"/>
                    <a:pt x="2775" y="4772"/>
                    <a:pt x="2438" y="4772"/>
                  </a:cubicBezTo>
                  <a:cubicBezTo>
                    <a:pt x="2203" y="4772"/>
                    <a:pt x="1968" y="4684"/>
                    <a:pt x="1792" y="4552"/>
                  </a:cubicBezTo>
                  <a:cubicBezTo>
                    <a:pt x="1249" y="4141"/>
                    <a:pt x="984" y="3568"/>
                    <a:pt x="984" y="2820"/>
                  </a:cubicBezTo>
                  <a:cubicBezTo>
                    <a:pt x="984" y="2218"/>
                    <a:pt x="1190" y="1631"/>
                    <a:pt x="1572" y="1175"/>
                  </a:cubicBezTo>
                  <a:cubicBezTo>
                    <a:pt x="1733" y="970"/>
                    <a:pt x="1939" y="823"/>
                    <a:pt x="2173" y="735"/>
                  </a:cubicBezTo>
                  <a:cubicBezTo>
                    <a:pt x="2247" y="706"/>
                    <a:pt x="2320" y="691"/>
                    <a:pt x="2408" y="691"/>
                  </a:cubicBezTo>
                  <a:close/>
                  <a:moveTo>
                    <a:pt x="2408" y="1"/>
                  </a:moveTo>
                  <a:cubicBezTo>
                    <a:pt x="2100" y="16"/>
                    <a:pt x="1792" y="133"/>
                    <a:pt x="1557" y="324"/>
                  </a:cubicBezTo>
                  <a:cubicBezTo>
                    <a:pt x="441" y="1146"/>
                    <a:pt x="1" y="2614"/>
                    <a:pt x="500" y="3921"/>
                  </a:cubicBezTo>
                  <a:cubicBezTo>
                    <a:pt x="735" y="4567"/>
                    <a:pt x="1234" y="5081"/>
                    <a:pt x="1865" y="5330"/>
                  </a:cubicBezTo>
                  <a:cubicBezTo>
                    <a:pt x="2041" y="5404"/>
                    <a:pt x="2041" y="5404"/>
                    <a:pt x="2041" y="5594"/>
                  </a:cubicBezTo>
                  <a:cubicBezTo>
                    <a:pt x="2041" y="5829"/>
                    <a:pt x="2027" y="6079"/>
                    <a:pt x="2012" y="6328"/>
                  </a:cubicBezTo>
                  <a:cubicBezTo>
                    <a:pt x="1997" y="6651"/>
                    <a:pt x="1983" y="6974"/>
                    <a:pt x="1997" y="7312"/>
                  </a:cubicBezTo>
                  <a:lnTo>
                    <a:pt x="1997" y="7327"/>
                  </a:lnTo>
                  <a:cubicBezTo>
                    <a:pt x="1983" y="7429"/>
                    <a:pt x="1983" y="7429"/>
                    <a:pt x="1880" y="7429"/>
                  </a:cubicBezTo>
                  <a:lnTo>
                    <a:pt x="1660" y="7429"/>
                  </a:lnTo>
                  <a:cubicBezTo>
                    <a:pt x="1542" y="7429"/>
                    <a:pt x="1425" y="7459"/>
                    <a:pt x="1307" y="7488"/>
                  </a:cubicBezTo>
                  <a:cubicBezTo>
                    <a:pt x="1160" y="7532"/>
                    <a:pt x="1058" y="7679"/>
                    <a:pt x="1072" y="7826"/>
                  </a:cubicBezTo>
                  <a:cubicBezTo>
                    <a:pt x="1087" y="7973"/>
                    <a:pt x="1204" y="8090"/>
                    <a:pt x="1351" y="8105"/>
                  </a:cubicBezTo>
                  <a:cubicBezTo>
                    <a:pt x="1395" y="8119"/>
                    <a:pt x="1454" y="8119"/>
                    <a:pt x="1498" y="8119"/>
                  </a:cubicBezTo>
                  <a:lnTo>
                    <a:pt x="1850" y="8119"/>
                  </a:lnTo>
                  <a:cubicBezTo>
                    <a:pt x="1983" y="8119"/>
                    <a:pt x="1983" y="8119"/>
                    <a:pt x="1983" y="8252"/>
                  </a:cubicBezTo>
                  <a:lnTo>
                    <a:pt x="1983" y="8721"/>
                  </a:lnTo>
                  <a:lnTo>
                    <a:pt x="1983" y="9074"/>
                  </a:lnTo>
                  <a:lnTo>
                    <a:pt x="1983" y="9558"/>
                  </a:lnTo>
                  <a:cubicBezTo>
                    <a:pt x="1983" y="9646"/>
                    <a:pt x="1997" y="9734"/>
                    <a:pt x="2027" y="9822"/>
                  </a:cubicBezTo>
                  <a:cubicBezTo>
                    <a:pt x="2071" y="9969"/>
                    <a:pt x="2188" y="10057"/>
                    <a:pt x="2350" y="10072"/>
                  </a:cubicBezTo>
                  <a:lnTo>
                    <a:pt x="2394" y="10072"/>
                  </a:lnTo>
                  <a:cubicBezTo>
                    <a:pt x="2540" y="10043"/>
                    <a:pt x="2658" y="9925"/>
                    <a:pt x="2673" y="9764"/>
                  </a:cubicBezTo>
                  <a:cubicBezTo>
                    <a:pt x="2687" y="9720"/>
                    <a:pt x="2687" y="9676"/>
                    <a:pt x="2673" y="9617"/>
                  </a:cubicBezTo>
                  <a:lnTo>
                    <a:pt x="2673" y="9602"/>
                  </a:lnTo>
                  <a:cubicBezTo>
                    <a:pt x="2673" y="9382"/>
                    <a:pt x="2687" y="9177"/>
                    <a:pt x="2702" y="8956"/>
                  </a:cubicBezTo>
                  <a:cubicBezTo>
                    <a:pt x="2717" y="8721"/>
                    <a:pt x="2731" y="8472"/>
                    <a:pt x="2717" y="8222"/>
                  </a:cubicBezTo>
                  <a:cubicBezTo>
                    <a:pt x="2717" y="8090"/>
                    <a:pt x="2717" y="8090"/>
                    <a:pt x="2863" y="8090"/>
                  </a:cubicBezTo>
                  <a:lnTo>
                    <a:pt x="2996" y="8090"/>
                  </a:lnTo>
                  <a:cubicBezTo>
                    <a:pt x="3098" y="8090"/>
                    <a:pt x="3201" y="8090"/>
                    <a:pt x="3289" y="8075"/>
                  </a:cubicBezTo>
                  <a:cubicBezTo>
                    <a:pt x="3465" y="8061"/>
                    <a:pt x="3597" y="7929"/>
                    <a:pt x="3597" y="7752"/>
                  </a:cubicBezTo>
                  <a:cubicBezTo>
                    <a:pt x="3583" y="7591"/>
                    <a:pt x="3465" y="7444"/>
                    <a:pt x="3289" y="7429"/>
                  </a:cubicBezTo>
                  <a:lnTo>
                    <a:pt x="2937" y="7429"/>
                  </a:lnTo>
                  <a:cubicBezTo>
                    <a:pt x="2731" y="7429"/>
                    <a:pt x="2731" y="7429"/>
                    <a:pt x="2731" y="7165"/>
                  </a:cubicBezTo>
                  <a:lnTo>
                    <a:pt x="2731" y="7136"/>
                  </a:lnTo>
                  <a:lnTo>
                    <a:pt x="2731" y="6607"/>
                  </a:lnTo>
                  <a:cubicBezTo>
                    <a:pt x="2731" y="6284"/>
                    <a:pt x="2731" y="5947"/>
                    <a:pt x="2717" y="5609"/>
                  </a:cubicBezTo>
                  <a:lnTo>
                    <a:pt x="2717" y="5580"/>
                  </a:lnTo>
                  <a:cubicBezTo>
                    <a:pt x="2702" y="5418"/>
                    <a:pt x="2702" y="5418"/>
                    <a:pt x="2863" y="5374"/>
                  </a:cubicBezTo>
                  <a:cubicBezTo>
                    <a:pt x="3186" y="5301"/>
                    <a:pt x="3480" y="5125"/>
                    <a:pt x="3700" y="4890"/>
                  </a:cubicBezTo>
                  <a:cubicBezTo>
                    <a:pt x="3950" y="4625"/>
                    <a:pt x="4141" y="4302"/>
                    <a:pt x="4258" y="3965"/>
                  </a:cubicBezTo>
                  <a:cubicBezTo>
                    <a:pt x="4581" y="3084"/>
                    <a:pt x="4522" y="2188"/>
                    <a:pt x="4082" y="1234"/>
                  </a:cubicBezTo>
                  <a:cubicBezTo>
                    <a:pt x="3906" y="838"/>
                    <a:pt x="3612" y="515"/>
                    <a:pt x="3245" y="280"/>
                  </a:cubicBezTo>
                  <a:cubicBezTo>
                    <a:pt x="2996" y="118"/>
                    <a:pt x="2702" y="16"/>
                    <a:pt x="24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39"/>
            <p:cNvSpPr/>
            <p:nvPr/>
          </p:nvSpPr>
          <p:spPr>
            <a:xfrm>
              <a:off x="2196185" y="3445633"/>
              <a:ext cx="126192" cy="371375"/>
            </a:xfrm>
            <a:custGeom>
              <a:rect b="b" l="l" r="r" t="t"/>
              <a:pathLst>
                <a:path extrusionOk="0" h="10674" w="3627">
                  <a:moveTo>
                    <a:pt x="2525" y="1"/>
                  </a:moveTo>
                  <a:cubicBezTo>
                    <a:pt x="2349" y="1"/>
                    <a:pt x="2158" y="45"/>
                    <a:pt x="1997" y="148"/>
                  </a:cubicBezTo>
                  <a:cubicBezTo>
                    <a:pt x="1718" y="294"/>
                    <a:pt x="1498" y="544"/>
                    <a:pt x="1365" y="838"/>
                  </a:cubicBezTo>
                  <a:cubicBezTo>
                    <a:pt x="1175" y="1249"/>
                    <a:pt x="1116" y="1718"/>
                    <a:pt x="1204" y="2159"/>
                  </a:cubicBezTo>
                  <a:cubicBezTo>
                    <a:pt x="1307" y="2805"/>
                    <a:pt x="1468" y="3451"/>
                    <a:pt x="1688" y="4067"/>
                  </a:cubicBezTo>
                  <a:cubicBezTo>
                    <a:pt x="2011" y="5007"/>
                    <a:pt x="2246" y="5991"/>
                    <a:pt x="2378" y="6974"/>
                  </a:cubicBezTo>
                  <a:cubicBezTo>
                    <a:pt x="2481" y="7591"/>
                    <a:pt x="2481" y="8222"/>
                    <a:pt x="2393" y="8839"/>
                  </a:cubicBezTo>
                  <a:cubicBezTo>
                    <a:pt x="2349" y="9220"/>
                    <a:pt x="2158" y="9573"/>
                    <a:pt x="1850" y="9793"/>
                  </a:cubicBezTo>
                  <a:cubicBezTo>
                    <a:pt x="1714" y="9892"/>
                    <a:pt x="1588" y="9941"/>
                    <a:pt x="1473" y="9941"/>
                  </a:cubicBezTo>
                  <a:cubicBezTo>
                    <a:pt x="1315" y="9941"/>
                    <a:pt x="1176" y="9848"/>
                    <a:pt x="1057" y="9661"/>
                  </a:cubicBezTo>
                  <a:cubicBezTo>
                    <a:pt x="690" y="9088"/>
                    <a:pt x="661" y="8560"/>
                    <a:pt x="969" y="8017"/>
                  </a:cubicBezTo>
                  <a:lnTo>
                    <a:pt x="1013" y="7943"/>
                  </a:lnTo>
                  <a:cubicBezTo>
                    <a:pt x="1057" y="7870"/>
                    <a:pt x="1101" y="7796"/>
                    <a:pt x="1145" y="7708"/>
                  </a:cubicBezTo>
                  <a:cubicBezTo>
                    <a:pt x="1204" y="7576"/>
                    <a:pt x="1175" y="7415"/>
                    <a:pt x="1057" y="7327"/>
                  </a:cubicBezTo>
                  <a:cubicBezTo>
                    <a:pt x="989" y="7267"/>
                    <a:pt x="905" y="7237"/>
                    <a:pt x="821" y="7237"/>
                  </a:cubicBezTo>
                  <a:cubicBezTo>
                    <a:pt x="761" y="7237"/>
                    <a:pt x="701" y="7252"/>
                    <a:pt x="646" y="7283"/>
                  </a:cubicBezTo>
                  <a:cubicBezTo>
                    <a:pt x="573" y="7327"/>
                    <a:pt x="514" y="7385"/>
                    <a:pt x="455" y="7473"/>
                  </a:cubicBezTo>
                  <a:cubicBezTo>
                    <a:pt x="250" y="7782"/>
                    <a:pt x="0" y="8222"/>
                    <a:pt x="44" y="8692"/>
                  </a:cubicBezTo>
                  <a:cubicBezTo>
                    <a:pt x="29" y="9162"/>
                    <a:pt x="162" y="9631"/>
                    <a:pt x="426" y="10043"/>
                  </a:cubicBezTo>
                  <a:cubicBezTo>
                    <a:pt x="661" y="10410"/>
                    <a:pt x="1057" y="10659"/>
                    <a:pt x="1498" y="10674"/>
                  </a:cubicBezTo>
                  <a:cubicBezTo>
                    <a:pt x="1835" y="10659"/>
                    <a:pt x="2143" y="10542"/>
                    <a:pt x="2393" y="10321"/>
                  </a:cubicBezTo>
                  <a:cubicBezTo>
                    <a:pt x="2745" y="10013"/>
                    <a:pt x="2995" y="9602"/>
                    <a:pt x="3083" y="9132"/>
                  </a:cubicBezTo>
                  <a:cubicBezTo>
                    <a:pt x="3215" y="8574"/>
                    <a:pt x="3245" y="7987"/>
                    <a:pt x="3186" y="7415"/>
                  </a:cubicBezTo>
                  <a:cubicBezTo>
                    <a:pt x="3112" y="6607"/>
                    <a:pt x="2966" y="5814"/>
                    <a:pt x="2760" y="5036"/>
                  </a:cubicBezTo>
                  <a:cubicBezTo>
                    <a:pt x="2657" y="4684"/>
                    <a:pt x="2540" y="4332"/>
                    <a:pt x="2437" y="3979"/>
                  </a:cubicBezTo>
                  <a:cubicBezTo>
                    <a:pt x="2334" y="3627"/>
                    <a:pt x="2232" y="3304"/>
                    <a:pt x="2129" y="2966"/>
                  </a:cubicBezTo>
                  <a:cubicBezTo>
                    <a:pt x="1997" y="2541"/>
                    <a:pt x="1923" y="2100"/>
                    <a:pt x="1909" y="1645"/>
                  </a:cubicBezTo>
                  <a:cubicBezTo>
                    <a:pt x="1909" y="1395"/>
                    <a:pt x="1982" y="1161"/>
                    <a:pt x="2129" y="970"/>
                  </a:cubicBezTo>
                  <a:cubicBezTo>
                    <a:pt x="2217" y="823"/>
                    <a:pt x="2364" y="720"/>
                    <a:pt x="2540" y="691"/>
                  </a:cubicBezTo>
                  <a:cubicBezTo>
                    <a:pt x="2731" y="720"/>
                    <a:pt x="2892" y="838"/>
                    <a:pt x="2966" y="1014"/>
                  </a:cubicBezTo>
                  <a:cubicBezTo>
                    <a:pt x="3039" y="1131"/>
                    <a:pt x="3083" y="1249"/>
                    <a:pt x="3127" y="1366"/>
                  </a:cubicBezTo>
                  <a:lnTo>
                    <a:pt x="3127" y="1395"/>
                  </a:lnTo>
                  <a:cubicBezTo>
                    <a:pt x="3142" y="1440"/>
                    <a:pt x="3156" y="1498"/>
                    <a:pt x="3186" y="1542"/>
                  </a:cubicBezTo>
                  <a:lnTo>
                    <a:pt x="3186" y="1557"/>
                  </a:lnTo>
                  <a:cubicBezTo>
                    <a:pt x="3186" y="1660"/>
                    <a:pt x="3274" y="1748"/>
                    <a:pt x="3377" y="1748"/>
                  </a:cubicBezTo>
                  <a:cubicBezTo>
                    <a:pt x="3553" y="1748"/>
                    <a:pt x="3582" y="1586"/>
                    <a:pt x="3597" y="1528"/>
                  </a:cubicBezTo>
                  <a:cubicBezTo>
                    <a:pt x="3612" y="1469"/>
                    <a:pt x="3612" y="1425"/>
                    <a:pt x="3612" y="1366"/>
                  </a:cubicBezTo>
                  <a:cubicBezTo>
                    <a:pt x="3626" y="1043"/>
                    <a:pt x="3538" y="735"/>
                    <a:pt x="3362" y="456"/>
                  </a:cubicBezTo>
                  <a:cubicBezTo>
                    <a:pt x="3186" y="177"/>
                    <a:pt x="2863" y="1"/>
                    <a:pt x="25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39"/>
            <p:cNvSpPr/>
            <p:nvPr/>
          </p:nvSpPr>
          <p:spPr>
            <a:xfrm>
              <a:off x="1958133" y="3444937"/>
              <a:ext cx="85868" cy="362364"/>
            </a:xfrm>
            <a:custGeom>
              <a:rect b="b" l="l" r="r" t="t"/>
              <a:pathLst>
                <a:path extrusionOk="0" h="10415" w="2468">
                  <a:moveTo>
                    <a:pt x="2042" y="0"/>
                  </a:moveTo>
                  <a:cubicBezTo>
                    <a:pt x="2016" y="0"/>
                    <a:pt x="1992" y="2"/>
                    <a:pt x="1968" y="6"/>
                  </a:cubicBezTo>
                  <a:lnTo>
                    <a:pt x="1014" y="80"/>
                  </a:lnTo>
                  <a:cubicBezTo>
                    <a:pt x="588" y="124"/>
                    <a:pt x="368" y="226"/>
                    <a:pt x="236" y="770"/>
                  </a:cubicBezTo>
                  <a:cubicBezTo>
                    <a:pt x="236" y="814"/>
                    <a:pt x="221" y="858"/>
                    <a:pt x="221" y="902"/>
                  </a:cubicBezTo>
                  <a:cubicBezTo>
                    <a:pt x="206" y="946"/>
                    <a:pt x="206" y="946"/>
                    <a:pt x="206" y="975"/>
                  </a:cubicBezTo>
                  <a:cubicBezTo>
                    <a:pt x="104" y="1518"/>
                    <a:pt x="59" y="2061"/>
                    <a:pt x="45" y="2605"/>
                  </a:cubicBezTo>
                  <a:lnTo>
                    <a:pt x="30" y="2854"/>
                  </a:lnTo>
                  <a:cubicBezTo>
                    <a:pt x="15" y="3427"/>
                    <a:pt x="1" y="4014"/>
                    <a:pt x="1" y="4572"/>
                  </a:cubicBezTo>
                  <a:cubicBezTo>
                    <a:pt x="1" y="4910"/>
                    <a:pt x="1" y="5277"/>
                    <a:pt x="1" y="5629"/>
                  </a:cubicBezTo>
                  <a:cubicBezTo>
                    <a:pt x="1" y="5923"/>
                    <a:pt x="1" y="6245"/>
                    <a:pt x="30" y="6671"/>
                  </a:cubicBezTo>
                  <a:cubicBezTo>
                    <a:pt x="30" y="6833"/>
                    <a:pt x="45" y="6994"/>
                    <a:pt x="59" y="7156"/>
                  </a:cubicBezTo>
                  <a:cubicBezTo>
                    <a:pt x="74" y="7435"/>
                    <a:pt x="89" y="7743"/>
                    <a:pt x="104" y="8037"/>
                  </a:cubicBezTo>
                  <a:cubicBezTo>
                    <a:pt x="104" y="8198"/>
                    <a:pt x="118" y="8360"/>
                    <a:pt x="133" y="8521"/>
                  </a:cubicBezTo>
                  <a:cubicBezTo>
                    <a:pt x="148" y="8800"/>
                    <a:pt x="162" y="9094"/>
                    <a:pt x="162" y="9373"/>
                  </a:cubicBezTo>
                  <a:cubicBezTo>
                    <a:pt x="162" y="9534"/>
                    <a:pt x="177" y="9681"/>
                    <a:pt x="206" y="9828"/>
                  </a:cubicBezTo>
                  <a:lnTo>
                    <a:pt x="206" y="9872"/>
                  </a:lnTo>
                  <a:cubicBezTo>
                    <a:pt x="221" y="10151"/>
                    <a:pt x="441" y="10356"/>
                    <a:pt x="705" y="10371"/>
                  </a:cubicBezTo>
                  <a:cubicBezTo>
                    <a:pt x="840" y="10381"/>
                    <a:pt x="975" y="10392"/>
                    <a:pt x="1105" y="10392"/>
                  </a:cubicBezTo>
                  <a:cubicBezTo>
                    <a:pt x="1159" y="10392"/>
                    <a:pt x="1212" y="10390"/>
                    <a:pt x="1263" y="10385"/>
                  </a:cubicBezTo>
                  <a:lnTo>
                    <a:pt x="1337" y="10385"/>
                  </a:lnTo>
                  <a:lnTo>
                    <a:pt x="1439" y="10400"/>
                  </a:lnTo>
                  <a:cubicBezTo>
                    <a:pt x="1528" y="10415"/>
                    <a:pt x="1616" y="10415"/>
                    <a:pt x="1704" y="10415"/>
                  </a:cubicBezTo>
                  <a:lnTo>
                    <a:pt x="1733" y="10415"/>
                  </a:lnTo>
                  <a:cubicBezTo>
                    <a:pt x="1909" y="10415"/>
                    <a:pt x="2056" y="10283"/>
                    <a:pt x="2085" y="10107"/>
                  </a:cubicBezTo>
                  <a:cubicBezTo>
                    <a:pt x="2100" y="9930"/>
                    <a:pt x="1968" y="9784"/>
                    <a:pt x="1792" y="9754"/>
                  </a:cubicBezTo>
                  <a:cubicBezTo>
                    <a:pt x="1762" y="9740"/>
                    <a:pt x="1718" y="9740"/>
                    <a:pt x="1689" y="9740"/>
                  </a:cubicBezTo>
                  <a:lnTo>
                    <a:pt x="1645" y="9740"/>
                  </a:lnTo>
                  <a:cubicBezTo>
                    <a:pt x="1572" y="9740"/>
                    <a:pt x="1498" y="9740"/>
                    <a:pt x="1425" y="9725"/>
                  </a:cubicBezTo>
                  <a:lnTo>
                    <a:pt x="984" y="9725"/>
                  </a:lnTo>
                  <a:cubicBezTo>
                    <a:pt x="896" y="9725"/>
                    <a:pt x="867" y="9725"/>
                    <a:pt x="838" y="9549"/>
                  </a:cubicBezTo>
                  <a:cubicBezTo>
                    <a:pt x="823" y="9431"/>
                    <a:pt x="808" y="9314"/>
                    <a:pt x="808" y="9196"/>
                  </a:cubicBezTo>
                  <a:cubicBezTo>
                    <a:pt x="808" y="8580"/>
                    <a:pt x="779" y="7963"/>
                    <a:pt x="720" y="7361"/>
                  </a:cubicBezTo>
                  <a:lnTo>
                    <a:pt x="720" y="7229"/>
                  </a:lnTo>
                  <a:lnTo>
                    <a:pt x="720" y="7185"/>
                  </a:lnTo>
                  <a:cubicBezTo>
                    <a:pt x="720" y="7126"/>
                    <a:pt x="735" y="7112"/>
                    <a:pt x="794" y="7112"/>
                  </a:cubicBezTo>
                  <a:lnTo>
                    <a:pt x="1190" y="7112"/>
                  </a:lnTo>
                  <a:cubicBezTo>
                    <a:pt x="1322" y="7112"/>
                    <a:pt x="1454" y="7097"/>
                    <a:pt x="1586" y="7082"/>
                  </a:cubicBezTo>
                  <a:cubicBezTo>
                    <a:pt x="1762" y="7053"/>
                    <a:pt x="1880" y="6921"/>
                    <a:pt x="1880" y="6745"/>
                  </a:cubicBezTo>
                  <a:cubicBezTo>
                    <a:pt x="1865" y="6583"/>
                    <a:pt x="1733" y="6451"/>
                    <a:pt x="1572" y="6436"/>
                  </a:cubicBezTo>
                  <a:lnTo>
                    <a:pt x="823" y="6436"/>
                  </a:lnTo>
                  <a:cubicBezTo>
                    <a:pt x="705" y="6436"/>
                    <a:pt x="691" y="6436"/>
                    <a:pt x="676" y="6290"/>
                  </a:cubicBezTo>
                  <a:lnTo>
                    <a:pt x="676" y="6231"/>
                  </a:lnTo>
                  <a:lnTo>
                    <a:pt x="676" y="5541"/>
                  </a:lnTo>
                  <a:cubicBezTo>
                    <a:pt x="676" y="5115"/>
                    <a:pt x="676" y="4660"/>
                    <a:pt x="705" y="4234"/>
                  </a:cubicBezTo>
                  <a:cubicBezTo>
                    <a:pt x="720" y="3955"/>
                    <a:pt x="720" y="3676"/>
                    <a:pt x="720" y="3397"/>
                  </a:cubicBezTo>
                  <a:cubicBezTo>
                    <a:pt x="720" y="3030"/>
                    <a:pt x="735" y="2649"/>
                    <a:pt x="764" y="2282"/>
                  </a:cubicBezTo>
                  <a:lnTo>
                    <a:pt x="764" y="2135"/>
                  </a:lnTo>
                  <a:cubicBezTo>
                    <a:pt x="779" y="1753"/>
                    <a:pt x="823" y="1386"/>
                    <a:pt x="896" y="1034"/>
                  </a:cubicBezTo>
                  <a:cubicBezTo>
                    <a:pt x="940" y="770"/>
                    <a:pt x="955" y="755"/>
                    <a:pt x="1219" y="740"/>
                  </a:cubicBezTo>
                  <a:lnTo>
                    <a:pt x="2012" y="681"/>
                  </a:lnTo>
                  <a:cubicBezTo>
                    <a:pt x="2100" y="681"/>
                    <a:pt x="2188" y="667"/>
                    <a:pt x="2276" y="623"/>
                  </a:cubicBezTo>
                  <a:cubicBezTo>
                    <a:pt x="2394" y="564"/>
                    <a:pt x="2467" y="447"/>
                    <a:pt x="2452" y="329"/>
                  </a:cubicBezTo>
                  <a:cubicBezTo>
                    <a:pt x="2452" y="197"/>
                    <a:pt x="2379" y="94"/>
                    <a:pt x="2262" y="35"/>
                  </a:cubicBezTo>
                  <a:cubicBezTo>
                    <a:pt x="2186" y="14"/>
                    <a:pt x="2111" y="0"/>
                    <a:pt x="20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39"/>
            <p:cNvSpPr/>
            <p:nvPr/>
          </p:nvSpPr>
          <p:spPr>
            <a:xfrm>
              <a:off x="1377372" y="3984544"/>
              <a:ext cx="191568" cy="31174"/>
            </a:xfrm>
            <a:custGeom>
              <a:rect b="b" l="l" r="r" t="t"/>
              <a:pathLst>
                <a:path extrusionOk="0" h="896" w="5506">
                  <a:moveTo>
                    <a:pt x="412" y="0"/>
                  </a:moveTo>
                  <a:cubicBezTo>
                    <a:pt x="191" y="0"/>
                    <a:pt x="0" y="176"/>
                    <a:pt x="0" y="411"/>
                  </a:cubicBezTo>
                  <a:lnTo>
                    <a:pt x="0" y="485"/>
                  </a:lnTo>
                  <a:cubicBezTo>
                    <a:pt x="0" y="719"/>
                    <a:pt x="191" y="896"/>
                    <a:pt x="412" y="896"/>
                  </a:cubicBezTo>
                  <a:lnTo>
                    <a:pt x="5080" y="896"/>
                  </a:lnTo>
                  <a:cubicBezTo>
                    <a:pt x="5315" y="896"/>
                    <a:pt x="5506" y="719"/>
                    <a:pt x="5506" y="485"/>
                  </a:cubicBezTo>
                  <a:lnTo>
                    <a:pt x="5506" y="411"/>
                  </a:lnTo>
                  <a:cubicBezTo>
                    <a:pt x="5506" y="176"/>
                    <a:pt x="5315" y="0"/>
                    <a:pt x="508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39"/>
            <p:cNvSpPr/>
            <p:nvPr/>
          </p:nvSpPr>
          <p:spPr>
            <a:xfrm>
              <a:off x="1377372" y="4048389"/>
              <a:ext cx="191568" cy="31174"/>
            </a:xfrm>
            <a:custGeom>
              <a:rect b="b" l="l" r="r" t="t"/>
              <a:pathLst>
                <a:path extrusionOk="0" h="896" w="5506">
                  <a:moveTo>
                    <a:pt x="412" y="0"/>
                  </a:moveTo>
                  <a:cubicBezTo>
                    <a:pt x="191" y="0"/>
                    <a:pt x="0" y="176"/>
                    <a:pt x="0" y="411"/>
                  </a:cubicBezTo>
                  <a:lnTo>
                    <a:pt x="0" y="485"/>
                  </a:lnTo>
                  <a:cubicBezTo>
                    <a:pt x="0" y="720"/>
                    <a:pt x="191" y="896"/>
                    <a:pt x="412" y="896"/>
                  </a:cubicBezTo>
                  <a:lnTo>
                    <a:pt x="5080" y="896"/>
                  </a:lnTo>
                  <a:cubicBezTo>
                    <a:pt x="5315" y="896"/>
                    <a:pt x="5506" y="720"/>
                    <a:pt x="5506" y="485"/>
                  </a:cubicBezTo>
                  <a:lnTo>
                    <a:pt x="5506" y="411"/>
                  </a:lnTo>
                  <a:cubicBezTo>
                    <a:pt x="5506" y="176"/>
                    <a:pt x="5315" y="0"/>
                    <a:pt x="508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39"/>
            <p:cNvSpPr/>
            <p:nvPr/>
          </p:nvSpPr>
          <p:spPr>
            <a:xfrm>
              <a:off x="2111395" y="3984544"/>
              <a:ext cx="191568" cy="31174"/>
            </a:xfrm>
            <a:custGeom>
              <a:rect b="b" l="l" r="r" t="t"/>
              <a:pathLst>
                <a:path extrusionOk="0" h="896" w="5506">
                  <a:moveTo>
                    <a:pt x="426" y="0"/>
                  </a:moveTo>
                  <a:cubicBezTo>
                    <a:pt x="191" y="0"/>
                    <a:pt x="0" y="176"/>
                    <a:pt x="0" y="411"/>
                  </a:cubicBezTo>
                  <a:lnTo>
                    <a:pt x="0" y="485"/>
                  </a:lnTo>
                  <a:cubicBezTo>
                    <a:pt x="0" y="719"/>
                    <a:pt x="191" y="896"/>
                    <a:pt x="426" y="896"/>
                  </a:cubicBezTo>
                  <a:lnTo>
                    <a:pt x="5094" y="896"/>
                  </a:lnTo>
                  <a:cubicBezTo>
                    <a:pt x="5329" y="896"/>
                    <a:pt x="5505" y="719"/>
                    <a:pt x="5505" y="485"/>
                  </a:cubicBezTo>
                  <a:lnTo>
                    <a:pt x="5505" y="411"/>
                  </a:lnTo>
                  <a:cubicBezTo>
                    <a:pt x="5505" y="176"/>
                    <a:pt x="5329" y="0"/>
                    <a:pt x="509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39"/>
            <p:cNvSpPr/>
            <p:nvPr/>
          </p:nvSpPr>
          <p:spPr>
            <a:xfrm>
              <a:off x="2111395" y="4048389"/>
              <a:ext cx="191568" cy="31174"/>
            </a:xfrm>
            <a:custGeom>
              <a:rect b="b" l="l" r="r" t="t"/>
              <a:pathLst>
                <a:path extrusionOk="0" h="896" w="5506">
                  <a:moveTo>
                    <a:pt x="426" y="0"/>
                  </a:moveTo>
                  <a:cubicBezTo>
                    <a:pt x="191" y="0"/>
                    <a:pt x="0" y="176"/>
                    <a:pt x="0" y="411"/>
                  </a:cubicBezTo>
                  <a:lnTo>
                    <a:pt x="0" y="485"/>
                  </a:lnTo>
                  <a:cubicBezTo>
                    <a:pt x="0" y="720"/>
                    <a:pt x="191" y="896"/>
                    <a:pt x="426" y="896"/>
                  </a:cubicBezTo>
                  <a:lnTo>
                    <a:pt x="5094" y="896"/>
                  </a:lnTo>
                  <a:cubicBezTo>
                    <a:pt x="5329" y="896"/>
                    <a:pt x="5505" y="720"/>
                    <a:pt x="5505" y="485"/>
                  </a:cubicBezTo>
                  <a:lnTo>
                    <a:pt x="5505" y="411"/>
                  </a:lnTo>
                  <a:cubicBezTo>
                    <a:pt x="5505" y="176"/>
                    <a:pt x="5329" y="0"/>
                    <a:pt x="509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39"/>
            <p:cNvSpPr/>
            <p:nvPr/>
          </p:nvSpPr>
          <p:spPr>
            <a:xfrm>
              <a:off x="2189018" y="3411675"/>
              <a:ext cx="43978" cy="68750"/>
            </a:xfrm>
            <a:custGeom>
              <a:rect b="b" l="l" r="r" t="t"/>
              <a:pathLst>
                <a:path extrusionOk="0" h="1976" w="1264">
                  <a:moveTo>
                    <a:pt x="526" y="0"/>
                  </a:moveTo>
                  <a:cubicBezTo>
                    <a:pt x="482" y="0"/>
                    <a:pt x="439" y="7"/>
                    <a:pt x="397" y="23"/>
                  </a:cubicBezTo>
                  <a:cubicBezTo>
                    <a:pt x="221" y="96"/>
                    <a:pt x="30" y="184"/>
                    <a:pt x="1" y="419"/>
                  </a:cubicBezTo>
                  <a:cubicBezTo>
                    <a:pt x="1" y="492"/>
                    <a:pt x="15" y="566"/>
                    <a:pt x="59" y="639"/>
                  </a:cubicBezTo>
                  <a:cubicBezTo>
                    <a:pt x="74" y="668"/>
                    <a:pt x="103" y="713"/>
                    <a:pt x="133" y="742"/>
                  </a:cubicBezTo>
                  <a:lnTo>
                    <a:pt x="162" y="786"/>
                  </a:lnTo>
                  <a:cubicBezTo>
                    <a:pt x="353" y="1036"/>
                    <a:pt x="485" y="1314"/>
                    <a:pt x="544" y="1623"/>
                  </a:cubicBezTo>
                  <a:cubicBezTo>
                    <a:pt x="558" y="1681"/>
                    <a:pt x="573" y="1726"/>
                    <a:pt x="602" y="1770"/>
                  </a:cubicBezTo>
                  <a:cubicBezTo>
                    <a:pt x="661" y="1887"/>
                    <a:pt x="779" y="1975"/>
                    <a:pt x="911" y="1975"/>
                  </a:cubicBezTo>
                  <a:lnTo>
                    <a:pt x="940" y="1975"/>
                  </a:lnTo>
                  <a:cubicBezTo>
                    <a:pt x="1087" y="1960"/>
                    <a:pt x="1204" y="1858"/>
                    <a:pt x="1234" y="1711"/>
                  </a:cubicBezTo>
                  <a:cubicBezTo>
                    <a:pt x="1248" y="1637"/>
                    <a:pt x="1263" y="1564"/>
                    <a:pt x="1263" y="1491"/>
                  </a:cubicBezTo>
                  <a:lnTo>
                    <a:pt x="1263" y="1403"/>
                  </a:lnTo>
                  <a:lnTo>
                    <a:pt x="1263" y="1388"/>
                  </a:lnTo>
                  <a:cubicBezTo>
                    <a:pt x="1234" y="947"/>
                    <a:pt x="1087" y="536"/>
                    <a:pt x="837" y="169"/>
                  </a:cubicBezTo>
                  <a:cubicBezTo>
                    <a:pt x="772" y="60"/>
                    <a:pt x="650" y="0"/>
                    <a:pt x="5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97" name="Shape 1297"/>
        <p:cNvGrpSpPr/>
        <p:nvPr/>
      </p:nvGrpSpPr>
      <p:grpSpPr>
        <a:xfrm>
          <a:off x="0" y="0"/>
          <a:ext cx="0" cy="0"/>
          <a:chOff x="0" y="0"/>
          <a:chExt cx="0" cy="0"/>
        </a:xfrm>
      </p:grpSpPr>
      <p:sp>
        <p:nvSpPr>
          <p:cNvPr id="1298" name="Google Shape;1298;p40"/>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5"/>
                </a:solidFill>
              </a:rPr>
              <a:t>MAYBE</a:t>
            </a:r>
            <a:r>
              <a:rPr lang="en"/>
              <a:t> TO DIVIDE </a:t>
            </a:r>
            <a:r>
              <a:rPr lang="en">
                <a:solidFill>
                  <a:schemeClr val="accent5"/>
                </a:solidFill>
              </a:rPr>
              <a:t>THE</a:t>
            </a:r>
            <a:r>
              <a:rPr lang="en"/>
              <a:t> CONTENT</a:t>
            </a:r>
            <a:endParaRPr/>
          </a:p>
        </p:txBody>
      </p:sp>
      <p:sp>
        <p:nvSpPr>
          <p:cNvPr id="1299" name="Google Shape;1299;p40"/>
          <p:cNvSpPr txBox="1"/>
          <p:nvPr>
            <p:ph idx="3" type="subTitle"/>
          </p:nvPr>
        </p:nvSpPr>
        <p:spPr>
          <a:xfrm>
            <a:off x="1188751" y="3420881"/>
            <a:ext cx="2492400" cy="767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The closest planet to the Sun and the smallest one in the Solar System</a:t>
            </a:r>
            <a:endParaRPr/>
          </a:p>
        </p:txBody>
      </p:sp>
      <p:sp>
        <p:nvSpPr>
          <p:cNvPr id="1300" name="Google Shape;1300;p40"/>
          <p:cNvSpPr txBox="1"/>
          <p:nvPr>
            <p:ph idx="1" type="subTitle"/>
          </p:nvPr>
        </p:nvSpPr>
        <p:spPr>
          <a:xfrm>
            <a:off x="1188751" y="3043950"/>
            <a:ext cx="2492400" cy="39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1301" name="Google Shape;1301;p40"/>
          <p:cNvSpPr txBox="1"/>
          <p:nvPr>
            <p:ph idx="2" type="subTitle"/>
          </p:nvPr>
        </p:nvSpPr>
        <p:spPr>
          <a:xfrm>
            <a:off x="5448187" y="3043950"/>
            <a:ext cx="2492400" cy="39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1302" name="Google Shape;1302;p40"/>
          <p:cNvSpPr txBox="1"/>
          <p:nvPr>
            <p:ph idx="4" type="subTitle"/>
          </p:nvPr>
        </p:nvSpPr>
        <p:spPr>
          <a:xfrm>
            <a:off x="5448187" y="3420879"/>
            <a:ext cx="2492400" cy="767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has a beautiful name and it’s the second planet from the Sun</a:t>
            </a:r>
            <a:endParaRPr/>
          </a:p>
        </p:txBody>
      </p:sp>
      <p:sp>
        <p:nvSpPr>
          <p:cNvPr id="1303" name="Google Shape;1303;p40"/>
          <p:cNvSpPr/>
          <p:nvPr/>
        </p:nvSpPr>
        <p:spPr>
          <a:xfrm>
            <a:off x="1683901" y="1418963"/>
            <a:ext cx="1502100" cy="15021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304" name="Google Shape;1304;p40"/>
          <p:cNvPicPr preferRelativeResize="0"/>
          <p:nvPr/>
        </p:nvPicPr>
        <p:blipFill rotWithShape="1">
          <a:blip r:embed="rId3">
            <a:alphaModFix/>
          </a:blip>
          <a:srcRect b="0" l="21870" r="21864" t="0"/>
          <a:stretch/>
        </p:blipFill>
        <p:spPr>
          <a:xfrm>
            <a:off x="1683901" y="1418963"/>
            <a:ext cx="1502100" cy="1502100"/>
          </a:xfrm>
          <a:prstGeom prst="ellipse">
            <a:avLst/>
          </a:prstGeom>
          <a:noFill/>
          <a:ln cap="flat" cmpd="sng" w="76200">
            <a:solidFill>
              <a:schemeClr val="lt1"/>
            </a:solidFill>
            <a:prstDash val="solid"/>
            <a:round/>
            <a:headEnd len="sm" w="sm" type="none"/>
            <a:tailEnd len="sm" w="sm" type="none"/>
          </a:ln>
        </p:spPr>
      </p:pic>
      <p:pic>
        <p:nvPicPr>
          <p:cNvPr id="1305" name="Google Shape;1305;p40"/>
          <p:cNvPicPr preferRelativeResize="0"/>
          <p:nvPr/>
        </p:nvPicPr>
        <p:blipFill rotWithShape="1">
          <a:blip r:embed="rId4">
            <a:alphaModFix/>
          </a:blip>
          <a:srcRect b="43916" l="21897" r="21897" t="11123"/>
          <a:stretch/>
        </p:blipFill>
        <p:spPr>
          <a:xfrm>
            <a:off x="5943337" y="1418963"/>
            <a:ext cx="1502100" cy="1502100"/>
          </a:xfrm>
          <a:prstGeom prst="ellipse">
            <a:avLst/>
          </a:prstGeom>
          <a:noFill/>
          <a:ln cap="flat" cmpd="sng" w="76200">
            <a:solidFill>
              <a:schemeClr val="lt1"/>
            </a:solidFill>
            <a:prstDash val="solid"/>
            <a:round/>
            <a:headEnd len="sm" w="sm" type="none"/>
            <a:tailEnd len="sm" w="sm" type="none"/>
          </a:ln>
        </p:spPr>
      </p:pic>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309" name="Shape 1309"/>
        <p:cNvGrpSpPr/>
        <p:nvPr/>
      </p:nvGrpSpPr>
      <p:grpSpPr>
        <a:xfrm>
          <a:off x="0" y="0"/>
          <a:ext cx="0" cy="0"/>
          <a:chOff x="0" y="0"/>
          <a:chExt cx="0" cy="0"/>
        </a:xfrm>
      </p:grpSpPr>
      <p:sp>
        <p:nvSpPr>
          <p:cNvPr id="1310" name="Google Shape;1310;p41"/>
          <p:cNvSpPr/>
          <p:nvPr/>
        </p:nvSpPr>
        <p:spPr>
          <a:xfrm>
            <a:off x="1227300" y="4137475"/>
            <a:ext cx="6689400" cy="699600"/>
          </a:xfrm>
          <a:prstGeom prst="roundRect">
            <a:avLst>
              <a:gd fmla="val 16667" name="adj"/>
            </a:avLst>
          </a:prstGeom>
          <a:solidFill>
            <a:schemeClr val="accent5"/>
          </a:solidFill>
          <a:ln cap="flat" cmpd="sng" w="762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41"/>
          <p:cNvSpPr txBox="1"/>
          <p:nvPr>
            <p:ph type="title"/>
          </p:nvPr>
        </p:nvSpPr>
        <p:spPr>
          <a:xfrm>
            <a:off x="1155500" y="4218105"/>
            <a:ext cx="6833100" cy="535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 PICTURE IS WORTH A THOUSAND WORDS</a:t>
            </a:r>
            <a:endParaRPr/>
          </a:p>
        </p:txBody>
      </p:sp>
      <p:grpSp>
        <p:nvGrpSpPr>
          <p:cNvPr id="1312" name="Google Shape;1312;p41"/>
          <p:cNvGrpSpPr/>
          <p:nvPr/>
        </p:nvGrpSpPr>
        <p:grpSpPr>
          <a:xfrm>
            <a:off x="6784892" y="577879"/>
            <a:ext cx="922216" cy="1101696"/>
            <a:chOff x="1022575" y="1629175"/>
            <a:chExt cx="922216" cy="1101696"/>
          </a:xfrm>
        </p:grpSpPr>
        <p:sp>
          <p:nvSpPr>
            <p:cNvPr id="1313" name="Google Shape;1313;p41"/>
            <p:cNvSpPr/>
            <p:nvPr/>
          </p:nvSpPr>
          <p:spPr>
            <a:xfrm flipH="1">
              <a:off x="1358691" y="20020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41"/>
            <p:cNvSpPr/>
            <p:nvPr/>
          </p:nvSpPr>
          <p:spPr>
            <a:xfrm>
              <a:off x="1022575" y="1629175"/>
              <a:ext cx="922216" cy="1101696"/>
            </a:xfrm>
            <a:custGeom>
              <a:rect b="b" l="l" r="r" t="t"/>
              <a:pathLst>
                <a:path extrusionOk="0" h="15628" w="13082">
                  <a:moveTo>
                    <a:pt x="7887" y="0"/>
                  </a:moveTo>
                  <a:cubicBezTo>
                    <a:pt x="7078" y="0"/>
                    <a:pt x="480" y="5386"/>
                    <a:pt x="250" y="6451"/>
                  </a:cubicBezTo>
                  <a:cubicBezTo>
                    <a:pt x="0" y="7553"/>
                    <a:pt x="3274" y="10606"/>
                    <a:pt x="3450" y="10870"/>
                  </a:cubicBezTo>
                  <a:cubicBezTo>
                    <a:pt x="3641" y="11149"/>
                    <a:pt x="2349" y="15098"/>
                    <a:pt x="3127" y="15598"/>
                  </a:cubicBezTo>
                  <a:cubicBezTo>
                    <a:pt x="3160" y="15618"/>
                    <a:pt x="3205" y="15627"/>
                    <a:pt x="3263" y="15627"/>
                  </a:cubicBezTo>
                  <a:cubicBezTo>
                    <a:pt x="4593" y="15627"/>
                    <a:pt x="12362" y="10482"/>
                    <a:pt x="12714" y="9990"/>
                  </a:cubicBezTo>
                  <a:cubicBezTo>
                    <a:pt x="13081" y="9490"/>
                    <a:pt x="10071" y="6848"/>
                    <a:pt x="9881" y="6554"/>
                  </a:cubicBezTo>
                  <a:cubicBezTo>
                    <a:pt x="9704" y="6246"/>
                    <a:pt x="12068" y="4895"/>
                    <a:pt x="12318" y="4323"/>
                  </a:cubicBezTo>
                  <a:cubicBezTo>
                    <a:pt x="12435" y="4029"/>
                    <a:pt x="8515" y="227"/>
                    <a:pt x="7928" y="7"/>
                  </a:cubicBezTo>
                  <a:cubicBezTo>
                    <a:pt x="7917" y="2"/>
                    <a:pt x="7903" y="0"/>
                    <a:pt x="78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41"/>
            <p:cNvSpPr/>
            <p:nvPr/>
          </p:nvSpPr>
          <p:spPr>
            <a:xfrm>
              <a:off x="1166384" y="1754726"/>
              <a:ext cx="639672" cy="868075"/>
            </a:xfrm>
            <a:custGeom>
              <a:rect b="b" l="l" r="r" t="t"/>
              <a:pathLst>
                <a:path extrusionOk="0" h="12314" w="9074">
                  <a:moveTo>
                    <a:pt x="5698" y="0"/>
                  </a:moveTo>
                  <a:cubicBezTo>
                    <a:pt x="5623" y="0"/>
                    <a:pt x="5538" y="52"/>
                    <a:pt x="5404" y="149"/>
                  </a:cubicBezTo>
                  <a:cubicBezTo>
                    <a:pt x="4405" y="868"/>
                    <a:pt x="1073" y="3202"/>
                    <a:pt x="544" y="3716"/>
                  </a:cubicBezTo>
                  <a:cubicBezTo>
                    <a:pt x="1" y="4245"/>
                    <a:pt x="206" y="4700"/>
                    <a:pt x="397" y="4979"/>
                  </a:cubicBezTo>
                  <a:cubicBezTo>
                    <a:pt x="588" y="5243"/>
                    <a:pt x="2717" y="7430"/>
                    <a:pt x="3363" y="8076"/>
                  </a:cubicBezTo>
                  <a:cubicBezTo>
                    <a:pt x="4024" y="8737"/>
                    <a:pt x="2776" y="10690"/>
                    <a:pt x="2644" y="10983"/>
                  </a:cubicBezTo>
                  <a:cubicBezTo>
                    <a:pt x="2532" y="11276"/>
                    <a:pt x="2115" y="12313"/>
                    <a:pt x="2251" y="12313"/>
                  </a:cubicBezTo>
                  <a:cubicBezTo>
                    <a:pt x="2258" y="12313"/>
                    <a:pt x="2266" y="12310"/>
                    <a:pt x="2277" y="12305"/>
                  </a:cubicBezTo>
                  <a:cubicBezTo>
                    <a:pt x="2482" y="12202"/>
                    <a:pt x="7958" y="8899"/>
                    <a:pt x="8310" y="8678"/>
                  </a:cubicBezTo>
                  <a:cubicBezTo>
                    <a:pt x="8942" y="8297"/>
                    <a:pt x="9074" y="7886"/>
                    <a:pt x="8883" y="7709"/>
                  </a:cubicBezTo>
                  <a:cubicBezTo>
                    <a:pt x="8692" y="7533"/>
                    <a:pt x="6152" y="5625"/>
                    <a:pt x="5800" y="5331"/>
                  </a:cubicBezTo>
                  <a:cubicBezTo>
                    <a:pt x="5433" y="5052"/>
                    <a:pt x="5609" y="4832"/>
                    <a:pt x="5844" y="4626"/>
                  </a:cubicBezTo>
                  <a:cubicBezTo>
                    <a:pt x="6079" y="4436"/>
                    <a:pt x="7415" y="3584"/>
                    <a:pt x="8002" y="3144"/>
                  </a:cubicBezTo>
                  <a:cubicBezTo>
                    <a:pt x="8589" y="2718"/>
                    <a:pt x="8868" y="2380"/>
                    <a:pt x="8633" y="2145"/>
                  </a:cubicBezTo>
                  <a:cubicBezTo>
                    <a:pt x="8398" y="1896"/>
                    <a:pt x="6607" y="883"/>
                    <a:pt x="5917" y="149"/>
                  </a:cubicBezTo>
                  <a:cubicBezTo>
                    <a:pt x="5831" y="48"/>
                    <a:pt x="5769" y="0"/>
                    <a:pt x="56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41"/>
            <p:cNvSpPr/>
            <p:nvPr/>
          </p:nvSpPr>
          <p:spPr>
            <a:xfrm>
              <a:off x="1173645" y="1717434"/>
              <a:ext cx="623105" cy="867652"/>
            </a:xfrm>
            <a:custGeom>
              <a:rect b="b" l="l" r="r" t="t"/>
              <a:pathLst>
                <a:path extrusionOk="0" h="12308" w="8839">
                  <a:moveTo>
                    <a:pt x="5683" y="1"/>
                  </a:moveTo>
                  <a:cubicBezTo>
                    <a:pt x="5608" y="1"/>
                    <a:pt x="5523" y="52"/>
                    <a:pt x="5389" y="149"/>
                  </a:cubicBezTo>
                  <a:cubicBezTo>
                    <a:pt x="4376" y="869"/>
                    <a:pt x="1087" y="3496"/>
                    <a:pt x="544" y="4025"/>
                  </a:cubicBezTo>
                  <a:cubicBezTo>
                    <a:pt x="1" y="4539"/>
                    <a:pt x="192" y="4700"/>
                    <a:pt x="382" y="4965"/>
                  </a:cubicBezTo>
                  <a:cubicBezTo>
                    <a:pt x="573" y="5229"/>
                    <a:pt x="2702" y="7416"/>
                    <a:pt x="3363" y="8077"/>
                  </a:cubicBezTo>
                  <a:cubicBezTo>
                    <a:pt x="4009" y="8723"/>
                    <a:pt x="3744" y="8782"/>
                    <a:pt x="3612" y="9090"/>
                  </a:cubicBezTo>
                  <a:cubicBezTo>
                    <a:pt x="3497" y="9379"/>
                    <a:pt x="2104" y="12308"/>
                    <a:pt x="2253" y="12308"/>
                  </a:cubicBezTo>
                  <a:cubicBezTo>
                    <a:pt x="2255" y="12308"/>
                    <a:pt x="2258" y="12307"/>
                    <a:pt x="2262" y="12305"/>
                  </a:cubicBezTo>
                  <a:cubicBezTo>
                    <a:pt x="2306" y="12276"/>
                    <a:pt x="2673" y="12055"/>
                    <a:pt x="3201" y="11747"/>
                  </a:cubicBezTo>
                  <a:cubicBezTo>
                    <a:pt x="4845" y="10793"/>
                    <a:pt x="8061" y="8884"/>
                    <a:pt x="8295" y="8664"/>
                  </a:cubicBezTo>
                  <a:cubicBezTo>
                    <a:pt x="8589" y="8385"/>
                    <a:pt x="8839" y="8238"/>
                    <a:pt x="8662" y="8077"/>
                  </a:cubicBezTo>
                  <a:cubicBezTo>
                    <a:pt x="8472" y="7901"/>
                    <a:pt x="6137" y="5625"/>
                    <a:pt x="5770" y="5332"/>
                  </a:cubicBezTo>
                  <a:cubicBezTo>
                    <a:pt x="5418" y="5053"/>
                    <a:pt x="5594" y="4832"/>
                    <a:pt x="5829" y="4627"/>
                  </a:cubicBezTo>
                  <a:cubicBezTo>
                    <a:pt x="6064" y="4436"/>
                    <a:pt x="7400" y="3585"/>
                    <a:pt x="7987" y="3144"/>
                  </a:cubicBezTo>
                  <a:cubicBezTo>
                    <a:pt x="8560" y="2704"/>
                    <a:pt x="8604" y="2586"/>
                    <a:pt x="8369" y="2337"/>
                  </a:cubicBezTo>
                  <a:cubicBezTo>
                    <a:pt x="8251" y="2205"/>
                    <a:pt x="7767" y="1823"/>
                    <a:pt x="7224" y="1368"/>
                  </a:cubicBezTo>
                  <a:cubicBezTo>
                    <a:pt x="6769" y="986"/>
                    <a:pt x="6328" y="575"/>
                    <a:pt x="5902" y="149"/>
                  </a:cubicBezTo>
                  <a:cubicBezTo>
                    <a:pt x="5816" y="48"/>
                    <a:pt x="5754" y="1"/>
                    <a:pt x="568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41"/>
            <p:cNvSpPr/>
            <p:nvPr/>
          </p:nvSpPr>
          <p:spPr>
            <a:xfrm>
              <a:off x="1173645" y="1717434"/>
              <a:ext cx="509256" cy="867652"/>
            </a:xfrm>
            <a:custGeom>
              <a:rect b="b" l="l" r="r" t="t"/>
              <a:pathLst>
                <a:path extrusionOk="0" h="12308" w="7224">
                  <a:moveTo>
                    <a:pt x="5683" y="1"/>
                  </a:moveTo>
                  <a:cubicBezTo>
                    <a:pt x="5608" y="1"/>
                    <a:pt x="5523" y="52"/>
                    <a:pt x="5389" y="149"/>
                  </a:cubicBezTo>
                  <a:cubicBezTo>
                    <a:pt x="4376" y="869"/>
                    <a:pt x="1087" y="3496"/>
                    <a:pt x="544" y="4025"/>
                  </a:cubicBezTo>
                  <a:cubicBezTo>
                    <a:pt x="1" y="4539"/>
                    <a:pt x="192" y="4700"/>
                    <a:pt x="382" y="4965"/>
                  </a:cubicBezTo>
                  <a:cubicBezTo>
                    <a:pt x="573" y="5229"/>
                    <a:pt x="2702" y="7416"/>
                    <a:pt x="3363" y="8077"/>
                  </a:cubicBezTo>
                  <a:cubicBezTo>
                    <a:pt x="4009" y="8723"/>
                    <a:pt x="3744" y="8782"/>
                    <a:pt x="3612" y="9090"/>
                  </a:cubicBezTo>
                  <a:cubicBezTo>
                    <a:pt x="3497" y="9379"/>
                    <a:pt x="2104" y="12308"/>
                    <a:pt x="2253" y="12308"/>
                  </a:cubicBezTo>
                  <a:cubicBezTo>
                    <a:pt x="2255" y="12308"/>
                    <a:pt x="2258" y="12307"/>
                    <a:pt x="2262" y="12305"/>
                  </a:cubicBezTo>
                  <a:cubicBezTo>
                    <a:pt x="2306" y="12276"/>
                    <a:pt x="2673" y="12055"/>
                    <a:pt x="3201" y="11747"/>
                  </a:cubicBezTo>
                  <a:cubicBezTo>
                    <a:pt x="3876" y="10940"/>
                    <a:pt x="4420" y="9941"/>
                    <a:pt x="5051" y="9325"/>
                  </a:cubicBezTo>
                  <a:cubicBezTo>
                    <a:pt x="5653" y="8767"/>
                    <a:pt x="3069" y="6022"/>
                    <a:pt x="2658" y="5420"/>
                  </a:cubicBezTo>
                  <a:cubicBezTo>
                    <a:pt x="2335" y="4950"/>
                    <a:pt x="5609" y="2601"/>
                    <a:pt x="7224" y="1368"/>
                  </a:cubicBezTo>
                  <a:cubicBezTo>
                    <a:pt x="6769" y="986"/>
                    <a:pt x="6328" y="575"/>
                    <a:pt x="5902" y="149"/>
                  </a:cubicBezTo>
                  <a:cubicBezTo>
                    <a:pt x="5816" y="48"/>
                    <a:pt x="5754" y="1"/>
                    <a:pt x="5683" y="1"/>
                  </a:cubicBezTo>
                  <a:close/>
                </a:path>
              </a:pathLst>
            </a:custGeom>
            <a:solidFill>
              <a:srgbClr val="FFFFFF">
                <a:alpha val="424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 name="Google Shape;1318;p41"/>
          <p:cNvGrpSpPr/>
          <p:nvPr/>
        </p:nvGrpSpPr>
        <p:grpSpPr>
          <a:xfrm flipH="1">
            <a:off x="1431042" y="577879"/>
            <a:ext cx="922216" cy="1101696"/>
            <a:chOff x="1022575" y="1629175"/>
            <a:chExt cx="922216" cy="1101696"/>
          </a:xfrm>
        </p:grpSpPr>
        <p:sp>
          <p:nvSpPr>
            <p:cNvPr id="1319" name="Google Shape;1319;p41"/>
            <p:cNvSpPr/>
            <p:nvPr/>
          </p:nvSpPr>
          <p:spPr>
            <a:xfrm flipH="1">
              <a:off x="1358691" y="2002020"/>
              <a:ext cx="85816" cy="85738"/>
            </a:xfrm>
            <a:custGeom>
              <a:rect b="b" l="l" r="r" t="t"/>
              <a:pathLst>
                <a:path extrusionOk="0" h="1102" w="1103">
                  <a:moveTo>
                    <a:pt x="544" y="0"/>
                  </a:moveTo>
                  <a:cubicBezTo>
                    <a:pt x="236" y="0"/>
                    <a:pt x="1" y="250"/>
                    <a:pt x="1" y="543"/>
                  </a:cubicBezTo>
                  <a:cubicBezTo>
                    <a:pt x="1" y="852"/>
                    <a:pt x="236" y="1101"/>
                    <a:pt x="544" y="1101"/>
                  </a:cubicBezTo>
                  <a:cubicBezTo>
                    <a:pt x="852" y="1101"/>
                    <a:pt x="1102" y="852"/>
                    <a:pt x="1102" y="543"/>
                  </a:cubicBezTo>
                  <a:cubicBezTo>
                    <a:pt x="1102" y="250"/>
                    <a:pt x="852" y="0"/>
                    <a:pt x="544" y="0"/>
                  </a:cubicBezTo>
                  <a:close/>
                </a:path>
              </a:pathLst>
            </a:custGeom>
            <a:solidFill>
              <a:srgbClr val="FFFFFF">
                <a:alpha val="32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41"/>
            <p:cNvSpPr/>
            <p:nvPr/>
          </p:nvSpPr>
          <p:spPr>
            <a:xfrm>
              <a:off x="1022575" y="1629175"/>
              <a:ext cx="922216" cy="1101696"/>
            </a:xfrm>
            <a:custGeom>
              <a:rect b="b" l="l" r="r" t="t"/>
              <a:pathLst>
                <a:path extrusionOk="0" h="15628" w="13082">
                  <a:moveTo>
                    <a:pt x="7887" y="0"/>
                  </a:moveTo>
                  <a:cubicBezTo>
                    <a:pt x="7078" y="0"/>
                    <a:pt x="480" y="5386"/>
                    <a:pt x="250" y="6451"/>
                  </a:cubicBezTo>
                  <a:cubicBezTo>
                    <a:pt x="0" y="7553"/>
                    <a:pt x="3274" y="10606"/>
                    <a:pt x="3450" y="10870"/>
                  </a:cubicBezTo>
                  <a:cubicBezTo>
                    <a:pt x="3641" y="11149"/>
                    <a:pt x="2349" y="15098"/>
                    <a:pt x="3127" y="15598"/>
                  </a:cubicBezTo>
                  <a:cubicBezTo>
                    <a:pt x="3160" y="15618"/>
                    <a:pt x="3205" y="15627"/>
                    <a:pt x="3263" y="15627"/>
                  </a:cubicBezTo>
                  <a:cubicBezTo>
                    <a:pt x="4593" y="15627"/>
                    <a:pt x="12362" y="10482"/>
                    <a:pt x="12714" y="9990"/>
                  </a:cubicBezTo>
                  <a:cubicBezTo>
                    <a:pt x="13081" y="9490"/>
                    <a:pt x="10071" y="6848"/>
                    <a:pt x="9881" y="6554"/>
                  </a:cubicBezTo>
                  <a:cubicBezTo>
                    <a:pt x="9704" y="6246"/>
                    <a:pt x="12068" y="4895"/>
                    <a:pt x="12318" y="4323"/>
                  </a:cubicBezTo>
                  <a:cubicBezTo>
                    <a:pt x="12435" y="4029"/>
                    <a:pt x="8515" y="227"/>
                    <a:pt x="7928" y="7"/>
                  </a:cubicBezTo>
                  <a:cubicBezTo>
                    <a:pt x="7917" y="2"/>
                    <a:pt x="7903" y="0"/>
                    <a:pt x="78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41"/>
            <p:cNvSpPr/>
            <p:nvPr/>
          </p:nvSpPr>
          <p:spPr>
            <a:xfrm>
              <a:off x="1166384" y="1754726"/>
              <a:ext cx="639672" cy="868075"/>
            </a:xfrm>
            <a:custGeom>
              <a:rect b="b" l="l" r="r" t="t"/>
              <a:pathLst>
                <a:path extrusionOk="0" h="12314" w="9074">
                  <a:moveTo>
                    <a:pt x="5698" y="0"/>
                  </a:moveTo>
                  <a:cubicBezTo>
                    <a:pt x="5623" y="0"/>
                    <a:pt x="5538" y="52"/>
                    <a:pt x="5404" y="149"/>
                  </a:cubicBezTo>
                  <a:cubicBezTo>
                    <a:pt x="4405" y="868"/>
                    <a:pt x="1073" y="3202"/>
                    <a:pt x="544" y="3716"/>
                  </a:cubicBezTo>
                  <a:cubicBezTo>
                    <a:pt x="1" y="4245"/>
                    <a:pt x="206" y="4700"/>
                    <a:pt x="397" y="4979"/>
                  </a:cubicBezTo>
                  <a:cubicBezTo>
                    <a:pt x="588" y="5243"/>
                    <a:pt x="2717" y="7430"/>
                    <a:pt x="3363" y="8076"/>
                  </a:cubicBezTo>
                  <a:cubicBezTo>
                    <a:pt x="4024" y="8737"/>
                    <a:pt x="2776" y="10690"/>
                    <a:pt x="2644" y="10983"/>
                  </a:cubicBezTo>
                  <a:cubicBezTo>
                    <a:pt x="2532" y="11276"/>
                    <a:pt x="2115" y="12313"/>
                    <a:pt x="2251" y="12313"/>
                  </a:cubicBezTo>
                  <a:cubicBezTo>
                    <a:pt x="2258" y="12313"/>
                    <a:pt x="2266" y="12310"/>
                    <a:pt x="2277" y="12305"/>
                  </a:cubicBezTo>
                  <a:cubicBezTo>
                    <a:pt x="2482" y="12202"/>
                    <a:pt x="7958" y="8899"/>
                    <a:pt x="8310" y="8678"/>
                  </a:cubicBezTo>
                  <a:cubicBezTo>
                    <a:pt x="8942" y="8297"/>
                    <a:pt x="9074" y="7886"/>
                    <a:pt x="8883" y="7709"/>
                  </a:cubicBezTo>
                  <a:cubicBezTo>
                    <a:pt x="8692" y="7533"/>
                    <a:pt x="6152" y="5625"/>
                    <a:pt x="5800" y="5331"/>
                  </a:cubicBezTo>
                  <a:cubicBezTo>
                    <a:pt x="5433" y="5052"/>
                    <a:pt x="5609" y="4832"/>
                    <a:pt x="5844" y="4626"/>
                  </a:cubicBezTo>
                  <a:cubicBezTo>
                    <a:pt x="6079" y="4436"/>
                    <a:pt x="7415" y="3584"/>
                    <a:pt x="8002" y="3144"/>
                  </a:cubicBezTo>
                  <a:cubicBezTo>
                    <a:pt x="8589" y="2718"/>
                    <a:pt x="8868" y="2380"/>
                    <a:pt x="8633" y="2145"/>
                  </a:cubicBezTo>
                  <a:cubicBezTo>
                    <a:pt x="8398" y="1896"/>
                    <a:pt x="6607" y="883"/>
                    <a:pt x="5917" y="149"/>
                  </a:cubicBezTo>
                  <a:cubicBezTo>
                    <a:pt x="5831" y="48"/>
                    <a:pt x="5769" y="0"/>
                    <a:pt x="56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41"/>
            <p:cNvSpPr/>
            <p:nvPr/>
          </p:nvSpPr>
          <p:spPr>
            <a:xfrm>
              <a:off x="1173645" y="1717434"/>
              <a:ext cx="623105" cy="867652"/>
            </a:xfrm>
            <a:custGeom>
              <a:rect b="b" l="l" r="r" t="t"/>
              <a:pathLst>
                <a:path extrusionOk="0" h="12308" w="8839">
                  <a:moveTo>
                    <a:pt x="5683" y="1"/>
                  </a:moveTo>
                  <a:cubicBezTo>
                    <a:pt x="5608" y="1"/>
                    <a:pt x="5523" y="52"/>
                    <a:pt x="5389" y="149"/>
                  </a:cubicBezTo>
                  <a:cubicBezTo>
                    <a:pt x="4376" y="869"/>
                    <a:pt x="1087" y="3496"/>
                    <a:pt x="544" y="4025"/>
                  </a:cubicBezTo>
                  <a:cubicBezTo>
                    <a:pt x="1" y="4539"/>
                    <a:pt x="192" y="4700"/>
                    <a:pt x="382" y="4965"/>
                  </a:cubicBezTo>
                  <a:cubicBezTo>
                    <a:pt x="573" y="5229"/>
                    <a:pt x="2702" y="7416"/>
                    <a:pt x="3363" y="8077"/>
                  </a:cubicBezTo>
                  <a:cubicBezTo>
                    <a:pt x="4009" y="8723"/>
                    <a:pt x="3744" y="8782"/>
                    <a:pt x="3612" y="9090"/>
                  </a:cubicBezTo>
                  <a:cubicBezTo>
                    <a:pt x="3497" y="9379"/>
                    <a:pt x="2104" y="12308"/>
                    <a:pt x="2253" y="12308"/>
                  </a:cubicBezTo>
                  <a:cubicBezTo>
                    <a:pt x="2255" y="12308"/>
                    <a:pt x="2258" y="12307"/>
                    <a:pt x="2262" y="12305"/>
                  </a:cubicBezTo>
                  <a:cubicBezTo>
                    <a:pt x="2306" y="12276"/>
                    <a:pt x="2673" y="12055"/>
                    <a:pt x="3201" y="11747"/>
                  </a:cubicBezTo>
                  <a:cubicBezTo>
                    <a:pt x="4845" y="10793"/>
                    <a:pt x="8061" y="8884"/>
                    <a:pt x="8295" y="8664"/>
                  </a:cubicBezTo>
                  <a:cubicBezTo>
                    <a:pt x="8589" y="8385"/>
                    <a:pt x="8839" y="8238"/>
                    <a:pt x="8662" y="8077"/>
                  </a:cubicBezTo>
                  <a:cubicBezTo>
                    <a:pt x="8472" y="7901"/>
                    <a:pt x="6137" y="5625"/>
                    <a:pt x="5770" y="5332"/>
                  </a:cubicBezTo>
                  <a:cubicBezTo>
                    <a:pt x="5418" y="5053"/>
                    <a:pt x="5594" y="4832"/>
                    <a:pt x="5829" y="4627"/>
                  </a:cubicBezTo>
                  <a:cubicBezTo>
                    <a:pt x="6064" y="4436"/>
                    <a:pt x="7400" y="3585"/>
                    <a:pt x="7987" y="3144"/>
                  </a:cubicBezTo>
                  <a:cubicBezTo>
                    <a:pt x="8560" y="2704"/>
                    <a:pt x="8604" y="2586"/>
                    <a:pt x="8369" y="2337"/>
                  </a:cubicBezTo>
                  <a:cubicBezTo>
                    <a:pt x="8251" y="2205"/>
                    <a:pt x="7767" y="1823"/>
                    <a:pt x="7224" y="1368"/>
                  </a:cubicBezTo>
                  <a:cubicBezTo>
                    <a:pt x="6769" y="986"/>
                    <a:pt x="6328" y="575"/>
                    <a:pt x="5902" y="149"/>
                  </a:cubicBezTo>
                  <a:cubicBezTo>
                    <a:pt x="5816" y="48"/>
                    <a:pt x="5754" y="1"/>
                    <a:pt x="568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41"/>
            <p:cNvSpPr/>
            <p:nvPr/>
          </p:nvSpPr>
          <p:spPr>
            <a:xfrm>
              <a:off x="1173645" y="1717434"/>
              <a:ext cx="509256" cy="867652"/>
            </a:xfrm>
            <a:custGeom>
              <a:rect b="b" l="l" r="r" t="t"/>
              <a:pathLst>
                <a:path extrusionOk="0" h="12308" w="7224">
                  <a:moveTo>
                    <a:pt x="5683" y="1"/>
                  </a:moveTo>
                  <a:cubicBezTo>
                    <a:pt x="5608" y="1"/>
                    <a:pt x="5523" y="52"/>
                    <a:pt x="5389" y="149"/>
                  </a:cubicBezTo>
                  <a:cubicBezTo>
                    <a:pt x="4376" y="869"/>
                    <a:pt x="1087" y="3496"/>
                    <a:pt x="544" y="4025"/>
                  </a:cubicBezTo>
                  <a:cubicBezTo>
                    <a:pt x="1" y="4539"/>
                    <a:pt x="192" y="4700"/>
                    <a:pt x="382" y="4965"/>
                  </a:cubicBezTo>
                  <a:cubicBezTo>
                    <a:pt x="573" y="5229"/>
                    <a:pt x="2702" y="7416"/>
                    <a:pt x="3363" y="8077"/>
                  </a:cubicBezTo>
                  <a:cubicBezTo>
                    <a:pt x="4009" y="8723"/>
                    <a:pt x="3744" y="8782"/>
                    <a:pt x="3612" y="9090"/>
                  </a:cubicBezTo>
                  <a:cubicBezTo>
                    <a:pt x="3497" y="9379"/>
                    <a:pt x="2104" y="12308"/>
                    <a:pt x="2253" y="12308"/>
                  </a:cubicBezTo>
                  <a:cubicBezTo>
                    <a:pt x="2255" y="12308"/>
                    <a:pt x="2258" y="12307"/>
                    <a:pt x="2262" y="12305"/>
                  </a:cubicBezTo>
                  <a:cubicBezTo>
                    <a:pt x="2306" y="12276"/>
                    <a:pt x="2673" y="12055"/>
                    <a:pt x="3201" y="11747"/>
                  </a:cubicBezTo>
                  <a:cubicBezTo>
                    <a:pt x="3876" y="10940"/>
                    <a:pt x="4420" y="9941"/>
                    <a:pt x="5051" y="9325"/>
                  </a:cubicBezTo>
                  <a:cubicBezTo>
                    <a:pt x="5653" y="8767"/>
                    <a:pt x="3069" y="6022"/>
                    <a:pt x="2658" y="5420"/>
                  </a:cubicBezTo>
                  <a:cubicBezTo>
                    <a:pt x="2335" y="4950"/>
                    <a:pt x="5609" y="2601"/>
                    <a:pt x="7224" y="1368"/>
                  </a:cubicBezTo>
                  <a:cubicBezTo>
                    <a:pt x="6769" y="986"/>
                    <a:pt x="6328" y="575"/>
                    <a:pt x="5902" y="149"/>
                  </a:cubicBezTo>
                  <a:cubicBezTo>
                    <a:pt x="5816" y="48"/>
                    <a:pt x="5754" y="1"/>
                    <a:pt x="5683" y="1"/>
                  </a:cubicBezTo>
                  <a:close/>
                </a:path>
              </a:pathLst>
            </a:custGeom>
            <a:solidFill>
              <a:srgbClr val="FFFFFF">
                <a:alpha val="424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27" name="Shape 1327"/>
        <p:cNvGrpSpPr/>
        <p:nvPr/>
      </p:nvGrpSpPr>
      <p:grpSpPr>
        <a:xfrm>
          <a:off x="0" y="0"/>
          <a:ext cx="0" cy="0"/>
          <a:chOff x="0" y="0"/>
          <a:chExt cx="0" cy="0"/>
        </a:xfrm>
      </p:grpSpPr>
      <p:sp>
        <p:nvSpPr>
          <p:cNvPr id="1328" name="Google Shape;1328;p42"/>
          <p:cNvSpPr txBox="1"/>
          <p:nvPr>
            <p:ph type="title"/>
          </p:nvPr>
        </p:nvSpPr>
        <p:spPr>
          <a:xfrm>
            <a:off x="1855310" y="1789755"/>
            <a:ext cx="6580800" cy="21306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Yearly commemorations</a:t>
            </a:r>
            <a:endParaRPr/>
          </a:p>
        </p:txBody>
      </p:sp>
      <p:sp>
        <p:nvSpPr>
          <p:cNvPr id="1329" name="Google Shape;1329;p42"/>
          <p:cNvSpPr txBox="1"/>
          <p:nvPr>
            <p:ph idx="2" type="title"/>
          </p:nvPr>
        </p:nvSpPr>
        <p:spPr>
          <a:xfrm>
            <a:off x="6245210" y="659754"/>
            <a:ext cx="2190900" cy="11301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02.</a:t>
            </a:r>
            <a:endParaRPr/>
          </a:p>
        </p:txBody>
      </p:sp>
      <p:sp>
        <p:nvSpPr>
          <p:cNvPr id="1330" name="Google Shape;1330;p42"/>
          <p:cNvSpPr txBox="1"/>
          <p:nvPr>
            <p:ph idx="1" type="subTitle"/>
          </p:nvPr>
        </p:nvSpPr>
        <p:spPr>
          <a:xfrm>
            <a:off x="2053010" y="3920356"/>
            <a:ext cx="6383100" cy="5340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Here you could describe the topic of the section</a:t>
            </a:r>
            <a:endParaRPr/>
          </a:p>
        </p:txBody>
      </p:sp>
      <p:grpSp>
        <p:nvGrpSpPr>
          <p:cNvPr id="1331" name="Google Shape;1331;p42"/>
          <p:cNvGrpSpPr/>
          <p:nvPr/>
        </p:nvGrpSpPr>
        <p:grpSpPr>
          <a:xfrm>
            <a:off x="5273990" y="1140623"/>
            <a:ext cx="406999" cy="395289"/>
            <a:chOff x="3917615" y="577973"/>
            <a:chExt cx="406999" cy="395289"/>
          </a:xfrm>
        </p:grpSpPr>
        <p:sp>
          <p:nvSpPr>
            <p:cNvPr id="1332" name="Google Shape;1332;p42"/>
            <p:cNvSpPr/>
            <p:nvPr/>
          </p:nvSpPr>
          <p:spPr>
            <a:xfrm>
              <a:off x="4103795" y="803785"/>
              <a:ext cx="35683" cy="169477"/>
            </a:xfrm>
            <a:custGeom>
              <a:rect b="b" l="l" r="r" t="t"/>
              <a:pathLst>
                <a:path extrusionOk="0" h="2446" w="515">
                  <a:moveTo>
                    <a:pt x="252" y="1"/>
                  </a:moveTo>
                  <a:cubicBezTo>
                    <a:pt x="125" y="1"/>
                    <a:pt x="0" y="85"/>
                    <a:pt x="0" y="254"/>
                  </a:cubicBezTo>
                  <a:lnTo>
                    <a:pt x="0" y="2192"/>
                  </a:lnTo>
                  <a:cubicBezTo>
                    <a:pt x="0" y="2361"/>
                    <a:pt x="129" y="2445"/>
                    <a:pt x="257" y="2445"/>
                  </a:cubicBezTo>
                  <a:cubicBezTo>
                    <a:pt x="386" y="2445"/>
                    <a:pt x="514" y="2361"/>
                    <a:pt x="514" y="2192"/>
                  </a:cubicBezTo>
                  <a:lnTo>
                    <a:pt x="514" y="254"/>
                  </a:lnTo>
                  <a:cubicBezTo>
                    <a:pt x="507" y="85"/>
                    <a:pt x="378" y="1"/>
                    <a:pt x="25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42"/>
            <p:cNvSpPr/>
            <p:nvPr/>
          </p:nvSpPr>
          <p:spPr>
            <a:xfrm>
              <a:off x="4103795" y="577973"/>
              <a:ext cx="220819" cy="306528"/>
            </a:xfrm>
            <a:custGeom>
              <a:rect b="b" l="l" r="r" t="t"/>
              <a:pathLst>
                <a:path extrusionOk="0" h="4424" w="3187">
                  <a:moveTo>
                    <a:pt x="252" y="1"/>
                  </a:moveTo>
                  <a:cubicBezTo>
                    <a:pt x="125" y="1"/>
                    <a:pt x="0" y="85"/>
                    <a:pt x="0" y="254"/>
                  </a:cubicBezTo>
                  <a:lnTo>
                    <a:pt x="0" y="2192"/>
                  </a:lnTo>
                  <a:cubicBezTo>
                    <a:pt x="0" y="2339"/>
                    <a:pt x="118" y="2442"/>
                    <a:pt x="250" y="2442"/>
                  </a:cubicBezTo>
                  <a:cubicBezTo>
                    <a:pt x="345" y="2442"/>
                    <a:pt x="428" y="2404"/>
                    <a:pt x="475" y="2328"/>
                  </a:cubicBezTo>
                  <a:lnTo>
                    <a:pt x="475" y="2328"/>
                  </a:lnTo>
                  <a:cubicBezTo>
                    <a:pt x="456" y="2369"/>
                    <a:pt x="459" y="2420"/>
                    <a:pt x="485" y="2471"/>
                  </a:cubicBezTo>
                  <a:cubicBezTo>
                    <a:pt x="529" y="2574"/>
                    <a:pt x="617" y="2632"/>
                    <a:pt x="720" y="2647"/>
                  </a:cubicBezTo>
                  <a:cubicBezTo>
                    <a:pt x="749" y="2647"/>
                    <a:pt x="778" y="2632"/>
                    <a:pt x="808" y="2618"/>
                  </a:cubicBezTo>
                  <a:lnTo>
                    <a:pt x="808" y="2618"/>
                  </a:lnTo>
                  <a:cubicBezTo>
                    <a:pt x="720" y="2662"/>
                    <a:pt x="661" y="2750"/>
                    <a:pt x="661" y="2853"/>
                  </a:cubicBezTo>
                  <a:cubicBezTo>
                    <a:pt x="661" y="2941"/>
                    <a:pt x="705" y="3014"/>
                    <a:pt x="778" y="3073"/>
                  </a:cubicBezTo>
                  <a:cubicBezTo>
                    <a:pt x="767" y="3071"/>
                    <a:pt x="755" y="3071"/>
                    <a:pt x="743" y="3071"/>
                  </a:cubicBezTo>
                  <a:cubicBezTo>
                    <a:pt x="638" y="3071"/>
                    <a:pt x="539" y="3129"/>
                    <a:pt x="499" y="3234"/>
                  </a:cubicBezTo>
                  <a:cubicBezTo>
                    <a:pt x="455" y="3322"/>
                    <a:pt x="485" y="3425"/>
                    <a:pt x="558" y="3499"/>
                  </a:cubicBezTo>
                  <a:cubicBezTo>
                    <a:pt x="852" y="3777"/>
                    <a:pt x="1145" y="4071"/>
                    <a:pt x="1454" y="4365"/>
                  </a:cubicBezTo>
                  <a:cubicBezTo>
                    <a:pt x="1498" y="4409"/>
                    <a:pt x="1556" y="4423"/>
                    <a:pt x="1615" y="4423"/>
                  </a:cubicBezTo>
                  <a:cubicBezTo>
                    <a:pt x="1733" y="4423"/>
                    <a:pt x="1821" y="4365"/>
                    <a:pt x="1865" y="4262"/>
                  </a:cubicBezTo>
                  <a:cubicBezTo>
                    <a:pt x="1894" y="4174"/>
                    <a:pt x="1879" y="4056"/>
                    <a:pt x="1806" y="3998"/>
                  </a:cubicBezTo>
                  <a:cubicBezTo>
                    <a:pt x="1498" y="3704"/>
                    <a:pt x="1204" y="3425"/>
                    <a:pt x="911" y="3132"/>
                  </a:cubicBezTo>
                  <a:cubicBezTo>
                    <a:pt x="896" y="3117"/>
                    <a:pt x="881" y="3117"/>
                    <a:pt x="881" y="3102"/>
                  </a:cubicBezTo>
                  <a:lnTo>
                    <a:pt x="2848" y="3102"/>
                  </a:lnTo>
                  <a:cubicBezTo>
                    <a:pt x="3186" y="3102"/>
                    <a:pt x="3186" y="2603"/>
                    <a:pt x="2848" y="2603"/>
                  </a:cubicBezTo>
                  <a:lnTo>
                    <a:pt x="911" y="2603"/>
                  </a:lnTo>
                  <a:cubicBezTo>
                    <a:pt x="881" y="2603"/>
                    <a:pt x="852" y="2603"/>
                    <a:pt x="822" y="2618"/>
                  </a:cubicBezTo>
                  <a:cubicBezTo>
                    <a:pt x="852" y="2603"/>
                    <a:pt x="881" y="2588"/>
                    <a:pt x="896" y="2574"/>
                  </a:cubicBezTo>
                  <a:cubicBezTo>
                    <a:pt x="1204" y="2280"/>
                    <a:pt x="1498" y="1986"/>
                    <a:pt x="1791" y="1693"/>
                  </a:cubicBezTo>
                  <a:cubicBezTo>
                    <a:pt x="1865" y="1634"/>
                    <a:pt x="1879" y="1517"/>
                    <a:pt x="1850" y="1429"/>
                  </a:cubicBezTo>
                  <a:cubicBezTo>
                    <a:pt x="1805" y="1329"/>
                    <a:pt x="1704" y="1274"/>
                    <a:pt x="1602" y="1274"/>
                  </a:cubicBezTo>
                  <a:cubicBezTo>
                    <a:pt x="1539" y="1274"/>
                    <a:pt x="1475" y="1295"/>
                    <a:pt x="1424" y="1340"/>
                  </a:cubicBezTo>
                  <a:cubicBezTo>
                    <a:pt x="1131" y="1634"/>
                    <a:pt x="837" y="1913"/>
                    <a:pt x="544" y="2207"/>
                  </a:cubicBezTo>
                  <a:cubicBezTo>
                    <a:pt x="514" y="2236"/>
                    <a:pt x="499" y="2265"/>
                    <a:pt x="485" y="2295"/>
                  </a:cubicBezTo>
                  <a:cubicBezTo>
                    <a:pt x="499" y="2265"/>
                    <a:pt x="499" y="2236"/>
                    <a:pt x="514" y="2192"/>
                  </a:cubicBezTo>
                  <a:lnTo>
                    <a:pt x="514" y="254"/>
                  </a:lnTo>
                  <a:cubicBezTo>
                    <a:pt x="507" y="85"/>
                    <a:pt x="378" y="1"/>
                    <a:pt x="25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42"/>
            <p:cNvSpPr/>
            <p:nvPr/>
          </p:nvSpPr>
          <p:spPr>
            <a:xfrm>
              <a:off x="3917615" y="667217"/>
              <a:ext cx="189293" cy="126727"/>
            </a:xfrm>
            <a:custGeom>
              <a:rect b="b" l="l" r="r" t="t"/>
              <a:pathLst>
                <a:path extrusionOk="0" h="1829" w="2732">
                  <a:moveTo>
                    <a:pt x="1571" y="1"/>
                  </a:moveTo>
                  <a:cubicBezTo>
                    <a:pt x="1470" y="1"/>
                    <a:pt x="1373" y="56"/>
                    <a:pt x="1337" y="155"/>
                  </a:cubicBezTo>
                  <a:cubicBezTo>
                    <a:pt x="1293" y="243"/>
                    <a:pt x="1307" y="361"/>
                    <a:pt x="1395" y="419"/>
                  </a:cubicBezTo>
                  <a:cubicBezTo>
                    <a:pt x="1689" y="713"/>
                    <a:pt x="1983" y="1007"/>
                    <a:pt x="2291" y="1286"/>
                  </a:cubicBezTo>
                  <a:cubicBezTo>
                    <a:pt x="2291" y="1300"/>
                    <a:pt x="2306" y="1300"/>
                    <a:pt x="2320" y="1315"/>
                  </a:cubicBezTo>
                  <a:lnTo>
                    <a:pt x="338" y="1315"/>
                  </a:lnTo>
                  <a:cubicBezTo>
                    <a:pt x="1" y="1315"/>
                    <a:pt x="1" y="1829"/>
                    <a:pt x="338" y="1829"/>
                  </a:cubicBezTo>
                  <a:lnTo>
                    <a:pt x="2276" y="1829"/>
                  </a:lnTo>
                  <a:cubicBezTo>
                    <a:pt x="2423" y="1829"/>
                    <a:pt x="2526" y="1711"/>
                    <a:pt x="2526" y="1565"/>
                  </a:cubicBezTo>
                  <a:cubicBezTo>
                    <a:pt x="2526" y="1491"/>
                    <a:pt x="2482" y="1403"/>
                    <a:pt x="2423" y="1359"/>
                  </a:cubicBezTo>
                  <a:lnTo>
                    <a:pt x="2452" y="1359"/>
                  </a:lnTo>
                  <a:cubicBezTo>
                    <a:pt x="2555" y="1359"/>
                    <a:pt x="2658" y="1286"/>
                    <a:pt x="2702" y="1183"/>
                  </a:cubicBezTo>
                  <a:cubicBezTo>
                    <a:pt x="2731" y="1095"/>
                    <a:pt x="2717" y="992"/>
                    <a:pt x="2643" y="933"/>
                  </a:cubicBezTo>
                  <a:cubicBezTo>
                    <a:pt x="2335" y="640"/>
                    <a:pt x="2041" y="361"/>
                    <a:pt x="1748" y="67"/>
                  </a:cubicBezTo>
                  <a:cubicBezTo>
                    <a:pt x="1697" y="22"/>
                    <a:pt x="1633" y="1"/>
                    <a:pt x="157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42"/>
            <p:cNvSpPr/>
            <p:nvPr/>
          </p:nvSpPr>
          <p:spPr>
            <a:xfrm>
              <a:off x="4008176" y="791313"/>
              <a:ext cx="99774" cy="95201"/>
            </a:xfrm>
            <a:custGeom>
              <a:rect b="b" l="l" r="r" t="t"/>
              <a:pathLst>
                <a:path extrusionOk="0" h="1374" w="1440">
                  <a:moveTo>
                    <a:pt x="1161" y="1"/>
                  </a:moveTo>
                  <a:cubicBezTo>
                    <a:pt x="1098" y="1"/>
                    <a:pt x="1035" y="22"/>
                    <a:pt x="984" y="67"/>
                  </a:cubicBezTo>
                  <a:cubicBezTo>
                    <a:pt x="690" y="361"/>
                    <a:pt x="397" y="654"/>
                    <a:pt x="103" y="933"/>
                  </a:cubicBezTo>
                  <a:cubicBezTo>
                    <a:pt x="30" y="1007"/>
                    <a:pt x="0" y="1110"/>
                    <a:pt x="44" y="1198"/>
                  </a:cubicBezTo>
                  <a:cubicBezTo>
                    <a:pt x="88" y="1300"/>
                    <a:pt x="176" y="1359"/>
                    <a:pt x="279" y="1374"/>
                  </a:cubicBezTo>
                  <a:cubicBezTo>
                    <a:pt x="353" y="1374"/>
                    <a:pt x="411" y="1344"/>
                    <a:pt x="455" y="1300"/>
                  </a:cubicBezTo>
                  <a:cubicBezTo>
                    <a:pt x="749" y="1007"/>
                    <a:pt x="1057" y="713"/>
                    <a:pt x="1351" y="420"/>
                  </a:cubicBezTo>
                  <a:cubicBezTo>
                    <a:pt x="1410" y="361"/>
                    <a:pt x="1439" y="258"/>
                    <a:pt x="1395" y="155"/>
                  </a:cubicBezTo>
                  <a:cubicBezTo>
                    <a:pt x="1359" y="56"/>
                    <a:pt x="1261" y="1"/>
                    <a:pt x="11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 name="Google Shape;1336;p42"/>
          <p:cNvGrpSpPr/>
          <p:nvPr/>
        </p:nvGrpSpPr>
        <p:grpSpPr>
          <a:xfrm>
            <a:off x="1109587" y="861300"/>
            <a:ext cx="219782" cy="217219"/>
            <a:chOff x="5283787" y="538825"/>
            <a:chExt cx="219782" cy="217219"/>
          </a:xfrm>
        </p:grpSpPr>
        <p:sp>
          <p:nvSpPr>
            <p:cNvPr id="1337" name="Google Shape;1337;p42"/>
            <p:cNvSpPr/>
            <p:nvPr/>
          </p:nvSpPr>
          <p:spPr>
            <a:xfrm>
              <a:off x="5384464" y="662921"/>
              <a:ext cx="19400" cy="93122"/>
            </a:xfrm>
            <a:custGeom>
              <a:rect b="b" l="l" r="r" t="t"/>
              <a:pathLst>
                <a:path extrusionOk="0" h="1344" w="280">
                  <a:moveTo>
                    <a:pt x="140" y="1"/>
                  </a:moveTo>
                  <a:cubicBezTo>
                    <a:pt x="70" y="1"/>
                    <a:pt x="1" y="48"/>
                    <a:pt x="1" y="144"/>
                  </a:cubicBezTo>
                  <a:lnTo>
                    <a:pt x="1" y="1201"/>
                  </a:lnTo>
                  <a:cubicBezTo>
                    <a:pt x="1" y="1296"/>
                    <a:pt x="70" y="1344"/>
                    <a:pt x="140" y="1344"/>
                  </a:cubicBezTo>
                  <a:cubicBezTo>
                    <a:pt x="210" y="1344"/>
                    <a:pt x="280" y="1296"/>
                    <a:pt x="280" y="1201"/>
                  </a:cubicBezTo>
                  <a:lnTo>
                    <a:pt x="280" y="144"/>
                  </a:lnTo>
                  <a:cubicBezTo>
                    <a:pt x="280" y="48"/>
                    <a:pt x="210" y="1"/>
                    <a:pt x="1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42"/>
            <p:cNvSpPr/>
            <p:nvPr/>
          </p:nvSpPr>
          <p:spPr>
            <a:xfrm>
              <a:off x="5384464" y="538825"/>
              <a:ext cx="119105" cy="168091"/>
            </a:xfrm>
            <a:custGeom>
              <a:rect b="b" l="l" r="r" t="t"/>
              <a:pathLst>
                <a:path extrusionOk="0" h="2426" w="1719">
                  <a:moveTo>
                    <a:pt x="140" y="1"/>
                  </a:moveTo>
                  <a:cubicBezTo>
                    <a:pt x="70" y="1"/>
                    <a:pt x="1" y="48"/>
                    <a:pt x="1" y="144"/>
                  </a:cubicBezTo>
                  <a:lnTo>
                    <a:pt x="1" y="1201"/>
                  </a:lnTo>
                  <a:cubicBezTo>
                    <a:pt x="1" y="1268"/>
                    <a:pt x="50" y="1335"/>
                    <a:pt x="114" y="1335"/>
                  </a:cubicBezTo>
                  <a:cubicBezTo>
                    <a:pt x="120" y="1335"/>
                    <a:pt x="126" y="1334"/>
                    <a:pt x="133" y="1333"/>
                  </a:cubicBezTo>
                  <a:cubicBezTo>
                    <a:pt x="191" y="1333"/>
                    <a:pt x="236" y="1304"/>
                    <a:pt x="265" y="1259"/>
                  </a:cubicBezTo>
                  <a:lnTo>
                    <a:pt x="265" y="1259"/>
                  </a:lnTo>
                  <a:cubicBezTo>
                    <a:pt x="250" y="1289"/>
                    <a:pt x="250" y="1318"/>
                    <a:pt x="265" y="1348"/>
                  </a:cubicBezTo>
                  <a:cubicBezTo>
                    <a:pt x="280" y="1406"/>
                    <a:pt x="338" y="1450"/>
                    <a:pt x="397" y="1450"/>
                  </a:cubicBezTo>
                  <a:cubicBezTo>
                    <a:pt x="405" y="1450"/>
                    <a:pt x="414" y="1450"/>
                    <a:pt x="422" y="1448"/>
                  </a:cubicBezTo>
                  <a:lnTo>
                    <a:pt x="422" y="1448"/>
                  </a:lnTo>
                  <a:cubicBezTo>
                    <a:pt x="351" y="1502"/>
                    <a:pt x="345" y="1631"/>
                    <a:pt x="426" y="1685"/>
                  </a:cubicBezTo>
                  <a:cubicBezTo>
                    <a:pt x="417" y="1683"/>
                    <a:pt x="407" y="1682"/>
                    <a:pt x="398" y="1682"/>
                  </a:cubicBezTo>
                  <a:cubicBezTo>
                    <a:pt x="338" y="1682"/>
                    <a:pt x="290" y="1722"/>
                    <a:pt x="265" y="1773"/>
                  </a:cubicBezTo>
                  <a:cubicBezTo>
                    <a:pt x="250" y="1817"/>
                    <a:pt x="265" y="1876"/>
                    <a:pt x="309" y="1905"/>
                  </a:cubicBezTo>
                  <a:cubicBezTo>
                    <a:pt x="470" y="2067"/>
                    <a:pt x="632" y="2228"/>
                    <a:pt x="793" y="2390"/>
                  </a:cubicBezTo>
                  <a:cubicBezTo>
                    <a:pt x="815" y="2411"/>
                    <a:pt x="836" y="2425"/>
                    <a:pt x="858" y="2425"/>
                  </a:cubicBezTo>
                  <a:cubicBezTo>
                    <a:pt x="866" y="2425"/>
                    <a:pt x="874" y="2423"/>
                    <a:pt x="881" y="2419"/>
                  </a:cubicBezTo>
                  <a:cubicBezTo>
                    <a:pt x="940" y="2419"/>
                    <a:pt x="999" y="2390"/>
                    <a:pt x="1028" y="2331"/>
                  </a:cubicBezTo>
                  <a:cubicBezTo>
                    <a:pt x="1043" y="2287"/>
                    <a:pt x="1028" y="2228"/>
                    <a:pt x="984" y="2184"/>
                  </a:cubicBezTo>
                  <a:cubicBezTo>
                    <a:pt x="823" y="2038"/>
                    <a:pt x="661" y="1876"/>
                    <a:pt x="500" y="1715"/>
                  </a:cubicBezTo>
                  <a:lnTo>
                    <a:pt x="485" y="1700"/>
                  </a:lnTo>
                  <a:lnTo>
                    <a:pt x="1557" y="1700"/>
                  </a:lnTo>
                  <a:cubicBezTo>
                    <a:pt x="1718" y="1685"/>
                    <a:pt x="1718" y="1450"/>
                    <a:pt x="1557" y="1421"/>
                  </a:cubicBezTo>
                  <a:lnTo>
                    <a:pt x="500" y="1421"/>
                  </a:lnTo>
                  <a:cubicBezTo>
                    <a:pt x="485" y="1421"/>
                    <a:pt x="470" y="1436"/>
                    <a:pt x="441" y="1436"/>
                  </a:cubicBezTo>
                  <a:cubicBezTo>
                    <a:pt x="456" y="1436"/>
                    <a:pt x="485" y="1421"/>
                    <a:pt x="485" y="1406"/>
                  </a:cubicBezTo>
                  <a:cubicBezTo>
                    <a:pt x="661" y="1245"/>
                    <a:pt x="823" y="1098"/>
                    <a:pt x="984" y="936"/>
                  </a:cubicBezTo>
                  <a:cubicBezTo>
                    <a:pt x="1014" y="892"/>
                    <a:pt x="1028" y="834"/>
                    <a:pt x="1014" y="790"/>
                  </a:cubicBezTo>
                  <a:cubicBezTo>
                    <a:pt x="987" y="727"/>
                    <a:pt x="932" y="697"/>
                    <a:pt x="876" y="697"/>
                  </a:cubicBezTo>
                  <a:cubicBezTo>
                    <a:pt x="842" y="697"/>
                    <a:pt x="807" y="708"/>
                    <a:pt x="779" y="731"/>
                  </a:cubicBezTo>
                  <a:cubicBezTo>
                    <a:pt x="617" y="892"/>
                    <a:pt x="456" y="1054"/>
                    <a:pt x="294" y="1215"/>
                  </a:cubicBezTo>
                  <a:cubicBezTo>
                    <a:pt x="280" y="1230"/>
                    <a:pt x="265" y="1245"/>
                    <a:pt x="265" y="1259"/>
                  </a:cubicBezTo>
                  <a:lnTo>
                    <a:pt x="265" y="1259"/>
                  </a:lnTo>
                  <a:cubicBezTo>
                    <a:pt x="265" y="1245"/>
                    <a:pt x="280" y="1215"/>
                    <a:pt x="280" y="1201"/>
                  </a:cubicBezTo>
                  <a:lnTo>
                    <a:pt x="280" y="144"/>
                  </a:lnTo>
                  <a:cubicBezTo>
                    <a:pt x="280" y="48"/>
                    <a:pt x="210" y="1"/>
                    <a:pt x="1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42"/>
            <p:cNvSpPr/>
            <p:nvPr/>
          </p:nvSpPr>
          <p:spPr>
            <a:xfrm>
              <a:off x="5283787" y="587604"/>
              <a:ext cx="102753" cy="69010"/>
            </a:xfrm>
            <a:custGeom>
              <a:rect b="b" l="l" r="r" t="t"/>
              <a:pathLst>
                <a:path extrusionOk="0" h="996" w="1483">
                  <a:moveTo>
                    <a:pt x="841" y="0"/>
                  </a:moveTo>
                  <a:cubicBezTo>
                    <a:pt x="786" y="0"/>
                    <a:pt x="732" y="32"/>
                    <a:pt x="705" y="86"/>
                  </a:cubicBezTo>
                  <a:cubicBezTo>
                    <a:pt x="690" y="144"/>
                    <a:pt x="705" y="188"/>
                    <a:pt x="734" y="232"/>
                  </a:cubicBezTo>
                  <a:lnTo>
                    <a:pt x="1233" y="702"/>
                  </a:lnTo>
                  <a:lnTo>
                    <a:pt x="1248" y="717"/>
                  </a:lnTo>
                  <a:lnTo>
                    <a:pt x="162" y="717"/>
                  </a:lnTo>
                  <a:cubicBezTo>
                    <a:pt x="0" y="746"/>
                    <a:pt x="0" y="981"/>
                    <a:pt x="162" y="996"/>
                  </a:cubicBezTo>
                  <a:lnTo>
                    <a:pt x="1219" y="996"/>
                  </a:lnTo>
                  <a:cubicBezTo>
                    <a:pt x="1307" y="996"/>
                    <a:pt x="1366" y="937"/>
                    <a:pt x="1366" y="864"/>
                  </a:cubicBezTo>
                  <a:cubicBezTo>
                    <a:pt x="1366" y="820"/>
                    <a:pt x="1336" y="776"/>
                    <a:pt x="1307" y="746"/>
                  </a:cubicBezTo>
                  <a:lnTo>
                    <a:pt x="1322" y="746"/>
                  </a:lnTo>
                  <a:cubicBezTo>
                    <a:pt x="1380" y="746"/>
                    <a:pt x="1439" y="702"/>
                    <a:pt x="1454" y="658"/>
                  </a:cubicBezTo>
                  <a:cubicBezTo>
                    <a:pt x="1483" y="600"/>
                    <a:pt x="1468" y="541"/>
                    <a:pt x="1424" y="511"/>
                  </a:cubicBezTo>
                  <a:cubicBezTo>
                    <a:pt x="1263" y="350"/>
                    <a:pt x="1101" y="188"/>
                    <a:pt x="940" y="42"/>
                  </a:cubicBezTo>
                  <a:cubicBezTo>
                    <a:pt x="911" y="13"/>
                    <a:pt x="876" y="0"/>
                    <a:pt x="84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42"/>
            <p:cNvSpPr/>
            <p:nvPr/>
          </p:nvSpPr>
          <p:spPr>
            <a:xfrm>
              <a:off x="5331597" y="655715"/>
              <a:ext cx="54945" cy="51758"/>
            </a:xfrm>
            <a:custGeom>
              <a:rect b="b" l="l" r="r" t="t"/>
              <a:pathLst>
                <a:path extrusionOk="0" h="747" w="793">
                  <a:moveTo>
                    <a:pt x="642" y="1"/>
                  </a:moveTo>
                  <a:cubicBezTo>
                    <a:pt x="607" y="1"/>
                    <a:pt x="572" y="14"/>
                    <a:pt x="543" y="42"/>
                  </a:cubicBezTo>
                  <a:lnTo>
                    <a:pt x="59" y="512"/>
                  </a:lnTo>
                  <a:cubicBezTo>
                    <a:pt x="15" y="556"/>
                    <a:pt x="0" y="615"/>
                    <a:pt x="30" y="659"/>
                  </a:cubicBezTo>
                  <a:cubicBezTo>
                    <a:pt x="44" y="718"/>
                    <a:pt x="103" y="747"/>
                    <a:pt x="162" y="747"/>
                  </a:cubicBezTo>
                  <a:cubicBezTo>
                    <a:pt x="191" y="747"/>
                    <a:pt x="235" y="732"/>
                    <a:pt x="250" y="718"/>
                  </a:cubicBezTo>
                  <a:cubicBezTo>
                    <a:pt x="411" y="556"/>
                    <a:pt x="573" y="395"/>
                    <a:pt x="749" y="233"/>
                  </a:cubicBezTo>
                  <a:cubicBezTo>
                    <a:pt x="778" y="189"/>
                    <a:pt x="793" y="130"/>
                    <a:pt x="778" y="86"/>
                  </a:cubicBezTo>
                  <a:cubicBezTo>
                    <a:pt x="751" y="33"/>
                    <a:pt x="697" y="1"/>
                    <a:pt x="64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 name="Google Shape;1341;p42"/>
          <p:cNvGrpSpPr/>
          <p:nvPr/>
        </p:nvGrpSpPr>
        <p:grpSpPr>
          <a:xfrm rot="-705597">
            <a:off x="1186784" y="1061676"/>
            <a:ext cx="3703509" cy="1529325"/>
            <a:chOff x="3850474" y="922893"/>
            <a:chExt cx="3386357" cy="1398360"/>
          </a:xfrm>
        </p:grpSpPr>
        <p:sp>
          <p:nvSpPr>
            <p:cNvPr id="1342" name="Google Shape;1342;p42"/>
            <p:cNvSpPr/>
            <p:nvPr/>
          </p:nvSpPr>
          <p:spPr>
            <a:xfrm>
              <a:off x="3850474" y="922893"/>
              <a:ext cx="3386357" cy="1398360"/>
            </a:xfrm>
            <a:custGeom>
              <a:rect b="b" l="l" r="r" t="t"/>
              <a:pathLst>
                <a:path extrusionOk="0" h="20182" w="48874">
                  <a:moveTo>
                    <a:pt x="20014" y="1"/>
                  </a:moveTo>
                  <a:cubicBezTo>
                    <a:pt x="19984" y="1"/>
                    <a:pt x="19954" y="1"/>
                    <a:pt x="19923" y="3"/>
                  </a:cubicBezTo>
                  <a:cubicBezTo>
                    <a:pt x="18181" y="91"/>
                    <a:pt x="4751" y="7256"/>
                    <a:pt x="4233" y="7256"/>
                  </a:cubicBezTo>
                  <a:cubicBezTo>
                    <a:pt x="4232" y="7256"/>
                    <a:pt x="4230" y="7256"/>
                    <a:pt x="4229" y="7256"/>
                  </a:cubicBezTo>
                  <a:cubicBezTo>
                    <a:pt x="4009" y="7234"/>
                    <a:pt x="3377" y="7223"/>
                    <a:pt x="2709" y="7223"/>
                  </a:cubicBezTo>
                  <a:cubicBezTo>
                    <a:pt x="2041" y="7223"/>
                    <a:pt x="1337" y="7234"/>
                    <a:pt x="970" y="7256"/>
                  </a:cubicBezTo>
                  <a:cubicBezTo>
                    <a:pt x="236" y="7300"/>
                    <a:pt x="236" y="7887"/>
                    <a:pt x="133" y="9884"/>
                  </a:cubicBezTo>
                  <a:cubicBezTo>
                    <a:pt x="59" y="11587"/>
                    <a:pt x="1" y="13642"/>
                    <a:pt x="280" y="13642"/>
                  </a:cubicBezTo>
                  <a:cubicBezTo>
                    <a:pt x="390" y="13642"/>
                    <a:pt x="535" y="13636"/>
                    <a:pt x="671" y="13636"/>
                  </a:cubicBezTo>
                  <a:cubicBezTo>
                    <a:pt x="898" y="13636"/>
                    <a:pt x="1100" y="13653"/>
                    <a:pt x="1072" y="13745"/>
                  </a:cubicBezTo>
                  <a:cubicBezTo>
                    <a:pt x="1014" y="13877"/>
                    <a:pt x="250" y="18986"/>
                    <a:pt x="397" y="19338"/>
                  </a:cubicBezTo>
                  <a:cubicBezTo>
                    <a:pt x="529" y="19641"/>
                    <a:pt x="1799" y="20182"/>
                    <a:pt x="3120" y="20182"/>
                  </a:cubicBezTo>
                  <a:cubicBezTo>
                    <a:pt x="3270" y="20182"/>
                    <a:pt x="3419" y="20175"/>
                    <a:pt x="3568" y="20160"/>
                  </a:cubicBezTo>
                  <a:cubicBezTo>
                    <a:pt x="5022" y="20013"/>
                    <a:pt x="5858" y="19676"/>
                    <a:pt x="5800" y="19382"/>
                  </a:cubicBezTo>
                  <a:cubicBezTo>
                    <a:pt x="5756" y="19088"/>
                    <a:pt x="5066" y="16402"/>
                    <a:pt x="5271" y="16314"/>
                  </a:cubicBezTo>
                  <a:cubicBezTo>
                    <a:pt x="5462" y="16211"/>
                    <a:pt x="7165" y="15624"/>
                    <a:pt x="7312" y="15139"/>
                  </a:cubicBezTo>
                  <a:cubicBezTo>
                    <a:pt x="7319" y="15115"/>
                    <a:pt x="7353" y="15104"/>
                    <a:pt x="7411" y="15104"/>
                  </a:cubicBezTo>
                  <a:cubicBezTo>
                    <a:pt x="8489" y="15104"/>
                    <a:pt x="17872" y="19053"/>
                    <a:pt x="19392" y="19053"/>
                  </a:cubicBezTo>
                  <a:cubicBezTo>
                    <a:pt x="19433" y="19053"/>
                    <a:pt x="19468" y="19050"/>
                    <a:pt x="19497" y="19044"/>
                  </a:cubicBezTo>
                  <a:cubicBezTo>
                    <a:pt x="20672" y="18795"/>
                    <a:pt x="22081" y="17136"/>
                    <a:pt x="22228" y="16314"/>
                  </a:cubicBezTo>
                  <a:cubicBezTo>
                    <a:pt x="22270" y="16073"/>
                    <a:pt x="22340" y="15990"/>
                    <a:pt x="22443" y="15990"/>
                  </a:cubicBezTo>
                  <a:cubicBezTo>
                    <a:pt x="22668" y="15990"/>
                    <a:pt x="23046" y="16381"/>
                    <a:pt x="23626" y="16381"/>
                  </a:cubicBezTo>
                  <a:cubicBezTo>
                    <a:pt x="23704" y="16381"/>
                    <a:pt x="23786" y="16374"/>
                    <a:pt x="23872" y="16358"/>
                  </a:cubicBezTo>
                  <a:cubicBezTo>
                    <a:pt x="24821" y="16182"/>
                    <a:pt x="25019" y="15416"/>
                    <a:pt x="25240" y="15416"/>
                  </a:cubicBezTo>
                  <a:cubicBezTo>
                    <a:pt x="25259" y="15416"/>
                    <a:pt x="25277" y="15422"/>
                    <a:pt x="25296" y="15433"/>
                  </a:cubicBezTo>
                  <a:cubicBezTo>
                    <a:pt x="25517" y="15585"/>
                    <a:pt x="25922" y="16233"/>
                    <a:pt x="27148" y="16233"/>
                  </a:cubicBezTo>
                  <a:cubicBezTo>
                    <a:pt x="27222" y="16233"/>
                    <a:pt x="27300" y="16231"/>
                    <a:pt x="27381" y="16226"/>
                  </a:cubicBezTo>
                  <a:cubicBezTo>
                    <a:pt x="28727" y="16129"/>
                    <a:pt x="28932" y="15336"/>
                    <a:pt x="29186" y="15336"/>
                  </a:cubicBezTo>
                  <a:cubicBezTo>
                    <a:pt x="29200" y="15336"/>
                    <a:pt x="29215" y="15339"/>
                    <a:pt x="29231" y="15345"/>
                  </a:cubicBezTo>
                  <a:cubicBezTo>
                    <a:pt x="29496" y="15424"/>
                    <a:pt x="29449" y="15997"/>
                    <a:pt x="30513" y="15997"/>
                  </a:cubicBezTo>
                  <a:cubicBezTo>
                    <a:pt x="30626" y="15997"/>
                    <a:pt x="30751" y="15990"/>
                    <a:pt x="30889" y="15976"/>
                  </a:cubicBezTo>
                  <a:cubicBezTo>
                    <a:pt x="31886" y="15876"/>
                    <a:pt x="32095" y="15004"/>
                    <a:pt x="32241" y="15004"/>
                  </a:cubicBezTo>
                  <a:cubicBezTo>
                    <a:pt x="32246" y="15004"/>
                    <a:pt x="32250" y="15005"/>
                    <a:pt x="32255" y="15007"/>
                  </a:cubicBezTo>
                  <a:cubicBezTo>
                    <a:pt x="32386" y="15047"/>
                    <a:pt x="33496" y="15911"/>
                    <a:pt x="34950" y="15911"/>
                  </a:cubicBezTo>
                  <a:cubicBezTo>
                    <a:pt x="35119" y="15911"/>
                    <a:pt x="35293" y="15899"/>
                    <a:pt x="35470" y="15873"/>
                  </a:cubicBezTo>
                  <a:cubicBezTo>
                    <a:pt x="37116" y="15646"/>
                    <a:pt x="37116" y="15049"/>
                    <a:pt x="37300" y="15049"/>
                  </a:cubicBezTo>
                  <a:cubicBezTo>
                    <a:pt x="37306" y="15049"/>
                    <a:pt x="37313" y="15050"/>
                    <a:pt x="37320" y="15051"/>
                  </a:cubicBezTo>
                  <a:cubicBezTo>
                    <a:pt x="37505" y="15091"/>
                    <a:pt x="38193" y="15812"/>
                    <a:pt x="39394" y="15812"/>
                  </a:cubicBezTo>
                  <a:cubicBezTo>
                    <a:pt x="39523" y="15812"/>
                    <a:pt x="39659" y="15804"/>
                    <a:pt x="39801" y="15785"/>
                  </a:cubicBezTo>
                  <a:cubicBezTo>
                    <a:pt x="41269" y="15594"/>
                    <a:pt x="40931" y="14963"/>
                    <a:pt x="41225" y="14963"/>
                  </a:cubicBezTo>
                  <a:cubicBezTo>
                    <a:pt x="41353" y="14963"/>
                    <a:pt x="41755" y="14935"/>
                    <a:pt x="42185" y="14935"/>
                  </a:cubicBezTo>
                  <a:cubicBezTo>
                    <a:pt x="42743" y="14935"/>
                    <a:pt x="43348" y="14982"/>
                    <a:pt x="43456" y="15198"/>
                  </a:cubicBezTo>
                  <a:cubicBezTo>
                    <a:pt x="43552" y="15382"/>
                    <a:pt x="43833" y="15490"/>
                    <a:pt x="44152" y="15490"/>
                  </a:cubicBezTo>
                  <a:cubicBezTo>
                    <a:pt x="44520" y="15490"/>
                    <a:pt x="44938" y="15346"/>
                    <a:pt x="45174" y="15007"/>
                  </a:cubicBezTo>
                  <a:cubicBezTo>
                    <a:pt x="45255" y="14887"/>
                    <a:pt x="45341" y="14841"/>
                    <a:pt x="45435" y="14841"/>
                  </a:cubicBezTo>
                  <a:cubicBezTo>
                    <a:pt x="45748" y="14841"/>
                    <a:pt x="46160" y="15345"/>
                    <a:pt x="46848" y="15345"/>
                  </a:cubicBezTo>
                  <a:cubicBezTo>
                    <a:pt x="47044" y="15345"/>
                    <a:pt x="47263" y="15304"/>
                    <a:pt x="47508" y="15198"/>
                  </a:cubicBezTo>
                  <a:cubicBezTo>
                    <a:pt x="48874" y="14611"/>
                    <a:pt x="47890" y="12673"/>
                    <a:pt x="46877" y="10383"/>
                  </a:cubicBezTo>
                  <a:cubicBezTo>
                    <a:pt x="45849" y="8092"/>
                    <a:pt x="45659" y="7652"/>
                    <a:pt x="45893" y="7447"/>
                  </a:cubicBezTo>
                  <a:cubicBezTo>
                    <a:pt x="46143" y="7256"/>
                    <a:pt x="48096" y="4921"/>
                    <a:pt x="46378" y="3013"/>
                  </a:cubicBezTo>
                  <a:cubicBezTo>
                    <a:pt x="45849" y="2424"/>
                    <a:pt x="45324" y="2226"/>
                    <a:pt x="44843" y="2226"/>
                  </a:cubicBezTo>
                  <a:cubicBezTo>
                    <a:pt x="43844" y="2226"/>
                    <a:pt x="43037" y="3084"/>
                    <a:pt x="42781" y="3084"/>
                  </a:cubicBezTo>
                  <a:cubicBezTo>
                    <a:pt x="42764" y="3084"/>
                    <a:pt x="42749" y="3080"/>
                    <a:pt x="42737" y="3072"/>
                  </a:cubicBezTo>
                  <a:cubicBezTo>
                    <a:pt x="42516" y="2917"/>
                    <a:pt x="41936" y="2770"/>
                    <a:pt x="41387" y="2770"/>
                  </a:cubicBezTo>
                  <a:cubicBezTo>
                    <a:pt x="41208" y="2770"/>
                    <a:pt x="41032" y="2786"/>
                    <a:pt x="40873" y="2822"/>
                  </a:cubicBezTo>
                  <a:cubicBezTo>
                    <a:pt x="40241" y="2969"/>
                    <a:pt x="40300" y="3453"/>
                    <a:pt x="40094" y="3512"/>
                  </a:cubicBezTo>
                  <a:cubicBezTo>
                    <a:pt x="40087" y="3514"/>
                    <a:pt x="40079" y="3515"/>
                    <a:pt x="40070" y="3515"/>
                  </a:cubicBezTo>
                  <a:cubicBezTo>
                    <a:pt x="39879" y="3515"/>
                    <a:pt x="39417" y="3103"/>
                    <a:pt x="38634" y="3103"/>
                  </a:cubicBezTo>
                  <a:cubicBezTo>
                    <a:pt x="38556" y="3103"/>
                    <a:pt x="38475" y="3107"/>
                    <a:pt x="38391" y="3116"/>
                  </a:cubicBezTo>
                  <a:cubicBezTo>
                    <a:pt x="37422" y="3218"/>
                    <a:pt x="37129" y="3600"/>
                    <a:pt x="37026" y="3850"/>
                  </a:cubicBezTo>
                  <a:cubicBezTo>
                    <a:pt x="37013" y="3886"/>
                    <a:pt x="37006" y="3901"/>
                    <a:pt x="36999" y="3901"/>
                  </a:cubicBezTo>
                  <a:cubicBezTo>
                    <a:pt x="36960" y="3901"/>
                    <a:pt x="36964" y="3350"/>
                    <a:pt x="36248" y="3262"/>
                  </a:cubicBezTo>
                  <a:cubicBezTo>
                    <a:pt x="35971" y="3228"/>
                    <a:pt x="35648" y="3205"/>
                    <a:pt x="35340" y="3205"/>
                  </a:cubicBezTo>
                  <a:cubicBezTo>
                    <a:pt x="34736" y="3205"/>
                    <a:pt x="34188" y="3293"/>
                    <a:pt x="34149" y="3556"/>
                  </a:cubicBezTo>
                  <a:cubicBezTo>
                    <a:pt x="34140" y="3633"/>
                    <a:pt x="34121" y="3663"/>
                    <a:pt x="34078" y="3663"/>
                  </a:cubicBezTo>
                  <a:cubicBezTo>
                    <a:pt x="33925" y="3663"/>
                    <a:pt x="33469" y="3288"/>
                    <a:pt x="32081" y="3288"/>
                  </a:cubicBezTo>
                  <a:cubicBezTo>
                    <a:pt x="31909" y="3288"/>
                    <a:pt x="31723" y="3294"/>
                    <a:pt x="31521" y="3306"/>
                  </a:cubicBezTo>
                  <a:cubicBezTo>
                    <a:pt x="29377" y="3444"/>
                    <a:pt x="29073" y="4392"/>
                    <a:pt x="28681" y="4392"/>
                  </a:cubicBezTo>
                  <a:cubicBezTo>
                    <a:pt x="28654" y="4392"/>
                    <a:pt x="28627" y="4388"/>
                    <a:pt x="28599" y="4378"/>
                  </a:cubicBezTo>
                  <a:cubicBezTo>
                    <a:pt x="28159" y="4246"/>
                    <a:pt x="28496" y="3262"/>
                    <a:pt x="26793" y="3160"/>
                  </a:cubicBezTo>
                  <a:cubicBezTo>
                    <a:pt x="26608" y="3150"/>
                    <a:pt x="26407" y="3146"/>
                    <a:pt x="26194" y="3146"/>
                  </a:cubicBezTo>
                  <a:cubicBezTo>
                    <a:pt x="25073" y="3146"/>
                    <a:pt x="23645" y="3258"/>
                    <a:pt x="22733" y="3258"/>
                  </a:cubicBezTo>
                  <a:cubicBezTo>
                    <a:pt x="22226" y="3258"/>
                    <a:pt x="21878" y="3223"/>
                    <a:pt x="21831" y="3116"/>
                  </a:cubicBezTo>
                  <a:cubicBezTo>
                    <a:pt x="21687" y="2784"/>
                    <a:pt x="21685" y="1"/>
                    <a:pt x="200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42"/>
            <p:cNvSpPr/>
            <p:nvPr/>
          </p:nvSpPr>
          <p:spPr>
            <a:xfrm>
              <a:off x="5570644" y="1285204"/>
              <a:ext cx="257403" cy="593101"/>
            </a:xfrm>
            <a:custGeom>
              <a:rect b="b" l="l" r="r" t="t"/>
              <a:pathLst>
                <a:path extrusionOk="0" h="8560" w="3715">
                  <a:moveTo>
                    <a:pt x="1674" y="793"/>
                  </a:moveTo>
                  <a:cubicBezTo>
                    <a:pt x="1703" y="793"/>
                    <a:pt x="1747" y="823"/>
                    <a:pt x="1777" y="852"/>
                  </a:cubicBezTo>
                  <a:cubicBezTo>
                    <a:pt x="1923" y="999"/>
                    <a:pt x="2026" y="1175"/>
                    <a:pt x="2056" y="1381"/>
                  </a:cubicBezTo>
                  <a:cubicBezTo>
                    <a:pt x="2144" y="1718"/>
                    <a:pt x="2188" y="2071"/>
                    <a:pt x="2202" y="2408"/>
                  </a:cubicBezTo>
                  <a:lnTo>
                    <a:pt x="2202" y="2511"/>
                  </a:lnTo>
                  <a:cubicBezTo>
                    <a:pt x="2188" y="2526"/>
                    <a:pt x="2158" y="2526"/>
                    <a:pt x="2144" y="2526"/>
                  </a:cubicBezTo>
                  <a:lnTo>
                    <a:pt x="2129" y="2540"/>
                  </a:lnTo>
                  <a:cubicBezTo>
                    <a:pt x="2085" y="2555"/>
                    <a:pt x="2026" y="2555"/>
                    <a:pt x="1982" y="2555"/>
                  </a:cubicBezTo>
                  <a:cubicBezTo>
                    <a:pt x="1777" y="2555"/>
                    <a:pt x="1586" y="2452"/>
                    <a:pt x="1483" y="2291"/>
                  </a:cubicBezTo>
                  <a:cubicBezTo>
                    <a:pt x="1336" y="2100"/>
                    <a:pt x="1277" y="1865"/>
                    <a:pt x="1292" y="1630"/>
                  </a:cubicBezTo>
                  <a:cubicBezTo>
                    <a:pt x="1307" y="1381"/>
                    <a:pt x="1380" y="1146"/>
                    <a:pt x="1512" y="940"/>
                  </a:cubicBezTo>
                  <a:cubicBezTo>
                    <a:pt x="1527" y="911"/>
                    <a:pt x="1556" y="882"/>
                    <a:pt x="1571" y="852"/>
                  </a:cubicBezTo>
                  <a:cubicBezTo>
                    <a:pt x="1615" y="808"/>
                    <a:pt x="1659" y="793"/>
                    <a:pt x="1674" y="793"/>
                  </a:cubicBezTo>
                  <a:close/>
                  <a:moveTo>
                    <a:pt x="837" y="2658"/>
                  </a:moveTo>
                  <a:cubicBezTo>
                    <a:pt x="866" y="2702"/>
                    <a:pt x="896" y="2761"/>
                    <a:pt x="925" y="2805"/>
                  </a:cubicBezTo>
                  <a:cubicBezTo>
                    <a:pt x="1157" y="3170"/>
                    <a:pt x="1560" y="3374"/>
                    <a:pt x="1976" y="3374"/>
                  </a:cubicBezTo>
                  <a:cubicBezTo>
                    <a:pt x="2061" y="3374"/>
                    <a:pt x="2147" y="3365"/>
                    <a:pt x="2232" y="3348"/>
                  </a:cubicBezTo>
                  <a:lnTo>
                    <a:pt x="2261" y="3348"/>
                  </a:lnTo>
                  <a:lnTo>
                    <a:pt x="2261" y="3377"/>
                  </a:lnTo>
                  <a:cubicBezTo>
                    <a:pt x="2276" y="4199"/>
                    <a:pt x="2202" y="5007"/>
                    <a:pt x="2070" y="5814"/>
                  </a:cubicBezTo>
                  <a:cubicBezTo>
                    <a:pt x="1982" y="6343"/>
                    <a:pt x="1865" y="6871"/>
                    <a:pt x="1703" y="7385"/>
                  </a:cubicBezTo>
                  <a:cubicBezTo>
                    <a:pt x="1645" y="7532"/>
                    <a:pt x="1556" y="7679"/>
                    <a:pt x="1454" y="7811"/>
                  </a:cubicBezTo>
                  <a:cubicBezTo>
                    <a:pt x="1433" y="7821"/>
                    <a:pt x="1405" y="7832"/>
                    <a:pt x="1380" y="7832"/>
                  </a:cubicBezTo>
                  <a:cubicBezTo>
                    <a:pt x="1369" y="7832"/>
                    <a:pt x="1359" y="7830"/>
                    <a:pt x="1351" y="7826"/>
                  </a:cubicBezTo>
                  <a:cubicBezTo>
                    <a:pt x="1219" y="7796"/>
                    <a:pt x="1131" y="7693"/>
                    <a:pt x="1087" y="7576"/>
                  </a:cubicBezTo>
                  <a:cubicBezTo>
                    <a:pt x="955" y="7312"/>
                    <a:pt x="866" y="7018"/>
                    <a:pt x="822" y="6710"/>
                  </a:cubicBezTo>
                  <a:cubicBezTo>
                    <a:pt x="749" y="6225"/>
                    <a:pt x="705" y="5741"/>
                    <a:pt x="705" y="5242"/>
                  </a:cubicBezTo>
                  <a:lnTo>
                    <a:pt x="705" y="5198"/>
                  </a:lnTo>
                  <a:cubicBezTo>
                    <a:pt x="690" y="4346"/>
                    <a:pt x="734" y="3495"/>
                    <a:pt x="837" y="2658"/>
                  </a:cubicBezTo>
                  <a:close/>
                  <a:moveTo>
                    <a:pt x="1668" y="0"/>
                  </a:moveTo>
                  <a:cubicBezTo>
                    <a:pt x="1601" y="0"/>
                    <a:pt x="1534" y="10"/>
                    <a:pt x="1468" y="30"/>
                  </a:cubicBezTo>
                  <a:cubicBezTo>
                    <a:pt x="1116" y="148"/>
                    <a:pt x="852" y="397"/>
                    <a:pt x="646" y="867"/>
                  </a:cubicBezTo>
                  <a:cubicBezTo>
                    <a:pt x="397" y="1425"/>
                    <a:pt x="220" y="2027"/>
                    <a:pt x="147" y="2643"/>
                  </a:cubicBezTo>
                  <a:cubicBezTo>
                    <a:pt x="74" y="3172"/>
                    <a:pt x="30" y="3700"/>
                    <a:pt x="30" y="4229"/>
                  </a:cubicBezTo>
                  <a:cubicBezTo>
                    <a:pt x="0" y="4963"/>
                    <a:pt x="15" y="5697"/>
                    <a:pt x="103" y="6416"/>
                  </a:cubicBezTo>
                  <a:cubicBezTo>
                    <a:pt x="147" y="6930"/>
                    <a:pt x="279" y="7415"/>
                    <a:pt x="485" y="7884"/>
                  </a:cubicBezTo>
                  <a:cubicBezTo>
                    <a:pt x="587" y="8134"/>
                    <a:pt x="778" y="8339"/>
                    <a:pt x="1028" y="8472"/>
                  </a:cubicBezTo>
                  <a:cubicBezTo>
                    <a:pt x="1131" y="8530"/>
                    <a:pt x="1263" y="8560"/>
                    <a:pt x="1395" y="8560"/>
                  </a:cubicBezTo>
                  <a:cubicBezTo>
                    <a:pt x="1615" y="8545"/>
                    <a:pt x="1806" y="8428"/>
                    <a:pt x="1938" y="8251"/>
                  </a:cubicBezTo>
                  <a:cubicBezTo>
                    <a:pt x="2114" y="8046"/>
                    <a:pt x="2246" y="7796"/>
                    <a:pt x="2320" y="7547"/>
                  </a:cubicBezTo>
                  <a:cubicBezTo>
                    <a:pt x="2467" y="7092"/>
                    <a:pt x="2569" y="6636"/>
                    <a:pt x="2657" y="6167"/>
                  </a:cubicBezTo>
                  <a:cubicBezTo>
                    <a:pt x="2848" y="5154"/>
                    <a:pt x="2951" y="4126"/>
                    <a:pt x="2936" y="3084"/>
                  </a:cubicBezTo>
                  <a:cubicBezTo>
                    <a:pt x="2936" y="3054"/>
                    <a:pt x="2936" y="3054"/>
                    <a:pt x="2951" y="3040"/>
                  </a:cubicBezTo>
                  <a:cubicBezTo>
                    <a:pt x="3098" y="2937"/>
                    <a:pt x="3215" y="2805"/>
                    <a:pt x="3318" y="2673"/>
                  </a:cubicBezTo>
                  <a:cubicBezTo>
                    <a:pt x="3538" y="2335"/>
                    <a:pt x="3670" y="1953"/>
                    <a:pt x="3715" y="1557"/>
                  </a:cubicBezTo>
                  <a:cubicBezTo>
                    <a:pt x="3715" y="1483"/>
                    <a:pt x="3715" y="1410"/>
                    <a:pt x="3685" y="1337"/>
                  </a:cubicBezTo>
                  <a:cubicBezTo>
                    <a:pt x="3656" y="1205"/>
                    <a:pt x="3553" y="1087"/>
                    <a:pt x="3421" y="1072"/>
                  </a:cubicBezTo>
                  <a:cubicBezTo>
                    <a:pt x="3399" y="1068"/>
                    <a:pt x="3378" y="1066"/>
                    <a:pt x="3357" y="1066"/>
                  </a:cubicBezTo>
                  <a:cubicBezTo>
                    <a:pt x="3236" y="1066"/>
                    <a:pt x="3131" y="1136"/>
                    <a:pt x="3069" y="1249"/>
                  </a:cubicBezTo>
                  <a:cubicBezTo>
                    <a:pt x="3025" y="1337"/>
                    <a:pt x="2995" y="1439"/>
                    <a:pt x="2980" y="1528"/>
                  </a:cubicBezTo>
                  <a:lnTo>
                    <a:pt x="2966" y="1586"/>
                  </a:lnTo>
                  <a:cubicBezTo>
                    <a:pt x="2951" y="1704"/>
                    <a:pt x="2907" y="1836"/>
                    <a:pt x="2863" y="1953"/>
                  </a:cubicBezTo>
                  <a:lnTo>
                    <a:pt x="2863" y="1968"/>
                  </a:lnTo>
                  <a:cubicBezTo>
                    <a:pt x="2819" y="1689"/>
                    <a:pt x="2775" y="1425"/>
                    <a:pt x="2716" y="1160"/>
                  </a:cubicBezTo>
                  <a:cubicBezTo>
                    <a:pt x="2643" y="720"/>
                    <a:pt x="2393" y="353"/>
                    <a:pt x="2026" y="103"/>
                  </a:cubicBezTo>
                  <a:cubicBezTo>
                    <a:pt x="1920" y="36"/>
                    <a:pt x="1795" y="0"/>
                    <a:pt x="16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42"/>
            <p:cNvSpPr/>
            <p:nvPr/>
          </p:nvSpPr>
          <p:spPr>
            <a:xfrm>
              <a:off x="6835031" y="1237326"/>
              <a:ext cx="231005" cy="640979"/>
            </a:xfrm>
            <a:custGeom>
              <a:rect b="b" l="l" r="r" t="t"/>
              <a:pathLst>
                <a:path extrusionOk="0" h="9251" w="3334">
                  <a:moveTo>
                    <a:pt x="1439" y="824"/>
                  </a:moveTo>
                  <a:cubicBezTo>
                    <a:pt x="1527" y="824"/>
                    <a:pt x="1616" y="853"/>
                    <a:pt x="1674" y="897"/>
                  </a:cubicBezTo>
                  <a:cubicBezTo>
                    <a:pt x="1718" y="927"/>
                    <a:pt x="1733" y="927"/>
                    <a:pt x="1704" y="985"/>
                  </a:cubicBezTo>
                  <a:cubicBezTo>
                    <a:pt x="1603" y="1271"/>
                    <a:pt x="1238" y="1544"/>
                    <a:pt x="948" y="1544"/>
                  </a:cubicBezTo>
                  <a:cubicBezTo>
                    <a:pt x="940" y="1544"/>
                    <a:pt x="933" y="1544"/>
                    <a:pt x="926" y="1543"/>
                  </a:cubicBezTo>
                  <a:lnTo>
                    <a:pt x="808" y="1529"/>
                  </a:lnTo>
                  <a:cubicBezTo>
                    <a:pt x="793" y="1470"/>
                    <a:pt x="793" y="1411"/>
                    <a:pt x="793" y="1367"/>
                  </a:cubicBezTo>
                  <a:lnTo>
                    <a:pt x="793" y="1279"/>
                  </a:lnTo>
                  <a:cubicBezTo>
                    <a:pt x="793" y="1220"/>
                    <a:pt x="793" y="1161"/>
                    <a:pt x="779" y="1103"/>
                  </a:cubicBezTo>
                  <a:cubicBezTo>
                    <a:pt x="764" y="1059"/>
                    <a:pt x="793" y="1000"/>
                    <a:pt x="852" y="985"/>
                  </a:cubicBezTo>
                  <a:cubicBezTo>
                    <a:pt x="1028" y="897"/>
                    <a:pt x="1234" y="853"/>
                    <a:pt x="1439" y="839"/>
                  </a:cubicBezTo>
                  <a:lnTo>
                    <a:pt x="1439" y="824"/>
                  </a:lnTo>
                  <a:close/>
                  <a:moveTo>
                    <a:pt x="1453" y="0"/>
                  </a:moveTo>
                  <a:cubicBezTo>
                    <a:pt x="1433" y="0"/>
                    <a:pt x="1414" y="1"/>
                    <a:pt x="1395" y="2"/>
                  </a:cubicBezTo>
                  <a:cubicBezTo>
                    <a:pt x="1116" y="31"/>
                    <a:pt x="837" y="90"/>
                    <a:pt x="588" y="207"/>
                  </a:cubicBezTo>
                  <a:cubicBezTo>
                    <a:pt x="221" y="354"/>
                    <a:pt x="1" y="736"/>
                    <a:pt x="45" y="1117"/>
                  </a:cubicBezTo>
                  <a:cubicBezTo>
                    <a:pt x="45" y="1411"/>
                    <a:pt x="74" y="1690"/>
                    <a:pt x="89" y="1954"/>
                  </a:cubicBezTo>
                  <a:lnTo>
                    <a:pt x="103" y="2160"/>
                  </a:lnTo>
                  <a:cubicBezTo>
                    <a:pt x="103" y="2277"/>
                    <a:pt x="118" y="2380"/>
                    <a:pt x="133" y="2497"/>
                  </a:cubicBezTo>
                  <a:cubicBezTo>
                    <a:pt x="147" y="2600"/>
                    <a:pt x="162" y="2732"/>
                    <a:pt x="177" y="2864"/>
                  </a:cubicBezTo>
                  <a:cubicBezTo>
                    <a:pt x="177" y="3011"/>
                    <a:pt x="177" y="3158"/>
                    <a:pt x="192" y="3305"/>
                  </a:cubicBezTo>
                  <a:cubicBezTo>
                    <a:pt x="206" y="3745"/>
                    <a:pt x="221" y="4186"/>
                    <a:pt x="221" y="4611"/>
                  </a:cubicBezTo>
                  <a:cubicBezTo>
                    <a:pt x="221" y="4934"/>
                    <a:pt x="221" y="5257"/>
                    <a:pt x="236" y="5566"/>
                  </a:cubicBezTo>
                  <a:cubicBezTo>
                    <a:pt x="236" y="5713"/>
                    <a:pt x="236" y="5845"/>
                    <a:pt x="250" y="5977"/>
                  </a:cubicBezTo>
                  <a:cubicBezTo>
                    <a:pt x="265" y="6359"/>
                    <a:pt x="265" y="6740"/>
                    <a:pt x="280" y="7122"/>
                  </a:cubicBezTo>
                  <a:cubicBezTo>
                    <a:pt x="280" y="7460"/>
                    <a:pt x="294" y="7797"/>
                    <a:pt x="294" y="8120"/>
                  </a:cubicBezTo>
                  <a:cubicBezTo>
                    <a:pt x="294" y="8355"/>
                    <a:pt x="324" y="8605"/>
                    <a:pt x="353" y="8840"/>
                  </a:cubicBezTo>
                  <a:cubicBezTo>
                    <a:pt x="368" y="9089"/>
                    <a:pt x="500" y="9251"/>
                    <a:pt x="676" y="9251"/>
                  </a:cubicBezTo>
                  <a:lnTo>
                    <a:pt x="705" y="9251"/>
                  </a:lnTo>
                  <a:cubicBezTo>
                    <a:pt x="896" y="9221"/>
                    <a:pt x="984" y="9045"/>
                    <a:pt x="970" y="8796"/>
                  </a:cubicBezTo>
                  <a:lnTo>
                    <a:pt x="970" y="8605"/>
                  </a:lnTo>
                  <a:cubicBezTo>
                    <a:pt x="955" y="8399"/>
                    <a:pt x="955" y="8179"/>
                    <a:pt x="955" y="7973"/>
                  </a:cubicBezTo>
                  <a:cubicBezTo>
                    <a:pt x="955" y="7753"/>
                    <a:pt x="955" y="7577"/>
                    <a:pt x="955" y="7371"/>
                  </a:cubicBezTo>
                  <a:cubicBezTo>
                    <a:pt x="955" y="6902"/>
                    <a:pt x="970" y="6403"/>
                    <a:pt x="955" y="5903"/>
                  </a:cubicBezTo>
                  <a:lnTo>
                    <a:pt x="955" y="5536"/>
                  </a:lnTo>
                  <a:cubicBezTo>
                    <a:pt x="955" y="5243"/>
                    <a:pt x="955" y="4949"/>
                    <a:pt x="940" y="4641"/>
                  </a:cubicBezTo>
                  <a:lnTo>
                    <a:pt x="940" y="4112"/>
                  </a:lnTo>
                  <a:lnTo>
                    <a:pt x="940" y="4054"/>
                  </a:lnTo>
                  <a:lnTo>
                    <a:pt x="940" y="3995"/>
                  </a:lnTo>
                  <a:cubicBezTo>
                    <a:pt x="999" y="4186"/>
                    <a:pt x="1058" y="4377"/>
                    <a:pt x="1116" y="4567"/>
                  </a:cubicBezTo>
                  <a:cubicBezTo>
                    <a:pt x="1249" y="5125"/>
                    <a:pt x="1425" y="5639"/>
                    <a:pt x="1601" y="6153"/>
                  </a:cubicBezTo>
                  <a:cubicBezTo>
                    <a:pt x="1674" y="6373"/>
                    <a:pt x="1748" y="6579"/>
                    <a:pt x="1821" y="6799"/>
                  </a:cubicBezTo>
                  <a:cubicBezTo>
                    <a:pt x="1895" y="7019"/>
                    <a:pt x="1953" y="7195"/>
                    <a:pt x="2027" y="7401"/>
                  </a:cubicBezTo>
                  <a:cubicBezTo>
                    <a:pt x="2129" y="7694"/>
                    <a:pt x="2247" y="8003"/>
                    <a:pt x="2335" y="8311"/>
                  </a:cubicBezTo>
                  <a:cubicBezTo>
                    <a:pt x="2394" y="8531"/>
                    <a:pt x="2467" y="8722"/>
                    <a:pt x="2570" y="8928"/>
                  </a:cubicBezTo>
                  <a:cubicBezTo>
                    <a:pt x="2646" y="9101"/>
                    <a:pt x="2777" y="9202"/>
                    <a:pt x="2918" y="9202"/>
                  </a:cubicBezTo>
                  <a:cubicBezTo>
                    <a:pt x="2968" y="9202"/>
                    <a:pt x="3019" y="9190"/>
                    <a:pt x="3069" y="9163"/>
                  </a:cubicBezTo>
                  <a:cubicBezTo>
                    <a:pt x="3260" y="9030"/>
                    <a:pt x="3333" y="8781"/>
                    <a:pt x="3230" y="8575"/>
                  </a:cubicBezTo>
                  <a:cubicBezTo>
                    <a:pt x="3157" y="8384"/>
                    <a:pt x="3069" y="8164"/>
                    <a:pt x="3010" y="7944"/>
                  </a:cubicBezTo>
                  <a:lnTo>
                    <a:pt x="2981" y="7841"/>
                  </a:lnTo>
                  <a:cubicBezTo>
                    <a:pt x="2922" y="7650"/>
                    <a:pt x="2863" y="7445"/>
                    <a:pt x="2790" y="7269"/>
                  </a:cubicBezTo>
                  <a:cubicBezTo>
                    <a:pt x="2423" y="6241"/>
                    <a:pt x="2144" y="5390"/>
                    <a:pt x="1895" y="4582"/>
                  </a:cubicBezTo>
                  <a:cubicBezTo>
                    <a:pt x="1689" y="3819"/>
                    <a:pt x="1410" y="3085"/>
                    <a:pt x="1043" y="2380"/>
                  </a:cubicBezTo>
                  <a:cubicBezTo>
                    <a:pt x="1307" y="2351"/>
                    <a:pt x="1542" y="2263"/>
                    <a:pt x="1748" y="2116"/>
                  </a:cubicBezTo>
                  <a:cubicBezTo>
                    <a:pt x="2071" y="1896"/>
                    <a:pt x="2306" y="1587"/>
                    <a:pt x="2408" y="1220"/>
                  </a:cubicBezTo>
                  <a:cubicBezTo>
                    <a:pt x="2511" y="868"/>
                    <a:pt x="2394" y="486"/>
                    <a:pt x="2129" y="237"/>
                  </a:cubicBezTo>
                  <a:cubicBezTo>
                    <a:pt x="1939" y="87"/>
                    <a:pt x="1697" y="0"/>
                    <a:pt x="14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42"/>
            <p:cNvSpPr/>
            <p:nvPr/>
          </p:nvSpPr>
          <p:spPr>
            <a:xfrm>
              <a:off x="6436272" y="1244462"/>
              <a:ext cx="180147" cy="647076"/>
            </a:xfrm>
            <a:custGeom>
              <a:rect b="b" l="l" r="r" t="t"/>
              <a:pathLst>
                <a:path extrusionOk="0" h="9339" w="2600">
                  <a:moveTo>
                    <a:pt x="2123" y="1"/>
                  </a:moveTo>
                  <a:cubicBezTo>
                    <a:pt x="2044" y="1"/>
                    <a:pt x="1967" y="37"/>
                    <a:pt x="1909" y="104"/>
                  </a:cubicBezTo>
                  <a:cubicBezTo>
                    <a:pt x="1836" y="192"/>
                    <a:pt x="1792" y="324"/>
                    <a:pt x="1806" y="457"/>
                  </a:cubicBezTo>
                  <a:cubicBezTo>
                    <a:pt x="1806" y="515"/>
                    <a:pt x="1806" y="574"/>
                    <a:pt x="1806" y="633"/>
                  </a:cubicBezTo>
                  <a:cubicBezTo>
                    <a:pt x="1806" y="750"/>
                    <a:pt x="1821" y="868"/>
                    <a:pt x="1806" y="970"/>
                  </a:cubicBezTo>
                  <a:cubicBezTo>
                    <a:pt x="1792" y="1293"/>
                    <a:pt x="1806" y="1631"/>
                    <a:pt x="1806" y="1954"/>
                  </a:cubicBezTo>
                  <a:lnTo>
                    <a:pt x="1806" y="2365"/>
                  </a:lnTo>
                  <a:lnTo>
                    <a:pt x="1806" y="2776"/>
                  </a:lnTo>
                  <a:cubicBezTo>
                    <a:pt x="1806" y="3173"/>
                    <a:pt x="1806" y="3584"/>
                    <a:pt x="1821" y="3995"/>
                  </a:cubicBezTo>
                  <a:cubicBezTo>
                    <a:pt x="1836" y="4171"/>
                    <a:pt x="1836" y="4362"/>
                    <a:pt x="1821" y="4553"/>
                  </a:cubicBezTo>
                  <a:cubicBezTo>
                    <a:pt x="1513" y="4582"/>
                    <a:pt x="1190" y="4597"/>
                    <a:pt x="882" y="4597"/>
                  </a:cubicBezTo>
                  <a:lnTo>
                    <a:pt x="749" y="4597"/>
                  </a:lnTo>
                  <a:lnTo>
                    <a:pt x="749" y="3892"/>
                  </a:lnTo>
                  <a:lnTo>
                    <a:pt x="749" y="3055"/>
                  </a:lnTo>
                  <a:cubicBezTo>
                    <a:pt x="749" y="2585"/>
                    <a:pt x="720" y="2116"/>
                    <a:pt x="705" y="1660"/>
                  </a:cubicBezTo>
                  <a:cubicBezTo>
                    <a:pt x="676" y="1352"/>
                    <a:pt x="661" y="1029"/>
                    <a:pt x="661" y="721"/>
                  </a:cubicBezTo>
                  <a:cubicBezTo>
                    <a:pt x="661" y="647"/>
                    <a:pt x="647" y="574"/>
                    <a:pt x="617" y="501"/>
                  </a:cubicBezTo>
                  <a:cubicBezTo>
                    <a:pt x="588" y="354"/>
                    <a:pt x="471" y="251"/>
                    <a:pt x="324" y="251"/>
                  </a:cubicBezTo>
                  <a:cubicBezTo>
                    <a:pt x="192" y="251"/>
                    <a:pt x="74" y="339"/>
                    <a:pt x="30" y="471"/>
                  </a:cubicBezTo>
                  <a:cubicBezTo>
                    <a:pt x="1" y="545"/>
                    <a:pt x="1" y="633"/>
                    <a:pt x="1" y="721"/>
                  </a:cubicBezTo>
                  <a:lnTo>
                    <a:pt x="15" y="1014"/>
                  </a:lnTo>
                  <a:cubicBezTo>
                    <a:pt x="30" y="1220"/>
                    <a:pt x="30" y="1426"/>
                    <a:pt x="45" y="1631"/>
                  </a:cubicBezTo>
                  <a:cubicBezTo>
                    <a:pt x="59" y="2277"/>
                    <a:pt x="45" y="2938"/>
                    <a:pt x="45" y="3510"/>
                  </a:cubicBezTo>
                  <a:cubicBezTo>
                    <a:pt x="30" y="4391"/>
                    <a:pt x="15" y="5287"/>
                    <a:pt x="15" y="6138"/>
                  </a:cubicBezTo>
                  <a:cubicBezTo>
                    <a:pt x="15" y="6740"/>
                    <a:pt x="15" y="7445"/>
                    <a:pt x="45" y="8149"/>
                  </a:cubicBezTo>
                  <a:lnTo>
                    <a:pt x="59" y="8883"/>
                  </a:lnTo>
                  <a:lnTo>
                    <a:pt x="59" y="8957"/>
                  </a:lnTo>
                  <a:cubicBezTo>
                    <a:pt x="45" y="9148"/>
                    <a:pt x="192" y="9309"/>
                    <a:pt x="382" y="9339"/>
                  </a:cubicBezTo>
                  <a:cubicBezTo>
                    <a:pt x="559" y="9339"/>
                    <a:pt x="691" y="9192"/>
                    <a:pt x="720" y="8986"/>
                  </a:cubicBezTo>
                  <a:cubicBezTo>
                    <a:pt x="735" y="8883"/>
                    <a:pt x="735" y="8795"/>
                    <a:pt x="735" y="8707"/>
                  </a:cubicBezTo>
                  <a:lnTo>
                    <a:pt x="735" y="8267"/>
                  </a:lnTo>
                  <a:lnTo>
                    <a:pt x="735" y="7166"/>
                  </a:lnTo>
                  <a:lnTo>
                    <a:pt x="735" y="6740"/>
                  </a:lnTo>
                  <a:cubicBezTo>
                    <a:pt x="735" y="6534"/>
                    <a:pt x="735" y="6329"/>
                    <a:pt x="735" y="6109"/>
                  </a:cubicBezTo>
                  <a:lnTo>
                    <a:pt x="735" y="5698"/>
                  </a:lnTo>
                  <a:lnTo>
                    <a:pt x="735" y="5448"/>
                  </a:lnTo>
                  <a:lnTo>
                    <a:pt x="970" y="5433"/>
                  </a:lnTo>
                  <a:lnTo>
                    <a:pt x="1278" y="5419"/>
                  </a:lnTo>
                  <a:cubicBezTo>
                    <a:pt x="1469" y="5419"/>
                    <a:pt x="1645" y="5404"/>
                    <a:pt x="1836" y="5375"/>
                  </a:cubicBezTo>
                  <a:lnTo>
                    <a:pt x="1836" y="6211"/>
                  </a:lnTo>
                  <a:cubicBezTo>
                    <a:pt x="1836" y="6358"/>
                    <a:pt x="1836" y="6490"/>
                    <a:pt x="1821" y="6637"/>
                  </a:cubicBezTo>
                  <a:cubicBezTo>
                    <a:pt x="1806" y="6828"/>
                    <a:pt x="1806" y="7004"/>
                    <a:pt x="1821" y="7195"/>
                  </a:cubicBezTo>
                  <a:cubicBezTo>
                    <a:pt x="1821" y="7371"/>
                    <a:pt x="1836" y="7533"/>
                    <a:pt x="1836" y="7709"/>
                  </a:cubicBezTo>
                  <a:cubicBezTo>
                    <a:pt x="1836" y="7885"/>
                    <a:pt x="1836" y="8003"/>
                    <a:pt x="1851" y="8149"/>
                  </a:cubicBezTo>
                  <a:cubicBezTo>
                    <a:pt x="1865" y="8414"/>
                    <a:pt x="1880" y="8678"/>
                    <a:pt x="1895" y="8942"/>
                  </a:cubicBezTo>
                  <a:cubicBezTo>
                    <a:pt x="1895" y="9089"/>
                    <a:pt x="1983" y="9221"/>
                    <a:pt x="2115" y="9309"/>
                  </a:cubicBezTo>
                  <a:cubicBezTo>
                    <a:pt x="2159" y="9324"/>
                    <a:pt x="2203" y="9339"/>
                    <a:pt x="2247" y="9339"/>
                  </a:cubicBezTo>
                  <a:cubicBezTo>
                    <a:pt x="2335" y="9339"/>
                    <a:pt x="2408" y="9294"/>
                    <a:pt x="2467" y="9236"/>
                  </a:cubicBezTo>
                  <a:cubicBezTo>
                    <a:pt x="2555" y="9148"/>
                    <a:pt x="2599" y="9016"/>
                    <a:pt x="2599" y="8883"/>
                  </a:cubicBezTo>
                  <a:lnTo>
                    <a:pt x="2599" y="8281"/>
                  </a:lnTo>
                  <a:cubicBezTo>
                    <a:pt x="2599" y="7591"/>
                    <a:pt x="2570" y="6887"/>
                    <a:pt x="2570" y="6197"/>
                  </a:cubicBezTo>
                  <a:lnTo>
                    <a:pt x="2570" y="5962"/>
                  </a:lnTo>
                  <a:cubicBezTo>
                    <a:pt x="2570" y="5859"/>
                    <a:pt x="2570" y="5756"/>
                    <a:pt x="2570" y="5654"/>
                  </a:cubicBezTo>
                  <a:cubicBezTo>
                    <a:pt x="2585" y="5433"/>
                    <a:pt x="2570" y="5198"/>
                    <a:pt x="2570" y="4978"/>
                  </a:cubicBezTo>
                  <a:cubicBezTo>
                    <a:pt x="2570" y="4787"/>
                    <a:pt x="2570" y="4597"/>
                    <a:pt x="2570" y="4406"/>
                  </a:cubicBezTo>
                  <a:cubicBezTo>
                    <a:pt x="2570" y="4274"/>
                    <a:pt x="2570" y="4156"/>
                    <a:pt x="2570" y="4039"/>
                  </a:cubicBezTo>
                  <a:cubicBezTo>
                    <a:pt x="2555" y="3921"/>
                    <a:pt x="2555" y="3818"/>
                    <a:pt x="2555" y="3716"/>
                  </a:cubicBezTo>
                  <a:lnTo>
                    <a:pt x="2555" y="3598"/>
                  </a:lnTo>
                  <a:cubicBezTo>
                    <a:pt x="2555" y="3510"/>
                    <a:pt x="2555" y="3407"/>
                    <a:pt x="2555" y="3319"/>
                  </a:cubicBezTo>
                  <a:cubicBezTo>
                    <a:pt x="2541" y="3128"/>
                    <a:pt x="2541" y="2952"/>
                    <a:pt x="2541" y="2776"/>
                  </a:cubicBezTo>
                  <a:lnTo>
                    <a:pt x="2541" y="2438"/>
                  </a:lnTo>
                  <a:lnTo>
                    <a:pt x="2541" y="1881"/>
                  </a:lnTo>
                  <a:cubicBezTo>
                    <a:pt x="2541" y="1587"/>
                    <a:pt x="2541" y="1279"/>
                    <a:pt x="2511" y="985"/>
                  </a:cubicBezTo>
                  <a:cubicBezTo>
                    <a:pt x="2496" y="868"/>
                    <a:pt x="2482" y="750"/>
                    <a:pt x="2482" y="647"/>
                  </a:cubicBezTo>
                  <a:cubicBezTo>
                    <a:pt x="2467" y="530"/>
                    <a:pt x="2467" y="457"/>
                    <a:pt x="2467" y="368"/>
                  </a:cubicBezTo>
                  <a:cubicBezTo>
                    <a:pt x="2452" y="222"/>
                    <a:pt x="2379" y="90"/>
                    <a:pt x="2247" y="31"/>
                  </a:cubicBezTo>
                  <a:cubicBezTo>
                    <a:pt x="2207" y="11"/>
                    <a:pt x="2165" y="1"/>
                    <a:pt x="21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42"/>
            <p:cNvSpPr/>
            <p:nvPr/>
          </p:nvSpPr>
          <p:spPr>
            <a:xfrm>
              <a:off x="5839208" y="1269614"/>
              <a:ext cx="213613" cy="626983"/>
            </a:xfrm>
            <a:custGeom>
              <a:rect b="b" l="l" r="r" t="t"/>
              <a:pathLst>
                <a:path extrusionOk="0" h="9049" w="3083">
                  <a:moveTo>
                    <a:pt x="1688" y="1"/>
                  </a:moveTo>
                  <a:cubicBezTo>
                    <a:pt x="1664" y="1"/>
                    <a:pt x="1640" y="2"/>
                    <a:pt x="1615" y="5"/>
                  </a:cubicBezTo>
                  <a:cubicBezTo>
                    <a:pt x="1233" y="64"/>
                    <a:pt x="984" y="358"/>
                    <a:pt x="793" y="637"/>
                  </a:cubicBezTo>
                  <a:cubicBezTo>
                    <a:pt x="455" y="1151"/>
                    <a:pt x="250" y="1738"/>
                    <a:pt x="176" y="2354"/>
                  </a:cubicBezTo>
                  <a:cubicBezTo>
                    <a:pt x="73" y="3088"/>
                    <a:pt x="15" y="3837"/>
                    <a:pt x="15" y="4586"/>
                  </a:cubicBezTo>
                  <a:cubicBezTo>
                    <a:pt x="0" y="5437"/>
                    <a:pt x="59" y="6289"/>
                    <a:pt x="162" y="7126"/>
                  </a:cubicBezTo>
                  <a:cubicBezTo>
                    <a:pt x="220" y="7713"/>
                    <a:pt x="470" y="8271"/>
                    <a:pt x="852" y="8726"/>
                  </a:cubicBezTo>
                  <a:cubicBezTo>
                    <a:pt x="1013" y="8917"/>
                    <a:pt x="1248" y="9034"/>
                    <a:pt x="1512" y="9049"/>
                  </a:cubicBezTo>
                  <a:cubicBezTo>
                    <a:pt x="1703" y="9034"/>
                    <a:pt x="1894" y="8961"/>
                    <a:pt x="2041" y="8843"/>
                  </a:cubicBezTo>
                  <a:cubicBezTo>
                    <a:pt x="2290" y="8623"/>
                    <a:pt x="2496" y="8344"/>
                    <a:pt x="2599" y="8021"/>
                  </a:cubicBezTo>
                  <a:cubicBezTo>
                    <a:pt x="2775" y="7537"/>
                    <a:pt x="2907" y="7023"/>
                    <a:pt x="2980" y="6494"/>
                  </a:cubicBezTo>
                  <a:cubicBezTo>
                    <a:pt x="3083" y="5907"/>
                    <a:pt x="3083" y="5305"/>
                    <a:pt x="2980" y="4718"/>
                  </a:cubicBezTo>
                  <a:cubicBezTo>
                    <a:pt x="2936" y="4454"/>
                    <a:pt x="2819" y="4204"/>
                    <a:pt x="2657" y="3999"/>
                  </a:cubicBezTo>
                  <a:cubicBezTo>
                    <a:pt x="2523" y="3839"/>
                    <a:pt x="2335" y="3756"/>
                    <a:pt x="2144" y="3756"/>
                  </a:cubicBezTo>
                  <a:cubicBezTo>
                    <a:pt x="2002" y="3756"/>
                    <a:pt x="1858" y="3802"/>
                    <a:pt x="1732" y="3896"/>
                  </a:cubicBezTo>
                  <a:cubicBezTo>
                    <a:pt x="1542" y="4043"/>
                    <a:pt x="1395" y="4234"/>
                    <a:pt x="1307" y="4468"/>
                  </a:cubicBezTo>
                  <a:lnTo>
                    <a:pt x="1292" y="4542"/>
                  </a:lnTo>
                  <a:cubicBezTo>
                    <a:pt x="1204" y="4733"/>
                    <a:pt x="1145" y="4938"/>
                    <a:pt x="1145" y="5158"/>
                  </a:cubicBezTo>
                  <a:cubicBezTo>
                    <a:pt x="1130" y="5320"/>
                    <a:pt x="1219" y="5481"/>
                    <a:pt x="1380" y="5555"/>
                  </a:cubicBezTo>
                  <a:cubicBezTo>
                    <a:pt x="1408" y="5563"/>
                    <a:pt x="1437" y="5566"/>
                    <a:pt x="1466" y="5566"/>
                  </a:cubicBezTo>
                  <a:cubicBezTo>
                    <a:pt x="1600" y="5566"/>
                    <a:pt x="1731" y="5485"/>
                    <a:pt x="1791" y="5364"/>
                  </a:cubicBezTo>
                  <a:cubicBezTo>
                    <a:pt x="1806" y="5305"/>
                    <a:pt x="1835" y="5247"/>
                    <a:pt x="1850" y="5203"/>
                  </a:cubicBezTo>
                  <a:cubicBezTo>
                    <a:pt x="1879" y="5144"/>
                    <a:pt x="1894" y="5070"/>
                    <a:pt x="1909" y="5012"/>
                  </a:cubicBezTo>
                  <a:lnTo>
                    <a:pt x="1953" y="4894"/>
                  </a:lnTo>
                  <a:cubicBezTo>
                    <a:pt x="1982" y="4791"/>
                    <a:pt x="2041" y="4689"/>
                    <a:pt x="2114" y="4615"/>
                  </a:cubicBezTo>
                  <a:cubicBezTo>
                    <a:pt x="2129" y="4601"/>
                    <a:pt x="2143" y="4601"/>
                    <a:pt x="2158" y="4586"/>
                  </a:cubicBezTo>
                  <a:cubicBezTo>
                    <a:pt x="2173" y="4601"/>
                    <a:pt x="2187" y="4615"/>
                    <a:pt x="2202" y="4630"/>
                  </a:cubicBezTo>
                  <a:cubicBezTo>
                    <a:pt x="2246" y="4703"/>
                    <a:pt x="2290" y="4791"/>
                    <a:pt x="2305" y="4880"/>
                  </a:cubicBezTo>
                  <a:cubicBezTo>
                    <a:pt x="2378" y="5276"/>
                    <a:pt x="2393" y="5687"/>
                    <a:pt x="2334" y="6083"/>
                  </a:cubicBezTo>
                  <a:cubicBezTo>
                    <a:pt x="2305" y="6509"/>
                    <a:pt x="2217" y="6935"/>
                    <a:pt x="2099" y="7346"/>
                  </a:cubicBezTo>
                  <a:cubicBezTo>
                    <a:pt x="2041" y="7625"/>
                    <a:pt x="1909" y="7889"/>
                    <a:pt x="1732" y="8109"/>
                  </a:cubicBezTo>
                  <a:cubicBezTo>
                    <a:pt x="1674" y="8168"/>
                    <a:pt x="1600" y="8212"/>
                    <a:pt x="1527" y="8227"/>
                  </a:cubicBezTo>
                  <a:cubicBezTo>
                    <a:pt x="1439" y="8212"/>
                    <a:pt x="1365" y="8168"/>
                    <a:pt x="1321" y="8095"/>
                  </a:cubicBezTo>
                  <a:cubicBezTo>
                    <a:pt x="1116" y="7845"/>
                    <a:pt x="984" y="7551"/>
                    <a:pt x="925" y="7228"/>
                  </a:cubicBezTo>
                  <a:cubicBezTo>
                    <a:pt x="807" y="6494"/>
                    <a:pt x="763" y="5760"/>
                    <a:pt x="763" y="5026"/>
                  </a:cubicBezTo>
                  <a:lnTo>
                    <a:pt x="763" y="4278"/>
                  </a:lnTo>
                  <a:cubicBezTo>
                    <a:pt x="763" y="3588"/>
                    <a:pt x="837" y="2912"/>
                    <a:pt x="954" y="2237"/>
                  </a:cubicBezTo>
                  <a:cubicBezTo>
                    <a:pt x="1028" y="1738"/>
                    <a:pt x="1219" y="1253"/>
                    <a:pt x="1542" y="857"/>
                  </a:cubicBezTo>
                  <a:cubicBezTo>
                    <a:pt x="1644" y="740"/>
                    <a:pt x="1732" y="725"/>
                    <a:pt x="1776" y="725"/>
                  </a:cubicBezTo>
                  <a:cubicBezTo>
                    <a:pt x="1835" y="725"/>
                    <a:pt x="1909" y="754"/>
                    <a:pt x="1967" y="798"/>
                  </a:cubicBezTo>
                  <a:cubicBezTo>
                    <a:pt x="2011" y="828"/>
                    <a:pt x="2055" y="842"/>
                    <a:pt x="2099" y="842"/>
                  </a:cubicBezTo>
                  <a:cubicBezTo>
                    <a:pt x="2173" y="842"/>
                    <a:pt x="2276" y="769"/>
                    <a:pt x="2276" y="593"/>
                  </a:cubicBezTo>
                  <a:cubicBezTo>
                    <a:pt x="2276" y="265"/>
                    <a:pt x="2009" y="1"/>
                    <a:pt x="16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42"/>
            <p:cNvSpPr/>
            <p:nvPr/>
          </p:nvSpPr>
          <p:spPr>
            <a:xfrm>
              <a:off x="5328548" y="1222151"/>
              <a:ext cx="310269" cy="683660"/>
            </a:xfrm>
            <a:custGeom>
              <a:rect b="b" l="l" r="r" t="t"/>
              <a:pathLst>
                <a:path extrusionOk="0" h="9867" w="4478">
                  <a:moveTo>
                    <a:pt x="3612" y="0"/>
                  </a:moveTo>
                  <a:cubicBezTo>
                    <a:pt x="3127" y="0"/>
                    <a:pt x="2643" y="0"/>
                    <a:pt x="2144" y="30"/>
                  </a:cubicBezTo>
                  <a:lnTo>
                    <a:pt x="1145" y="89"/>
                  </a:lnTo>
                  <a:lnTo>
                    <a:pt x="411" y="133"/>
                  </a:lnTo>
                  <a:cubicBezTo>
                    <a:pt x="338" y="133"/>
                    <a:pt x="264" y="147"/>
                    <a:pt x="191" y="191"/>
                  </a:cubicBezTo>
                  <a:cubicBezTo>
                    <a:pt x="74" y="265"/>
                    <a:pt x="0" y="412"/>
                    <a:pt x="15" y="558"/>
                  </a:cubicBezTo>
                  <a:cubicBezTo>
                    <a:pt x="15" y="705"/>
                    <a:pt x="103" y="837"/>
                    <a:pt x="250" y="896"/>
                  </a:cubicBezTo>
                  <a:cubicBezTo>
                    <a:pt x="293" y="918"/>
                    <a:pt x="336" y="931"/>
                    <a:pt x="379" y="931"/>
                  </a:cubicBezTo>
                  <a:cubicBezTo>
                    <a:pt x="394" y="931"/>
                    <a:pt x="410" y="929"/>
                    <a:pt x="426" y="925"/>
                  </a:cubicBezTo>
                  <a:lnTo>
                    <a:pt x="764" y="911"/>
                  </a:lnTo>
                  <a:lnTo>
                    <a:pt x="1556" y="867"/>
                  </a:lnTo>
                  <a:lnTo>
                    <a:pt x="1556" y="1087"/>
                  </a:lnTo>
                  <a:cubicBezTo>
                    <a:pt x="1556" y="1160"/>
                    <a:pt x="1556" y="1248"/>
                    <a:pt x="1556" y="1322"/>
                  </a:cubicBezTo>
                  <a:cubicBezTo>
                    <a:pt x="1527" y="1689"/>
                    <a:pt x="1512" y="2056"/>
                    <a:pt x="1512" y="2423"/>
                  </a:cubicBezTo>
                  <a:lnTo>
                    <a:pt x="1512" y="2746"/>
                  </a:lnTo>
                  <a:cubicBezTo>
                    <a:pt x="1512" y="3304"/>
                    <a:pt x="1542" y="3876"/>
                    <a:pt x="1571" y="4434"/>
                  </a:cubicBezTo>
                  <a:cubicBezTo>
                    <a:pt x="1600" y="4845"/>
                    <a:pt x="1615" y="5271"/>
                    <a:pt x="1630" y="5697"/>
                  </a:cubicBezTo>
                  <a:lnTo>
                    <a:pt x="1630" y="6166"/>
                  </a:lnTo>
                  <a:lnTo>
                    <a:pt x="1630" y="6695"/>
                  </a:lnTo>
                  <a:lnTo>
                    <a:pt x="1659" y="7840"/>
                  </a:lnTo>
                  <a:lnTo>
                    <a:pt x="1688" y="9396"/>
                  </a:lnTo>
                  <a:cubicBezTo>
                    <a:pt x="1688" y="9470"/>
                    <a:pt x="1703" y="9558"/>
                    <a:pt x="1718" y="9631"/>
                  </a:cubicBezTo>
                  <a:cubicBezTo>
                    <a:pt x="1762" y="9763"/>
                    <a:pt x="1879" y="9866"/>
                    <a:pt x="2026" y="9866"/>
                  </a:cubicBezTo>
                  <a:lnTo>
                    <a:pt x="2041" y="9866"/>
                  </a:lnTo>
                  <a:cubicBezTo>
                    <a:pt x="2173" y="9866"/>
                    <a:pt x="2290" y="9778"/>
                    <a:pt x="2320" y="9646"/>
                  </a:cubicBezTo>
                  <a:cubicBezTo>
                    <a:pt x="2364" y="9558"/>
                    <a:pt x="2378" y="9484"/>
                    <a:pt x="2364" y="9396"/>
                  </a:cubicBezTo>
                  <a:lnTo>
                    <a:pt x="2364" y="9235"/>
                  </a:lnTo>
                  <a:lnTo>
                    <a:pt x="2364" y="8750"/>
                  </a:lnTo>
                  <a:lnTo>
                    <a:pt x="2364" y="8413"/>
                  </a:lnTo>
                  <a:cubicBezTo>
                    <a:pt x="2378" y="8280"/>
                    <a:pt x="2378" y="8148"/>
                    <a:pt x="2364" y="8031"/>
                  </a:cubicBezTo>
                  <a:cubicBezTo>
                    <a:pt x="2349" y="7767"/>
                    <a:pt x="2349" y="7502"/>
                    <a:pt x="2349" y="7238"/>
                  </a:cubicBezTo>
                  <a:cubicBezTo>
                    <a:pt x="2349" y="7047"/>
                    <a:pt x="2349" y="6856"/>
                    <a:pt x="2334" y="6666"/>
                  </a:cubicBezTo>
                  <a:cubicBezTo>
                    <a:pt x="2320" y="6401"/>
                    <a:pt x="2320" y="6122"/>
                    <a:pt x="2320" y="5858"/>
                  </a:cubicBezTo>
                  <a:lnTo>
                    <a:pt x="2320" y="5227"/>
                  </a:lnTo>
                  <a:lnTo>
                    <a:pt x="2320" y="4728"/>
                  </a:lnTo>
                  <a:cubicBezTo>
                    <a:pt x="2320" y="4449"/>
                    <a:pt x="2320" y="4170"/>
                    <a:pt x="2305" y="3876"/>
                  </a:cubicBezTo>
                  <a:cubicBezTo>
                    <a:pt x="2305" y="3818"/>
                    <a:pt x="2305" y="3773"/>
                    <a:pt x="2305" y="3715"/>
                  </a:cubicBezTo>
                  <a:cubicBezTo>
                    <a:pt x="2320" y="3641"/>
                    <a:pt x="2320" y="3568"/>
                    <a:pt x="2305" y="3495"/>
                  </a:cubicBezTo>
                  <a:cubicBezTo>
                    <a:pt x="2290" y="3260"/>
                    <a:pt x="2276" y="3010"/>
                    <a:pt x="2261" y="2746"/>
                  </a:cubicBezTo>
                  <a:cubicBezTo>
                    <a:pt x="2261" y="2305"/>
                    <a:pt x="2246" y="1792"/>
                    <a:pt x="2202" y="1278"/>
                  </a:cubicBezTo>
                  <a:cubicBezTo>
                    <a:pt x="2188" y="1131"/>
                    <a:pt x="2188" y="969"/>
                    <a:pt x="2188" y="823"/>
                  </a:cubicBezTo>
                  <a:lnTo>
                    <a:pt x="2555" y="823"/>
                  </a:lnTo>
                  <a:lnTo>
                    <a:pt x="3113" y="808"/>
                  </a:lnTo>
                  <a:lnTo>
                    <a:pt x="3729" y="808"/>
                  </a:lnTo>
                  <a:cubicBezTo>
                    <a:pt x="3832" y="808"/>
                    <a:pt x="3935" y="793"/>
                    <a:pt x="4023" y="779"/>
                  </a:cubicBezTo>
                  <a:cubicBezTo>
                    <a:pt x="4478" y="705"/>
                    <a:pt x="4449" y="45"/>
                    <a:pt x="39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42"/>
            <p:cNvSpPr/>
            <p:nvPr/>
          </p:nvSpPr>
          <p:spPr>
            <a:xfrm>
              <a:off x="6652939" y="1256726"/>
              <a:ext cx="129290" cy="627745"/>
            </a:xfrm>
            <a:custGeom>
              <a:rect b="b" l="l" r="r" t="t"/>
              <a:pathLst>
                <a:path extrusionOk="0" h="9060" w="1866">
                  <a:moveTo>
                    <a:pt x="1337" y="1"/>
                  </a:moveTo>
                  <a:cubicBezTo>
                    <a:pt x="1072" y="15"/>
                    <a:pt x="808" y="15"/>
                    <a:pt x="559" y="45"/>
                  </a:cubicBezTo>
                  <a:cubicBezTo>
                    <a:pt x="309" y="74"/>
                    <a:pt x="104" y="265"/>
                    <a:pt x="59" y="514"/>
                  </a:cubicBezTo>
                  <a:cubicBezTo>
                    <a:pt x="15" y="691"/>
                    <a:pt x="1" y="896"/>
                    <a:pt x="15" y="1087"/>
                  </a:cubicBezTo>
                  <a:lnTo>
                    <a:pt x="30" y="2306"/>
                  </a:lnTo>
                  <a:lnTo>
                    <a:pt x="30" y="2775"/>
                  </a:lnTo>
                  <a:cubicBezTo>
                    <a:pt x="45" y="3040"/>
                    <a:pt x="59" y="3289"/>
                    <a:pt x="45" y="3539"/>
                  </a:cubicBezTo>
                  <a:lnTo>
                    <a:pt x="45" y="3891"/>
                  </a:lnTo>
                  <a:cubicBezTo>
                    <a:pt x="45" y="4493"/>
                    <a:pt x="74" y="5095"/>
                    <a:pt x="74" y="5697"/>
                  </a:cubicBezTo>
                  <a:lnTo>
                    <a:pt x="89" y="6211"/>
                  </a:lnTo>
                  <a:cubicBezTo>
                    <a:pt x="89" y="6534"/>
                    <a:pt x="104" y="6857"/>
                    <a:pt x="118" y="7194"/>
                  </a:cubicBezTo>
                  <a:lnTo>
                    <a:pt x="133" y="8104"/>
                  </a:lnTo>
                  <a:cubicBezTo>
                    <a:pt x="133" y="8266"/>
                    <a:pt x="162" y="8413"/>
                    <a:pt x="192" y="8574"/>
                  </a:cubicBezTo>
                  <a:cubicBezTo>
                    <a:pt x="276" y="8885"/>
                    <a:pt x="456" y="9060"/>
                    <a:pt x="718" y="9060"/>
                  </a:cubicBezTo>
                  <a:cubicBezTo>
                    <a:pt x="728" y="9060"/>
                    <a:pt x="739" y="9059"/>
                    <a:pt x="750" y="9059"/>
                  </a:cubicBezTo>
                  <a:lnTo>
                    <a:pt x="764" y="9059"/>
                  </a:lnTo>
                  <a:cubicBezTo>
                    <a:pt x="984" y="9059"/>
                    <a:pt x="1219" y="9029"/>
                    <a:pt x="1440" y="9000"/>
                  </a:cubicBezTo>
                  <a:lnTo>
                    <a:pt x="1528" y="9000"/>
                  </a:lnTo>
                  <a:cubicBezTo>
                    <a:pt x="1674" y="8971"/>
                    <a:pt x="1792" y="8883"/>
                    <a:pt x="1821" y="8736"/>
                  </a:cubicBezTo>
                  <a:cubicBezTo>
                    <a:pt x="1865" y="8618"/>
                    <a:pt x="1865" y="8486"/>
                    <a:pt x="1792" y="8369"/>
                  </a:cubicBezTo>
                  <a:cubicBezTo>
                    <a:pt x="1733" y="8251"/>
                    <a:pt x="1616" y="8178"/>
                    <a:pt x="1484" y="8163"/>
                  </a:cubicBezTo>
                  <a:cubicBezTo>
                    <a:pt x="1436" y="8159"/>
                    <a:pt x="1390" y="8157"/>
                    <a:pt x="1345" y="8157"/>
                  </a:cubicBezTo>
                  <a:cubicBezTo>
                    <a:pt x="1221" y="8157"/>
                    <a:pt x="1103" y="8171"/>
                    <a:pt x="984" y="8193"/>
                  </a:cubicBezTo>
                  <a:cubicBezTo>
                    <a:pt x="940" y="8207"/>
                    <a:pt x="911" y="8207"/>
                    <a:pt x="867" y="8207"/>
                  </a:cubicBezTo>
                  <a:lnTo>
                    <a:pt x="867" y="8090"/>
                  </a:lnTo>
                  <a:lnTo>
                    <a:pt x="867" y="7870"/>
                  </a:lnTo>
                  <a:lnTo>
                    <a:pt x="867" y="7532"/>
                  </a:lnTo>
                  <a:cubicBezTo>
                    <a:pt x="852" y="7165"/>
                    <a:pt x="838" y="6798"/>
                    <a:pt x="838" y="6431"/>
                  </a:cubicBezTo>
                  <a:lnTo>
                    <a:pt x="838" y="5785"/>
                  </a:lnTo>
                  <a:cubicBezTo>
                    <a:pt x="926" y="5770"/>
                    <a:pt x="1014" y="5756"/>
                    <a:pt x="1117" y="5726"/>
                  </a:cubicBezTo>
                  <a:cubicBezTo>
                    <a:pt x="1249" y="5697"/>
                    <a:pt x="1366" y="5682"/>
                    <a:pt x="1498" y="5667"/>
                  </a:cubicBezTo>
                  <a:cubicBezTo>
                    <a:pt x="1689" y="5653"/>
                    <a:pt x="1836" y="5506"/>
                    <a:pt x="1836" y="5315"/>
                  </a:cubicBezTo>
                  <a:cubicBezTo>
                    <a:pt x="1865" y="5124"/>
                    <a:pt x="1748" y="4933"/>
                    <a:pt x="1572" y="4860"/>
                  </a:cubicBezTo>
                  <a:cubicBezTo>
                    <a:pt x="1498" y="4831"/>
                    <a:pt x="1395" y="4831"/>
                    <a:pt x="1307" y="4831"/>
                  </a:cubicBezTo>
                  <a:cubicBezTo>
                    <a:pt x="1205" y="4845"/>
                    <a:pt x="1102" y="4860"/>
                    <a:pt x="999" y="4889"/>
                  </a:cubicBezTo>
                  <a:cubicBezTo>
                    <a:pt x="940" y="4904"/>
                    <a:pt x="882" y="4919"/>
                    <a:pt x="823" y="4919"/>
                  </a:cubicBezTo>
                  <a:cubicBezTo>
                    <a:pt x="838" y="4684"/>
                    <a:pt x="823" y="4434"/>
                    <a:pt x="823" y="4199"/>
                  </a:cubicBezTo>
                  <a:lnTo>
                    <a:pt x="823" y="4170"/>
                  </a:lnTo>
                  <a:lnTo>
                    <a:pt x="823" y="4038"/>
                  </a:lnTo>
                  <a:cubicBezTo>
                    <a:pt x="823" y="3964"/>
                    <a:pt x="823" y="3906"/>
                    <a:pt x="823" y="3847"/>
                  </a:cubicBezTo>
                  <a:cubicBezTo>
                    <a:pt x="852" y="3142"/>
                    <a:pt x="838" y="2438"/>
                    <a:pt x="794" y="1733"/>
                  </a:cubicBezTo>
                  <a:cubicBezTo>
                    <a:pt x="779" y="1527"/>
                    <a:pt x="779" y="1337"/>
                    <a:pt x="779" y="1131"/>
                  </a:cubicBezTo>
                  <a:cubicBezTo>
                    <a:pt x="779" y="1028"/>
                    <a:pt x="779" y="940"/>
                    <a:pt x="764" y="823"/>
                  </a:cubicBezTo>
                  <a:lnTo>
                    <a:pt x="794" y="823"/>
                  </a:lnTo>
                  <a:cubicBezTo>
                    <a:pt x="999" y="793"/>
                    <a:pt x="1205" y="735"/>
                    <a:pt x="1395" y="661"/>
                  </a:cubicBezTo>
                  <a:cubicBezTo>
                    <a:pt x="1484" y="632"/>
                    <a:pt x="1586" y="588"/>
                    <a:pt x="1660" y="544"/>
                  </a:cubicBezTo>
                  <a:cubicBezTo>
                    <a:pt x="1748" y="485"/>
                    <a:pt x="1792" y="382"/>
                    <a:pt x="1792" y="280"/>
                  </a:cubicBezTo>
                  <a:cubicBezTo>
                    <a:pt x="1777" y="191"/>
                    <a:pt x="1718" y="89"/>
                    <a:pt x="1630" y="59"/>
                  </a:cubicBezTo>
                  <a:cubicBezTo>
                    <a:pt x="1528" y="15"/>
                    <a:pt x="1440" y="1"/>
                    <a:pt x="13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42"/>
            <p:cNvSpPr/>
            <p:nvPr/>
          </p:nvSpPr>
          <p:spPr>
            <a:xfrm>
              <a:off x="6097518" y="1279107"/>
              <a:ext cx="129290" cy="629754"/>
            </a:xfrm>
            <a:custGeom>
              <a:rect b="b" l="l" r="r" t="t"/>
              <a:pathLst>
                <a:path extrusionOk="0" h="9089" w="1866">
                  <a:moveTo>
                    <a:pt x="1246" y="1"/>
                  </a:moveTo>
                  <a:cubicBezTo>
                    <a:pt x="1096" y="1"/>
                    <a:pt x="945" y="20"/>
                    <a:pt x="808" y="59"/>
                  </a:cubicBezTo>
                  <a:cubicBezTo>
                    <a:pt x="339" y="177"/>
                    <a:pt x="162" y="397"/>
                    <a:pt x="104" y="970"/>
                  </a:cubicBezTo>
                  <a:cubicBezTo>
                    <a:pt x="60" y="1278"/>
                    <a:pt x="45" y="1571"/>
                    <a:pt x="45" y="1880"/>
                  </a:cubicBezTo>
                  <a:cubicBezTo>
                    <a:pt x="45" y="2027"/>
                    <a:pt x="45" y="2188"/>
                    <a:pt x="16" y="2350"/>
                  </a:cubicBezTo>
                  <a:cubicBezTo>
                    <a:pt x="16" y="2540"/>
                    <a:pt x="16" y="2746"/>
                    <a:pt x="16" y="2937"/>
                  </a:cubicBezTo>
                  <a:lnTo>
                    <a:pt x="16" y="3289"/>
                  </a:lnTo>
                  <a:lnTo>
                    <a:pt x="16" y="3700"/>
                  </a:lnTo>
                  <a:cubicBezTo>
                    <a:pt x="16" y="4170"/>
                    <a:pt x="1" y="4669"/>
                    <a:pt x="1" y="5139"/>
                  </a:cubicBezTo>
                  <a:lnTo>
                    <a:pt x="1" y="5388"/>
                  </a:lnTo>
                  <a:cubicBezTo>
                    <a:pt x="1" y="5814"/>
                    <a:pt x="1" y="6240"/>
                    <a:pt x="30" y="6666"/>
                  </a:cubicBezTo>
                  <a:lnTo>
                    <a:pt x="30" y="7033"/>
                  </a:lnTo>
                  <a:cubicBezTo>
                    <a:pt x="30" y="7326"/>
                    <a:pt x="30" y="7620"/>
                    <a:pt x="45" y="7914"/>
                  </a:cubicBezTo>
                  <a:cubicBezTo>
                    <a:pt x="45" y="8134"/>
                    <a:pt x="74" y="8339"/>
                    <a:pt x="133" y="8560"/>
                  </a:cubicBezTo>
                  <a:cubicBezTo>
                    <a:pt x="177" y="8809"/>
                    <a:pt x="383" y="9000"/>
                    <a:pt x="632" y="9044"/>
                  </a:cubicBezTo>
                  <a:lnTo>
                    <a:pt x="706" y="9044"/>
                  </a:lnTo>
                  <a:cubicBezTo>
                    <a:pt x="852" y="9059"/>
                    <a:pt x="999" y="9073"/>
                    <a:pt x="1161" y="9088"/>
                  </a:cubicBezTo>
                  <a:lnTo>
                    <a:pt x="1205" y="9088"/>
                  </a:lnTo>
                  <a:cubicBezTo>
                    <a:pt x="1337" y="9073"/>
                    <a:pt x="1454" y="9059"/>
                    <a:pt x="1572" y="9044"/>
                  </a:cubicBezTo>
                  <a:cubicBezTo>
                    <a:pt x="1748" y="9000"/>
                    <a:pt x="1865" y="8853"/>
                    <a:pt x="1851" y="8677"/>
                  </a:cubicBezTo>
                  <a:cubicBezTo>
                    <a:pt x="1865" y="8486"/>
                    <a:pt x="1748" y="8310"/>
                    <a:pt x="1572" y="8266"/>
                  </a:cubicBezTo>
                  <a:cubicBezTo>
                    <a:pt x="1530" y="8256"/>
                    <a:pt x="1496" y="8245"/>
                    <a:pt x="1459" y="8245"/>
                  </a:cubicBezTo>
                  <a:cubicBezTo>
                    <a:pt x="1443" y="8245"/>
                    <a:pt x="1428" y="8247"/>
                    <a:pt x="1410" y="8251"/>
                  </a:cubicBezTo>
                  <a:lnTo>
                    <a:pt x="750" y="8251"/>
                  </a:lnTo>
                  <a:cubicBezTo>
                    <a:pt x="750" y="8237"/>
                    <a:pt x="750" y="8222"/>
                    <a:pt x="750" y="8222"/>
                  </a:cubicBezTo>
                  <a:lnTo>
                    <a:pt x="750" y="8119"/>
                  </a:lnTo>
                  <a:cubicBezTo>
                    <a:pt x="750" y="8016"/>
                    <a:pt x="735" y="7914"/>
                    <a:pt x="735" y="7826"/>
                  </a:cubicBezTo>
                  <a:cubicBezTo>
                    <a:pt x="735" y="7664"/>
                    <a:pt x="735" y="7503"/>
                    <a:pt x="720" y="7341"/>
                  </a:cubicBezTo>
                  <a:cubicBezTo>
                    <a:pt x="720" y="7062"/>
                    <a:pt x="706" y="6768"/>
                    <a:pt x="706" y="6475"/>
                  </a:cubicBezTo>
                  <a:cubicBezTo>
                    <a:pt x="838" y="6475"/>
                    <a:pt x="955" y="6460"/>
                    <a:pt x="1087" y="6446"/>
                  </a:cubicBezTo>
                  <a:cubicBezTo>
                    <a:pt x="1131" y="6446"/>
                    <a:pt x="1175" y="6446"/>
                    <a:pt x="1234" y="6431"/>
                  </a:cubicBezTo>
                  <a:cubicBezTo>
                    <a:pt x="1322" y="6431"/>
                    <a:pt x="1410" y="6431"/>
                    <a:pt x="1498" y="6401"/>
                  </a:cubicBezTo>
                  <a:cubicBezTo>
                    <a:pt x="1689" y="6343"/>
                    <a:pt x="1821" y="6152"/>
                    <a:pt x="1792" y="5961"/>
                  </a:cubicBezTo>
                  <a:cubicBezTo>
                    <a:pt x="1777" y="5756"/>
                    <a:pt x="1616" y="5594"/>
                    <a:pt x="1425" y="5579"/>
                  </a:cubicBezTo>
                  <a:cubicBezTo>
                    <a:pt x="1337" y="5579"/>
                    <a:pt x="1264" y="5579"/>
                    <a:pt x="1175" y="5594"/>
                  </a:cubicBezTo>
                  <a:lnTo>
                    <a:pt x="1161" y="5594"/>
                  </a:lnTo>
                  <a:lnTo>
                    <a:pt x="867" y="5609"/>
                  </a:lnTo>
                  <a:lnTo>
                    <a:pt x="691" y="5623"/>
                  </a:lnTo>
                  <a:lnTo>
                    <a:pt x="691" y="5286"/>
                  </a:lnTo>
                  <a:lnTo>
                    <a:pt x="691" y="5036"/>
                  </a:lnTo>
                  <a:cubicBezTo>
                    <a:pt x="691" y="4860"/>
                    <a:pt x="706" y="4698"/>
                    <a:pt x="706" y="4522"/>
                  </a:cubicBezTo>
                  <a:cubicBezTo>
                    <a:pt x="720" y="4361"/>
                    <a:pt x="720" y="4214"/>
                    <a:pt x="735" y="4053"/>
                  </a:cubicBezTo>
                  <a:cubicBezTo>
                    <a:pt x="735" y="3788"/>
                    <a:pt x="735" y="3524"/>
                    <a:pt x="750" y="3260"/>
                  </a:cubicBezTo>
                  <a:cubicBezTo>
                    <a:pt x="750" y="2893"/>
                    <a:pt x="750" y="2540"/>
                    <a:pt x="764" y="2173"/>
                  </a:cubicBezTo>
                  <a:lnTo>
                    <a:pt x="764" y="1909"/>
                  </a:lnTo>
                  <a:cubicBezTo>
                    <a:pt x="764" y="1630"/>
                    <a:pt x="779" y="1337"/>
                    <a:pt x="808" y="1043"/>
                  </a:cubicBezTo>
                  <a:cubicBezTo>
                    <a:pt x="823" y="911"/>
                    <a:pt x="867" y="852"/>
                    <a:pt x="970" y="808"/>
                  </a:cubicBezTo>
                  <a:cubicBezTo>
                    <a:pt x="1029" y="779"/>
                    <a:pt x="1087" y="764"/>
                    <a:pt x="1146" y="749"/>
                  </a:cubicBezTo>
                  <a:cubicBezTo>
                    <a:pt x="1278" y="705"/>
                    <a:pt x="1410" y="632"/>
                    <a:pt x="1542" y="558"/>
                  </a:cubicBezTo>
                  <a:cubicBezTo>
                    <a:pt x="1660" y="500"/>
                    <a:pt x="1719" y="368"/>
                    <a:pt x="1704" y="236"/>
                  </a:cubicBezTo>
                  <a:cubicBezTo>
                    <a:pt x="1689" y="118"/>
                    <a:pt x="1587" y="30"/>
                    <a:pt x="1469" y="15"/>
                  </a:cubicBezTo>
                  <a:cubicBezTo>
                    <a:pt x="1396" y="6"/>
                    <a:pt x="1321" y="1"/>
                    <a:pt x="12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42"/>
            <p:cNvSpPr/>
            <p:nvPr/>
          </p:nvSpPr>
          <p:spPr>
            <a:xfrm>
              <a:off x="6246074" y="1268921"/>
              <a:ext cx="163865" cy="622617"/>
            </a:xfrm>
            <a:custGeom>
              <a:rect b="b" l="l" r="r" t="t"/>
              <a:pathLst>
                <a:path extrusionOk="0" h="8986" w="2365">
                  <a:moveTo>
                    <a:pt x="1924" y="1"/>
                  </a:moveTo>
                  <a:cubicBezTo>
                    <a:pt x="1733" y="15"/>
                    <a:pt x="1527" y="30"/>
                    <a:pt x="1278" y="30"/>
                  </a:cubicBezTo>
                  <a:lnTo>
                    <a:pt x="1131" y="30"/>
                  </a:lnTo>
                  <a:cubicBezTo>
                    <a:pt x="1065" y="38"/>
                    <a:pt x="999" y="41"/>
                    <a:pt x="934" y="41"/>
                  </a:cubicBezTo>
                  <a:cubicBezTo>
                    <a:pt x="870" y="41"/>
                    <a:pt x="808" y="38"/>
                    <a:pt x="749" y="30"/>
                  </a:cubicBezTo>
                  <a:cubicBezTo>
                    <a:pt x="683" y="23"/>
                    <a:pt x="617" y="19"/>
                    <a:pt x="551" y="19"/>
                  </a:cubicBezTo>
                  <a:cubicBezTo>
                    <a:pt x="485" y="19"/>
                    <a:pt x="419" y="23"/>
                    <a:pt x="353" y="30"/>
                  </a:cubicBezTo>
                  <a:cubicBezTo>
                    <a:pt x="206" y="60"/>
                    <a:pt x="88" y="162"/>
                    <a:pt x="44" y="294"/>
                  </a:cubicBezTo>
                  <a:cubicBezTo>
                    <a:pt x="0" y="427"/>
                    <a:pt x="15" y="559"/>
                    <a:pt x="88" y="676"/>
                  </a:cubicBezTo>
                  <a:cubicBezTo>
                    <a:pt x="147" y="794"/>
                    <a:pt x="279" y="852"/>
                    <a:pt x="411" y="852"/>
                  </a:cubicBezTo>
                  <a:lnTo>
                    <a:pt x="764" y="852"/>
                  </a:lnTo>
                  <a:cubicBezTo>
                    <a:pt x="764" y="867"/>
                    <a:pt x="764" y="867"/>
                    <a:pt x="764" y="882"/>
                  </a:cubicBezTo>
                  <a:cubicBezTo>
                    <a:pt x="808" y="1278"/>
                    <a:pt x="808" y="1674"/>
                    <a:pt x="778" y="2071"/>
                  </a:cubicBezTo>
                  <a:lnTo>
                    <a:pt x="778" y="2306"/>
                  </a:lnTo>
                  <a:cubicBezTo>
                    <a:pt x="778" y="2643"/>
                    <a:pt x="764" y="2981"/>
                    <a:pt x="764" y="3319"/>
                  </a:cubicBezTo>
                  <a:cubicBezTo>
                    <a:pt x="764" y="3700"/>
                    <a:pt x="734" y="4097"/>
                    <a:pt x="734" y="4508"/>
                  </a:cubicBezTo>
                  <a:lnTo>
                    <a:pt x="734" y="4948"/>
                  </a:lnTo>
                  <a:lnTo>
                    <a:pt x="734" y="5638"/>
                  </a:lnTo>
                  <a:lnTo>
                    <a:pt x="734" y="5903"/>
                  </a:lnTo>
                  <a:lnTo>
                    <a:pt x="734" y="6314"/>
                  </a:lnTo>
                  <a:lnTo>
                    <a:pt x="734" y="6960"/>
                  </a:lnTo>
                  <a:cubicBezTo>
                    <a:pt x="734" y="7077"/>
                    <a:pt x="734" y="7194"/>
                    <a:pt x="749" y="7312"/>
                  </a:cubicBezTo>
                  <a:cubicBezTo>
                    <a:pt x="764" y="7429"/>
                    <a:pt x="764" y="7591"/>
                    <a:pt x="764" y="7723"/>
                  </a:cubicBezTo>
                  <a:cubicBezTo>
                    <a:pt x="764" y="7855"/>
                    <a:pt x="778" y="8017"/>
                    <a:pt x="793" y="8163"/>
                  </a:cubicBezTo>
                  <a:cubicBezTo>
                    <a:pt x="808" y="8310"/>
                    <a:pt x="823" y="8428"/>
                    <a:pt x="823" y="8574"/>
                  </a:cubicBezTo>
                  <a:cubicBezTo>
                    <a:pt x="823" y="8648"/>
                    <a:pt x="837" y="8721"/>
                    <a:pt x="867" y="8780"/>
                  </a:cubicBezTo>
                  <a:cubicBezTo>
                    <a:pt x="925" y="8912"/>
                    <a:pt x="1043" y="8986"/>
                    <a:pt x="1175" y="8986"/>
                  </a:cubicBezTo>
                  <a:cubicBezTo>
                    <a:pt x="1292" y="8986"/>
                    <a:pt x="1410" y="8897"/>
                    <a:pt x="1454" y="8780"/>
                  </a:cubicBezTo>
                  <a:cubicBezTo>
                    <a:pt x="1483" y="8692"/>
                    <a:pt x="1513" y="8589"/>
                    <a:pt x="1498" y="8501"/>
                  </a:cubicBezTo>
                  <a:lnTo>
                    <a:pt x="1498" y="8207"/>
                  </a:lnTo>
                  <a:lnTo>
                    <a:pt x="1498" y="8046"/>
                  </a:lnTo>
                  <a:cubicBezTo>
                    <a:pt x="1468" y="6960"/>
                    <a:pt x="1468" y="5903"/>
                    <a:pt x="1483" y="5110"/>
                  </a:cubicBezTo>
                  <a:cubicBezTo>
                    <a:pt x="1498" y="4390"/>
                    <a:pt x="1513" y="3627"/>
                    <a:pt x="1542" y="2629"/>
                  </a:cubicBezTo>
                  <a:lnTo>
                    <a:pt x="1542" y="2159"/>
                  </a:lnTo>
                  <a:lnTo>
                    <a:pt x="1542" y="1586"/>
                  </a:lnTo>
                  <a:cubicBezTo>
                    <a:pt x="1557" y="1351"/>
                    <a:pt x="1542" y="1102"/>
                    <a:pt x="1498" y="852"/>
                  </a:cubicBezTo>
                  <a:lnTo>
                    <a:pt x="1498" y="852"/>
                  </a:lnTo>
                  <a:cubicBezTo>
                    <a:pt x="1542" y="856"/>
                    <a:pt x="1586" y="858"/>
                    <a:pt x="1630" y="858"/>
                  </a:cubicBezTo>
                  <a:cubicBezTo>
                    <a:pt x="1762" y="858"/>
                    <a:pt x="1894" y="841"/>
                    <a:pt x="2026" y="808"/>
                  </a:cubicBezTo>
                  <a:cubicBezTo>
                    <a:pt x="2232" y="764"/>
                    <a:pt x="2364" y="573"/>
                    <a:pt x="2320" y="368"/>
                  </a:cubicBezTo>
                  <a:cubicBezTo>
                    <a:pt x="2320" y="162"/>
                    <a:pt x="2158" y="1"/>
                    <a:pt x="19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42"/>
            <p:cNvSpPr/>
            <p:nvPr/>
          </p:nvSpPr>
          <p:spPr>
            <a:xfrm>
              <a:off x="4049888" y="1065420"/>
              <a:ext cx="1154607" cy="1025455"/>
            </a:xfrm>
            <a:custGeom>
              <a:rect b="b" l="l" r="r" t="t"/>
              <a:pathLst>
                <a:path extrusionOk="0" h="14800" w="16664">
                  <a:moveTo>
                    <a:pt x="16537" y="0"/>
                  </a:moveTo>
                  <a:cubicBezTo>
                    <a:pt x="16535" y="0"/>
                    <a:pt x="16533" y="1"/>
                    <a:pt x="16531" y="2"/>
                  </a:cubicBezTo>
                  <a:cubicBezTo>
                    <a:pt x="16487" y="16"/>
                    <a:pt x="16458" y="16"/>
                    <a:pt x="16428" y="31"/>
                  </a:cubicBezTo>
                  <a:cubicBezTo>
                    <a:pt x="16032" y="192"/>
                    <a:pt x="14490" y="912"/>
                    <a:pt x="12494" y="1822"/>
                  </a:cubicBezTo>
                  <a:lnTo>
                    <a:pt x="9881" y="3041"/>
                  </a:lnTo>
                  <a:lnTo>
                    <a:pt x="8016" y="3921"/>
                  </a:lnTo>
                  <a:cubicBezTo>
                    <a:pt x="7620" y="4112"/>
                    <a:pt x="7223" y="4288"/>
                    <a:pt x="6827" y="4479"/>
                  </a:cubicBezTo>
                  <a:cubicBezTo>
                    <a:pt x="4654" y="5507"/>
                    <a:pt x="2613" y="6476"/>
                    <a:pt x="1366" y="7092"/>
                  </a:cubicBezTo>
                  <a:lnTo>
                    <a:pt x="1219" y="7166"/>
                  </a:lnTo>
                  <a:lnTo>
                    <a:pt x="984" y="7283"/>
                  </a:lnTo>
                  <a:cubicBezTo>
                    <a:pt x="778" y="7386"/>
                    <a:pt x="617" y="7460"/>
                    <a:pt x="485" y="7533"/>
                  </a:cubicBezTo>
                  <a:lnTo>
                    <a:pt x="279" y="7636"/>
                  </a:lnTo>
                  <a:lnTo>
                    <a:pt x="235" y="7665"/>
                  </a:lnTo>
                  <a:cubicBezTo>
                    <a:pt x="206" y="7680"/>
                    <a:pt x="176" y="7694"/>
                    <a:pt x="147" y="7709"/>
                  </a:cubicBezTo>
                  <a:lnTo>
                    <a:pt x="132" y="7709"/>
                  </a:lnTo>
                  <a:cubicBezTo>
                    <a:pt x="132" y="7709"/>
                    <a:pt x="118" y="7724"/>
                    <a:pt x="118" y="7724"/>
                  </a:cubicBezTo>
                  <a:cubicBezTo>
                    <a:pt x="103" y="7753"/>
                    <a:pt x="103" y="7768"/>
                    <a:pt x="88" y="7782"/>
                  </a:cubicBezTo>
                  <a:cubicBezTo>
                    <a:pt x="88" y="7812"/>
                    <a:pt x="74" y="7871"/>
                    <a:pt x="59" y="7900"/>
                  </a:cubicBezTo>
                  <a:cubicBezTo>
                    <a:pt x="44" y="7929"/>
                    <a:pt x="59" y="7959"/>
                    <a:pt x="44" y="7988"/>
                  </a:cubicBezTo>
                  <a:cubicBezTo>
                    <a:pt x="44" y="8017"/>
                    <a:pt x="44" y="8047"/>
                    <a:pt x="44" y="8076"/>
                  </a:cubicBezTo>
                  <a:lnTo>
                    <a:pt x="44" y="8120"/>
                  </a:lnTo>
                  <a:cubicBezTo>
                    <a:pt x="30" y="8179"/>
                    <a:pt x="15" y="8252"/>
                    <a:pt x="15" y="8326"/>
                  </a:cubicBezTo>
                  <a:lnTo>
                    <a:pt x="0" y="8443"/>
                  </a:lnTo>
                  <a:lnTo>
                    <a:pt x="0" y="8561"/>
                  </a:lnTo>
                  <a:cubicBezTo>
                    <a:pt x="0" y="8605"/>
                    <a:pt x="15" y="8619"/>
                    <a:pt x="0" y="8678"/>
                  </a:cubicBezTo>
                  <a:cubicBezTo>
                    <a:pt x="0" y="8751"/>
                    <a:pt x="0" y="8825"/>
                    <a:pt x="0" y="8869"/>
                  </a:cubicBezTo>
                  <a:lnTo>
                    <a:pt x="0" y="8986"/>
                  </a:lnTo>
                  <a:lnTo>
                    <a:pt x="0" y="9456"/>
                  </a:lnTo>
                  <a:lnTo>
                    <a:pt x="0" y="9603"/>
                  </a:lnTo>
                  <a:cubicBezTo>
                    <a:pt x="0" y="9662"/>
                    <a:pt x="15" y="9735"/>
                    <a:pt x="30" y="9808"/>
                  </a:cubicBezTo>
                  <a:cubicBezTo>
                    <a:pt x="30" y="9823"/>
                    <a:pt x="44" y="9852"/>
                    <a:pt x="59" y="9867"/>
                  </a:cubicBezTo>
                  <a:lnTo>
                    <a:pt x="88" y="9867"/>
                  </a:lnTo>
                  <a:lnTo>
                    <a:pt x="118" y="9882"/>
                  </a:lnTo>
                  <a:lnTo>
                    <a:pt x="587" y="10029"/>
                  </a:lnTo>
                  <a:lnTo>
                    <a:pt x="617" y="10029"/>
                  </a:lnTo>
                  <a:lnTo>
                    <a:pt x="764" y="10087"/>
                  </a:lnTo>
                  <a:lnTo>
                    <a:pt x="852" y="10117"/>
                  </a:lnTo>
                  <a:lnTo>
                    <a:pt x="1057" y="10190"/>
                  </a:lnTo>
                  <a:lnTo>
                    <a:pt x="1219" y="10234"/>
                  </a:lnTo>
                  <a:lnTo>
                    <a:pt x="1424" y="10308"/>
                  </a:lnTo>
                  <a:lnTo>
                    <a:pt x="1527" y="10337"/>
                  </a:lnTo>
                  <a:lnTo>
                    <a:pt x="2364" y="10616"/>
                  </a:lnTo>
                  <a:lnTo>
                    <a:pt x="2643" y="10704"/>
                  </a:lnTo>
                  <a:lnTo>
                    <a:pt x="2907" y="10792"/>
                  </a:lnTo>
                  <a:lnTo>
                    <a:pt x="3069" y="10851"/>
                  </a:lnTo>
                  <a:cubicBezTo>
                    <a:pt x="3157" y="10880"/>
                    <a:pt x="3259" y="10910"/>
                    <a:pt x="3362" y="10939"/>
                  </a:cubicBezTo>
                  <a:lnTo>
                    <a:pt x="3392" y="10954"/>
                  </a:lnTo>
                  <a:lnTo>
                    <a:pt x="4449" y="11306"/>
                  </a:lnTo>
                  <a:lnTo>
                    <a:pt x="4537" y="11335"/>
                  </a:lnTo>
                  <a:lnTo>
                    <a:pt x="5271" y="11570"/>
                  </a:lnTo>
                  <a:lnTo>
                    <a:pt x="5638" y="11688"/>
                  </a:lnTo>
                  <a:lnTo>
                    <a:pt x="5990" y="11805"/>
                  </a:lnTo>
                  <a:lnTo>
                    <a:pt x="6695" y="12040"/>
                  </a:lnTo>
                  <a:lnTo>
                    <a:pt x="7018" y="12143"/>
                  </a:lnTo>
                  <a:lnTo>
                    <a:pt x="7047" y="12143"/>
                  </a:lnTo>
                  <a:lnTo>
                    <a:pt x="7752" y="12378"/>
                  </a:lnTo>
                  <a:lnTo>
                    <a:pt x="7957" y="12436"/>
                  </a:lnTo>
                  <a:lnTo>
                    <a:pt x="8456" y="12598"/>
                  </a:lnTo>
                  <a:lnTo>
                    <a:pt x="8868" y="12730"/>
                  </a:lnTo>
                  <a:lnTo>
                    <a:pt x="9235" y="12847"/>
                  </a:lnTo>
                  <a:cubicBezTo>
                    <a:pt x="9660" y="12980"/>
                    <a:pt x="10101" y="13112"/>
                    <a:pt x="10526" y="13244"/>
                  </a:cubicBezTo>
                  <a:lnTo>
                    <a:pt x="10996" y="13391"/>
                  </a:lnTo>
                  <a:lnTo>
                    <a:pt x="11349" y="13508"/>
                  </a:lnTo>
                  <a:lnTo>
                    <a:pt x="11672" y="13596"/>
                  </a:lnTo>
                  <a:lnTo>
                    <a:pt x="12318" y="13802"/>
                  </a:lnTo>
                  <a:lnTo>
                    <a:pt x="12552" y="13875"/>
                  </a:lnTo>
                  <a:lnTo>
                    <a:pt x="13242" y="14066"/>
                  </a:lnTo>
                  <a:lnTo>
                    <a:pt x="13507" y="14139"/>
                  </a:lnTo>
                  <a:cubicBezTo>
                    <a:pt x="13786" y="14227"/>
                    <a:pt x="14079" y="14315"/>
                    <a:pt x="14344" y="14389"/>
                  </a:cubicBezTo>
                  <a:lnTo>
                    <a:pt x="14578" y="14448"/>
                  </a:lnTo>
                  <a:cubicBezTo>
                    <a:pt x="15078" y="14580"/>
                    <a:pt x="15518" y="14683"/>
                    <a:pt x="15812" y="14741"/>
                  </a:cubicBezTo>
                  <a:lnTo>
                    <a:pt x="15944" y="14771"/>
                  </a:lnTo>
                  <a:cubicBezTo>
                    <a:pt x="16002" y="14785"/>
                    <a:pt x="16061" y="14800"/>
                    <a:pt x="16105" y="14800"/>
                  </a:cubicBezTo>
                  <a:lnTo>
                    <a:pt x="16164" y="14800"/>
                  </a:lnTo>
                  <a:cubicBezTo>
                    <a:pt x="16281" y="14800"/>
                    <a:pt x="16340" y="14800"/>
                    <a:pt x="16340" y="14756"/>
                  </a:cubicBezTo>
                  <a:cubicBezTo>
                    <a:pt x="16369" y="14609"/>
                    <a:pt x="16414" y="13449"/>
                    <a:pt x="16472" y="11820"/>
                  </a:cubicBezTo>
                  <a:cubicBezTo>
                    <a:pt x="16472" y="11585"/>
                    <a:pt x="16502" y="11321"/>
                    <a:pt x="16502" y="11056"/>
                  </a:cubicBezTo>
                  <a:cubicBezTo>
                    <a:pt x="16516" y="10528"/>
                    <a:pt x="16531" y="9955"/>
                    <a:pt x="16546" y="9368"/>
                  </a:cubicBezTo>
                  <a:cubicBezTo>
                    <a:pt x="16575" y="8326"/>
                    <a:pt x="16604" y="7225"/>
                    <a:pt x="16619" y="6153"/>
                  </a:cubicBezTo>
                  <a:cubicBezTo>
                    <a:pt x="16648" y="4949"/>
                    <a:pt x="16663" y="3789"/>
                    <a:pt x="16663" y="2806"/>
                  </a:cubicBezTo>
                  <a:cubicBezTo>
                    <a:pt x="16663" y="1148"/>
                    <a:pt x="16635" y="0"/>
                    <a:pt x="1653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42"/>
            <p:cNvSpPr/>
            <p:nvPr/>
          </p:nvSpPr>
          <p:spPr>
            <a:xfrm>
              <a:off x="4049888" y="1556816"/>
              <a:ext cx="1141373" cy="534484"/>
            </a:xfrm>
            <a:custGeom>
              <a:rect b="b" l="l" r="r" t="t"/>
              <a:pathLst>
                <a:path extrusionOk="0" h="7714" w="16473">
                  <a:moveTo>
                    <a:pt x="1366" y="0"/>
                  </a:moveTo>
                  <a:lnTo>
                    <a:pt x="1219" y="74"/>
                  </a:lnTo>
                  <a:lnTo>
                    <a:pt x="984" y="191"/>
                  </a:lnTo>
                  <a:cubicBezTo>
                    <a:pt x="778" y="294"/>
                    <a:pt x="617" y="382"/>
                    <a:pt x="485" y="441"/>
                  </a:cubicBezTo>
                  <a:lnTo>
                    <a:pt x="279" y="544"/>
                  </a:lnTo>
                  <a:lnTo>
                    <a:pt x="235" y="573"/>
                  </a:lnTo>
                  <a:cubicBezTo>
                    <a:pt x="206" y="588"/>
                    <a:pt x="176" y="602"/>
                    <a:pt x="147" y="617"/>
                  </a:cubicBezTo>
                  <a:lnTo>
                    <a:pt x="132" y="617"/>
                  </a:lnTo>
                  <a:cubicBezTo>
                    <a:pt x="132" y="632"/>
                    <a:pt x="118" y="632"/>
                    <a:pt x="118" y="646"/>
                  </a:cubicBezTo>
                  <a:cubicBezTo>
                    <a:pt x="103" y="661"/>
                    <a:pt x="103" y="676"/>
                    <a:pt x="88" y="690"/>
                  </a:cubicBezTo>
                  <a:cubicBezTo>
                    <a:pt x="88" y="720"/>
                    <a:pt x="74" y="793"/>
                    <a:pt x="59" y="808"/>
                  </a:cubicBezTo>
                  <a:cubicBezTo>
                    <a:pt x="44" y="837"/>
                    <a:pt x="59" y="881"/>
                    <a:pt x="44" y="896"/>
                  </a:cubicBezTo>
                  <a:cubicBezTo>
                    <a:pt x="44" y="925"/>
                    <a:pt x="44" y="955"/>
                    <a:pt x="44" y="984"/>
                  </a:cubicBezTo>
                  <a:lnTo>
                    <a:pt x="44" y="1028"/>
                  </a:lnTo>
                  <a:cubicBezTo>
                    <a:pt x="30" y="1102"/>
                    <a:pt x="15" y="1160"/>
                    <a:pt x="15" y="1248"/>
                  </a:cubicBezTo>
                  <a:lnTo>
                    <a:pt x="0" y="1351"/>
                  </a:lnTo>
                  <a:lnTo>
                    <a:pt x="0" y="1469"/>
                  </a:lnTo>
                  <a:cubicBezTo>
                    <a:pt x="0" y="1513"/>
                    <a:pt x="15" y="1542"/>
                    <a:pt x="0" y="1601"/>
                  </a:cubicBezTo>
                  <a:cubicBezTo>
                    <a:pt x="0" y="1659"/>
                    <a:pt x="0" y="1733"/>
                    <a:pt x="0" y="1777"/>
                  </a:cubicBezTo>
                  <a:lnTo>
                    <a:pt x="0" y="1894"/>
                  </a:lnTo>
                  <a:lnTo>
                    <a:pt x="0" y="2364"/>
                  </a:lnTo>
                  <a:lnTo>
                    <a:pt x="0" y="2511"/>
                  </a:lnTo>
                  <a:cubicBezTo>
                    <a:pt x="0" y="2584"/>
                    <a:pt x="15" y="2643"/>
                    <a:pt x="30" y="2716"/>
                  </a:cubicBezTo>
                  <a:cubicBezTo>
                    <a:pt x="30" y="2746"/>
                    <a:pt x="44" y="2760"/>
                    <a:pt x="59" y="2775"/>
                  </a:cubicBezTo>
                  <a:lnTo>
                    <a:pt x="88" y="2775"/>
                  </a:lnTo>
                  <a:lnTo>
                    <a:pt x="118" y="2790"/>
                  </a:lnTo>
                  <a:lnTo>
                    <a:pt x="587" y="2951"/>
                  </a:lnTo>
                  <a:lnTo>
                    <a:pt x="617" y="2951"/>
                  </a:lnTo>
                  <a:lnTo>
                    <a:pt x="764" y="2995"/>
                  </a:lnTo>
                  <a:lnTo>
                    <a:pt x="852" y="3025"/>
                  </a:lnTo>
                  <a:cubicBezTo>
                    <a:pt x="910" y="3039"/>
                    <a:pt x="984" y="3069"/>
                    <a:pt x="1057" y="3098"/>
                  </a:cubicBezTo>
                  <a:lnTo>
                    <a:pt x="1219" y="3142"/>
                  </a:lnTo>
                  <a:lnTo>
                    <a:pt x="1424" y="3216"/>
                  </a:lnTo>
                  <a:lnTo>
                    <a:pt x="1527" y="3245"/>
                  </a:lnTo>
                  <a:lnTo>
                    <a:pt x="2364" y="3539"/>
                  </a:lnTo>
                  <a:lnTo>
                    <a:pt x="2643" y="3627"/>
                  </a:lnTo>
                  <a:lnTo>
                    <a:pt x="2907" y="3715"/>
                  </a:lnTo>
                  <a:lnTo>
                    <a:pt x="3069" y="3759"/>
                  </a:lnTo>
                  <a:lnTo>
                    <a:pt x="3362" y="3862"/>
                  </a:lnTo>
                  <a:lnTo>
                    <a:pt x="3392" y="3876"/>
                  </a:lnTo>
                  <a:lnTo>
                    <a:pt x="4463" y="4214"/>
                  </a:lnTo>
                  <a:lnTo>
                    <a:pt x="4537" y="4243"/>
                  </a:lnTo>
                  <a:lnTo>
                    <a:pt x="5271" y="4478"/>
                  </a:lnTo>
                  <a:lnTo>
                    <a:pt x="5638" y="4610"/>
                  </a:lnTo>
                  <a:lnTo>
                    <a:pt x="5990" y="4713"/>
                  </a:lnTo>
                  <a:lnTo>
                    <a:pt x="6695" y="4948"/>
                  </a:lnTo>
                  <a:lnTo>
                    <a:pt x="7018" y="5051"/>
                  </a:lnTo>
                  <a:lnTo>
                    <a:pt x="7047" y="5065"/>
                  </a:lnTo>
                  <a:lnTo>
                    <a:pt x="7752" y="5286"/>
                  </a:lnTo>
                  <a:lnTo>
                    <a:pt x="7957" y="5359"/>
                  </a:lnTo>
                  <a:lnTo>
                    <a:pt x="8456" y="5506"/>
                  </a:lnTo>
                  <a:lnTo>
                    <a:pt x="8868" y="5638"/>
                  </a:lnTo>
                  <a:lnTo>
                    <a:pt x="9235" y="5755"/>
                  </a:lnTo>
                  <a:cubicBezTo>
                    <a:pt x="9660" y="5888"/>
                    <a:pt x="10101" y="6034"/>
                    <a:pt x="10526" y="6166"/>
                  </a:cubicBezTo>
                  <a:lnTo>
                    <a:pt x="10996" y="6313"/>
                  </a:lnTo>
                  <a:lnTo>
                    <a:pt x="11349" y="6416"/>
                  </a:lnTo>
                  <a:lnTo>
                    <a:pt x="11672" y="6519"/>
                  </a:lnTo>
                  <a:lnTo>
                    <a:pt x="12318" y="6710"/>
                  </a:lnTo>
                  <a:lnTo>
                    <a:pt x="12552" y="6783"/>
                  </a:lnTo>
                  <a:lnTo>
                    <a:pt x="13242" y="6989"/>
                  </a:lnTo>
                  <a:lnTo>
                    <a:pt x="13507" y="7062"/>
                  </a:lnTo>
                  <a:cubicBezTo>
                    <a:pt x="13786" y="7150"/>
                    <a:pt x="14079" y="7223"/>
                    <a:pt x="14344" y="7297"/>
                  </a:cubicBezTo>
                  <a:lnTo>
                    <a:pt x="14578" y="7356"/>
                  </a:lnTo>
                  <a:cubicBezTo>
                    <a:pt x="15078" y="7488"/>
                    <a:pt x="15518" y="7605"/>
                    <a:pt x="15812" y="7664"/>
                  </a:cubicBezTo>
                  <a:lnTo>
                    <a:pt x="15944" y="7679"/>
                  </a:lnTo>
                  <a:cubicBezTo>
                    <a:pt x="16002" y="7693"/>
                    <a:pt x="16061" y="7708"/>
                    <a:pt x="16105" y="7708"/>
                  </a:cubicBezTo>
                  <a:lnTo>
                    <a:pt x="16164" y="7708"/>
                  </a:lnTo>
                  <a:cubicBezTo>
                    <a:pt x="16195" y="7712"/>
                    <a:pt x="16224" y="7714"/>
                    <a:pt x="16248" y="7714"/>
                  </a:cubicBezTo>
                  <a:cubicBezTo>
                    <a:pt x="16315" y="7714"/>
                    <a:pt x="16355" y="7700"/>
                    <a:pt x="16355" y="7679"/>
                  </a:cubicBezTo>
                  <a:cubicBezTo>
                    <a:pt x="16369" y="7517"/>
                    <a:pt x="16414" y="6357"/>
                    <a:pt x="16472" y="4742"/>
                  </a:cubicBezTo>
                  <a:cubicBezTo>
                    <a:pt x="16282" y="4692"/>
                    <a:pt x="16091" y="4670"/>
                    <a:pt x="15896" y="4670"/>
                  </a:cubicBezTo>
                  <a:cubicBezTo>
                    <a:pt x="15805" y="4670"/>
                    <a:pt x="15714" y="4674"/>
                    <a:pt x="15621" y="4684"/>
                  </a:cubicBezTo>
                  <a:lnTo>
                    <a:pt x="15430" y="4698"/>
                  </a:lnTo>
                  <a:cubicBezTo>
                    <a:pt x="15061" y="4728"/>
                    <a:pt x="14693" y="4743"/>
                    <a:pt x="14327" y="4743"/>
                  </a:cubicBezTo>
                  <a:cubicBezTo>
                    <a:pt x="13614" y="4743"/>
                    <a:pt x="12903" y="4688"/>
                    <a:pt x="12185" y="4581"/>
                  </a:cubicBezTo>
                  <a:cubicBezTo>
                    <a:pt x="11495" y="4508"/>
                    <a:pt x="10761" y="4390"/>
                    <a:pt x="10027" y="4258"/>
                  </a:cubicBezTo>
                  <a:cubicBezTo>
                    <a:pt x="9337" y="4126"/>
                    <a:pt x="8662" y="3979"/>
                    <a:pt x="7987" y="3832"/>
                  </a:cubicBezTo>
                  <a:cubicBezTo>
                    <a:pt x="7502" y="3729"/>
                    <a:pt x="7018" y="3612"/>
                    <a:pt x="6563" y="3495"/>
                  </a:cubicBezTo>
                  <a:cubicBezTo>
                    <a:pt x="5550" y="3245"/>
                    <a:pt x="4654" y="2995"/>
                    <a:pt x="3979" y="2790"/>
                  </a:cubicBezTo>
                  <a:cubicBezTo>
                    <a:pt x="2657" y="2423"/>
                    <a:pt x="1644" y="1351"/>
                    <a:pt x="1366" y="0"/>
                  </a:cubicBezTo>
                  <a:close/>
                </a:path>
              </a:pathLst>
            </a:custGeom>
            <a:solidFill>
              <a:srgbClr val="800A1C">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42"/>
            <p:cNvSpPr/>
            <p:nvPr/>
          </p:nvSpPr>
          <p:spPr>
            <a:xfrm>
              <a:off x="5127125" y="1060431"/>
              <a:ext cx="133309" cy="1034532"/>
            </a:xfrm>
            <a:custGeom>
              <a:rect b="b" l="l" r="r" t="t"/>
              <a:pathLst>
                <a:path extrusionOk="0" h="14931" w="1924">
                  <a:moveTo>
                    <a:pt x="1028" y="0"/>
                  </a:moveTo>
                  <a:cubicBezTo>
                    <a:pt x="544" y="0"/>
                    <a:pt x="118" y="2804"/>
                    <a:pt x="30" y="6474"/>
                  </a:cubicBezTo>
                  <a:cubicBezTo>
                    <a:pt x="15" y="6812"/>
                    <a:pt x="0" y="7150"/>
                    <a:pt x="0" y="7502"/>
                  </a:cubicBezTo>
                  <a:lnTo>
                    <a:pt x="0" y="9220"/>
                  </a:lnTo>
                  <a:cubicBezTo>
                    <a:pt x="44" y="12523"/>
                    <a:pt x="279" y="14931"/>
                    <a:pt x="720" y="14931"/>
                  </a:cubicBezTo>
                  <a:cubicBezTo>
                    <a:pt x="925" y="14931"/>
                    <a:pt x="1131" y="14461"/>
                    <a:pt x="1322" y="13668"/>
                  </a:cubicBezTo>
                  <a:cubicBezTo>
                    <a:pt x="1630" y="12347"/>
                    <a:pt x="1865" y="10101"/>
                    <a:pt x="1894" y="7532"/>
                  </a:cubicBezTo>
                  <a:cubicBezTo>
                    <a:pt x="1924" y="4669"/>
                    <a:pt x="1747" y="2158"/>
                    <a:pt x="1468" y="896"/>
                  </a:cubicBezTo>
                  <a:cubicBezTo>
                    <a:pt x="1336" y="323"/>
                    <a:pt x="1190" y="0"/>
                    <a:pt x="10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42"/>
            <p:cNvSpPr/>
            <p:nvPr/>
          </p:nvSpPr>
          <p:spPr>
            <a:xfrm>
              <a:off x="5128164" y="1492655"/>
              <a:ext cx="101783" cy="223106"/>
            </a:xfrm>
            <a:custGeom>
              <a:rect b="b" l="l" r="r" t="t"/>
              <a:pathLst>
                <a:path extrusionOk="0" h="3220" w="1469">
                  <a:moveTo>
                    <a:pt x="1128" y="0"/>
                  </a:moveTo>
                  <a:cubicBezTo>
                    <a:pt x="781" y="0"/>
                    <a:pt x="236" y="169"/>
                    <a:pt x="15" y="236"/>
                  </a:cubicBezTo>
                  <a:cubicBezTo>
                    <a:pt x="0" y="574"/>
                    <a:pt x="0" y="926"/>
                    <a:pt x="0" y="1264"/>
                  </a:cubicBezTo>
                  <a:lnTo>
                    <a:pt x="0" y="2996"/>
                  </a:lnTo>
                  <a:cubicBezTo>
                    <a:pt x="297" y="3099"/>
                    <a:pt x="816" y="3220"/>
                    <a:pt x="1101" y="3220"/>
                  </a:cubicBezTo>
                  <a:cubicBezTo>
                    <a:pt x="1183" y="3220"/>
                    <a:pt x="1245" y="3210"/>
                    <a:pt x="1277" y="3187"/>
                  </a:cubicBezTo>
                  <a:cubicBezTo>
                    <a:pt x="1468" y="3041"/>
                    <a:pt x="1424" y="633"/>
                    <a:pt x="1439" y="178"/>
                  </a:cubicBezTo>
                  <a:cubicBezTo>
                    <a:pt x="1439" y="47"/>
                    <a:pt x="1310" y="0"/>
                    <a:pt x="112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42"/>
            <p:cNvSpPr/>
            <p:nvPr/>
          </p:nvSpPr>
          <p:spPr>
            <a:xfrm>
              <a:off x="5127125" y="1060431"/>
              <a:ext cx="101783" cy="1034532"/>
            </a:xfrm>
            <a:custGeom>
              <a:rect b="b" l="l" r="r" t="t"/>
              <a:pathLst>
                <a:path extrusionOk="0" h="14931" w="1469">
                  <a:moveTo>
                    <a:pt x="1028" y="0"/>
                  </a:moveTo>
                  <a:cubicBezTo>
                    <a:pt x="544" y="0"/>
                    <a:pt x="118" y="2804"/>
                    <a:pt x="30" y="6474"/>
                  </a:cubicBezTo>
                  <a:cubicBezTo>
                    <a:pt x="15" y="6812"/>
                    <a:pt x="0" y="7150"/>
                    <a:pt x="0" y="7502"/>
                  </a:cubicBezTo>
                  <a:lnTo>
                    <a:pt x="0" y="9220"/>
                  </a:lnTo>
                  <a:cubicBezTo>
                    <a:pt x="44" y="12523"/>
                    <a:pt x="279" y="14931"/>
                    <a:pt x="720" y="14931"/>
                  </a:cubicBezTo>
                  <a:cubicBezTo>
                    <a:pt x="925" y="14931"/>
                    <a:pt x="1131" y="14461"/>
                    <a:pt x="1322" y="13668"/>
                  </a:cubicBezTo>
                  <a:cubicBezTo>
                    <a:pt x="544" y="9440"/>
                    <a:pt x="588" y="5094"/>
                    <a:pt x="1468" y="896"/>
                  </a:cubicBezTo>
                  <a:cubicBezTo>
                    <a:pt x="1336" y="323"/>
                    <a:pt x="1190" y="0"/>
                    <a:pt x="10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42"/>
            <p:cNvSpPr/>
            <p:nvPr/>
          </p:nvSpPr>
          <p:spPr>
            <a:xfrm>
              <a:off x="4692752" y="1189586"/>
              <a:ext cx="226917" cy="837270"/>
            </a:xfrm>
            <a:custGeom>
              <a:rect b="b" l="l" r="r" t="t"/>
              <a:pathLst>
                <a:path extrusionOk="0" h="12084" w="3275">
                  <a:moveTo>
                    <a:pt x="3230" y="1"/>
                  </a:moveTo>
                  <a:lnTo>
                    <a:pt x="617" y="1219"/>
                  </a:lnTo>
                  <a:cubicBezTo>
                    <a:pt x="1" y="4243"/>
                    <a:pt x="294" y="7224"/>
                    <a:pt x="764" y="9514"/>
                  </a:cubicBezTo>
                  <a:cubicBezTo>
                    <a:pt x="911" y="10248"/>
                    <a:pt x="1072" y="10894"/>
                    <a:pt x="1234" y="11452"/>
                  </a:cubicBezTo>
                  <a:lnTo>
                    <a:pt x="1704" y="11599"/>
                  </a:lnTo>
                  <a:lnTo>
                    <a:pt x="2056" y="11716"/>
                  </a:lnTo>
                  <a:lnTo>
                    <a:pt x="2379" y="11804"/>
                  </a:lnTo>
                  <a:lnTo>
                    <a:pt x="3040" y="12010"/>
                  </a:lnTo>
                  <a:lnTo>
                    <a:pt x="3274" y="12083"/>
                  </a:lnTo>
                  <a:cubicBezTo>
                    <a:pt x="3128" y="11290"/>
                    <a:pt x="3025" y="10556"/>
                    <a:pt x="2922" y="9852"/>
                  </a:cubicBezTo>
                  <a:cubicBezTo>
                    <a:pt x="2276" y="4978"/>
                    <a:pt x="2658" y="1895"/>
                    <a:pt x="32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42"/>
            <p:cNvSpPr/>
            <p:nvPr/>
          </p:nvSpPr>
          <p:spPr>
            <a:xfrm>
              <a:off x="4467978" y="1335092"/>
              <a:ext cx="167884" cy="603217"/>
            </a:xfrm>
            <a:custGeom>
              <a:rect b="b" l="l" r="r" t="t"/>
              <a:pathLst>
                <a:path extrusionOk="0" h="8706" w="2423">
                  <a:moveTo>
                    <a:pt x="1982" y="0"/>
                  </a:moveTo>
                  <a:lnTo>
                    <a:pt x="1982" y="0"/>
                  </a:lnTo>
                  <a:cubicBezTo>
                    <a:pt x="1586" y="176"/>
                    <a:pt x="1204" y="367"/>
                    <a:pt x="808" y="543"/>
                  </a:cubicBezTo>
                  <a:cubicBezTo>
                    <a:pt x="0" y="3068"/>
                    <a:pt x="73" y="5784"/>
                    <a:pt x="1013" y="8251"/>
                  </a:cubicBezTo>
                  <a:lnTo>
                    <a:pt x="1718" y="8486"/>
                  </a:lnTo>
                  <a:lnTo>
                    <a:pt x="1923" y="8544"/>
                  </a:lnTo>
                  <a:lnTo>
                    <a:pt x="2422" y="8706"/>
                  </a:lnTo>
                  <a:cubicBezTo>
                    <a:pt x="2232" y="8104"/>
                    <a:pt x="2085" y="7546"/>
                    <a:pt x="1967" y="7003"/>
                  </a:cubicBezTo>
                  <a:cubicBezTo>
                    <a:pt x="1219" y="3670"/>
                    <a:pt x="1498" y="1409"/>
                    <a:pt x="19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42"/>
            <p:cNvSpPr/>
            <p:nvPr/>
          </p:nvSpPr>
          <p:spPr>
            <a:xfrm>
              <a:off x="4060074" y="1928135"/>
              <a:ext cx="130261" cy="68179"/>
            </a:xfrm>
            <a:custGeom>
              <a:rect b="b" l="l" r="r" t="t"/>
              <a:pathLst>
                <a:path extrusionOk="0" h="984" w="1880">
                  <a:moveTo>
                    <a:pt x="1028" y="0"/>
                  </a:moveTo>
                  <a:cubicBezTo>
                    <a:pt x="749" y="0"/>
                    <a:pt x="470" y="44"/>
                    <a:pt x="206" y="117"/>
                  </a:cubicBezTo>
                  <a:cubicBezTo>
                    <a:pt x="103" y="147"/>
                    <a:pt x="0" y="954"/>
                    <a:pt x="470" y="954"/>
                  </a:cubicBezTo>
                  <a:cubicBezTo>
                    <a:pt x="558" y="954"/>
                    <a:pt x="881" y="984"/>
                    <a:pt x="1189" y="984"/>
                  </a:cubicBezTo>
                  <a:cubicBezTo>
                    <a:pt x="1424" y="984"/>
                    <a:pt x="1644" y="954"/>
                    <a:pt x="1718" y="881"/>
                  </a:cubicBezTo>
                  <a:cubicBezTo>
                    <a:pt x="1879" y="690"/>
                    <a:pt x="1688" y="323"/>
                    <a:pt x="1615" y="117"/>
                  </a:cubicBezTo>
                  <a:cubicBezTo>
                    <a:pt x="1586" y="44"/>
                    <a:pt x="1336" y="0"/>
                    <a:pt x="10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42"/>
            <p:cNvSpPr/>
            <p:nvPr/>
          </p:nvSpPr>
          <p:spPr>
            <a:xfrm>
              <a:off x="4060074" y="1928135"/>
              <a:ext cx="82452" cy="68179"/>
            </a:xfrm>
            <a:custGeom>
              <a:rect b="b" l="l" r="r" t="t"/>
              <a:pathLst>
                <a:path extrusionOk="0" h="984" w="1190">
                  <a:moveTo>
                    <a:pt x="1028" y="0"/>
                  </a:moveTo>
                  <a:cubicBezTo>
                    <a:pt x="749" y="0"/>
                    <a:pt x="470" y="44"/>
                    <a:pt x="206" y="117"/>
                  </a:cubicBezTo>
                  <a:cubicBezTo>
                    <a:pt x="103" y="147"/>
                    <a:pt x="0" y="954"/>
                    <a:pt x="470" y="954"/>
                  </a:cubicBezTo>
                  <a:cubicBezTo>
                    <a:pt x="558" y="954"/>
                    <a:pt x="881" y="984"/>
                    <a:pt x="1189" y="984"/>
                  </a:cubicBezTo>
                  <a:lnTo>
                    <a:pt x="10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42"/>
            <p:cNvSpPr/>
            <p:nvPr/>
          </p:nvSpPr>
          <p:spPr>
            <a:xfrm>
              <a:off x="3960367" y="1792814"/>
              <a:ext cx="177515" cy="451408"/>
            </a:xfrm>
            <a:custGeom>
              <a:rect b="b" l="l" r="r" t="t"/>
              <a:pathLst>
                <a:path extrusionOk="0" h="6515" w="2562">
                  <a:moveTo>
                    <a:pt x="1586" y="0"/>
                  </a:moveTo>
                  <a:lnTo>
                    <a:pt x="646" y="74"/>
                  </a:lnTo>
                  <a:cubicBezTo>
                    <a:pt x="646" y="74"/>
                    <a:pt x="74" y="5990"/>
                    <a:pt x="15" y="6240"/>
                  </a:cubicBezTo>
                  <a:cubicBezTo>
                    <a:pt x="0" y="6343"/>
                    <a:pt x="426" y="6445"/>
                    <a:pt x="940" y="6489"/>
                  </a:cubicBezTo>
                  <a:cubicBezTo>
                    <a:pt x="1132" y="6505"/>
                    <a:pt x="1339" y="6515"/>
                    <a:pt x="1537" y="6515"/>
                  </a:cubicBezTo>
                  <a:cubicBezTo>
                    <a:pt x="2079" y="6515"/>
                    <a:pt x="2562" y="6444"/>
                    <a:pt x="2540" y="6240"/>
                  </a:cubicBezTo>
                  <a:cubicBezTo>
                    <a:pt x="2496" y="5887"/>
                    <a:pt x="1997" y="2599"/>
                    <a:pt x="1733" y="940"/>
                  </a:cubicBezTo>
                  <a:lnTo>
                    <a:pt x="158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42"/>
            <p:cNvSpPr/>
            <p:nvPr/>
          </p:nvSpPr>
          <p:spPr>
            <a:xfrm>
              <a:off x="3960367" y="1792814"/>
              <a:ext cx="120075" cy="449676"/>
            </a:xfrm>
            <a:custGeom>
              <a:rect b="b" l="l" r="r" t="t"/>
              <a:pathLst>
                <a:path extrusionOk="0" h="6490" w="1733">
                  <a:moveTo>
                    <a:pt x="1586" y="0"/>
                  </a:moveTo>
                  <a:lnTo>
                    <a:pt x="646" y="74"/>
                  </a:lnTo>
                  <a:cubicBezTo>
                    <a:pt x="646" y="74"/>
                    <a:pt x="74" y="5990"/>
                    <a:pt x="15" y="6240"/>
                  </a:cubicBezTo>
                  <a:cubicBezTo>
                    <a:pt x="0" y="6343"/>
                    <a:pt x="426" y="6445"/>
                    <a:pt x="940" y="6489"/>
                  </a:cubicBezTo>
                  <a:cubicBezTo>
                    <a:pt x="984" y="4875"/>
                    <a:pt x="1087" y="1102"/>
                    <a:pt x="1175" y="1013"/>
                  </a:cubicBezTo>
                  <a:cubicBezTo>
                    <a:pt x="1321" y="965"/>
                    <a:pt x="1477" y="936"/>
                    <a:pt x="1634" y="936"/>
                  </a:cubicBezTo>
                  <a:cubicBezTo>
                    <a:pt x="1667" y="936"/>
                    <a:pt x="1700" y="938"/>
                    <a:pt x="1733" y="940"/>
                  </a:cubicBezTo>
                  <a:lnTo>
                    <a:pt x="158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42"/>
            <p:cNvSpPr/>
            <p:nvPr/>
          </p:nvSpPr>
          <p:spPr>
            <a:xfrm>
              <a:off x="3925791" y="1514065"/>
              <a:ext cx="203497" cy="319485"/>
            </a:xfrm>
            <a:custGeom>
              <a:rect b="b" l="l" r="r" t="t"/>
              <a:pathLst>
                <a:path extrusionOk="0" h="4611" w="2937">
                  <a:moveTo>
                    <a:pt x="720" y="1"/>
                  </a:moveTo>
                  <a:cubicBezTo>
                    <a:pt x="0" y="1"/>
                    <a:pt x="0" y="397"/>
                    <a:pt x="0" y="1102"/>
                  </a:cubicBezTo>
                  <a:cubicBezTo>
                    <a:pt x="0" y="1880"/>
                    <a:pt x="74" y="2658"/>
                    <a:pt x="74" y="3304"/>
                  </a:cubicBezTo>
                  <a:cubicBezTo>
                    <a:pt x="74" y="3965"/>
                    <a:pt x="74" y="4611"/>
                    <a:pt x="397" y="4611"/>
                  </a:cubicBezTo>
                  <a:cubicBezTo>
                    <a:pt x="720" y="4611"/>
                    <a:pt x="1365" y="4611"/>
                    <a:pt x="2144" y="4552"/>
                  </a:cubicBezTo>
                  <a:cubicBezTo>
                    <a:pt x="2936" y="4479"/>
                    <a:pt x="2936" y="4420"/>
                    <a:pt x="2936" y="4023"/>
                  </a:cubicBezTo>
                  <a:lnTo>
                    <a:pt x="2936" y="1161"/>
                  </a:lnTo>
                  <a:cubicBezTo>
                    <a:pt x="2936" y="324"/>
                    <a:pt x="2731" y="30"/>
                    <a:pt x="2349" y="30"/>
                  </a:cubicBezTo>
                  <a:cubicBezTo>
                    <a:pt x="1997" y="30"/>
                    <a:pt x="1644" y="1"/>
                    <a:pt x="9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42"/>
            <p:cNvSpPr/>
            <p:nvPr/>
          </p:nvSpPr>
          <p:spPr>
            <a:xfrm>
              <a:off x="3925791" y="1514065"/>
              <a:ext cx="203497" cy="319485"/>
            </a:xfrm>
            <a:custGeom>
              <a:rect b="b" l="l" r="r" t="t"/>
              <a:pathLst>
                <a:path extrusionOk="0" h="4611" w="2937">
                  <a:moveTo>
                    <a:pt x="720" y="1"/>
                  </a:moveTo>
                  <a:cubicBezTo>
                    <a:pt x="0" y="1"/>
                    <a:pt x="0" y="397"/>
                    <a:pt x="0" y="1102"/>
                  </a:cubicBezTo>
                  <a:cubicBezTo>
                    <a:pt x="0" y="1880"/>
                    <a:pt x="74" y="2658"/>
                    <a:pt x="74" y="3304"/>
                  </a:cubicBezTo>
                  <a:cubicBezTo>
                    <a:pt x="74" y="3965"/>
                    <a:pt x="74" y="4611"/>
                    <a:pt x="397" y="4611"/>
                  </a:cubicBezTo>
                  <a:cubicBezTo>
                    <a:pt x="720" y="4611"/>
                    <a:pt x="1365" y="4611"/>
                    <a:pt x="2144" y="4552"/>
                  </a:cubicBezTo>
                  <a:cubicBezTo>
                    <a:pt x="2936" y="4479"/>
                    <a:pt x="2936" y="4420"/>
                    <a:pt x="2936" y="4023"/>
                  </a:cubicBezTo>
                  <a:lnTo>
                    <a:pt x="2936" y="3495"/>
                  </a:lnTo>
                  <a:cubicBezTo>
                    <a:pt x="2290" y="3539"/>
                    <a:pt x="1527" y="3568"/>
                    <a:pt x="1307" y="3583"/>
                  </a:cubicBezTo>
                  <a:cubicBezTo>
                    <a:pt x="1028" y="3583"/>
                    <a:pt x="984" y="1322"/>
                    <a:pt x="9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theme/theme1.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International Women's Day Stickers by Slidesgo">
  <a:themeElements>
    <a:clrScheme name="Simple Light">
      <a:dk1>
        <a:srgbClr val="FF9692"/>
      </a:dk1>
      <a:lt1>
        <a:srgbClr val="FFFFFF"/>
      </a:lt1>
      <a:dk2>
        <a:srgbClr val="800A1C"/>
      </a:dk2>
      <a:lt2>
        <a:srgbClr val="BD5F6F"/>
      </a:lt2>
      <a:accent1>
        <a:srgbClr val="FF9692"/>
      </a:accent1>
      <a:accent2>
        <a:srgbClr val="FDC9C7"/>
      </a:accent2>
      <a:accent3>
        <a:srgbClr val="F8934B"/>
      </a:accent3>
      <a:accent4>
        <a:srgbClr val="FFE189"/>
      </a:accent4>
      <a:accent5>
        <a:srgbClr val="ABFCE4"/>
      </a:accent5>
      <a:accent6>
        <a:srgbClr val="CBF5EA"/>
      </a:accent6>
      <a:hlink>
        <a:srgbClr val="2D0D4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